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0" r:id="rId3"/>
    <p:sldId id="273" r:id="rId4"/>
    <p:sldId id="259" r:id="rId5"/>
    <p:sldId id="279" r:id="rId6"/>
    <p:sldId id="257" r:id="rId7"/>
    <p:sldId id="274" r:id="rId8"/>
    <p:sldId id="263" r:id="rId9"/>
    <p:sldId id="261" r:id="rId10"/>
    <p:sldId id="276" r:id="rId11"/>
    <p:sldId id="277" r:id="rId12"/>
    <p:sldId id="264" r:id="rId13"/>
    <p:sldId id="278" r:id="rId14"/>
    <p:sldId id="265" r:id="rId15"/>
    <p:sldId id="266" r:id="rId16"/>
    <p:sldId id="268" r:id="rId17"/>
    <p:sldId id="272" r:id="rId18"/>
  </p:sldIdLst>
  <p:sldSz cx="12192000" cy="6858000"/>
  <p:notesSz cx="6858000" cy="9144000"/>
  <p:embeddedFontLst>
    <p:embeddedFont>
      <p:font typeface="#9Slide02 Tieu de dai" panose="02000000000000000000" pitchFamily="2" charset="0"/>
      <p:bold r:id="rId19"/>
    </p:embeddedFont>
    <p:embeddedFont>
      <p:font typeface="#9Slide05 SVNSteady" pitchFamily="2" charset="0"/>
      <p:regular r:id="rId20"/>
    </p:embeddedFont>
    <p:embeddedFont>
      <p:font typeface="#9Slide07 Pattaya" panose="00000500000000000000" pitchFamily="2" charset="-34"/>
      <p:regular r:id="rId21"/>
    </p:embeddedFont>
    <p:embeddedFont>
      <p:font typeface="#9Slide07 SVNDessert Menu Scrip" panose="00000500000000000000" pitchFamily="2" charset="0"/>
      <p:regular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Cambria Math" panose="02040503050406030204" pitchFamily="18" charset="0"/>
      <p:regular r:id="rId29"/>
    </p:embeddedFont>
    <p:embeddedFont>
      <p:font typeface="Coiny" panose="02000903060500060000" pitchFamily="2" charset="0"/>
      <p:regular r:id="rId30"/>
    </p:embeddedFont>
    <p:embeddedFont>
      <p:font typeface="SVN-Billo" panose="00000400000000000000" pitchFamily="2" charset="0"/>
      <p:regular r:id="rId31"/>
    </p:embeddedFont>
    <p:embeddedFont>
      <p:font typeface="SVN-Bulgary" pitchFamily="50" charset="0"/>
      <p:regular r:id="rId32"/>
    </p:embeddedFont>
    <p:embeddedFont>
      <p:font typeface="SVN-Caprica Script" pitchFamily="2" charset="0"/>
      <p:regular r:id="rId33"/>
    </p:embeddedFont>
    <p:embeddedFont>
      <p:font typeface="SVN-Dumpling" panose="02000000000000000000" pitchFamily="50" charset="0"/>
      <p:regular r:id="rId34"/>
    </p:embeddedFont>
    <p:embeddedFont>
      <p:font typeface="SVN-Ziclets" panose="02000603000000000000" pitchFamily="2"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492A"/>
    <a:srgbClr val="C45408"/>
    <a:srgbClr val="FEBB07"/>
    <a:srgbClr val="FEFDF9"/>
    <a:srgbClr val="6F4E3F"/>
    <a:srgbClr val="563E29"/>
    <a:srgbClr val="B18C67"/>
    <a:srgbClr val="0C0907"/>
    <a:srgbClr val="B38C6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75" d="100"/>
          <a:sy n="75" d="100"/>
        </p:scale>
        <p:origin x="1950" y="5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76F90-187F-4CF7-BB5D-D2BD28C919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D1087D-D941-4A79-9B00-85DEEA0D8E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81231F-B842-4533-B9F1-229A02B31497}"/>
              </a:ext>
            </a:extLst>
          </p:cNvPr>
          <p:cNvSpPr>
            <a:spLocks noGrp="1"/>
          </p:cNvSpPr>
          <p:nvPr>
            <p:ph type="dt" sz="half" idx="10"/>
          </p:nvPr>
        </p:nvSpPr>
        <p:spPr/>
        <p:txBody>
          <a:bodyPr/>
          <a:lstStyle/>
          <a:p>
            <a:fld id="{35749100-A96A-41E1-B766-04B8C8544CF8}" type="datetimeFigureOut">
              <a:rPr lang="en-US" smtClean="0"/>
              <a:t>4/14/2023</a:t>
            </a:fld>
            <a:endParaRPr lang="en-US"/>
          </a:p>
        </p:txBody>
      </p:sp>
      <p:sp>
        <p:nvSpPr>
          <p:cNvPr id="5" name="Footer Placeholder 4">
            <a:extLst>
              <a:ext uri="{FF2B5EF4-FFF2-40B4-BE49-F238E27FC236}">
                <a16:creationId xmlns:a16="http://schemas.microsoft.com/office/drawing/2014/main" id="{17085584-1228-47F7-8F5D-881747B9EF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AA4B28-7D55-428B-B0D2-8F9E33A7BDE6}"/>
              </a:ext>
            </a:extLst>
          </p:cNvPr>
          <p:cNvSpPr>
            <a:spLocks noGrp="1"/>
          </p:cNvSpPr>
          <p:nvPr>
            <p:ph type="sldNum" sz="quarter" idx="12"/>
          </p:nvPr>
        </p:nvSpPr>
        <p:spPr/>
        <p:txBody>
          <a:bodyPr/>
          <a:lstStyle/>
          <a:p>
            <a:fld id="{3A54D6B9-C0D8-4930-BE27-8C12D380EA7C}" type="slidenum">
              <a:rPr lang="en-US" smtClean="0"/>
              <a:t>‹#›</a:t>
            </a:fld>
            <a:endParaRPr lang="en-US"/>
          </a:p>
        </p:txBody>
      </p:sp>
    </p:spTree>
    <p:extLst>
      <p:ext uri="{BB962C8B-B14F-4D97-AF65-F5344CB8AC3E}">
        <p14:creationId xmlns:p14="http://schemas.microsoft.com/office/powerpoint/2010/main" val="717417076"/>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6C0C-4DEA-457E-8F69-21EE689E3B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8E39C1-AA9F-4FF0-91FB-172C56912E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4D9422-F8F6-4AF2-8AED-191C2537B7DF}"/>
              </a:ext>
            </a:extLst>
          </p:cNvPr>
          <p:cNvSpPr>
            <a:spLocks noGrp="1"/>
          </p:cNvSpPr>
          <p:nvPr>
            <p:ph type="dt" sz="half" idx="10"/>
          </p:nvPr>
        </p:nvSpPr>
        <p:spPr/>
        <p:txBody>
          <a:bodyPr/>
          <a:lstStyle/>
          <a:p>
            <a:fld id="{35749100-A96A-41E1-B766-04B8C8544CF8}" type="datetimeFigureOut">
              <a:rPr lang="en-US" smtClean="0"/>
              <a:t>4/14/2023</a:t>
            </a:fld>
            <a:endParaRPr lang="en-US"/>
          </a:p>
        </p:txBody>
      </p:sp>
      <p:sp>
        <p:nvSpPr>
          <p:cNvPr id="5" name="Footer Placeholder 4">
            <a:extLst>
              <a:ext uri="{FF2B5EF4-FFF2-40B4-BE49-F238E27FC236}">
                <a16:creationId xmlns:a16="http://schemas.microsoft.com/office/drawing/2014/main" id="{0463EDB6-ADD9-40B6-8E0C-83D0965F3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B1817-4369-4E8D-B921-3BA86989198F}"/>
              </a:ext>
            </a:extLst>
          </p:cNvPr>
          <p:cNvSpPr>
            <a:spLocks noGrp="1"/>
          </p:cNvSpPr>
          <p:nvPr>
            <p:ph type="sldNum" sz="quarter" idx="12"/>
          </p:nvPr>
        </p:nvSpPr>
        <p:spPr/>
        <p:txBody>
          <a:bodyPr/>
          <a:lstStyle/>
          <a:p>
            <a:fld id="{3A54D6B9-C0D8-4930-BE27-8C12D380EA7C}" type="slidenum">
              <a:rPr lang="en-US" smtClean="0"/>
              <a:t>‹#›</a:t>
            </a:fld>
            <a:endParaRPr lang="en-US"/>
          </a:p>
        </p:txBody>
      </p:sp>
    </p:spTree>
    <p:extLst>
      <p:ext uri="{BB962C8B-B14F-4D97-AF65-F5344CB8AC3E}">
        <p14:creationId xmlns:p14="http://schemas.microsoft.com/office/powerpoint/2010/main" val="1584440657"/>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43D6B4-8559-4776-A392-8A9B392D83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8BC42B-0F15-406A-8E03-DBA9F4B69F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F9C29A-15CF-47C8-B914-88EB51DCB7C3}"/>
              </a:ext>
            </a:extLst>
          </p:cNvPr>
          <p:cNvSpPr>
            <a:spLocks noGrp="1"/>
          </p:cNvSpPr>
          <p:nvPr>
            <p:ph type="dt" sz="half" idx="10"/>
          </p:nvPr>
        </p:nvSpPr>
        <p:spPr/>
        <p:txBody>
          <a:bodyPr/>
          <a:lstStyle/>
          <a:p>
            <a:fld id="{35749100-A96A-41E1-B766-04B8C8544CF8}" type="datetimeFigureOut">
              <a:rPr lang="en-US" smtClean="0"/>
              <a:t>4/14/2023</a:t>
            </a:fld>
            <a:endParaRPr lang="en-US"/>
          </a:p>
        </p:txBody>
      </p:sp>
      <p:sp>
        <p:nvSpPr>
          <p:cNvPr id="5" name="Footer Placeholder 4">
            <a:extLst>
              <a:ext uri="{FF2B5EF4-FFF2-40B4-BE49-F238E27FC236}">
                <a16:creationId xmlns:a16="http://schemas.microsoft.com/office/drawing/2014/main" id="{D3738121-66BC-4A1C-A0BC-56996AE4E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81319-5953-4A8D-9F55-BE16DF3081AF}"/>
              </a:ext>
            </a:extLst>
          </p:cNvPr>
          <p:cNvSpPr>
            <a:spLocks noGrp="1"/>
          </p:cNvSpPr>
          <p:nvPr>
            <p:ph type="sldNum" sz="quarter" idx="12"/>
          </p:nvPr>
        </p:nvSpPr>
        <p:spPr/>
        <p:txBody>
          <a:bodyPr/>
          <a:lstStyle/>
          <a:p>
            <a:fld id="{3A54D6B9-C0D8-4930-BE27-8C12D380EA7C}" type="slidenum">
              <a:rPr lang="en-US" smtClean="0"/>
              <a:t>‹#›</a:t>
            </a:fld>
            <a:endParaRPr lang="en-US"/>
          </a:p>
        </p:txBody>
      </p:sp>
    </p:spTree>
    <p:extLst>
      <p:ext uri="{BB962C8B-B14F-4D97-AF65-F5344CB8AC3E}">
        <p14:creationId xmlns:p14="http://schemas.microsoft.com/office/powerpoint/2010/main" val="1683589260"/>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3774A-3F90-4C79-AA0C-AD5A23CCFD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C1052A-D806-4FC5-A861-CE50CF6ACA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CC368-C0ED-4E28-A237-8EA1501D3C6C}"/>
              </a:ext>
            </a:extLst>
          </p:cNvPr>
          <p:cNvSpPr>
            <a:spLocks noGrp="1"/>
          </p:cNvSpPr>
          <p:nvPr>
            <p:ph type="dt" sz="half" idx="10"/>
          </p:nvPr>
        </p:nvSpPr>
        <p:spPr/>
        <p:txBody>
          <a:bodyPr/>
          <a:lstStyle/>
          <a:p>
            <a:fld id="{35749100-A96A-41E1-B766-04B8C8544CF8}" type="datetimeFigureOut">
              <a:rPr lang="en-US" smtClean="0"/>
              <a:t>4/14/2023</a:t>
            </a:fld>
            <a:endParaRPr lang="en-US"/>
          </a:p>
        </p:txBody>
      </p:sp>
      <p:sp>
        <p:nvSpPr>
          <p:cNvPr id="5" name="Footer Placeholder 4">
            <a:extLst>
              <a:ext uri="{FF2B5EF4-FFF2-40B4-BE49-F238E27FC236}">
                <a16:creationId xmlns:a16="http://schemas.microsoft.com/office/drawing/2014/main" id="{4FE262C4-5EB5-45E1-B2BB-68362AC27B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A74220-7C6D-440A-9AF1-8803D85EFD81}"/>
              </a:ext>
            </a:extLst>
          </p:cNvPr>
          <p:cNvSpPr>
            <a:spLocks noGrp="1"/>
          </p:cNvSpPr>
          <p:nvPr>
            <p:ph type="sldNum" sz="quarter" idx="12"/>
          </p:nvPr>
        </p:nvSpPr>
        <p:spPr/>
        <p:txBody>
          <a:bodyPr/>
          <a:lstStyle/>
          <a:p>
            <a:fld id="{3A54D6B9-C0D8-4930-BE27-8C12D380EA7C}" type="slidenum">
              <a:rPr lang="en-US" smtClean="0"/>
              <a:t>‹#›</a:t>
            </a:fld>
            <a:endParaRPr lang="en-US"/>
          </a:p>
        </p:txBody>
      </p:sp>
    </p:spTree>
    <p:extLst>
      <p:ext uri="{BB962C8B-B14F-4D97-AF65-F5344CB8AC3E}">
        <p14:creationId xmlns:p14="http://schemas.microsoft.com/office/powerpoint/2010/main" val="3638146233"/>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800EC-C471-479B-B75D-195E0A7990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18D55E-5AEF-4A16-803F-FCD4D69FDD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3B3615-6FB2-45B6-83BE-FC13BAEB2FC2}"/>
              </a:ext>
            </a:extLst>
          </p:cNvPr>
          <p:cNvSpPr>
            <a:spLocks noGrp="1"/>
          </p:cNvSpPr>
          <p:nvPr>
            <p:ph type="dt" sz="half" idx="10"/>
          </p:nvPr>
        </p:nvSpPr>
        <p:spPr/>
        <p:txBody>
          <a:bodyPr/>
          <a:lstStyle/>
          <a:p>
            <a:fld id="{35749100-A96A-41E1-B766-04B8C8544CF8}" type="datetimeFigureOut">
              <a:rPr lang="en-US" smtClean="0"/>
              <a:t>4/14/2023</a:t>
            </a:fld>
            <a:endParaRPr lang="en-US"/>
          </a:p>
        </p:txBody>
      </p:sp>
      <p:sp>
        <p:nvSpPr>
          <p:cNvPr id="5" name="Footer Placeholder 4">
            <a:extLst>
              <a:ext uri="{FF2B5EF4-FFF2-40B4-BE49-F238E27FC236}">
                <a16:creationId xmlns:a16="http://schemas.microsoft.com/office/drawing/2014/main" id="{0EFF8314-72D1-4C65-B64F-97C3A20FE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C0CBE0-FF2C-4B5A-98F4-0478986E4009}"/>
              </a:ext>
            </a:extLst>
          </p:cNvPr>
          <p:cNvSpPr>
            <a:spLocks noGrp="1"/>
          </p:cNvSpPr>
          <p:nvPr>
            <p:ph type="sldNum" sz="quarter" idx="12"/>
          </p:nvPr>
        </p:nvSpPr>
        <p:spPr/>
        <p:txBody>
          <a:bodyPr/>
          <a:lstStyle/>
          <a:p>
            <a:fld id="{3A54D6B9-C0D8-4930-BE27-8C12D380EA7C}" type="slidenum">
              <a:rPr lang="en-US" smtClean="0"/>
              <a:t>‹#›</a:t>
            </a:fld>
            <a:endParaRPr lang="en-US"/>
          </a:p>
        </p:txBody>
      </p:sp>
    </p:spTree>
    <p:extLst>
      <p:ext uri="{BB962C8B-B14F-4D97-AF65-F5344CB8AC3E}">
        <p14:creationId xmlns:p14="http://schemas.microsoft.com/office/powerpoint/2010/main" val="4168318300"/>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DD389-987C-4740-B4E8-D7EEA1D87A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4448FC-8072-4495-B6F0-DFB19322AE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B4CDB7-9D08-4B58-83A9-0F7870331E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D81B3E-9A2B-4629-B4DF-276A29008B14}"/>
              </a:ext>
            </a:extLst>
          </p:cNvPr>
          <p:cNvSpPr>
            <a:spLocks noGrp="1"/>
          </p:cNvSpPr>
          <p:nvPr>
            <p:ph type="dt" sz="half" idx="10"/>
          </p:nvPr>
        </p:nvSpPr>
        <p:spPr/>
        <p:txBody>
          <a:bodyPr/>
          <a:lstStyle/>
          <a:p>
            <a:fld id="{35749100-A96A-41E1-B766-04B8C8544CF8}" type="datetimeFigureOut">
              <a:rPr lang="en-US" smtClean="0"/>
              <a:t>4/14/2023</a:t>
            </a:fld>
            <a:endParaRPr lang="en-US"/>
          </a:p>
        </p:txBody>
      </p:sp>
      <p:sp>
        <p:nvSpPr>
          <p:cNvPr id="6" name="Footer Placeholder 5">
            <a:extLst>
              <a:ext uri="{FF2B5EF4-FFF2-40B4-BE49-F238E27FC236}">
                <a16:creationId xmlns:a16="http://schemas.microsoft.com/office/drawing/2014/main" id="{F50A0332-92B7-4D74-97B8-4E56E1D8A3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909489-2D86-44C8-BBDB-89B129891407}"/>
              </a:ext>
            </a:extLst>
          </p:cNvPr>
          <p:cNvSpPr>
            <a:spLocks noGrp="1"/>
          </p:cNvSpPr>
          <p:nvPr>
            <p:ph type="sldNum" sz="quarter" idx="12"/>
          </p:nvPr>
        </p:nvSpPr>
        <p:spPr/>
        <p:txBody>
          <a:bodyPr/>
          <a:lstStyle/>
          <a:p>
            <a:fld id="{3A54D6B9-C0D8-4930-BE27-8C12D380EA7C}" type="slidenum">
              <a:rPr lang="en-US" smtClean="0"/>
              <a:t>‹#›</a:t>
            </a:fld>
            <a:endParaRPr lang="en-US"/>
          </a:p>
        </p:txBody>
      </p:sp>
    </p:spTree>
    <p:extLst>
      <p:ext uri="{BB962C8B-B14F-4D97-AF65-F5344CB8AC3E}">
        <p14:creationId xmlns:p14="http://schemas.microsoft.com/office/powerpoint/2010/main" val="688759404"/>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374C8-4F60-4CBD-9E16-E274822145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36C208-7322-4123-826A-7935E81FDD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5E2486-2DDD-4599-9EDE-3F3EBA1074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855F16-1332-43C7-ACD2-469FFF5772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3DD159-C015-4B2F-B910-4D476611C7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0CEC3C-181F-431B-93A4-7E6E9D14E818}"/>
              </a:ext>
            </a:extLst>
          </p:cNvPr>
          <p:cNvSpPr>
            <a:spLocks noGrp="1"/>
          </p:cNvSpPr>
          <p:nvPr>
            <p:ph type="dt" sz="half" idx="10"/>
          </p:nvPr>
        </p:nvSpPr>
        <p:spPr/>
        <p:txBody>
          <a:bodyPr/>
          <a:lstStyle/>
          <a:p>
            <a:fld id="{35749100-A96A-41E1-B766-04B8C8544CF8}" type="datetimeFigureOut">
              <a:rPr lang="en-US" smtClean="0"/>
              <a:t>4/14/2023</a:t>
            </a:fld>
            <a:endParaRPr lang="en-US"/>
          </a:p>
        </p:txBody>
      </p:sp>
      <p:sp>
        <p:nvSpPr>
          <p:cNvPr id="8" name="Footer Placeholder 7">
            <a:extLst>
              <a:ext uri="{FF2B5EF4-FFF2-40B4-BE49-F238E27FC236}">
                <a16:creationId xmlns:a16="http://schemas.microsoft.com/office/drawing/2014/main" id="{B8DD5454-1FAD-4BF7-8E0E-D721F672E8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54E5DE-A5BD-40E2-A6C5-017A0B1EEA28}"/>
              </a:ext>
            </a:extLst>
          </p:cNvPr>
          <p:cNvSpPr>
            <a:spLocks noGrp="1"/>
          </p:cNvSpPr>
          <p:nvPr>
            <p:ph type="sldNum" sz="quarter" idx="12"/>
          </p:nvPr>
        </p:nvSpPr>
        <p:spPr/>
        <p:txBody>
          <a:bodyPr/>
          <a:lstStyle/>
          <a:p>
            <a:fld id="{3A54D6B9-C0D8-4930-BE27-8C12D380EA7C}" type="slidenum">
              <a:rPr lang="en-US" smtClean="0"/>
              <a:t>‹#›</a:t>
            </a:fld>
            <a:endParaRPr lang="en-US"/>
          </a:p>
        </p:txBody>
      </p:sp>
    </p:spTree>
    <p:extLst>
      <p:ext uri="{BB962C8B-B14F-4D97-AF65-F5344CB8AC3E}">
        <p14:creationId xmlns:p14="http://schemas.microsoft.com/office/powerpoint/2010/main" val="452893218"/>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DBC7D-5AC2-47AB-9122-B13FB60A2E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AB3F0C-6502-4A54-9019-83C78E7A11BF}"/>
              </a:ext>
            </a:extLst>
          </p:cNvPr>
          <p:cNvSpPr>
            <a:spLocks noGrp="1"/>
          </p:cNvSpPr>
          <p:nvPr>
            <p:ph type="dt" sz="half" idx="10"/>
          </p:nvPr>
        </p:nvSpPr>
        <p:spPr/>
        <p:txBody>
          <a:bodyPr/>
          <a:lstStyle/>
          <a:p>
            <a:fld id="{35749100-A96A-41E1-B766-04B8C8544CF8}" type="datetimeFigureOut">
              <a:rPr lang="en-US" smtClean="0"/>
              <a:t>4/14/2023</a:t>
            </a:fld>
            <a:endParaRPr lang="en-US"/>
          </a:p>
        </p:txBody>
      </p:sp>
      <p:sp>
        <p:nvSpPr>
          <p:cNvPr id="4" name="Footer Placeholder 3">
            <a:extLst>
              <a:ext uri="{FF2B5EF4-FFF2-40B4-BE49-F238E27FC236}">
                <a16:creationId xmlns:a16="http://schemas.microsoft.com/office/drawing/2014/main" id="{1B9D7CB8-AB35-45E0-9A97-562EE886EE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B95326-30FF-4A9A-A0B6-7925EBFDCB82}"/>
              </a:ext>
            </a:extLst>
          </p:cNvPr>
          <p:cNvSpPr>
            <a:spLocks noGrp="1"/>
          </p:cNvSpPr>
          <p:nvPr>
            <p:ph type="sldNum" sz="quarter" idx="12"/>
          </p:nvPr>
        </p:nvSpPr>
        <p:spPr/>
        <p:txBody>
          <a:bodyPr/>
          <a:lstStyle/>
          <a:p>
            <a:fld id="{3A54D6B9-C0D8-4930-BE27-8C12D380EA7C}" type="slidenum">
              <a:rPr lang="en-US" smtClean="0"/>
              <a:t>‹#›</a:t>
            </a:fld>
            <a:endParaRPr lang="en-US"/>
          </a:p>
        </p:txBody>
      </p:sp>
    </p:spTree>
    <p:extLst>
      <p:ext uri="{BB962C8B-B14F-4D97-AF65-F5344CB8AC3E}">
        <p14:creationId xmlns:p14="http://schemas.microsoft.com/office/powerpoint/2010/main" val="2222347211"/>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69773D-7216-4A5B-AE22-F702A131ED08}"/>
              </a:ext>
            </a:extLst>
          </p:cNvPr>
          <p:cNvSpPr>
            <a:spLocks noGrp="1"/>
          </p:cNvSpPr>
          <p:nvPr>
            <p:ph type="dt" sz="half" idx="10"/>
          </p:nvPr>
        </p:nvSpPr>
        <p:spPr/>
        <p:txBody>
          <a:bodyPr/>
          <a:lstStyle/>
          <a:p>
            <a:fld id="{35749100-A96A-41E1-B766-04B8C8544CF8}" type="datetimeFigureOut">
              <a:rPr lang="en-US" smtClean="0"/>
              <a:t>4/14/2023</a:t>
            </a:fld>
            <a:endParaRPr lang="en-US"/>
          </a:p>
        </p:txBody>
      </p:sp>
      <p:sp>
        <p:nvSpPr>
          <p:cNvPr id="3" name="Footer Placeholder 2">
            <a:extLst>
              <a:ext uri="{FF2B5EF4-FFF2-40B4-BE49-F238E27FC236}">
                <a16:creationId xmlns:a16="http://schemas.microsoft.com/office/drawing/2014/main" id="{F69A0A4A-F72F-4309-B396-3566093F4D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3A4E5D-3B71-467E-8AC4-92EDCB0EFB66}"/>
              </a:ext>
            </a:extLst>
          </p:cNvPr>
          <p:cNvSpPr>
            <a:spLocks noGrp="1"/>
          </p:cNvSpPr>
          <p:nvPr>
            <p:ph type="sldNum" sz="quarter" idx="12"/>
          </p:nvPr>
        </p:nvSpPr>
        <p:spPr/>
        <p:txBody>
          <a:bodyPr/>
          <a:lstStyle/>
          <a:p>
            <a:fld id="{3A54D6B9-C0D8-4930-BE27-8C12D380EA7C}" type="slidenum">
              <a:rPr lang="en-US" smtClean="0"/>
              <a:t>‹#›</a:t>
            </a:fld>
            <a:endParaRPr lang="en-US"/>
          </a:p>
        </p:txBody>
      </p:sp>
    </p:spTree>
    <p:extLst>
      <p:ext uri="{BB962C8B-B14F-4D97-AF65-F5344CB8AC3E}">
        <p14:creationId xmlns:p14="http://schemas.microsoft.com/office/powerpoint/2010/main" val="964999052"/>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1C572-7994-4D70-B90C-B3C51DF3A2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CE9603-9CD5-44E8-A0FC-E9588DFEA8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5A827-70E3-4360-972F-68D5EE0D6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C57E21-6399-4544-BB69-3B73B0A6CB8C}"/>
              </a:ext>
            </a:extLst>
          </p:cNvPr>
          <p:cNvSpPr>
            <a:spLocks noGrp="1"/>
          </p:cNvSpPr>
          <p:nvPr>
            <p:ph type="dt" sz="half" idx="10"/>
          </p:nvPr>
        </p:nvSpPr>
        <p:spPr/>
        <p:txBody>
          <a:bodyPr/>
          <a:lstStyle/>
          <a:p>
            <a:fld id="{35749100-A96A-41E1-B766-04B8C8544CF8}" type="datetimeFigureOut">
              <a:rPr lang="en-US" smtClean="0"/>
              <a:t>4/14/2023</a:t>
            </a:fld>
            <a:endParaRPr lang="en-US"/>
          </a:p>
        </p:txBody>
      </p:sp>
      <p:sp>
        <p:nvSpPr>
          <p:cNvPr id="6" name="Footer Placeholder 5">
            <a:extLst>
              <a:ext uri="{FF2B5EF4-FFF2-40B4-BE49-F238E27FC236}">
                <a16:creationId xmlns:a16="http://schemas.microsoft.com/office/drawing/2014/main" id="{5F14674B-81E6-4C43-8FA8-777114EA12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F5473C-4DAC-415B-89C5-7F79605E288E}"/>
              </a:ext>
            </a:extLst>
          </p:cNvPr>
          <p:cNvSpPr>
            <a:spLocks noGrp="1"/>
          </p:cNvSpPr>
          <p:nvPr>
            <p:ph type="sldNum" sz="quarter" idx="12"/>
          </p:nvPr>
        </p:nvSpPr>
        <p:spPr/>
        <p:txBody>
          <a:bodyPr/>
          <a:lstStyle/>
          <a:p>
            <a:fld id="{3A54D6B9-C0D8-4930-BE27-8C12D380EA7C}" type="slidenum">
              <a:rPr lang="en-US" smtClean="0"/>
              <a:t>‹#›</a:t>
            </a:fld>
            <a:endParaRPr lang="en-US"/>
          </a:p>
        </p:txBody>
      </p:sp>
    </p:spTree>
    <p:extLst>
      <p:ext uri="{BB962C8B-B14F-4D97-AF65-F5344CB8AC3E}">
        <p14:creationId xmlns:p14="http://schemas.microsoft.com/office/powerpoint/2010/main" val="508366570"/>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C1EB-B567-4456-8270-601B7F6ACE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1277D5-F39A-4C6B-900F-15B04DA21D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E0514C-1BA4-40B3-BAA6-4DD621EBF5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84A2C6-5CFA-4000-8780-491C7098AC7A}"/>
              </a:ext>
            </a:extLst>
          </p:cNvPr>
          <p:cNvSpPr>
            <a:spLocks noGrp="1"/>
          </p:cNvSpPr>
          <p:nvPr>
            <p:ph type="dt" sz="half" idx="10"/>
          </p:nvPr>
        </p:nvSpPr>
        <p:spPr/>
        <p:txBody>
          <a:bodyPr/>
          <a:lstStyle/>
          <a:p>
            <a:fld id="{35749100-A96A-41E1-B766-04B8C8544CF8}" type="datetimeFigureOut">
              <a:rPr lang="en-US" smtClean="0"/>
              <a:t>4/14/2023</a:t>
            </a:fld>
            <a:endParaRPr lang="en-US"/>
          </a:p>
        </p:txBody>
      </p:sp>
      <p:sp>
        <p:nvSpPr>
          <p:cNvPr id="6" name="Footer Placeholder 5">
            <a:extLst>
              <a:ext uri="{FF2B5EF4-FFF2-40B4-BE49-F238E27FC236}">
                <a16:creationId xmlns:a16="http://schemas.microsoft.com/office/drawing/2014/main" id="{CA8762C4-FC19-4231-9E26-43C45A2AE5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CE2708-1CE8-4F47-8258-5D3C672EE0BE}"/>
              </a:ext>
            </a:extLst>
          </p:cNvPr>
          <p:cNvSpPr>
            <a:spLocks noGrp="1"/>
          </p:cNvSpPr>
          <p:nvPr>
            <p:ph type="sldNum" sz="quarter" idx="12"/>
          </p:nvPr>
        </p:nvSpPr>
        <p:spPr/>
        <p:txBody>
          <a:bodyPr/>
          <a:lstStyle/>
          <a:p>
            <a:fld id="{3A54D6B9-C0D8-4930-BE27-8C12D380EA7C}" type="slidenum">
              <a:rPr lang="en-US" smtClean="0"/>
              <a:t>‹#›</a:t>
            </a:fld>
            <a:endParaRPr lang="en-US"/>
          </a:p>
        </p:txBody>
      </p:sp>
    </p:spTree>
    <p:extLst>
      <p:ext uri="{BB962C8B-B14F-4D97-AF65-F5344CB8AC3E}">
        <p14:creationId xmlns:p14="http://schemas.microsoft.com/office/powerpoint/2010/main" val="1781410609"/>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6D949584-8A77-4BA2-9AB3-123C2A5E674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CE21243F-3CF5-4F4D-99F8-4540F473DB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AE7210-674D-473B-8758-8B1E2456C7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E7175F-43D4-4DDE-A672-FF432FB316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49100-A96A-41E1-B766-04B8C8544CF8}" type="datetimeFigureOut">
              <a:rPr lang="en-US" smtClean="0"/>
              <a:t>4/14/2023</a:t>
            </a:fld>
            <a:endParaRPr lang="en-US"/>
          </a:p>
        </p:txBody>
      </p:sp>
      <p:sp>
        <p:nvSpPr>
          <p:cNvPr id="5" name="Footer Placeholder 4">
            <a:extLst>
              <a:ext uri="{FF2B5EF4-FFF2-40B4-BE49-F238E27FC236}">
                <a16:creationId xmlns:a16="http://schemas.microsoft.com/office/drawing/2014/main" id="{3F4953CD-51F0-465D-B009-50066B227A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B32848-A56C-4D53-9A9D-0A0336BBD9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54D6B9-C0D8-4930-BE27-8C12D380EA7C}" type="slidenum">
              <a:rPr lang="en-US" smtClean="0"/>
              <a:t>‹#›</a:t>
            </a:fld>
            <a:endParaRPr lang="en-US"/>
          </a:p>
        </p:txBody>
      </p:sp>
      <p:sp>
        <p:nvSpPr>
          <p:cNvPr id="8" name="Oval 7">
            <a:extLst>
              <a:ext uri="{FF2B5EF4-FFF2-40B4-BE49-F238E27FC236}">
                <a16:creationId xmlns:a16="http://schemas.microsoft.com/office/drawing/2014/main" id="{D82B32ED-020A-4910-9381-B477107DF073}"/>
              </a:ext>
            </a:extLst>
          </p:cNvPr>
          <p:cNvSpPr>
            <a:spLocks noChangeAspect="1"/>
          </p:cNvSpPr>
          <p:nvPr userDrawn="1">
            <p:custDataLst>
              <p:tags r:id="rId13"/>
            </p:custDataLst>
          </p:nvPr>
        </p:nvSpPr>
        <p:spPr>
          <a:xfrm>
            <a:off x="-4933950" y="-2933700"/>
            <a:ext cx="1329035" cy="1329035"/>
          </a:xfrm>
          <a:prstGeom prst="ellipse">
            <a:avLst/>
          </a:prstGeom>
          <a:blipFill dpi="0" rotWithShape="0">
            <a:blip r:embed="rId15" cstate="print">
              <a:alphaModFix/>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4975795-2DA8-436C-B705-C1E33FCD8D2F}"/>
              </a:ext>
            </a:extLst>
          </p:cNvPr>
          <p:cNvSpPr>
            <a:spLocks noChangeAspect="1"/>
          </p:cNvSpPr>
          <p:nvPr userDrawn="1">
            <p:custDataLst>
              <p:tags r:id="rId14"/>
            </p:custDataLst>
          </p:nvPr>
        </p:nvSpPr>
        <p:spPr>
          <a:xfrm>
            <a:off x="15016317" y="10195437"/>
            <a:ext cx="1329035" cy="1329035"/>
          </a:xfrm>
          <a:prstGeom prst="ellipse">
            <a:avLst/>
          </a:prstGeom>
          <a:blipFill dpi="0" rotWithShape="0">
            <a:blip r:embed="rId15" cstate="print">
              <a:alphaModFix/>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324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4.wdp"/><Relationship Id="rId3" Type="http://schemas.openxmlformats.org/officeDocument/2006/relationships/image" Target="../media/image3.svg"/><Relationship Id="rId7" Type="http://schemas.microsoft.com/office/2007/relationships/hdphoto" Target="../media/hdphoto1.wdp"/><Relationship Id="rId12" Type="http://schemas.openxmlformats.org/officeDocument/2006/relationships/image" Target="../media/image9.png"/><Relationship Id="rId2" Type="http://schemas.openxmlformats.org/officeDocument/2006/relationships/image" Target="../media/image2.png"/><Relationship Id="rId16"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5.svg"/><Relationship Id="rId15" Type="http://schemas.microsoft.com/office/2007/relationships/hdphoto" Target="../media/hdphoto5.wdp"/><Relationship Id="rId10" Type="http://schemas.openxmlformats.org/officeDocument/2006/relationships/image" Target="../media/image8.png"/><Relationship Id="rId4" Type="http://schemas.openxmlformats.org/officeDocument/2006/relationships/image" Target="../media/image4.png"/><Relationship Id="rId9" Type="http://schemas.microsoft.com/office/2007/relationships/hdphoto" Target="../media/hdphoto2.wdp"/><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microsoft.com/office/2007/relationships/hdphoto" Target="../media/hdphoto8.wdp"/><Relationship Id="rId7" Type="http://schemas.microsoft.com/office/2007/relationships/hdphoto" Target="../media/hdphoto15.wdp"/><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8.png"/><Relationship Id="rId5" Type="http://schemas.microsoft.com/office/2007/relationships/hdphoto" Target="../media/hdphoto5.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hdphoto" Target="../media/hdphoto15.wdp"/><Relationship Id="rId7"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5.jpg"/><Relationship Id="rId5" Type="http://schemas.microsoft.com/office/2007/relationships/hdphoto" Target="../media/hdphoto2.wdp"/><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3" Type="http://schemas.openxmlformats.org/officeDocument/2006/relationships/image" Target="../media/image40.png"/><Relationship Id="rId3" Type="http://schemas.microsoft.com/office/2007/relationships/hdphoto" Target="../media/hdphoto15.wdp"/><Relationship Id="rId12"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8.png"/><Relationship Id="rId5" Type="http://schemas.microsoft.com/office/2007/relationships/hdphoto" Target="../media/hdphoto2.wdp"/><Relationship Id="rId10" Type="http://schemas.openxmlformats.org/officeDocument/2006/relationships/image" Target="../media/image37.png"/><Relationship Id="rId4" Type="http://schemas.openxmlformats.org/officeDocument/2006/relationships/image" Target="../media/image7.png"/><Relationship Id="rId9" Type="http://schemas.openxmlformats.org/officeDocument/2006/relationships/image" Target="../media/image36.png"/><Relationship Id="rId14" Type="http://schemas.openxmlformats.org/officeDocument/2006/relationships/image" Target="../media/image25.jp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hdphoto" Target="../media/hdphoto15.wdp"/><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5.jpg"/><Relationship Id="rId5" Type="http://schemas.microsoft.com/office/2007/relationships/hdphoto" Target="../media/hdphoto2.wdp"/><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35.png"/><Relationship Id="rId1" Type="http://schemas.openxmlformats.org/officeDocument/2006/relationships/slideLayout" Target="../slideLayouts/slideLayout7.xml"/><Relationship Id="rId5" Type="http://schemas.microsoft.com/office/2007/relationships/hdphoto" Target="../media/hdphoto15.wdp"/><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41.png"/><Relationship Id="rId1" Type="http://schemas.openxmlformats.org/officeDocument/2006/relationships/slideLayout" Target="../slideLayouts/slideLayout7.xml"/><Relationship Id="rId5" Type="http://schemas.microsoft.com/office/2007/relationships/hdphoto" Target="../media/hdphoto19.wdp"/><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7.xml"/><Relationship Id="rId5" Type="http://schemas.microsoft.com/office/2007/relationships/hdphoto" Target="../media/hdphoto20.wdp"/><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microsoft.com/office/2007/relationships/hdphoto" Target="../media/hdphoto6.wdp"/><Relationship Id="rId7"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7.wdp"/><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5.svg"/><Relationship Id="rId3" Type="http://schemas.openxmlformats.org/officeDocument/2006/relationships/image" Target="../media/image3.svg"/><Relationship Id="rId7" Type="http://schemas.openxmlformats.org/officeDocument/2006/relationships/image" Target="../media/image16.png"/><Relationship Id="rId12"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4.xml"/><Relationship Id="rId11" Type="http://schemas.microsoft.com/office/2007/relationships/hdphoto" Target="../media/hdphoto9.wdp"/><Relationship Id="rId5" Type="http://schemas.openxmlformats.org/officeDocument/2006/relationships/image" Target="../media/image15.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audio" Target="../media/audio2.wav"/><Relationship Id="rId7" Type="http://schemas.openxmlformats.org/officeDocument/2006/relationships/image" Target="../media/image2.png"/><Relationship Id="rId12"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image" Target="../media/image20.png"/><Relationship Id="rId5" Type="http://schemas.microsoft.com/office/2007/relationships/hdphoto" Target="../media/hdphoto8.wdp"/><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5.sv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slide" Target="slide3.xml"/><Relationship Id="rId4" Type="http://schemas.microsoft.com/office/2007/relationships/hdphoto" Target="../media/hdphoto9.wdp"/></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0.wdp"/><Relationship Id="rId7" Type="http://schemas.microsoft.com/office/2007/relationships/hdphoto" Target="../media/hdphoto11.wdp"/><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3.png"/><Relationship Id="rId5" Type="http://schemas.microsoft.com/office/2007/relationships/hdphoto" Target="../media/hdphoto7.wdp"/><Relationship Id="rId4" Type="http://schemas.openxmlformats.org/officeDocument/2006/relationships/image" Target="../media/image13.png"/><Relationship Id="rId9"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microsoft.com/office/2007/relationships/hdphoto" Target="../media/hdphoto8.wdp"/><Relationship Id="rId7" Type="http://schemas.microsoft.com/office/2007/relationships/hdphoto" Target="../media/hdphoto12.wdp"/><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4.png"/><Relationship Id="rId5" Type="http://schemas.microsoft.com/office/2007/relationships/hdphoto" Target="../media/hdphoto5.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6.png"/><Relationship Id="rId1" Type="http://schemas.openxmlformats.org/officeDocument/2006/relationships/slideLayout" Target="../slideLayouts/slideLayout7.xml"/><Relationship Id="rId5" Type="http://schemas.microsoft.com/office/2007/relationships/hdphoto" Target="../media/hdphoto14.wdp"/><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3DE"/>
        </a:solidFill>
        <a:effectLst/>
      </p:bgPr>
    </p:bg>
    <p:spTree>
      <p:nvGrpSpPr>
        <p:cNvPr id="1" name=""/>
        <p:cNvGrpSpPr/>
        <p:nvPr/>
      </p:nvGrpSpPr>
      <p:grpSpPr>
        <a:xfrm>
          <a:off x="0" y="0"/>
          <a:ext cx="0" cy="0"/>
          <a:chOff x="0" y="0"/>
          <a:chExt cx="0" cy="0"/>
        </a:xfrm>
      </p:grpSpPr>
      <p:grpSp>
        <p:nvGrpSpPr>
          <p:cNvPr id="306" name="Group 305">
            <a:extLst>
              <a:ext uri="{FF2B5EF4-FFF2-40B4-BE49-F238E27FC236}">
                <a16:creationId xmlns:a16="http://schemas.microsoft.com/office/drawing/2014/main" id="{4C8B9EB9-AE4E-4948-AD85-D8DFB692266D}"/>
              </a:ext>
            </a:extLst>
          </p:cNvPr>
          <p:cNvGrpSpPr/>
          <p:nvPr/>
        </p:nvGrpSpPr>
        <p:grpSpPr>
          <a:xfrm>
            <a:off x="-8024" y="-7566"/>
            <a:ext cx="12208049" cy="6873133"/>
            <a:chOff x="-16049" y="-1279"/>
            <a:chExt cx="12208049" cy="6873133"/>
          </a:xfrm>
        </p:grpSpPr>
        <p:grpSp>
          <p:nvGrpSpPr>
            <p:cNvPr id="307" name="Group 306">
              <a:extLst>
                <a:ext uri="{FF2B5EF4-FFF2-40B4-BE49-F238E27FC236}">
                  <a16:creationId xmlns:a16="http://schemas.microsoft.com/office/drawing/2014/main" id="{8C2084F8-84FF-435D-979B-C97278F1C613}"/>
                </a:ext>
              </a:extLst>
            </p:cNvPr>
            <p:cNvGrpSpPr/>
            <p:nvPr/>
          </p:nvGrpSpPr>
          <p:grpSpPr>
            <a:xfrm>
              <a:off x="5351081" y="0"/>
              <a:ext cx="2685329" cy="6871854"/>
              <a:chOff x="3611300" y="0"/>
              <a:chExt cx="2685329" cy="6871854"/>
            </a:xfrm>
          </p:grpSpPr>
          <p:cxnSp>
            <p:nvCxnSpPr>
              <p:cNvPr id="389" name="Straight Connector 388">
                <a:extLst>
                  <a:ext uri="{FF2B5EF4-FFF2-40B4-BE49-F238E27FC236}">
                    <a16:creationId xmlns:a16="http://schemas.microsoft.com/office/drawing/2014/main" id="{4FC030FF-2A48-4460-9D28-C327CB922B5B}"/>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A6FFBF58-58C0-4A1B-AFF0-53FE89038C2B}"/>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DA1A442E-FF4A-401A-94F8-344942BD5EE0}"/>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C7AD8C45-E877-4515-A594-7FA29102F7D9}"/>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3B1F8D86-EE0C-410F-95D2-6A356500C60A}"/>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CCED2462-8002-4541-A13F-7538B838D34B}"/>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19C584D9-9919-4D52-A67E-E759445946F9}"/>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66E1CEDD-89E0-4A87-9FFC-151F17C82B95}"/>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B6686860-4BC5-4FE7-B2B0-78F7FBBE3FD1}"/>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756EC205-E756-4536-9842-19607397CD95}"/>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C5D06442-4E8C-4A2A-A343-A1D96C6CEB69}"/>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9C9782DD-6A87-48C8-9D08-C89DC78B4C85}"/>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895A6DF0-41BE-496D-B3D5-6180245C0A3A}"/>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58D580BD-043B-42E5-AB35-63B704F6A427}"/>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6E6A6DE4-7C70-4706-815D-DC7A5614D0FC}"/>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5A18D0E4-D077-4371-B7EF-93AE07D44E96}"/>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D22DC5B7-6A87-4FCE-95FA-5EB109D8E9F2}"/>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4B7CF32C-FCAC-43BF-9718-C43916C71F49}"/>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AD5CD015-A16E-4412-99D2-DF3351F831FE}"/>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C4E89749-A634-44A6-A332-FA655B1299A3}"/>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08" name="Group 307">
              <a:extLst>
                <a:ext uri="{FF2B5EF4-FFF2-40B4-BE49-F238E27FC236}">
                  <a16:creationId xmlns:a16="http://schemas.microsoft.com/office/drawing/2014/main" id="{B9F0B32D-C326-4003-92FC-13BA6DA6E526}"/>
                </a:ext>
              </a:extLst>
            </p:cNvPr>
            <p:cNvGrpSpPr/>
            <p:nvPr/>
          </p:nvGrpSpPr>
          <p:grpSpPr>
            <a:xfrm>
              <a:off x="2669277" y="-1279"/>
              <a:ext cx="2685329" cy="6871854"/>
              <a:chOff x="3611300" y="0"/>
              <a:chExt cx="2685329" cy="6871854"/>
            </a:xfrm>
          </p:grpSpPr>
          <p:cxnSp>
            <p:nvCxnSpPr>
              <p:cNvPr id="369" name="Straight Connector 368">
                <a:extLst>
                  <a:ext uri="{FF2B5EF4-FFF2-40B4-BE49-F238E27FC236}">
                    <a16:creationId xmlns:a16="http://schemas.microsoft.com/office/drawing/2014/main" id="{A38CD5A1-1CFC-4182-92A2-C78098FC3C7F}"/>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FF4FF6A1-F63A-484B-B309-4F97A5E58081}"/>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91A8C714-43AF-40B5-A84C-4F31706FDFD3}"/>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2D05CF5E-9695-469B-AAB6-077CD440B41F}"/>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FB51EC03-2EE2-4FF8-827D-BC627C4407B8}"/>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FA3FED74-A80A-499E-A1F9-367027740C8A}"/>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14BD1E55-8ECD-43E2-AFE9-6E18B0A78B5B}"/>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932EC2D9-7C7A-4C59-80D8-5FCFAFD8A489}"/>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9E7B5E2A-A4A5-4D12-846E-922D0F5DD448}"/>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9B7BAE63-6858-40F9-AA8E-E0C53EF60152}"/>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42EF8495-2A13-485D-A7FE-A9133ED63227}"/>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C9D0C2E9-3EB2-4541-BB52-9BA8EDEC80B8}"/>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1839533E-97AB-43EC-AC17-1709865A9A6F}"/>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B9C8C718-070B-45E1-9821-67C43DDBBC71}"/>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6BDF845F-3EF8-44C0-A767-C85F505BE546}"/>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52BB5D23-18B9-42DB-A6C7-0578FFB5B513}"/>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6DC701C8-32AA-4A27-8116-EB325F238A8E}"/>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F5ABE5A7-25D9-4255-8DBE-A850C7AB3795}"/>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5F5A946C-3A65-4F02-A59D-84DB11457E2B}"/>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6CD215D9-5CA5-498B-B64F-31835876F08A}"/>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09" name="Group 308">
              <a:extLst>
                <a:ext uri="{FF2B5EF4-FFF2-40B4-BE49-F238E27FC236}">
                  <a16:creationId xmlns:a16="http://schemas.microsoft.com/office/drawing/2014/main" id="{33BCE14E-9FAC-4D10-94C8-37507B73A3B3}"/>
                </a:ext>
              </a:extLst>
            </p:cNvPr>
            <p:cNvGrpSpPr/>
            <p:nvPr/>
          </p:nvGrpSpPr>
          <p:grpSpPr>
            <a:xfrm>
              <a:off x="-16049" y="0"/>
              <a:ext cx="2685329" cy="6871854"/>
              <a:chOff x="3611300" y="0"/>
              <a:chExt cx="2685329" cy="6871854"/>
            </a:xfrm>
          </p:grpSpPr>
          <p:cxnSp>
            <p:nvCxnSpPr>
              <p:cNvPr id="348" name="Straight Connector 347">
                <a:extLst>
                  <a:ext uri="{FF2B5EF4-FFF2-40B4-BE49-F238E27FC236}">
                    <a16:creationId xmlns:a16="http://schemas.microsoft.com/office/drawing/2014/main" id="{701D3D13-6C5C-4992-B543-321A46513BC9}"/>
                  </a:ext>
                </a:extLst>
              </p:cNvPr>
              <p:cNvCxnSpPr/>
              <p:nvPr/>
            </p:nvCxnSpPr>
            <p:spPr>
              <a:xfrm>
                <a:off x="361130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06DD2610-130B-4701-829B-EB6B1E42AEAE}"/>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55BE273D-0F92-4AFB-865A-13F0A75D7B26}"/>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CA6EB618-BD86-4AD6-AF6A-B3934DBD7CFE}"/>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A35C900E-0446-47CC-AE2F-1A70D7767724}"/>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9E52CC7A-D25D-4F39-9528-AF367C256E20}"/>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B74EA7B0-E9D5-4D2B-96C2-CD9F3A051742}"/>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9DEFDC93-B08B-4C5F-AC6D-1EBF55997683}"/>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69A4D887-C0A6-4EEE-9A23-27C31804B080}"/>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44F21771-1306-422A-AF9A-9D9DE698489C}"/>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870C0D6F-E93C-4A50-A496-496D8AB844DB}"/>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9A94A56D-598C-48FD-8E82-AAC90D8259E4}"/>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ECCC131B-9F72-48EE-96E6-FE6548EA6AA0}"/>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A9B2DB61-E6D8-4723-ACD5-C102C2FD1695}"/>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FE6D7772-F257-485A-880A-D4992B71389D}"/>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423193BC-4C52-48F5-8F39-215811135B27}"/>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F2D15E7E-0E87-4D08-BAFD-83F6B22354D4}"/>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CD0F20F8-DA6F-4E95-8C5B-168263E57DAB}"/>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B3513295-E807-40CD-9DB0-C992569EBD97}"/>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CF8C3F78-C323-4F4B-A1A4-EB72CB393891}"/>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3F82B913-1FCC-441B-9D32-3A0A3DE67D17}"/>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10" name="Group 309">
              <a:extLst>
                <a:ext uri="{FF2B5EF4-FFF2-40B4-BE49-F238E27FC236}">
                  <a16:creationId xmlns:a16="http://schemas.microsoft.com/office/drawing/2014/main" id="{01757B52-A2C3-418B-A717-DA62E155F11A}"/>
                </a:ext>
              </a:extLst>
            </p:cNvPr>
            <p:cNvGrpSpPr/>
            <p:nvPr/>
          </p:nvGrpSpPr>
          <p:grpSpPr>
            <a:xfrm>
              <a:off x="10711166" y="0"/>
              <a:ext cx="1480834" cy="6871854"/>
              <a:chOff x="10711166" y="0"/>
              <a:chExt cx="1480834" cy="6871854"/>
            </a:xfrm>
          </p:grpSpPr>
          <p:cxnSp>
            <p:nvCxnSpPr>
              <p:cNvPr id="331" name="Straight Connector 330">
                <a:extLst>
                  <a:ext uri="{FF2B5EF4-FFF2-40B4-BE49-F238E27FC236}">
                    <a16:creationId xmlns:a16="http://schemas.microsoft.com/office/drawing/2014/main" id="{457CDEAE-5EA4-42CA-9712-AB5CD74E0584}"/>
                  </a:ext>
                </a:extLst>
              </p:cNvPr>
              <p:cNvCxnSpPr>
                <a:cxnSpLocks/>
              </p:cNvCxnSpPr>
              <p:nvPr/>
            </p:nvCxnSpPr>
            <p:spPr>
              <a:xfrm>
                <a:off x="11248232"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4EAC11D1-82E2-4240-BFD7-0EFD1854DA35}"/>
                  </a:ext>
                </a:extLst>
              </p:cNvPr>
              <p:cNvCxnSpPr>
                <a:cxnSpLocks/>
              </p:cNvCxnSpPr>
              <p:nvPr/>
            </p:nvCxnSpPr>
            <p:spPr>
              <a:xfrm>
                <a:off x="11785297"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3459F72A-7669-459F-8518-EEC3F8A3B719}"/>
                  </a:ext>
                </a:extLst>
              </p:cNvPr>
              <p:cNvCxnSpPr>
                <a:cxnSpLocks/>
              </p:cNvCxnSpPr>
              <p:nvPr/>
            </p:nvCxnSpPr>
            <p:spPr>
              <a:xfrm>
                <a:off x="10711167" y="0"/>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E46D682A-141D-4906-BA7C-DE35F613359C}"/>
                  </a:ext>
                </a:extLst>
              </p:cNvPr>
              <p:cNvCxnSpPr>
                <a:cxnSpLocks/>
              </p:cNvCxnSpPr>
              <p:nvPr/>
            </p:nvCxnSpPr>
            <p:spPr>
              <a:xfrm>
                <a:off x="10711168" y="490847"/>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666FEA43-7535-4019-B6C1-A4324BE440D7}"/>
                  </a:ext>
                </a:extLst>
              </p:cNvPr>
              <p:cNvCxnSpPr>
                <a:cxnSpLocks/>
              </p:cNvCxnSpPr>
              <p:nvPr/>
            </p:nvCxnSpPr>
            <p:spPr>
              <a:xfrm>
                <a:off x="10711168" y="98169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8302FCE1-0A55-470C-80F1-020D8A672D63}"/>
                  </a:ext>
                </a:extLst>
              </p:cNvPr>
              <p:cNvCxnSpPr>
                <a:cxnSpLocks/>
              </p:cNvCxnSpPr>
              <p:nvPr/>
            </p:nvCxnSpPr>
            <p:spPr>
              <a:xfrm>
                <a:off x="10711167" y="1472541"/>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A3B3395C-3FAB-4D69-BD1C-89395B37FF60}"/>
                  </a:ext>
                </a:extLst>
              </p:cNvPr>
              <p:cNvCxnSpPr>
                <a:cxnSpLocks/>
              </p:cNvCxnSpPr>
              <p:nvPr/>
            </p:nvCxnSpPr>
            <p:spPr>
              <a:xfrm>
                <a:off x="10711168" y="1963388"/>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E31FB345-5A9E-4BE3-BE67-F8E33E096515}"/>
                  </a:ext>
                </a:extLst>
              </p:cNvPr>
              <p:cNvCxnSpPr>
                <a:cxnSpLocks/>
              </p:cNvCxnSpPr>
              <p:nvPr/>
            </p:nvCxnSpPr>
            <p:spPr>
              <a:xfrm>
                <a:off x="10711166" y="2454235"/>
                <a:ext cx="1480834"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4A97CE38-5E05-4A06-A049-E8BA8A572BA4}"/>
                  </a:ext>
                </a:extLst>
              </p:cNvPr>
              <p:cNvCxnSpPr>
                <a:cxnSpLocks/>
              </p:cNvCxnSpPr>
              <p:nvPr/>
            </p:nvCxnSpPr>
            <p:spPr>
              <a:xfrm>
                <a:off x="10711167" y="2945082"/>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9B8FC491-77AE-4F26-AF4F-E07B9A0308D5}"/>
                  </a:ext>
                </a:extLst>
              </p:cNvPr>
              <p:cNvCxnSpPr>
                <a:cxnSpLocks/>
              </p:cNvCxnSpPr>
              <p:nvPr/>
            </p:nvCxnSpPr>
            <p:spPr>
              <a:xfrm>
                <a:off x="10711167" y="3435929"/>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A28E3B2C-65C3-4F49-AC02-69BB5BA41E7E}"/>
                  </a:ext>
                </a:extLst>
              </p:cNvPr>
              <p:cNvCxnSpPr>
                <a:cxnSpLocks/>
              </p:cNvCxnSpPr>
              <p:nvPr/>
            </p:nvCxnSpPr>
            <p:spPr>
              <a:xfrm>
                <a:off x="10711166" y="4417623"/>
                <a:ext cx="1480834"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28E21369-E7E4-4FB9-8747-D5095A3635FE}"/>
                  </a:ext>
                </a:extLst>
              </p:cNvPr>
              <p:cNvCxnSpPr>
                <a:cxnSpLocks/>
              </p:cNvCxnSpPr>
              <p:nvPr/>
            </p:nvCxnSpPr>
            <p:spPr>
              <a:xfrm>
                <a:off x="10711167" y="3926776"/>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AD18B1AF-13D4-4EC6-855C-30761A14E783}"/>
                  </a:ext>
                </a:extLst>
              </p:cNvPr>
              <p:cNvCxnSpPr>
                <a:cxnSpLocks/>
              </p:cNvCxnSpPr>
              <p:nvPr/>
            </p:nvCxnSpPr>
            <p:spPr>
              <a:xfrm>
                <a:off x="10711167" y="4908470"/>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70A34842-4A8C-4EBD-899C-9EB5AA65AB08}"/>
                  </a:ext>
                </a:extLst>
              </p:cNvPr>
              <p:cNvCxnSpPr>
                <a:cxnSpLocks/>
              </p:cNvCxnSpPr>
              <p:nvPr/>
            </p:nvCxnSpPr>
            <p:spPr>
              <a:xfrm>
                <a:off x="10711168" y="5399317"/>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3D139BE3-68CC-4E7D-9F64-2C569A51570B}"/>
                  </a:ext>
                </a:extLst>
              </p:cNvPr>
              <p:cNvCxnSpPr>
                <a:cxnSpLocks/>
              </p:cNvCxnSpPr>
              <p:nvPr/>
            </p:nvCxnSpPr>
            <p:spPr>
              <a:xfrm>
                <a:off x="10711167" y="6381011"/>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C60441D0-F88E-43D2-B293-273A78B1FA36}"/>
                  </a:ext>
                </a:extLst>
              </p:cNvPr>
              <p:cNvCxnSpPr>
                <a:cxnSpLocks/>
              </p:cNvCxnSpPr>
              <p:nvPr/>
            </p:nvCxnSpPr>
            <p:spPr>
              <a:xfrm>
                <a:off x="10711168" y="589016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D3DB9159-88B9-4F1C-9733-8AC504E6D374}"/>
                  </a:ext>
                </a:extLst>
              </p:cNvPr>
              <p:cNvCxnSpPr>
                <a:cxnSpLocks/>
              </p:cNvCxnSpPr>
              <p:nvPr/>
            </p:nvCxnSpPr>
            <p:spPr>
              <a:xfrm>
                <a:off x="10711168" y="687185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11" name="Group 310">
              <a:extLst>
                <a:ext uri="{FF2B5EF4-FFF2-40B4-BE49-F238E27FC236}">
                  <a16:creationId xmlns:a16="http://schemas.microsoft.com/office/drawing/2014/main" id="{8BB0F49E-97F6-4327-853A-A201D3CC1D42}"/>
                </a:ext>
              </a:extLst>
            </p:cNvPr>
            <p:cNvGrpSpPr/>
            <p:nvPr/>
          </p:nvGrpSpPr>
          <p:grpSpPr>
            <a:xfrm>
              <a:off x="8032886" y="0"/>
              <a:ext cx="2685329" cy="6871854"/>
              <a:chOff x="3611300" y="0"/>
              <a:chExt cx="2685329" cy="6871854"/>
            </a:xfrm>
          </p:grpSpPr>
          <p:cxnSp>
            <p:nvCxnSpPr>
              <p:cNvPr id="312" name="Straight Connector 311">
                <a:extLst>
                  <a:ext uri="{FF2B5EF4-FFF2-40B4-BE49-F238E27FC236}">
                    <a16:creationId xmlns:a16="http://schemas.microsoft.com/office/drawing/2014/main" id="{8176E972-A8BF-49DA-A557-8D8322EBAEE2}"/>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E24259EA-4E59-4366-ADD8-C0DED5E72EEB}"/>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B5DF0BD5-3A84-4019-BB7E-EDAC8B5375B6}"/>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5314D6E1-614E-47F0-A89B-F423F1A1B2E7}"/>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4D588673-48B0-4C37-88FE-BC81A46CC975}"/>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C49DF654-B1AF-4A63-BDA0-089DB56D59A6}"/>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8769B584-367C-490B-9E6D-2F66F2712B8D}"/>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268644F6-8699-4DF7-B61A-1BF23A30CEE4}"/>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F28C0FFE-5AAD-4E88-BCAF-1D01F0782BD2}"/>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87FAA81A-260C-4AD1-9204-E92249F921DF}"/>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4849532B-4DF9-420F-BEBC-E7A887ED1C84}"/>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8BDA8F1A-953A-4F71-A281-68D85CFFDA1A}"/>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756281E1-9451-4901-9C15-2A3E161C1912}"/>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14560177-2BEB-47CF-94DE-30D95A3372E6}"/>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28F7C205-9EF8-43B8-8A2C-3BFE4BB6CB76}"/>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A4F270C1-A366-45DC-AEF3-DA55F5A44DEA}"/>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5B64FD77-892C-4263-A3DD-B337D17442FD}"/>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AB4534CD-B1EC-4BF0-9503-3C04DC5CF89E}"/>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CE6EAEBB-6BBD-4E32-9EA3-A1B37B514DF3}"/>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sp>
        <p:nvSpPr>
          <p:cNvPr id="411" name="Frame 410">
            <a:extLst>
              <a:ext uri="{FF2B5EF4-FFF2-40B4-BE49-F238E27FC236}">
                <a16:creationId xmlns:a16="http://schemas.microsoft.com/office/drawing/2014/main" id="{FF948C8F-97DD-4840-81D6-DBB4A04B53AF}"/>
              </a:ext>
            </a:extLst>
          </p:cNvPr>
          <p:cNvSpPr/>
          <p:nvPr/>
        </p:nvSpPr>
        <p:spPr>
          <a:xfrm>
            <a:off x="0" y="-80602"/>
            <a:ext cx="12263978" cy="6998677"/>
          </a:xfrm>
          <a:prstGeom prst="frame">
            <a:avLst>
              <a:gd name="adj1" fmla="val 6721"/>
            </a:avLst>
          </a:prstGeom>
          <a:solidFill>
            <a:srgbClr val="6F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66" name="Picture 3">
            <a:extLst>
              <a:ext uri="{FF2B5EF4-FFF2-40B4-BE49-F238E27FC236}">
                <a16:creationId xmlns:a16="http://schemas.microsoft.com/office/drawing/2014/main" id="{D4C904D6-2C8D-480B-BF37-FF8431AAA17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376288" y="3092513"/>
            <a:ext cx="2840750" cy="3022074"/>
          </a:xfrm>
          <a:prstGeom prst="rect">
            <a:avLst/>
          </a:prstGeom>
          <a:effectLst>
            <a:outerShdw blurRad="50800" dist="38100" algn="l" rotWithShape="0">
              <a:prstClr val="black">
                <a:alpha val="40000"/>
              </a:prstClr>
            </a:outerShdw>
          </a:effectLst>
        </p:spPr>
      </p:pic>
      <p:pic>
        <p:nvPicPr>
          <p:cNvPr id="167" name="Picture 8">
            <a:extLst>
              <a:ext uri="{FF2B5EF4-FFF2-40B4-BE49-F238E27FC236}">
                <a16:creationId xmlns:a16="http://schemas.microsoft.com/office/drawing/2014/main" id="{208AB56F-0D80-42D1-94F2-2E93D1B8D69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32162" y="2988736"/>
            <a:ext cx="2752613" cy="2854297"/>
          </a:xfrm>
          <a:prstGeom prst="rect">
            <a:avLst/>
          </a:prstGeom>
          <a:effectLst>
            <a:outerShdw blurRad="50800" dist="38100" algn="l" rotWithShape="0">
              <a:prstClr val="black">
                <a:alpha val="40000"/>
              </a:prstClr>
            </a:outerShdw>
          </a:effectLst>
        </p:spPr>
      </p:pic>
      <p:sp>
        <p:nvSpPr>
          <p:cNvPr id="462" name="Chord 135">
            <a:extLst>
              <a:ext uri="{FF2B5EF4-FFF2-40B4-BE49-F238E27FC236}">
                <a16:creationId xmlns:a16="http://schemas.microsoft.com/office/drawing/2014/main" id="{79715661-1C05-4B25-B47A-4B9FF2310C60}"/>
              </a:ext>
            </a:extLst>
          </p:cNvPr>
          <p:cNvSpPr/>
          <p:nvPr/>
        </p:nvSpPr>
        <p:spPr>
          <a:xfrm rot="1800000" flipH="1">
            <a:off x="9323718" y="3711640"/>
            <a:ext cx="3555668" cy="4712343"/>
          </a:xfrm>
          <a:custGeom>
            <a:avLst/>
            <a:gdLst>
              <a:gd name="connsiteX0" fmla="*/ 5583399 w 6541359"/>
              <a:gd name="connsiteY0" fmla="*/ 5583399 h 6541359"/>
              <a:gd name="connsiteX1" fmla="*/ 1635339 w 6541359"/>
              <a:gd name="connsiteY1" fmla="*/ 6103171 h 6541359"/>
              <a:gd name="connsiteX2" fmla="*/ 111445 w 6541359"/>
              <a:gd name="connsiteY2" fmla="*/ 2424165 h 6541359"/>
              <a:gd name="connsiteX3" fmla="*/ 3270679 w 6541359"/>
              <a:gd name="connsiteY3" fmla="*/ -1 h 6541359"/>
              <a:gd name="connsiteX4" fmla="*/ 5583399 w 6541359"/>
              <a:gd name="connsiteY4" fmla="*/ 5583399 h 6541359"/>
              <a:gd name="connsiteX0" fmla="*/ 5583695 w 5583695"/>
              <a:gd name="connsiteY0" fmla="*/ 5380200 h 6338236"/>
              <a:gd name="connsiteX1" fmla="*/ 1635635 w 5583695"/>
              <a:gd name="connsiteY1" fmla="*/ 5899972 h 6338236"/>
              <a:gd name="connsiteX2" fmla="*/ 111741 w 5583695"/>
              <a:gd name="connsiteY2" fmla="*/ 2220966 h 6338236"/>
              <a:gd name="connsiteX3" fmla="*/ 3033908 w 5583695"/>
              <a:gd name="connsiteY3" fmla="*/ 0 h 6338236"/>
              <a:gd name="connsiteX4" fmla="*/ 5583695 w 5583695"/>
              <a:gd name="connsiteY4" fmla="*/ 5380200 h 633823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7105488"/>
              <a:gd name="connsiteX1" fmla="*/ 1635635 w 5583695"/>
              <a:gd name="connsiteY1" fmla="*/ 6189932 h 7105488"/>
              <a:gd name="connsiteX2" fmla="*/ 111741 w 5583695"/>
              <a:gd name="connsiteY2" fmla="*/ 2510926 h 7105488"/>
              <a:gd name="connsiteX3" fmla="*/ 3033908 w 5583695"/>
              <a:gd name="connsiteY3" fmla="*/ 289960 h 7105488"/>
              <a:gd name="connsiteX4" fmla="*/ 5583695 w 5583695"/>
              <a:gd name="connsiteY4" fmla="*/ 5670160 h 7105488"/>
              <a:gd name="connsiteX0" fmla="*/ 5583695 w 5588648"/>
              <a:gd name="connsiteY0" fmla="*/ 5670160 h 7091781"/>
              <a:gd name="connsiteX1" fmla="*/ 1635635 w 5588648"/>
              <a:gd name="connsiteY1" fmla="*/ 6189932 h 7091781"/>
              <a:gd name="connsiteX2" fmla="*/ 111741 w 5588648"/>
              <a:gd name="connsiteY2" fmla="*/ 2510926 h 7091781"/>
              <a:gd name="connsiteX3" fmla="*/ 3033908 w 5588648"/>
              <a:gd name="connsiteY3" fmla="*/ 289960 h 7091781"/>
              <a:gd name="connsiteX4" fmla="*/ 5583695 w 5588648"/>
              <a:gd name="connsiteY4" fmla="*/ 5670160 h 709178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648" h="7406661">
                <a:moveTo>
                  <a:pt x="5583695" y="5985040"/>
                </a:moveTo>
                <a:cubicBezTo>
                  <a:pt x="5722279" y="8318723"/>
                  <a:pt x="2917637" y="7244976"/>
                  <a:pt x="1635635" y="6504812"/>
                </a:cubicBezTo>
                <a:cubicBezTo>
                  <a:pt x="353633" y="5764648"/>
                  <a:pt x="-271396" y="4255693"/>
                  <a:pt x="111741" y="2825806"/>
                </a:cubicBezTo>
                <a:cubicBezTo>
                  <a:pt x="494878" y="1395919"/>
                  <a:pt x="2434113" y="-1173160"/>
                  <a:pt x="3033908" y="604840"/>
                </a:cubicBezTo>
                <a:cubicBezTo>
                  <a:pt x="3076682" y="5344639"/>
                  <a:pt x="4389454" y="2718440"/>
                  <a:pt x="5583695" y="5985040"/>
                </a:cubicBezTo>
                <a:close/>
              </a:path>
            </a:pathLst>
          </a:custGeom>
          <a:solidFill>
            <a:srgbClr val="B38C6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Chord 135">
            <a:extLst>
              <a:ext uri="{FF2B5EF4-FFF2-40B4-BE49-F238E27FC236}">
                <a16:creationId xmlns:a16="http://schemas.microsoft.com/office/drawing/2014/main" id="{19411FC0-F4BF-4843-B7AB-51B80830A1E1}"/>
              </a:ext>
            </a:extLst>
          </p:cNvPr>
          <p:cNvSpPr/>
          <p:nvPr/>
        </p:nvSpPr>
        <p:spPr>
          <a:xfrm rot="9000000">
            <a:off x="9350484" y="-1856593"/>
            <a:ext cx="3555668" cy="4712343"/>
          </a:xfrm>
          <a:custGeom>
            <a:avLst/>
            <a:gdLst>
              <a:gd name="connsiteX0" fmla="*/ 5583399 w 6541359"/>
              <a:gd name="connsiteY0" fmla="*/ 5583399 h 6541359"/>
              <a:gd name="connsiteX1" fmla="*/ 1635339 w 6541359"/>
              <a:gd name="connsiteY1" fmla="*/ 6103171 h 6541359"/>
              <a:gd name="connsiteX2" fmla="*/ 111445 w 6541359"/>
              <a:gd name="connsiteY2" fmla="*/ 2424165 h 6541359"/>
              <a:gd name="connsiteX3" fmla="*/ 3270679 w 6541359"/>
              <a:gd name="connsiteY3" fmla="*/ -1 h 6541359"/>
              <a:gd name="connsiteX4" fmla="*/ 5583399 w 6541359"/>
              <a:gd name="connsiteY4" fmla="*/ 5583399 h 6541359"/>
              <a:gd name="connsiteX0" fmla="*/ 5583695 w 5583695"/>
              <a:gd name="connsiteY0" fmla="*/ 5380200 h 6338236"/>
              <a:gd name="connsiteX1" fmla="*/ 1635635 w 5583695"/>
              <a:gd name="connsiteY1" fmla="*/ 5899972 h 6338236"/>
              <a:gd name="connsiteX2" fmla="*/ 111741 w 5583695"/>
              <a:gd name="connsiteY2" fmla="*/ 2220966 h 6338236"/>
              <a:gd name="connsiteX3" fmla="*/ 3033908 w 5583695"/>
              <a:gd name="connsiteY3" fmla="*/ 0 h 6338236"/>
              <a:gd name="connsiteX4" fmla="*/ 5583695 w 5583695"/>
              <a:gd name="connsiteY4" fmla="*/ 5380200 h 633823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7105488"/>
              <a:gd name="connsiteX1" fmla="*/ 1635635 w 5583695"/>
              <a:gd name="connsiteY1" fmla="*/ 6189932 h 7105488"/>
              <a:gd name="connsiteX2" fmla="*/ 111741 w 5583695"/>
              <a:gd name="connsiteY2" fmla="*/ 2510926 h 7105488"/>
              <a:gd name="connsiteX3" fmla="*/ 3033908 w 5583695"/>
              <a:gd name="connsiteY3" fmla="*/ 289960 h 7105488"/>
              <a:gd name="connsiteX4" fmla="*/ 5583695 w 5583695"/>
              <a:gd name="connsiteY4" fmla="*/ 5670160 h 7105488"/>
              <a:gd name="connsiteX0" fmla="*/ 5583695 w 5588648"/>
              <a:gd name="connsiteY0" fmla="*/ 5670160 h 7091781"/>
              <a:gd name="connsiteX1" fmla="*/ 1635635 w 5588648"/>
              <a:gd name="connsiteY1" fmla="*/ 6189932 h 7091781"/>
              <a:gd name="connsiteX2" fmla="*/ 111741 w 5588648"/>
              <a:gd name="connsiteY2" fmla="*/ 2510926 h 7091781"/>
              <a:gd name="connsiteX3" fmla="*/ 3033908 w 5588648"/>
              <a:gd name="connsiteY3" fmla="*/ 289960 h 7091781"/>
              <a:gd name="connsiteX4" fmla="*/ 5583695 w 5588648"/>
              <a:gd name="connsiteY4" fmla="*/ 5670160 h 709178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648" h="7406661">
                <a:moveTo>
                  <a:pt x="5583695" y="5985040"/>
                </a:moveTo>
                <a:cubicBezTo>
                  <a:pt x="5722279" y="8318723"/>
                  <a:pt x="2917637" y="7244976"/>
                  <a:pt x="1635635" y="6504812"/>
                </a:cubicBezTo>
                <a:cubicBezTo>
                  <a:pt x="353633" y="5764648"/>
                  <a:pt x="-271396" y="4255693"/>
                  <a:pt x="111741" y="2825806"/>
                </a:cubicBezTo>
                <a:cubicBezTo>
                  <a:pt x="494878" y="1395919"/>
                  <a:pt x="2434113" y="-1173160"/>
                  <a:pt x="3033908" y="604840"/>
                </a:cubicBezTo>
                <a:cubicBezTo>
                  <a:pt x="3076682" y="5344639"/>
                  <a:pt x="4389454" y="2718440"/>
                  <a:pt x="5583695" y="5985040"/>
                </a:cubicBezTo>
                <a:close/>
              </a:path>
            </a:pathLst>
          </a:custGeom>
          <a:solidFill>
            <a:srgbClr val="B38C6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 name="Picture 8" descr="มีรูปภาพของ: ">
            <a:extLst>
              <a:ext uri="{FF2B5EF4-FFF2-40B4-BE49-F238E27FC236}">
                <a16:creationId xmlns:a16="http://schemas.microsoft.com/office/drawing/2014/main" id="{F29BA72B-8C32-40CA-9C8A-FB31824DFBB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28167" y="335073"/>
            <a:ext cx="1949977" cy="194997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3" name="Chord 135">
            <a:extLst>
              <a:ext uri="{FF2B5EF4-FFF2-40B4-BE49-F238E27FC236}">
                <a16:creationId xmlns:a16="http://schemas.microsoft.com/office/drawing/2014/main" id="{E7207F82-B49A-4CB6-9C82-C11C1CA481FD}"/>
              </a:ext>
            </a:extLst>
          </p:cNvPr>
          <p:cNvSpPr/>
          <p:nvPr/>
        </p:nvSpPr>
        <p:spPr>
          <a:xfrm rot="5784377">
            <a:off x="-295896" y="-2046199"/>
            <a:ext cx="3555668" cy="4712343"/>
          </a:xfrm>
          <a:custGeom>
            <a:avLst/>
            <a:gdLst>
              <a:gd name="connsiteX0" fmla="*/ 5583399 w 6541359"/>
              <a:gd name="connsiteY0" fmla="*/ 5583399 h 6541359"/>
              <a:gd name="connsiteX1" fmla="*/ 1635339 w 6541359"/>
              <a:gd name="connsiteY1" fmla="*/ 6103171 h 6541359"/>
              <a:gd name="connsiteX2" fmla="*/ 111445 w 6541359"/>
              <a:gd name="connsiteY2" fmla="*/ 2424165 h 6541359"/>
              <a:gd name="connsiteX3" fmla="*/ 3270679 w 6541359"/>
              <a:gd name="connsiteY3" fmla="*/ -1 h 6541359"/>
              <a:gd name="connsiteX4" fmla="*/ 5583399 w 6541359"/>
              <a:gd name="connsiteY4" fmla="*/ 5583399 h 6541359"/>
              <a:gd name="connsiteX0" fmla="*/ 5583695 w 5583695"/>
              <a:gd name="connsiteY0" fmla="*/ 5380200 h 6338236"/>
              <a:gd name="connsiteX1" fmla="*/ 1635635 w 5583695"/>
              <a:gd name="connsiteY1" fmla="*/ 5899972 h 6338236"/>
              <a:gd name="connsiteX2" fmla="*/ 111741 w 5583695"/>
              <a:gd name="connsiteY2" fmla="*/ 2220966 h 6338236"/>
              <a:gd name="connsiteX3" fmla="*/ 3033908 w 5583695"/>
              <a:gd name="connsiteY3" fmla="*/ 0 h 6338236"/>
              <a:gd name="connsiteX4" fmla="*/ 5583695 w 5583695"/>
              <a:gd name="connsiteY4" fmla="*/ 5380200 h 633823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7105488"/>
              <a:gd name="connsiteX1" fmla="*/ 1635635 w 5583695"/>
              <a:gd name="connsiteY1" fmla="*/ 6189932 h 7105488"/>
              <a:gd name="connsiteX2" fmla="*/ 111741 w 5583695"/>
              <a:gd name="connsiteY2" fmla="*/ 2510926 h 7105488"/>
              <a:gd name="connsiteX3" fmla="*/ 3033908 w 5583695"/>
              <a:gd name="connsiteY3" fmla="*/ 289960 h 7105488"/>
              <a:gd name="connsiteX4" fmla="*/ 5583695 w 5583695"/>
              <a:gd name="connsiteY4" fmla="*/ 5670160 h 7105488"/>
              <a:gd name="connsiteX0" fmla="*/ 5583695 w 5588648"/>
              <a:gd name="connsiteY0" fmla="*/ 5670160 h 7091781"/>
              <a:gd name="connsiteX1" fmla="*/ 1635635 w 5588648"/>
              <a:gd name="connsiteY1" fmla="*/ 6189932 h 7091781"/>
              <a:gd name="connsiteX2" fmla="*/ 111741 w 5588648"/>
              <a:gd name="connsiteY2" fmla="*/ 2510926 h 7091781"/>
              <a:gd name="connsiteX3" fmla="*/ 3033908 w 5588648"/>
              <a:gd name="connsiteY3" fmla="*/ 289960 h 7091781"/>
              <a:gd name="connsiteX4" fmla="*/ 5583695 w 5588648"/>
              <a:gd name="connsiteY4" fmla="*/ 5670160 h 709178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648" h="7406661">
                <a:moveTo>
                  <a:pt x="5583695" y="5985040"/>
                </a:moveTo>
                <a:cubicBezTo>
                  <a:pt x="5722279" y="8318723"/>
                  <a:pt x="2917637" y="7244976"/>
                  <a:pt x="1635635" y="6504812"/>
                </a:cubicBezTo>
                <a:cubicBezTo>
                  <a:pt x="353633" y="5764648"/>
                  <a:pt x="-271396" y="4255693"/>
                  <a:pt x="111741" y="2825806"/>
                </a:cubicBezTo>
                <a:cubicBezTo>
                  <a:pt x="494878" y="1395919"/>
                  <a:pt x="2434113" y="-1173160"/>
                  <a:pt x="3033908" y="604840"/>
                </a:cubicBezTo>
                <a:cubicBezTo>
                  <a:pt x="3076682" y="5344639"/>
                  <a:pt x="4389454" y="2718440"/>
                  <a:pt x="5583695" y="5985040"/>
                </a:cubicBezTo>
                <a:close/>
              </a:path>
            </a:pathLst>
          </a:custGeom>
          <a:solidFill>
            <a:srgbClr val="B38C6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Chord 135">
            <a:extLst>
              <a:ext uri="{FF2B5EF4-FFF2-40B4-BE49-F238E27FC236}">
                <a16:creationId xmlns:a16="http://schemas.microsoft.com/office/drawing/2014/main" id="{5B4E9A2E-587D-4CA2-A703-9A24A2F689C3}"/>
              </a:ext>
            </a:extLst>
          </p:cNvPr>
          <p:cNvSpPr/>
          <p:nvPr/>
        </p:nvSpPr>
        <p:spPr>
          <a:xfrm rot="19800000">
            <a:off x="-905154" y="3711640"/>
            <a:ext cx="3555668" cy="4712343"/>
          </a:xfrm>
          <a:custGeom>
            <a:avLst/>
            <a:gdLst>
              <a:gd name="connsiteX0" fmla="*/ 5583399 w 6541359"/>
              <a:gd name="connsiteY0" fmla="*/ 5583399 h 6541359"/>
              <a:gd name="connsiteX1" fmla="*/ 1635339 w 6541359"/>
              <a:gd name="connsiteY1" fmla="*/ 6103171 h 6541359"/>
              <a:gd name="connsiteX2" fmla="*/ 111445 w 6541359"/>
              <a:gd name="connsiteY2" fmla="*/ 2424165 h 6541359"/>
              <a:gd name="connsiteX3" fmla="*/ 3270679 w 6541359"/>
              <a:gd name="connsiteY3" fmla="*/ -1 h 6541359"/>
              <a:gd name="connsiteX4" fmla="*/ 5583399 w 6541359"/>
              <a:gd name="connsiteY4" fmla="*/ 5583399 h 6541359"/>
              <a:gd name="connsiteX0" fmla="*/ 5583695 w 5583695"/>
              <a:gd name="connsiteY0" fmla="*/ 5380200 h 6338236"/>
              <a:gd name="connsiteX1" fmla="*/ 1635635 w 5583695"/>
              <a:gd name="connsiteY1" fmla="*/ 5899972 h 6338236"/>
              <a:gd name="connsiteX2" fmla="*/ 111741 w 5583695"/>
              <a:gd name="connsiteY2" fmla="*/ 2220966 h 6338236"/>
              <a:gd name="connsiteX3" fmla="*/ 3033908 w 5583695"/>
              <a:gd name="connsiteY3" fmla="*/ 0 h 6338236"/>
              <a:gd name="connsiteX4" fmla="*/ 5583695 w 5583695"/>
              <a:gd name="connsiteY4" fmla="*/ 5380200 h 633823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7105488"/>
              <a:gd name="connsiteX1" fmla="*/ 1635635 w 5583695"/>
              <a:gd name="connsiteY1" fmla="*/ 6189932 h 7105488"/>
              <a:gd name="connsiteX2" fmla="*/ 111741 w 5583695"/>
              <a:gd name="connsiteY2" fmla="*/ 2510926 h 7105488"/>
              <a:gd name="connsiteX3" fmla="*/ 3033908 w 5583695"/>
              <a:gd name="connsiteY3" fmla="*/ 289960 h 7105488"/>
              <a:gd name="connsiteX4" fmla="*/ 5583695 w 5583695"/>
              <a:gd name="connsiteY4" fmla="*/ 5670160 h 7105488"/>
              <a:gd name="connsiteX0" fmla="*/ 5583695 w 5588648"/>
              <a:gd name="connsiteY0" fmla="*/ 5670160 h 7091781"/>
              <a:gd name="connsiteX1" fmla="*/ 1635635 w 5588648"/>
              <a:gd name="connsiteY1" fmla="*/ 6189932 h 7091781"/>
              <a:gd name="connsiteX2" fmla="*/ 111741 w 5588648"/>
              <a:gd name="connsiteY2" fmla="*/ 2510926 h 7091781"/>
              <a:gd name="connsiteX3" fmla="*/ 3033908 w 5588648"/>
              <a:gd name="connsiteY3" fmla="*/ 289960 h 7091781"/>
              <a:gd name="connsiteX4" fmla="*/ 5583695 w 5588648"/>
              <a:gd name="connsiteY4" fmla="*/ 5670160 h 709178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648" h="7406661">
                <a:moveTo>
                  <a:pt x="5583695" y="5985040"/>
                </a:moveTo>
                <a:cubicBezTo>
                  <a:pt x="5722279" y="8318723"/>
                  <a:pt x="2917637" y="7244976"/>
                  <a:pt x="1635635" y="6504812"/>
                </a:cubicBezTo>
                <a:cubicBezTo>
                  <a:pt x="353633" y="5764648"/>
                  <a:pt x="-271396" y="4255693"/>
                  <a:pt x="111741" y="2825806"/>
                </a:cubicBezTo>
                <a:cubicBezTo>
                  <a:pt x="494878" y="1395919"/>
                  <a:pt x="2434113" y="-1173160"/>
                  <a:pt x="3033908" y="604840"/>
                </a:cubicBezTo>
                <a:cubicBezTo>
                  <a:pt x="3076682" y="5344639"/>
                  <a:pt x="4389454" y="2718440"/>
                  <a:pt x="5583695" y="5985040"/>
                </a:cubicBezTo>
                <a:close/>
              </a:path>
            </a:pathLst>
          </a:custGeom>
          <a:solidFill>
            <a:srgbClr val="B38C6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5" name="Group 414">
            <a:extLst>
              <a:ext uri="{FF2B5EF4-FFF2-40B4-BE49-F238E27FC236}">
                <a16:creationId xmlns:a16="http://schemas.microsoft.com/office/drawing/2014/main" id="{0C09413A-90C1-4E76-9E0F-388D16326B58}"/>
              </a:ext>
            </a:extLst>
          </p:cNvPr>
          <p:cNvGrpSpPr/>
          <p:nvPr/>
        </p:nvGrpSpPr>
        <p:grpSpPr>
          <a:xfrm>
            <a:off x="0" y="212871"/>
            <a:ext cx="632946" cy="573414"/>
            <a:chOff x="1731431" y="1784619"/>
            <a:chExt cx="1051621" cy="952710"/>
          </a:xfrm>
        </p:grpSpPr>
        <p:sp>
          <p:nvSpPr>
            <p:cNvPr id="416" name="Star: 5 Points 415">
              <a:extLst>
                <a:ext uri="{FF2B5EF4-FFF2-40B4-BE49-F238E27FC236}">
                  <a16:creationId xmlns:a16="http://schemas.microsoft.com/office/drawing/2014/main" id="{5556B6F5-BD60-483E-8632-631417C6D41C}"/>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Star: 5 Points 416">
              <a:extLst>
                <a:ext uri="{FF2B5EF4-FFF2-40B4-BE49-F238E27FC236}">
                  <a16:creationId xmlns:a16="http://schemas.microsoft.com/office/drawing/2014/main" id="{17BC002D-4017-444C-A75A-9CFE36B969FF}"/>
                </a:ext>
              </a:extLst>
            </p:cNvPr>
            <p:cNvSpPr/>
            <p:nvPr/>
          </p:nvSpPr>
          <p:spPr>
            <a:xfrm rot="21130737">
              <a:off x="1731431" y="1784619"/>
              <a:ext cx="929676" cy="929676"/>
            </a:xfrm>
            <a:prstGeom prst="star5">
              <a:avLst>
                <a:gd name="adj" fmla="val 28883"/>
                <a:gd name="hf" fmla="val 105146"/>
                <a:gd name="vf" fmla="val 110557"/>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8" name="Group 417">
            <a:extLst>
              <a:ext uri="{FF2B5EF4-FFF2-40B4-BE49-F238E27FC236}">
                <a16:creationId xmlns:a16="http://schemas.microsoft.com/office/drawing/2014/main" id="{FC572E88-FB29-4DCC-887C-3CC2EC790E85}"/>
              </a:ext>
            </a:extLst>
          </p:cNvPr>
          <p:cNvGrpSpPr/>
          <p:nvPr/>
        </p:nvGrpSpPr>
        <p:grpSpPr>
          <a:xfrm rot="2700000">
            <a:off x="3143868" y="178908"/>
            <a:ext cx="632946" cy="573414"/>
            <a:chOff x="1731431" y="1784619"/>
            <a:chExt cx="1051621" cy="952710"/>
          </a:xfrm>
        </p:grpSpPr>
        <p:sp>
          <p:nvSpPr>
            <p:cNvPr id="419" name="Star: 5 Points 418">
              <a:extLst>
                <a:ext uri="{FF2B5EF4-FFF2-40B4-BE49-F238E27FC236}">
                  <a16:creationId xmlns:a16="http://schemas.microsoft.com/office/drawing/2014/main" id="{7B772F8A-1D60-4205-86C2-82D4C775D91D}"/>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Star: 5 Points 419">
              <a:extLst>
                <a:ext uri="{FF2B5EF4-FFF2-40B4-BE49-F238E27FC236}">
                  <a16:creationId xmlns:a16="http://schemas.microsoft.com/office/drawing/2014/main" id="{CD17A4F9-6EFB-493B-8EDB-BC94FC6C3CE6}"/>
                </a:ext>
              </a:extLst>
            </p:cNvPr>
            <p:cNvSpPr/>
            <p:nvPr/>
          </p:nvSpPr>
          <p:spPr>
            <a:xfrm rot="21130737">
              <a:off x="1731431" y="1784619"/>
              <a:ext cx="929676" cy="929676"/>
            </a:xfrm>
            <a:prstGeom prst="star5">
              <a:avLst>
                <a:gd name="adj" fmla="val 28883"/>
                <a:gd name="hf" fmla="val 105146"/>
                <a:gd name="vf" fmla="val 110557"/>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21" name="Picture 6" descr="꒰𝗣𝗡𝗚꒱ 🧤⋆·˚ - Google ไดรฟ์">
            <a:extLst>
              <a:ext uri="{FF2B5EF4-FFF2-40B4-BE49-F238E27FC236}">
                <a16:creationId xmlns:a16="http://schemas.microsoft.com/office/drawing/2014/main" id="{C795081F-646A-4EB7-9620-B44D5DEE9218}"/>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67092">
            <a:off x="-74698" y="119469"/>
            <a:ext cx="2247900" cy="2247900"/>
          </a:xfrm>
          <a:prstGeom prst="rect">
            <a:avLst/>
          </a:prstGeom>
          <a:noFill/>
          <a:extLst>
            <a:ext uri="{909E8E84-426E-40DD-AFC4-6F175D3DCCD1}">
              <a14:hiddenFill xmlns:a14="http://schemas.microsoft.com/office/drawing/2010/main">
                <a:solidFill>
                  <a:srgbClr val="FFFFFF"/>
                </a:solidFill>
              </a14:hiddenFill>
            </a:ext>
          </a:extLst>
        </p:spPr>
      </p:pic>
      <p:sp>
        <p:nvSpPr>
          <p:cNvPr id="423" name="Oval 422">
            <a:extLst>
              <a:ext uri="{FF2B5EF4-FFF2-40B4-BE49-F238E27FC236}">
                <a16:creationId xmlns:a16="http://schemas.microsoft.com/office/drawing/2014/main" id="{EB9EFF46-6798-44F3-B793-45FCAC13607C}"/>
              </a:ext>
            </a:extLst>
          </p:cNvPr>
          <p:cNvSpPr/>
          <p:nvPr/>
        </p:nvSpPr>
        <p:spPr>
          <a:xfrm>
            <a:off x="1852196" y="-196512"/>
            <a:ext cx="331259" cy="331259"/>
          </a:xfrm>
          <a:prstGeom prst="ellipse">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4" name="Group 423">
            <a:extLst>
              <a:ext uri="{FF2B5EF4-FFF2-40B4-BE49-F238E27FC236}">
                <a16:creationId xmlns:a16="http://schemas.microsoft.com/office/drawing/2014/main" id="{FBAC9562-A07C-4417-8140-0F9A580062E3}"/>
              </a:ext>
            </a:extLst>
          </p:cNvPr>
          <p:cNvGrpSpPr/>
          <p:nvPr/>
        </p:nvGrpSpPr>
        <p:grpSpPr>
          <a:xfrm rot="2700000">
            <a:off x="11069714" y="4979942"/>
            <a:ext cx="632946" cy="573414"/>
            <a:chOff x="1731431" y="1784619"/>
            <a:chExt cx="1051621" cy="952710"/>
          </a:xfrm>
        </p:grpSpPr>
        <p:sp>
          <p:nvSpPr>
            <p:cNvPr id="425" name="Star: 5 Points 424">
              <a:extLst>
                <a:ext uri="{FF2B5EF4-FFF2-40B4-BE49-F238E27FC236}">
                  <a16:creationId xmlns:a16="http://schemas.microsoft.com/office/drawing/2014/main" id="{17E2153E-0DCF-425B-AA0C-76B17178F1F5}"/>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Star: 5 Points 425">
              <a:extLst>
                <a:ext uri="{FF2B5EF4-FFF2-40B4-BE49-F238E27FC236}">
                  <a16:creationId xmlns:a16="http://schemas.microsoft.com/office/drawing/2014/main" id="{832261A8-96CE-4727-A2C3-9635405372DC}"/>
                </a:ext>
              </a:extLst>
            </p:cNvPr>
            <p:cNvSpPr/>
            <p:nvPr/>
          </p:nvSpPr>
          <p:spPr>
            <a:xfrm rot="21130737">
              <a:off x="1731431" y="1784619"/>
              <a:ext cx="929676" cy="929676"/>
            </a:xfrm>
            <a:prstGeom prst="star5">
              <a:avLst>
                <a:gd name="adj" fmla="val 28883"/>
                <a:gd name="hf" fmla="val 105146"/>
                <a:gd name="vf" fmla="val 110557"/>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7" name="Group 426">
            <a:extLst>
              <a:ext uri="{FF2B5EF4-FFF2-40B4-BE49-F238E27FC236}">
                <a16:creationId xmlns:a16="http://schemas.microsoft.com/office/drawing/2014/main" id="{401E6840-E5CC-490F-B7AA-081CBC316604}"/>
              </a:ext>
            </a:extLst>
          </p:cNvPr>
          <p:cNvGrpSpPr/>
          <p:nvPr/>
        </p:nvGrpSpPr>
        <p:grpSpPr>
          <a:xfrm rot="2700000">
            <a:off x="10345637" y="6516519"/>
            <a:ext cx="632946" cy="573414"/>
            <a:chOff x="1731431" y="1784619"/>
            <a:chExt cx="1051621" cy="952710"/>
          </a:xfrm>
        </p:grpSpPr>
        <p:sp>
          <p:nvSpPr>
            <p:cNvPr id="428" name="Star: 5 Points 427">
              <a:extLst>
                <a:ext uri="{FF2B5EF4-FFF2-40B4-BE49-F238E27FC236}">
                  <a16:creationId xmlns:a16="http://schemas.microsoft.com/office/drawing/2014/main" id="{3C5F9A58-DB76-41A5-A158-FE98FD26D42B}"/>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Star: 5 Points 428">
              <a:extLst>
                <a:ext uri="{FF2B5EF4-FFF2-40B4-BE49-F238E27FC236}">
                  <a16:creationId xmlns:a16="http://schemas.microsoft.com/office/drawing/2014/main" id="{BE0AA617-DFA5-421A-A329-F3A95D955D76}"/>
                </a:ext>
              </a:extLst>
            </p:cNvPr>
            <p:cNvSpPr/>
            <p:nvPr/>
          </p:nvSpPr>
          <p:spPr>
            <a:xfrm rot="21130737">
              <a:off x="1731431" y="1784619"/>
              <a:ext cx="929676" cy="929676"/>
            </a:xfrm>
            <a:prstGeom prst="star5">
              <a:avLst>
                <a:gd name="adj" fmla="val 28883"/>
                <a:gd name="hf" fmla="val 105146"/>
                <a:gd name="vf" fmla="val 110557"/>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0" name="Picture 14">
            <a:extLst>
              <a:ext uri="{FF2B5EF4-FFF2-40B4-BE49-F238E27FC236}">
                <a16:creationId xmlns:a16="http://schemas.microsoft.com/office/drawing/2014/main" id="{BFB2BBA5-29FB-4093-9E08-AB760D460B25}"/>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3511486">
            <a:off x="8900806" y="467567"/>
            <a:ext cx="2891122" cy="289112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437" name="Group 436">
            <a:extLst>
              <a:ext uri="{FF2B5EF4-FFF2-40B4-BE49-F238E27FC236}">
                <a16:creationId xmlns:a16="http://schemas.microsoft.com/office/drawing/2014/main" id="{57A15518-D2E6-438A-87B8-91C0BE1377FA}"/>
              </a:ext>
            </a:extLst>
          </p:cNvPr>
          <p:cNvGrpSpPr/>
          <p:nvPr/>
        </p:nvGrpSpPr>
        <p:grpSpPr>
          <a:xfrm rot="2700000">
            <a:off x="1996787" y="5725038"/>
            <a:ext cx="632946" cy="573414"/>
            <a:chOff x="1731431" y="1784619"/>
            <a:chExt cx="1051621" cy="952710"/>
          </a:xfrm>
        </p:grpSpPr>
        <p:sp>
          <p:nvSpPr>
            <p:cNvPr id="438" name="Star: 5 Points 437">
              <a:extLst>
                <a:ext uri="{FF2B5EF4-FFF2-40B4-BE49-F238E27FC236}">
                  <a16:creationId xmlns:a16="http://schemas.microsoft.com/office/drawing/2014/main" id="{B038097A-980D-4B13-A704-1EF829E182F1}"/>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Star: 5 Points 438">
              <a:extLst>
                <a:ext uri="{FF2B5EF4-FFF2-40B4-BE49-F238E27FC236}">
                  <a16:creationId xmlns:a16="http://schemas.microsoft.com/office/drawing/2014/main" id="{F94861FC-058A-4274-90A1-07258AFD8B19}"/>
                </a:ext>
              </a:extLst>
            </p:cNvPr>
            <p:cNvSpPr/>
            <p:nvPr/>
          </p:nvSpPr>
          <p:spPr>
            <a:xfrm rot="21130737">
              <a:off x="1731431" y="1784619"/>
              <a:ext cx="929676" cy="929676"/>
            </a:xfrm>
            <a:prstGeom prst="star5">
              <a:avLst>
                <a:gd name="adj" fmla="val 28883"/>
                <a:gd name="hf" fmla="val 105146"/>
                <a:gd name="vf" fmla="val 110557"/>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0" name="Group 439">
            <a:extLst>
              <a:ext uri="{FF2B5EF4-FFF2-40B4-BE49-F238E27FC236}">
                <a16:creationId xmlns:a16="http://schemas.microsoft.com/office/drawing/2014/main" id="{FE4F23C2-1687-40A2-9983-C9B9BF8297F8}"/>
              </a:ext>
            </a:extLst>
          </p:cNvPr>
          <p:cNvGrpSpPr/>
          <p:nvPr/>
        </p:nvGrpSpPr>
        <p:grpSpPr>
          <a:xfrm rot="2700000">
            <a:off x="-208136" y="4229875"/>
            <a:ext cx="1080427" cy="978807"/>
            <a:chOff x="1731431" y="1784619"/>
            <a:chExt cx="1051621" cy="952710"/>
          </a:xfrm>
        </p:grpSpPr>
        <p:sp>
          <p:nvSpPr>
            <p:cNvPr id="441" name="Star: 5 Points 440">
              <a:extLst>
                <a:ext uri="{FF2B5EF4-FFF2-40B4-BE49-F238E27FC236}">
                  <a16:creationId xmlns:a16="http://schemas.microsoft.com/office/drawing/2014/main" id="{FBB02223-C7F0-4599-A003-B9CEC9E0FADE}"/>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Star: 5 Points 441">
              <a:extLst>
                <a:ext uri="{FF2B5EF4-FFF2-40B4-BE49-F238E27FC236}">
                  <a16:creationId xmlns:a16="http://schemas.microsoft.com/office/drawing/2014/main" id="{6ED7CA9F-2393-48C0-A3DC-B27635620F30}"/>
                </a:ext>
              </a:extLst>
            </p:cNvPr>
            <p:cNvSpPr/>
            <p:nvPr/>
          </p:nvSpPr>
          <p:spPr>
            <a:xfrm rot="21130737">
              <a:off x="1731431" y="1784619"/>
              <a:ext cx="929676" cy="929676"/>
            </a:xfrm>
            <a:prstGeom prst="star5">
              <a:avLst>
                <a:gd name="adj" fmla="val 28883"/>
                <a:gd name="hf" fmla="val 105146"/>
                <a:gd name="vf" fmla="val 110557"/>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56" name="Picture 2" descr="มีรูปภาพของ: hiii | Linktree">
            <a:extLst>
              <a:ext uri="{FF2B5EF4-FFF2-40B4-BE49-F238E27FC236}">
                <a16:creationId xmlns:a16="http://schemas.microsoft.com/office/drawing/2014/main" id="{95190698-295C-4112-8C92-0005895947F9}"/>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571461">
            <a:off x="777705" y="-209314"/>
            <a:ext cx="2799532" cy="2799532"/>
          </a:xfrm>
          <a:prstGeom prst="rect">
            <a:avLst/>
          </a:prstGeom>
          <a:noFill/>
          <a:extLst>
            <a:ext uri="{909E8E84-426E-40DD-AFC4-6F175D3DCCD1}">
              <a14:hiddenFill xmlns:a14="http://schemas.microsoft.com/office/drawing/2010/main">
                <a:solidFill>
                  <a:srgbClr val="FFFFFF"/>
                </a:solidFill>
              </a14:hiddenFill>
            </a:ext>
          </a:extLst>
        </p:spPr>
      </p:pic>
      <p:cxnSp>
        <p:nvCxnSpPr>
          <p:cNvPr id="457" name="Straight Connector 456">
            <a:extLst>
              <a:ext uri="{FF2B5EF4-FFF2-40B4-BE49-F238E27FC236}">
                <a16:creationId xmlns:a16="http://schemas.microsoft.com/office/drawing/2014/main" id="{53D8F2C7-B232-4958-BC4B-44175D7122D1}"/>
              </a:ext>
            </a:extLst>
          </p:cNvPr>
          <p:cNvCxnSpPr/>
          <p:nvPr/>
        </p:nvCxnSpPr>
        <p:spPr>
          <a:xfrm>
            <a:off x="8992314" y="-73092"/>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pic>
        <p:nvPicPr>
          <p:cNvPr id="158" name="Picture 6" descr="มีรูปภาพของ: Klondike, MRS. FIELDS Chocolate Chip Cookie Ice Cream Sandwich, 7 oz. (12 count)">
            <a:extLst>
              <a:ext uri="{FF2B5EF4-FFF2-40B4-BE49-F238E27FC236}">
                <a16:creationId xmlns:a16="http://schemas.microsoft.com/office/drawing/2014/main" id="{C559DE5B-10B1-4393-93DC-8B997FEA199D}"/>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6832" b="89441" l="9787" r="89787">
                        <a14:foregroundMark x1="38723" y1="10559" x2="48511" y2="13665"/>
                        <a14:foregroundMark x1="31915" y1="9317" x2="45106" y2="6832"/>
                        <a14:foregroundMark x1="57447" y1="6832" x2="66809" y2="13665"/>
                        <a14:foregroundMark x1="82979" y1="66460" x2="83404" y2="57143"/>
                      </a14:backgroundRemoval>
                    </a14:imgEffect>
                  </a14:imgLayer>
                </a14:imgProps>
              </a:ext>
              <a:ext uri="{28A0092B-C50C-407E-A947-70E740481C1C}">
                <a14:useLocalDpi xmlns:a14="http://schemas.microsoft.com/office/drawing/2010/main" val="0"/>
              </a:ext>
            </a:extLst>
          </a:blip>
          <a:srcRect/>
          <a:stretch>
            <a:fillRect/>
          </a:stretch>
        </p:blipFill>
        <p:spPr bwMode="auto">
          <a:xfrm rot="14356467">
            <a:off x="3080772" y="5685483"/>
            <a:ext cx="1308359" cy="89636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3A83FCD7-9290-450F-9729-999DCCCCEBDC}"/>
              </a:ext>
            </a:extLst>
          </p:cNvPr>
          <p:cNvGrpSpPr/>
          <p:nvPr/>
        </p:nvGrpSpPr>
        <p:grpSpPr>
          <a:xfrm>
            <a:off x="1626210" y="1767096"/>
            <a:ext cx="8939580" cy="1805296"/>
            <a:chOff x="2288752" y="1826414"/>
            <a:chExt cx="7692468" cy="3915892"/>
          </a:xfrm>
        </p:grpSpPr>
        <p:sp>
          <p:nvSpPr>
            <p:cNvPr id="159" name="TextBox 158">
              <a:extLst>
                <a:ext uri="{FF2B5EF4-FFF2-40B4-BE49-F238E27FC236}">
                  <a16:creationId xmlns:a16="http://schemas.microsoft.com/office/drawing/2014/main" id="{7FC378D1-EF06-4068-A8AA-CFB970AAFEF3}"/>
                </a:ext>
              </a:extLst>
            </p:cNvPr>
            <p:cNvSpPr txBox="1"/>
            <p:nvPr/>
          </p:nvSpPr>
          <p:spPr>
            <a:xfrm>
              <a:off x="2366723" y="1893752"/>
              <a:ext cx="7614497" cy="3848554"/>
            </a:xfrm>
            <a:prstGeom prst="rect">
              <a:avLst/>
            </a:prstGeom>
            <a:noFill/>
          </p:spPr>
          <p:txBody>
            <a:bodyPr wrap="square" rtlCol="0">
              <a:spAutoFit/>
            </a:bodyPr>
            <a:lstStyle/>
            <a:p>
              <a:pPr marL="0" marR="0" algn="ctr">
                <a:lnSpc>
                  <a:spcPct val="107000"/>
                </a:lnSpc>
                <a:spcBef>
                  <a:spcPts val="0"/>
                </a:spcBef>
                <a:spcAft>
                  <a:spcPts val="0"/>
                </a:spcAft>
              </a:pPr>
              <a:r>
                <a:rPr lang="en-US" sz="11500" b="1">
                  <a:ln w="28575">
                    <a:solidFill>
                      <a:schemeClr val="tx1"/>
                    </a:solidFill>
                  </a:ln>
                  <a:solidFill>
                    <a:srgbClr val="563E29"/>
                  </a:solidFill>
                  <a:latin typeface="Coiny" panose="02000903060500060000" pitchFamily="2" charset="0"/>
                  <a:ea typeface="Calibri" panose="020F0502020204030204" pitchFamily="34" charset="0"/>
                  <a:cs typeface="FC Candy" panose="020B0500040200020003" pitchFamily="34" charset="-34"/>
                </a:rPr>
                <a:t>PHÉP TRỪ</a:t>
              </a:r>
              <a:endParaRPr lang="en-US" sz="11500" b="1" dirty="0">
                <a:ln w="28575">
                  <a:solidFill>
                    <a:schemeClr val="tx1"/>
                  </a:solidFill>
                </a:ln>
                <a:solidFill>
                  <a:srgbClr val="563E29"/>
                </a:solidFill>
                <a:effectLst/>
                <a:latin typeface="Coiny" panose="02000903060500060000" pitchFamily="2" charset="0"/>
                <a:ea typeface="Calibri" panose="020F0502020204030204" pitchFamily="34" charset="0"/>
                <a:cs typeface="FC Candy" panose="020B0500040200020003" pitchFamily="34" charset="-34"/>
              </a:endParaRPr>
            </a:p>
          </p:txBody>
        </p:sp>
        <p:sp>
          <p:nvSpPr>
            <p:cNvPr id="412" name="TextBox 411">
              <a:extLst>
                <a:ext uri="{FF2B5EF4-FFF2-40B4-BE49-F238E27FC236}">
                  <a16:creationId xmlns:a16="http://schemas.microsoft.com/office/drawing/2014/main" id="{FEB75A48-73BD-4363-AB1A-6C7F8782B1C8}"/>
                </a:ext>
              </a:extLst>
            </p:cNvPr>
            <p:cNvSpPr txBox="1"/>
            <p:nvPr/>
          </p:nvSpPr>
          <p:spPr>
            <a:xfrm>
              <a:off x="2288752" y="1826414"/>
              <a:ext cx="7614497" cy="3848554"/>
            </a:xfrm>
            <a:prstGeom prst="rect">
              <a:avLst/>
            </a:prstGeom>
            <a:noFill/>
          </p:spPr>
          <p:txBody>
            <a:bodyPr wrap="square" rtlCol="0">
              <a:spAutoFit/>
            </a:bodyPr>
            <a:lstStyle/>
            <a:p>
              <a:pPr marL="0" marR="0" algn="ctr">
                <a:lnSpc>
                  <a:spcPct val="107000"/>
                </a:lnSpc>
                <a:spcBef>
                  <a:spcPts val="0"/>
                </a:spcBef>
                <a:spcAft>
                  <a:spcPts val="0"/>
                </a:spcAft>
              </a:pPr>
              <a:r>
                <a:rPr lang="en-US" sz="11500" b="1">
                  <a:ln w="28575">
                    <a:solidFill>
                      <a:schemeClr val="tx1"/>
                    </a:solidFill>
                  </a:ln>
                  <a:solidFill>
                    <a:srgbClr val="FEBB07"/>
                  </a:solidFill>
                  <a:effectLst/>
                  <a:latin typeface="Coiny" panose="02000903060500060000" pitchFamily="2" charset="0"/>
                  <a:ea typeface="Calibri" panose="020F0502020204030204" pitchFamily="34" charset="0"/>
                  <a:cs typeface="FC Candy" panose="020B0500040200020003" pitchFamily="34" charset="-34"/>
                </a:rPr>
                <a:t>PHÉP TRỪ</a:t>
              </a:r>
              <a:endParaRPr lang="en-US" sz="11500" b="1" dirty="0">
                <a:ln w="28575">
                  <a:solidFill>
                    <a:schemeClr val="tx1"/>
                  </a:solidFill>
                </a:ln>
                <a:solidFill>
                  <a:srgbClr val="FEBB07"/>
                </a:solidFill>
                <a:effectLst/>
                <a:latin typeface="Coiny" panose="02000903060500060000" pitchFamily="2" charset="0"/>
                <a:ea typeface="Calibri" panose="020F0502020204030204" pitchFamily="34" charset="0"/>
                <a:cs typeface="FC Candy" panose="020B0500040200020003" pitchFamily="34" charset="-34"/>
              </a:endParaRPr>
            </a:p>
          </p:txBody>
        </p:sp>
      </p:grpSp>
      <p:grpSp>
        <p:nvGrpSpPr>
          <p:cNvPr id="2" name="Group 1">
            <a:extLst>
              <a:ext uri="{FF2B5EF4-FFF2-40B4-BE49-F238E27FC236}">
                <a16:creationId xmlns:a16="http://schemas.microsoft.com/office/drawing/2014/main" id="{516FF8EB-38B3-7486-9620-C246D0BADD69}"/>
              </a:ext>
            </a:extLst>
          </p:cNvPr>
          <p:cNvGrpSpPr/>
          <p:nvPr/>
        </p:nvGrpSpPr>
        <p:grpSpPr>
          <a:xfrm>
            <a:off x="3907465" y="584019"/>
            <a:ext cx="4994165" cy="1543042"/>
            <a:chOff x="5180428" y="1176174"/>
            <a:chExt cx="6661779" cy="1543042"/>
          </a:xfrm>
        </p:grpSpPr>
        <p:sp>
          <p:nvSpPr>
            <p:cNvPr id="4" name="TextBox 3">
              <a:extLst>
                <a:ext uri="{FF2B5EF4-FFF2-40B4-BE49-F238E27FC236}">
                  <a16:creationId xmlns:a16="http://schemas.microsoft.com/office/drawing/2014/main" id="{B58D552B-314C-2339-8581-6FB8C4DD52AD}"/>
                </a:ext>
              </a:extLst>
            </p:cNvPr>
            <p:cNvSpPr txBox="1"/>
            <p:nvPr/>
          </p:nvSpPr>
          <p:spPr>
            <a:xfrm>
              <a:off x="5180428" y="1272666"/>
              <a:ext cx="6661779" cy="1446550"/>
            </a:xfrm>
            <a:prstGeom prst="rect">
              <a:avLst/>
            </a:prstGeom>
            <a:noFill/>
          </p:spPr>
          <p:txBody>
            <a:bodyPr wrap="square" rtlCol="0">
              <a:spAutoFit/>
            </a:bodyPr>
            <a:lstStyle/>
            <a:p>
              <a:pPr algn="ctr"/>
              <a:r>
                <a:rPr lang="en-US" sz="8800">
                  <a:ln w="38100">
                    <a:solidFill>
                      <a:schemeClr val="tx1"/>
                    </a:solidFill>
                  </a:ln>
                  <a:solidFill>
                    <a:srgbClr val="76492A"/>
                  </a:solidFill>
                  <a:effectLst/>
                  <a:latin typeface="SVN-Ziclets" panose="02000603000000000000" pitchFamily="2" charset="0"/>
                  <a:ea typeface="Calibri" panose="020F0502020204030204" pitchFamily="34" charset="0"/>
                  <a:cs typeface="FC Candy" panose="020B0500040200020003" pitchFamily="34" charset="-34"/>
                </a:rPr>
                <a:t>Toán</a:t>
              </a:r>
              <a:endParaRPr lang="en-US" sz="8800" dirty="0">
                <a:ln w="38100">
                  <a:solidFill>
                    <a:schemeClr val="tx1"/>
                  </a:solidFill>
                </a:ln>
                <a:solidFill>
                  <a:srgbClr val="76492A"/>
                </a:solidFill>
                <a:latin typeface="SVN-Ziclets" panose="02000603000000000000" pitchFamily="2" charset="0"/>
                <a:cs typeface="FC Candy" panose="020B0500040200020003" pitchFamily="34" charset="-34"/>
              </a:endParaRPr>
            </a:p>
          </p:txBody>
        </p:sp>
        <p:sp>
          <p:nvSpPr>
            <p:cNvPr id="5" name="TextBox 4">
              <a:extLst>
                <a:ext uri="{FF2B5EF4-FFF2-40B4-BE49-F238E27FC236}">
                  <a16:creationId xmlns:a16="http://schemas.microsoft.com/office/drawing/2014/main" id="{E248FDCD-E3A8-D63D-CC64-F1D1AECF0668}"/>
                </a:ext>
              </a:extLst>
            </p:cNvPr>
            <p:cNvSpPr txBox="1"/>
            <p:nvPr/>
          </p:nvSpPr>
          <p:spPr>
            <a:xfrm>
              <a:off x="5803252" y="1176174"/>
              <a:ext cx="5416130" cy="1446550"/>
            </a:xfrm>
            <a:prstGeom prst="rect">
              <a:avLst/>
            </a:prstGeom>
            <a:noFill/>
          </p:spPr>
          <p:txBody>
            <a:bodyPr wrap="square" rtlCol="0">
              <a:spAutoFit/>
            </a:bodyPr>
            <a:lstStyle/>
            <a:p>
              <a:pPr algn="ctr"/>
              <a:r>
                <a:rPr lang="en-US" sz="8800">
                  <a:ln w="38100">
                    <a:solidFill>
                      <a:schemeClr val="tx1"/>
                    </a:solidFill>
                  </a:ln>
                  <a:solidFill>
                    <a:srgbClr val="FCE45B"/>
                  </a:solidFill>
                  <a:effectLst>
                    <a:outerShdw blurRad="50800" dist="38100" algn="l" rotWithShape="0">
                      <a:prstClr val="black">
                        <a:alpha val="40000"/>
                      </a:prstClr>
                    </a:outerShdw>
                  </a:effectLst>
                  <a:latin typeface="SVN-Ziclets" panose="02000603000000000000" pitchFamily="2" charset="0"/>
                  <a:cs typeface="FC Candy" panose="020B0500040200020003" pitchFamily="34" charset="-34"/>
                </a:rPr>
                <a:t>Toán</a:t>
              </a:r>
              <a:endParaRPr lang="en-US" sz="8800" dirty="0">
                <a:ln w="38100">
                  <a:solidFill>
                    <a:schemeClr val="tx1"/>
                  </a:solidFill>
                </a:ln>
                <a:solidFill>
                  <a:srgbClr val="FCE45B"/>
                </a:solidFill>
                <a:effectLst>
                  <a:outerShdw blurRad="50800" dist="38100" algn="l" rotWithShape="0">
                    <a:prstClr val="black">
                      <a:alpha val="40000"/>
                    </a:prstClr>
                  </a:outerShdw>
                </a:effectLst>
                <a:latin typeface="SVN-Ziclets" panose="02000603000000000000" pitchFamily="2" charset="0"/>
                <a:cs typeface="FC Candy" panose="020B0500040200020003" pitchFamily="34" charset="-34"/>
              </a:endParaRPr>
            </a:p>
          </p:txBody>
        </p:sp>
      </p:grpSp>
      <p:sp>
        <p:nvSpPr>
          <p:cNvPr id="164" name="TextBox 163">
            <a:extLst>
              <a:ext uri="{FF2B5EF4-FFF2-40B4-BE49-F238E27FC236}">
                <a16:creationId xmlns:a16="http://schemas.microsoft.com/office/drawing/2014/main" id="{87E8D04C-EE9F-4955-9717-4D507356FB46}"/>
              </a:ext>
            </a:extLst>
          </p:cNvPr>
          <p:cNvSpPr txBox="1"/>
          <p:nvPr/>
        </p:nvSpPr>
        <p:spPr>
          <a:xfrm>
            <a:off x="3921984" y="3465028"/>
            <a:ext cx="4348033" cy="769441"/>
          </a:xfrm>
          <a:prstGeom prst="rect">
            <a:avLst/>
          </a:prstGeom>
          <a:noFill/>
        </p:spPr>
        <p:txBody>
          <a:bodyPr wrap="square" rtlCol="0" anchor="ctr">
            <a:spAutoFit/>
          </a:bodyPr>
          <a:lstStyle/>
          <a:p>
            <a:pPr algn="ctr"/>
            <a:r>
              <a:rPr lang="en-US" sz="4400">
                <a:ln w="12700">
                  <a:solidFill>
                    <a:schemeClr val="bg1"/>
                  </a:solidFill>
                </a:ln>
                <a:solidFill>
                  <a:srgbClr val="C45408"/>
                </a:solidFill>
                <a:effectLst>
                  <a:outerShdw blurRad="50800" dist="38100" dir="2700000" algn="tl" rotWithShape="0">
                    <a:prstClr val="black">
                      <a:alpha val="40000"/>
                    </a:prstClr>
                  </a:outerShdw>
                </a:effectLst>
                <a:latin typeface="SVN-Caprica Script" pitchFamily="2" charset="0"/>
                <a:cs typeface="FC Daisy" panose="020B0500040200020003" pitchFamily="34" charset="-34"/>
              </a:rPr>
              <a:t>Trang: 159 - 160</a:t>
            </a:r>
            <a:endParaRPr lang="en-US" sz="4400" dirty="0">
              <a:ln w="12700">
                <a:solidFill>
                  <a:schemeClr val="bg1"/>
                </a:solidFill>
              </a:ln>
              <a:solidFill>
                <a:srgbClr val="C45408"/>
              </a:solidFill>
              <a:effectLst>
                <a:outerShdw blurRad="50800" dist="38100" dir="2700000" algn="tl" rotWithShape="0">
                  <a:prstClr val="black">
                    <a:alpha val="40000"/>
                  </a:prstClr>
                </a:outerShdw>
              </a:effectLst>
              <a:latin typeface="SVN-Caprica Script" pitchFamily="2" charset="0"/>
              <a:cs typeface="FC Daisy" panose="020B0500040200020003" pitchFamily="34" charset="-34"/>
            </a:endParaRPr>
          </a:p>
        </p:txBody>
      </p:sp>
      <p:sp>
        <p:nvSpPr>
          <p:cNvPr id="165" name="TextBox 164">
            <a:extLst>
              <a:ext uri="{FF2B5EF4-FFF2-40B4-BE49-F238E27FC236}">
                <a16:creationId xmlns:a16="http://schemas.microsoft.com/office/drawing/2014/main" id="{E0E3F70C-D8A3-4B90-8D92-6198944E7A97}"/>
              </a:ext>
            </a:extLst>
          </p:cNvPr>
          <p:cNvSpPr txBox="1"/>
          <p:nvPr/>
        </p:nvSpPr>
        <p:spPr>
          <a:xfrm>
            <a:off x="3606388" y="4468875"/>
            <a:ext cx="4979224" cy="769441"/>
          </a:xfrm>
          <a:prstGeom prst="rect">
            <a:avLst/>
          </a:prstGeom>
          <a:noFill/>
        </p:spPr>
        <p:txBody>
          <a:bodyPr wrap="square" rtlCol="0" anchor="ctr">
            <a:spAutoFit/>
          </a:bodyPr>
          <a:lstStyle/>
          <a:p>
            <a:pPr algn="ctr"/>
            <a:r>
              <a:rPr lang="en-US" sz="4400">
                <a:ln w="12700">
                  <a:solidFill>
                    <a:schemeClr val="bg1"/>
                  </a:solidFill>
                </a:ln>
                <a:solidFill>
                  <a:srgbClr val="76492A"/>
                </a:solidFill>
                <a:effectLst>
                  <a:outerShdw blurRad="50800" dist="38100" dir="2700000" algn="tl" rotWithShape="0">
                    <a:prstClr val="black">
                      <a:alpha val="40000"/>
                    </a:prstClr>
                  </a:outerShdw>
                </a:effectLst>
                <a:latin typeface="SVN-Caprica Script" pitchFamily="2" charset="0"/>
                <a:cs typeface="FC Daisy" panose="020B0500040200020003" pitchFamily="34" charset="-34"/>
              </a:rPr>
              <a:t>Thực hiện: EduFive</a:t>
            </a:r>
            <a:endParaRPr lang="en-US" sz="4400" dirty="0">
              <a:ln w="12700">
                <a:solidFill>
                  <a:schemeClr val="bg1"/>
                </a:solidFill>
              </a:ln>
              <a:solidFill>
                <a:srgbClr val="76492A"/>
              </a:solidFill>
              <a:effectLst>
                <a:outerShdw blurRad="50800" dist="38100" dir="2700000" algn="tl" rotWithShape="0">
                  <a:prstClr val="black">
                    <a:alpha val="40000"/>
                  </a:prstClr>
                </a:outerShdw>
              </a:effectLst>
              <a:latin typeface="SVN-Caprica Script" pitchFamily="2" charset="0"/>
              <a:cs typeface="FC Daisy" panose="020B0500040200020003" pitchFamily="34" charset="-34"/>
            </a:endParaRPr>
          </a:p>
        </p:txBody>
      </p:sp>
      <p:pic>
        <p:nvPicPr>
          <p:cNvPr id="7" name="Picture 6">
            <a:extLst>
              <a:ext uri="{FF2B5EF4-FFF2-40B4-BE49-F238E27FC236}">
                <a16:creationId xmlns:a16="http://schemas.microsoft.com/office/drawing/2014/main" id="{F34F04FE-3820-406C-9D9C-A8CDF75CD8A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71078" y="5310734"/>
            <a:ext cx="1449844" cy="1449844"/>
          </a:xfrm>
          <a:prstGeom prst="ellipse">
            <a:avLst/>
          </a:prstGeom>
        </p:spPr>
      </p:pic>
    </p:spTree>
    <p:extLst>
      <p:ext uri="{BB962C8B-B14F-4D97-AF65-F5344CB8AC3E}">
        <p14:creationId xmlns:p14="http://schemas.microsoft.com/office/powerpoint/2010/main" val="16942571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p:cTn id="7" dur="500" fill="hold"/>
                                        <p:tgtEl>
                                          <p:spTgt spid="166"/>
                                        </p:tgtEl>
                                        <p:attrNameLst>
                                          <p:attrName>ppt_w</p:attrName>
                                        </p:attrNameLst>
                                      </p:cBhvr>
                                      <p:tavLst>
                                        <p:tav tm="0">
                                          <p:val>
                                            <p:fltVal val="0"/>
                                          </p:val>
                                        </p:tav>
                                        <p:tav tm="100000">
                                          <p:val>
                                            <p:strVal val="#ppt_w"/>
                                          </p:val>
                                        </p:tav>
                                      </p:tavLst>
                                    </p:anim>
                                    <p:anim calcmode="lin" valueType="num">
                                      <p:cBhvr>
                                        <p:cTn id="8" dur="500" fill="hold"/>
                                        <p:tgtEl>
                                          <p:spTgt spid="166"/>
                                        </p:tgtEl>
                                        <p:attrNameLst>
                                          <p:attrName>ppt_h</p:attrName>
                                        </p:attrNameLst>
                                      </p:cBhvr>
                                      <p:tavLst>
                                        <p:tav tm="0">
                                          <p:val>
                                            <p:fltVal val="0"/>
                                          </p:val>
                                        </p:tav>
                                        <p:tav tm="100000">
                                          <p:val>
                                            <p:strVal val="#ppt_h"/>
                                          </p:val>
                                        </p:tav>
                                      </p:tavLst>
                                    </p:anim>
                                    <p:animEffect transition="in" filter="fade">
                                      <p:cBhvr>
                                        <p:cTn id="9" dur="500"/>
                                        <p:tgtEl>
                                          <p:spTgt spid="166"/>
                                        </p:tgtEl>
                                      </p:cBhvr>
                                    </p:animEffect>
                                  </p:childTnLst>
                                </p:cTn>
                              </p:par>
                              <p:par>
                                <p:cTn id="10" presetID="53" presetClass="entr" presetSubtype="16" fill="hold" nodeType="withEffect">
                                  <p:stCondLst>
                                    <p:cond delay="0"/>
                                  </p:stCondLst>
                                  <p:childTnLst>
                                    <p:set>
                                      <p:cBhvr>
                                        <p:cTn id="11" dur="1" fill="hold">
                                          <p:stCondLst>
                                            <p:cond delay="0"/>
                                          </p:stCondLst>
                                        </p:cTn>
                                        <p:tgtEl>
                                          <p:spTgt spid="167"/>
                                        </p:tgtEl>
                                        <p:attrNameLst>
                                          <p:attrName>style.visibility</p:attrName>
                                        </p:attrNameLst>
                                      </p:cBhvr>
                                      <p:to>
                                        <p:strVal val="visible"/>
                                      </p:to>
                                    </p:set>
                                    <p:anim calcmode="lin" valueType="num">
                                      <p:cBhvr>
                                        <p:cTn id="12" dur="500" fill="hold"/>
                                        <p:tgtEl>
                                          <p:spTgt spid="167"/>
                                        </p:tgtEl>
                                        <p:attrNameLst>
                                          <p:attrName>ppt_w</p:attrName>
                                        </p:attrNameLst>
                                      </p:cBhvr>
                                      <p:tavLst>
                                        <p:tav tm="0">
                                          <p:val>
                                            <p:fltVal val="0"/>
                                          </p:val>
                                        </p:tav>
                                        <p:tav tm="100000">
                                          <p:val>
                                            <p:strVal val="#ppt_w"/>
                                          </p:val>
                                        </p:tav>
                                      </p:tavLst>
                                    </p:anim>
                                    <p:anim calcmode="lin" valueType="num">
                                      <p:cBhvr>
                                        <p:cTn id="13" dur="500" fill="hold"/>
                                        <p:tgtEl>
                                          <p:spTgt spid="167"/>
                                        </p:tgtEl>
                                        <p:attrNameLst>
                                          <p:attrName>ppt_h</p:attrName>
                                        </p:attrNameLst>
                                      </p:cBhvr>
                                      <p:tavLst>
                                        <p:tav tm="0">
                                          <p:val>
                                            <p:fltVal val="0"/>
                                          </p:val>
                                        </p:tav>
                                        <p:tav tm="100000">
                                          <p:val>
                                            <p:strVal val="#ppt_h"/>
                                          </p:val>
                                        </p:tav>
                                      </p:tavLst>
                                    </p:anim>
                                    <p:animEffect transition="in" filter="fade">
                                      <p:cBhvr>
                                        <p:cTn id="14" dur="500"/>
                                        <p:tgtEl>
                                          <p:spTgt spid="167"/>
                                        </p:tgtEl>
                                      </p:cBhvr>
                                    </p:animEffect>
                                  </p:childTnLst>
                                </p:cTn>
                              </p:par>
                            </p:childTnLst>
                          </p:cTn>
                        </p:par>
                        <p:par>
                          <p:cTn id="15" fill="hold">
                            <p:stCondLst>
                              <p:cond delay="500"/>
                            </p:stCondLst>
                            <p:childTnLst>
                              <p:par>
                                <p:cTn id="16" presetID="32" presetClass="emph" presetSubtype="0" repeatCount="indefinite" fill="hold" nodeType="afterEffect">
                                  <p:stCondLst>
                                    <p:cond delay="0"/>
                                  </p:stCondLst>
                                  <p:childTnLst>
                                    <p:animRot by="120000">
                                      <p:cBhvr>
                                        <p:cTn id="17" dur="100" fill="hold">
                                          <p:stCondLst>
                                            <p:cond delay="0"/>
                                          </p:stCondLst>
                                        </p:cTn>
                                        <p:tgtEl>
                                          <p:spTgt spid="166"/>
                                        </p:tgtEl>
                                        <p:attrNameLst>
                                          <p:attrName>r</p:attrName>
                                        </p:attrNameLst>
                                      </p:cBhvr>
                                    </p:animRot>
                                    <p:animRot by="-240000">
                                      <p:cBhvr>
                                        <p:cTn id="18" dur="200" fill="hold">
                                          <p:stCondLst>
                                            <p:cond delay="200"/>
                                          </p:stCondLst>
                                        </p:cTn>
                                        <p:tgtEl>
                                          <p:spTgt spid="166"/>
                                        </p:tgtEl>
                                        <p:attrNameLst>
                                          <p:attrName>r</p:attrName>
                                        </p:attrNameLst>
                                      </p:cBhvr>
                                    </p:animRot>
                                    <p:animRot by="240000">
                                      <p:cBhvr>
                                        <p:cTn id="19" dur="200" fill="hold">
                                          <p:stCondLst>
                                            <p:cond delay="400"/>
                                          </p:stCondLst>
                                        </p:cTn>
                                        <p:tgtEl>
                                          <p:spTgt spid="166"/>
                                        </p:tgtEl>
                                        <p:attrNameLst>
                                          <p:attrName>r</p:attrName>
                                        </p:attrNameLst>
                                      </p:cBhvr>
                                    </p:animRot>
                                    <p:animRot by="-240000">
                                      <p:cBhvr>
                                        <p:cTn id="20" dur="200" fill="hold">
                                          <p:stCondLst>
                                            <p:cond delay="600"/>
                                          </p:stCondLst>
                                        </p:cTn>
                                        <p:tgtEl>
                                          <p:spTgt spid="166"/>
                                        </p:tgtEl>
                                        <p:attrNameLst>
                                          <p:attrName>r</p:attrName>
                                        </p:attrNameLst>
                                      </p:cBhvr>
                                    </p:animRot>
                                    <p:animRot by="120000">
                                      <p:cBhvr>
                                        <p:cTn id="21" dur="200" fill="hold">
                                          <p:stCondLst>
                                            <p:cond delay="800"/>
                                          </p:stCondLst>
                                        </p:cTn>
                                        <p:tgtEl>
                                          <p:spTgt spid="166"/>
                                        </p:tgtEl>
                                        <p:attrNameLst>
                                          <p:attrName>r</p:attrName>
                                        </p:attrNameLst>
                                      </p:cBhvr>
                                    </p:animRot>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167"/>
                                        </p:tgtEl>
                                        <p:attrNameLst>
                                          <p:attrName>r</p:attrName>
                                        </p:attrNameLst>
                                      </p:cBhvr>
                                    </p:animRot>
                                    <p:animRot by="-240000">
                                      <p:cBhvr>
                                        <p:cTn id="24" dur="200" fill="hold">
                                          <p:stCondLst>
                                            <p:cond delay="200"/>
                                          </p:stCondLst>
                                        </p:cTn>
                                        <p:tgtEl>
                                          <p:spTgt spid="167"/>
                                        </p:tgtEl>
                                        <p:attrNameLst>
                                          <p:attrName>r</p:attrName>
                                        </p:attrNameLst>
                                      </p:cBhvr>
                                    </p:animRot>
                                    <p:animRot by="240000">
                                      <p:cBhvr>
                                        <p:cTn id="25" dur="200" fill="hold">
                                          <p:stCondLst>
                                            <p:cond delay="400"/>
                                          </p:stCondLst>
                                        </p:cTn>
                                        <p:tgtEl>
                                          <p:spTgt spid="167"/>
                                        </p:tgtEl>
                                        <p:attrNameLst>
                                          <p:attrName>r</p:attrName>
                                        </p:attrNameLst>
                                      </p:cBhvr>
                                    </p:animRot>
                                    <p:animRot by="-240000">
                                      <p:cBhvr>
                                        <p:cTn id="26" dur="200" fill="hold">
                                          <p:stCondLst>
                                            <p:cond delay="600"/>
                                          </p:stCondLst>
                                        </p:cTn>
                                        <p:tgtEl>
                                          <p:spTgt spid="167"/>
                                        </p:tgtEl>
                                        <p:attrNameLst>
                                          <p:attrName>r</p:attrName>
                                        </p:attrNameLst>
                                      </p:cBhvr>
                                    </p:animRot>
                                    <p:animRot by="120000">
                                      <p:cBhvr>
                                        <p:cTn id="27" dur="200" fill="hold">
                                          <p:stCondLst>
                                            <p:cond delay="800"/>
                                          </p:stCondLst>
                                        </p:cTn>
                                        <p:tgtEl>
                                          <p:spTgt spid="167"/>
                                        </p:tgtEl>
                                        <p:attrNameLst>
                                          <p:attrName>r</p:attrName>
                                        </p:attrNameLst>
                                      </p:cBhvr>
                                    </p:animRot>
                                  </p:childTnLst>
                                </p:cTn>
                              </p:par>
                            </p:childTnLst>
                          </p:cTn>
                        </p:par>
                        <p:par>
                          <p:cTn id="28" fill="hold">
                            <p:stCondLst>
                              <p:cond delay="1500"/>
                            </p:stCondLst>
                            <p:childTnLst>
                              <p:par>
                                <p:cTn id="29" presetID="14" presetClass="entr" presetSubtype="1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randombar(horizontal)">
                                      <p:cBhvr>
                                        <p:cTn id="31" dur="1000"/>
                                        <p:tgtEl>
                                          <p:spTgt spid="2"/>
                                        </p:tgtEl>
                                      </p:cBhvr>
                                    </p:animEffect>
                                  </p:childTnLst>
                                </p:cTn>
                              </p:par>
                              <p:par>
                                <p:cTn id="32" presetID="14" presetClass="entr" presetSubtype="1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randombar(horizontal)">
                                      <p:cBhvr>
                                        <p:cTn id="34" dur="2000"/>
                                        <p:tgtEl>
                                          <p:spTgt spid="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64"/>
                                        </p:tgtEl>
                                        <p:attrNameLst>
                                          <p:attrName>style.visibility</p:attrName>
                                        </p:attrNameLst>
                                      </p:cBhvr>
                                      <p:to>
                                        <p:strVal val="visible"/>
                                      </p:to>
                                    </p:set>
                                    <p:animEffect transition="in" filter="wipe(left)">
                                      <p:cBhvr>
                                        <p:cTn id="37" dur="1000"/>
                                        <p:tgtEl>
                                          <p:spTgt spid="16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65"/>
                                        </p:tgtEl>
                                        <p:attrNameLst>
                                          <p:attrName>style.visibility</p:attrName>
                                        </p:attrNameLst>
                                      </p:cBhvr>
                                      <p:to>
                                        <p:strVal val="visible"/>
                                      </p:to>
                                    </p:set>
                                    <p:animEffect transition="in" filter="wipe(left)">
                                      <p:cBhvr>
                                        <p:cTn id="40" dur="1000"/>
                                        <p:tgtEl>
                                          <p:spTgt spid="165"/>
                                        </p:tgtEl>
                                      </p:cBhvr>
                                    </p:animEffect>
                                  </p:childTnLst>
                                </p:cTn>
                              </p:par>
                            </p:childTnLst>
                          </p:cTn>
                        </p:par>
                        <p:par>
                          <p:cTn id="41" fill="hold">
                            <p:stCondLst>
                              <p:cond delay="3500"/>
                            </p:stCondLst>
                            <p:childTnLst>
                              <p:par>
                                <p:cTn id="42" presetID="32" presetClass="emph" presetSubtype="0" repeatCount="indefinite" fill="hold" nodeType="afterEffect">
                                  <p:stCondLst>
                                    <p:cond delay="0"/>
                                  </p:stCondLst>
                                  <p:childTnLst>
                                    <p:animRot by="120000">
                                      <p:cBhvr>
                                        <p:cTn id="43" dur="100" fill="hold">
                                          <p:stCondLst>
                                            <p:cond delay="0"/>
                                          </p:stCondLst>
                                        </p:cTn>
                                        <p:tgtEl>
                                          <p:spTgt spid="430"/>
                                        </p:tgtEl>
                                        <p:attrNameLst>
                                          <p:attrName>r</p:attrName>
                                        </p:attrNameLst>
                                      </p:cBhvr>
                                    </p:animRot>
                                    <p:animRot by="-240000">
                                      <p:cBhvr>
                                        <p:cTn id="44" dur="200" fill="hold">
                                          <p:stCondLst>
                                            <p:cond delay="200"/>
                                          </p:stCondLst>
                                        </p:cTn>
                                        <p:tgtEl>
                                          <p:spTgt spid="430"/>
                                        </p:tgtEl>
                                        <p:attrNameLst>
                                          <p:attrName>r</p:attrName>
                                        </p:attrNameLst>
                                      </p:cBhvr>
                                    </p:animRot>
                                    <p:animRot by="240000">
                                      <p:cBhvr>
                                        <p:cTn id="45" dur="200" fill="hold">
                                          <p:stCondLst>
                                            <p:cond delay="400"/>
                                          </p:stCondLst>
                                        </p:cTn>
                                        <p:tgtEl>
                                          <p:spTgt spid="430"/>
                                        </p:tgtEl>
                                        <p:attrNameLst>
                                          <p:attrName>r</p:attrName>
                                        </p:attrNameLst>
                                      </p:cBhvr>
                                    </p:animRot>
                                    <p:animRot by="-240000">
                                      <p:cBhvr>
                                        <p:cTn id="46" dur="200" fill="hold">
                                          <p:stCondLst>
                                            <p:cond delay="600"/>
                                          </p:stCondLst>
                                        </p:cTn>
                                        <p:tgtEl>
                                          <p:spTgt spid="430"/>
                                        </p:tgtEl>
                                        <p:attrNameLst>
                                          <p:attrName>r</p:attrName>
                                        </p:attrNameLst>
                                      </p:cBhvr>
                                    </p:animRot>
                                    <p:animRot by="120000">
                                      <p:cBhvr>
                                        <p:cTn id="47" dur="200" fill="hold">
                                          <p:stCondLst>
                                            <p:cond delay="800"/>
                                          </p:stCondLst>
                                        </p:cTn>
                                        <p:tgtEl>
                                          <p:spTgt spid="430"/>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409"/>
                                        </p:tgtEl>
                                        <p:attrNameLst>
                                          <p:attrName>r</p:attrName>
                                        </p:attrNameLst>
                                      </p:cBhvr>
                                    </p:animRot>
                                    <p:animRot by="-240000">
                                      <p:cBhvr>
                                        <p:cTn id="50" dur="200" fill="hold">
                                          <p:stCondLst>
                                            <p:cond delay="200"/>
                                          </p:stCondLst>
                                        </p:cTn>
                                        <p:tgtEl>
                                          <p:spTgt spid="409"/>
                                        </p:tgtEl>
                                        <p:attrNameLst>
                                          <p:attrName>r</p:attrName>
                                        </p:attrNameLst>
                                      </p:cBhvr>
                                    </p:animRot>
                                    <p:animRot by="240000">
                                      <p:cBhvr>
                                        <p:cTn id="51" dur="200" fill="hold">
                                          <p:stCondLst>
                                            <p:cond delay="400"/>
                                          </p:stCondLst>
                                        </p:cTn>
                                        <p:tgtEl>
                                          <p:spTgt spid="409"/>
                                        </p:tgtEl>
                                        <p:attrNameLst>
                                          <p:attrName>r</p:attrName>
                                        </p:attrNameLst>
                                      </p:cBhvr>
                                    </p:animRot>
                                    <p:animRot by="-240000">
                                      <p:cBhvr>
                                        <p:cTn id="52" dur="200" fill="hold">
                                          <p:stCondLst>
                                            <p:cond delay="600"/>
                                          </p:stCondLst>
                                        </p:cTn>
                                        <p:tgtEl>
                                          <p:spTgt spid="409"/>
                                        </p:tgtEl>
                                        <p:attrNameLst>
                                          <p:attrName>r</p:attrName>
                                        </p:attrNameLst>
                                      </p:cBhvr>
                                    </p:animRot>
                                    <p:animRot by="120000">
                                      <p:cBhvr>
                                        <p:cTn id="53" dur="200" fill="hold">
                                          <p:stCondLst>
                                            <p:cond delay="800"/>
                                          </p:stCondLst>
                                        </p:cTn>
                                        <p:tgtEl>
                                          <p:spTgt spid="409"/>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58"/>
                                        </p:tgtEl>
                                        <p:attrNameLst>
                                          <p:attrName>r</p:attrName>
                                        </p:attrNameLst>
                                      </p:cBhvr>
                                    </p:animRot>
                                    <p:animRot by="-240000">
                                      <p:cBhvr>
                                        <p:cTn id="56" dur="200" fill="hold">
                                          <p:stCondLst>
                                            <p:cond delay="200"/>
                                          </p:stCondLst>
                                        </p:cTn>
                                        <p:tgtEl>
                                          <p:spTgt spid="158"/>
                                        </p:tgtEl>
                                        <p:attrNameLst>
                                          <p:attrName>r</p:attrName>
                                        </p:attrNameLst>
                                      </p:cBhvr>
                                    </p:animRot>
                                    <p:animRot by="240000">
                                      <p:cBhvr>
                                        <p:cTn id="57" dur="200" fill="hold">
                                          <p:stCondLst>
                                            <p:cond delay="400"/>
                                          </p:stCondLst>
                                        </p:cTn>
                                        <p:tgtEl>
                                          <p:spTgt spid="158"/>
                                        </p:tgtEl>
                                        <p:attrNameLst>
                                          <p:attrName>r</p:attrName>
                                        </p:attrNameLst>
                                      </p:cBhvr>
                                    </p:animRot>
                                    <p:animRot by="-240000">
                                      <p:cBhvr>
                                        <p:cTn id="58" dur="200" fill="hold">
                                          <p:stCondLst>
                                            <p:cond delay="600"/>
                                          </p:stCondLst>
                                        </p:cTn>
                                        <p:tgtEl>
                                          <p:spTgt spid="158"/>
                                        </p:tgtEl>
                                        <p:attrNameLst>
                                          <p:attrName>r</p:attrName>
                                        </p:attrNameLst>
                                      </p:cBhvr>
                                    </p:animRot>
                                    <p:animRot by="120000">
                                      <p:cBhvr>
                                        <p:cTn id="59" dur="200" fill="hold">
                                          <p:stCondLst>
                                            <p:cond delay="800"/>
                                          </p:stCondLst>
                                        </p:cTn>
                                        <p:tgtEl>
                                          <p:spTgt spid="158"/>
                                        </p:tgtEl>
                                        <p:attrNameLst>
                                          <p:attrName>r</p:attrName>
                                        </p:attrNameLst>
                                      </p:cBhvr>
                                    </p:animRot>
                                  </p:childTnLst>
                                </p:cTn>
                              </p:par>
                              <p:par>
                                <p:cTn id="60" presetID="32" presetClass="emph" presetSubtype="0" repeatCount="indefinite" fill="hold" nodeType="withEffect">
                                  <p:stCondLst>
                                    <p:cond delay="0"/>
                                  </p:stCondLst>
                                  <p:childTnLst>
                                    <p:animRot by="120000">
                                      <p:cBhvr>
                                        <p:cTn id="61" dur="100" fill="hold">
                                          <p:stCondLst>
                                            <p:cond delay="0"/>
                                          </p:stCondLst>
                                        </p:cTn>
                                        <p:tgtEl>
                                          <p:spTgt spid="421"/>
                                        </p:tgtEl>
                                        <p:attrNameLst>
                                          <p:attrName>r</p:attrName>
                                        </p:attrNameLst>
                                      </p:cBhvr>
                                    </p:animRot>
                                    <p:animRot by="-240000">
                                      <p:cBhvr>
                                        <p:cTn id="62" dur="200" fill="hold">
                                          <p:stCondLst>
                                            <p:cond delay="200"/>
                                          </p:stCondLst>
                                        </p:cTn>
                                        <p:tgtEl>
                                          <p:spTgt spid="421"/>
                                        </p:tgtEl>
                                        <p:attrNameLst>
                                          <p:attrName>r</p:attrName>
                                        </p:attrNameLst>
                                      </p:cBhvr>
                                    </p:animRot>
                                    <p:animRot by="240000">
                                      <p:cBhvr>
                                        <p:cTn id="63" dur="200" fill="hold">
                                          <p:stCondLst>
                                            <p:cond delay="400"/>
                                          </p:stCondLst>
                                        </p:cTn>
                                        <p:tgtEl>
                                          <p:spTgt spid="421"/>
                                        </p:tgtEl>
                                        <p:attrNameLst>
                                          <p:attrName>r</p:attrName>
                                        </p:attrNameLst>
                                      </p:cBhvr>
                                    </p:animRot>
                                    <p:animRot by="-240000">
                                      <p:cBhvr>
                                        <p:cTn id="64" dur="200" fill="hold">
                                          <p:stCondLst>
                                            <p:cond delay="600"/>
                                          </p:stCondLst>
                                        </p:cTn>
                                        <p:tgtEl>
                                          <p:spTgt spid="421"/>
                                        </p:tgtEl>
                                        <p:attrNameLst>
                                          <p:attrName>r</p:attrName>
                                        </p:attrNameLst>
                                      </p:cBhvr>
                                    </p:animRot>
                                    <p:animRot by="120000">
                                      <p:cBhvr>
                                        <p:cTn id="65" dur="200" fill="hold">
                                          <p:stCondLst>
                                            <p:cond delay="800"/>
                                          </p:stCondLst>
                                        </p:cTn>
                                        <p:tgtEl>
                                          <p:spTgt spid="4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6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3DE"/>
        </a:solidFill>
        <a:effectLst/>
      </p:bgPr>
    </p:bg>
    <p:spTree>
      <p:nvGrpSpPr>
        <p:cNvPr id="1" name=""/>
        <p:cNvGrpSpPr/>
        <p:nvPr/>
      </p:nvGrpSpPr>
      <p:grpSpPr>
        <a:xfrm>
          <a:off x="0" y="0"/>
          <a:ext cx="0" cy="0"/>
          <a:chOff x="0" y="0"/>
          <a:chExt cx="0" cy="0"/>
        </a:xfrm>
      </p:grpSpPr>
      <p:sp>
        <p:nvSpPr>
          <p:cNvPr id="411" name="Frame 410">
            <a:extLst>
              <a:ext uri="{FF2B5EF4-FFF2-40B4-BE49-F238E27FC236}">
                <a16:creationId xmlns:a16="http://schemas.microsoft.com/office/drawing/2014/main" id="{FF948C8F-97DD-4840-81D6-DBB4A04B53AF}"/>
              </a:ext>
            </a:extLst>
          </p:cNvPr>
          <p:cNvSpPr/>
          <p:nvPr/>
        </p:nvSpPr>
        <p:spPr>
          <a:xfrm>
            <a:off x="-35470" y="-80602"/>
            <a:ext cx="12299448" cy="6998677"/>
          </a:xfrm>
          <a:prstGeom prst="frame">
            <a:avLst>
              <a:gd name="adj1" fmla="val 6721"/>
            </a:avLst>
          </a:prstGeom>
          <a:solidFill>
            <a:srgbClr val="6F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06" name="Group 305">
            <a:extLst>
              <a:ext uri="{FF2B5EF4-FFF2-40B4-BE49-F238E27FC236}">
                <a16:creationId xmlns:a16="http://schemas.microsoft.com/office/drawing/2014/main" id="{4C8B9EB9-AE4E-4948-AD85-D8DFB692266D}"/>
              </a:ext>
            </a:extLst>
          </p:cNvPr>
          <p:cNvGrpSpPr/>
          <p:nvPr/>
        </p:nvGrpSpPr>
        <p:grpSpPr>
          <a:xfrm>
            <a:off x="-103525" y="-10263"/>
            <a:ext cx="12208049" cy="6873133"/>
            <a:chOff x="-16049" y="-1279"/>
            <a:chExt cx="12208049" cy="6873133"/>
          </a:xfrm>
        </p:grpSpPr>
        <p:grpSp>
          <p:nvGrpSpPr>
            <p:cNvPr id="307" name="Group 306">
              <a:extLst>
                <a:ext uri="{FF2B5EF4-FFF2-40B4-BE49-F238E27FC236}">
                  <a16:creationId xmlns:a16="http://schemas.microsoft.com/office/drawing/2014/main" id="{8C2084F8-84FF-435D-979B-C97278F1C613}"/>
                </a:ext>
              </a:extLst>
            </p:cNvPr>
            <p:cNvGrpSpPr/>
            <p:nvPr/>
          </p:nvGrpSpPr>
          <p:grpSpPr>
            <a:xfrm>
              <a:off x="5351081" y="0"/>
              <a:ext cx="2685329" cy="6871854"/>
              <a:chOff x="3611300" y="0"/>
              <a:chExt cx="2685329" cy="6871854"/>
            </a:xfrm>
          </p:grpSpPr>
          <p:cxnSp>
            <p:nvCxnSpPr>
              <p:cNvPr id="389" name="Straight Connector 388">
                <a:extLst>
                  <a:ext uri="{FF2B5EF4-FFF2-40B4-BE49-F238E27FC236}">
                    <a16:creationId xmlns:a16="http://schemas.microsoft.com/office/drawing/2014/main" id="{4FC030FF-2A48-4460-9D28-C327CB922B5B}"/>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A6FFBF58-58C0-4A1B-AFF0-53FE89038C2B}"/>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DA1A442E-FF4A-401A-94F8-344942BD5EE0}"/>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C7AD8C45-E877-4515-A594-7FA29102F7D9}"/>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3B1F8D86-EE0C-410F-95D2-6A356500C60A}"/>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CCED2462-8002-4541-A13F-7538B838D34B}"/>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19C584D9-9919-4D52-A67E-E759445946F9}"/>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66E1CEDD-89E0-4A87-9FFC-151F17C82B95}"/>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B6686860-4BC5-4FE7-B2B0-78F7FBBE3FD1}"/>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756EC205-E756-4536-9842-19607397CD95}"/>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C5D06442-4E8C-4A2A-A343-A1D96C6CEB69}"/>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9C9782DD-6A87-48C8-9D08-C89DC78B4C85}"/>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895A6DF0-41BE-496D-B3D5-6180245C0A3A}"/>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58D580BD-043B-42E5-AB35-63B704F6A427}"/>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6E6A6DE4-7C70-4706-815D-DC7A5614D0FC}"/>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5A18D0E4-D077-4371-B7EF-93AE07D44E96}"/>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D22DC5B7-6A87-4FCE-95FA-5EB109D8E9F2}"/>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4B7CF32C-FCAC-43BF-9718-C43916C71F49}"/>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AD5CD015-A16E-4412-99D2-DF3351F831FE}"/>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C4E89749-A634-44A6-A332-FA655B1299A3}"/>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08" name="Group 307">
              <a:extLst>
                <a:ext uri="{FF2B5EF4-FFF2-40B4-BE49-F238E27FC236}">
                  <a16:creationId xmlns:a16="http://schemas.microsoft.com/office/drawing/2014/main" id="{B9F0B32D-C326-4003-92FC-13BA6DA6E526}"/>
                </a:ext>
              </a:extLst>
            </p:cNvPr>
            <p:cNvGrpSpPr/>
            <p:nvPr/>
          </p:nvGrpSpPr>
          <p:grpSpPr>
            <a:xfrm>
              <a:off x="2669277" y="-1279"/>
              <a:ext cx="2685329" cy="6871854"/>
              <a:chOff x="3611300" y="0"/>
              <a:chExt cx="2685329" cy="6871854"/>
            </a:xfrm>
          </p:grpSpPr>
          <p:cxnSp>
            <p:nvCxnSpPr>
              <p:cNvPr id="369" name="Straight Connector 368">
                <a:extLst>
                  <a:ext uri="{FF2B5EF4-FFF2-40B4-BE49-F238E27FC236}">
                    <a16:creationId xmlns:a16="http://schemas.microsoft.com/office/drawing/2014/main" id="{A38CD5A1-1CFC-4182-92A2-C78098FC3C7F}"/>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FF4FF6A1-F63A-484B-B309-4F97A5E58081}"/>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91A8C714-43AF-40B5-A84C-4F31706FDFD3}"/>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2D05CF5E-9695-469B-AAB6-077CD440B41F}"/>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FB51EC03-2EE2-4FF8-827D-BC627C4407B8}"/>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FA3FED74-A80A-499E-A1F9-367027740C8A}"/>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14BD1E55-8ECD-43E2-AFE9-6E18B0A78B5B}"/>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932EC2D9-7C7A-4C59-80D8-5FCFAFD8A489}"/>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9E7B5E2A-A4A5-4D12-846E-922D0F5DD448}"/>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9B7BAE63-6858-40F9-AA8E-E0C53EF60152}"/>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42EF8495-2A13-485D-A7FE-A9133ED63227}"/>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C9D0C2E9-3EB2-4541-BB52-9BA8EDEC80B8}"/>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1839533E-97AB-43EC-AC17-1709865A9A6F}"/>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B9C8C718-070B-45E1-9821-67C43DDBBC71}"/>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6BDF845F-3EF8-44C0-A767-C85F505BE546}"/>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52BB5D23-18B9-42DB-A6C7-0578FFB5B513}"/>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6DC701C8-32AA-4A27-8116-EB325F238A8E}"/>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F5ABE5A7-25D9-4255-8DBE-A850C7AB3795}"/>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5F5A946C-3A65-4F02-A59D-84DB11457E2B}"/>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6CD215D9-5CA5-498B-B64F-31835876F08A}"/>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09" name="Group 308">
              <a:extLst>
                <a:ext uri="{FF2B5EF4-FFF2-40B4-BE49-F238E27FC236}">
                  <a16:creationId xmlns:a16="http://schemas.microsoft.com/office/drawing/2014/main" id="{33BCE14E-9FAC-4D10-94C8-37507B73A3B3}"/>
                </a:ext>
              </a:extLst>
            </p:cNvPr>
            <p:cNvGrpSpPr/>
            <p:nvPr/>
          </p:nvGrpSpPr>
          <p:grpSpPr>
            <a:xfrm>
              <a:off x="-16049" y="0"/>
              <a:ext cx="2685329" cy="6871854"/>
              <a:chOff x="3611300" y="0"/>
              <a:chExt cx="2685329" cy="6871854"/>
            </a:xfrm>
          </p:grpSpPr>
          <p:cxnSp>
            <p:nvCxnSpPr>
              <p:cNvPr id="348" name="Straight Connector 347">
                <a:extLst>
                  <a:ext uri="{FF2B5EF4-FFF2-40B4-BE49-F238E27FC236}">
                    <a16:creationId xmlns:a16="http://schemas.microsoft.com/office/drawing/2014/main" id="{701D3D13-6C5C-4992-B543-321A46513BC9}"/>
                  </a:ext>
                </a:extLst>
              </p:cNvPr>
              <p:cNvCxnSpPr/>
              <p:nvPr/>
            </p:nvCxnSpPr>
            <p:spPr>
              <a:xfrm>
                <a:off x="361130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06DD2610-130B-4701-829B-EB6B1E42AEAE}"/>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55BE273D-0F92-4AFB-865A-13F0A75D7B26}"/>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CA6EB618-BD86-4AD6-AF6A-B3934DBD7CFE}"/>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A35C900E-0446-47CC-AE2F-1A70D7767724}"/>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9E52CC7A-D25D-4F39-9528-AF367C256E20}"/>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B74EA7B0-E9D5-4D2B-96C2-CD9F3A051742}"/>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9DEFDC93-B08B-4C5F-AC6D-1EBF55997683}"/>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69A4D887-C0A6-4EEE-9A23-27C31804B080}"/>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44F21771-1306-422A-AF9A-9D9DE698489C}"/>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870C0D6F-E93C-4A50-A496-496D8AB844DB}"/>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9A94A56D-598C-48FD-8E82-AAC90D8259E4}"/>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ECCC131B-9F72-48EE-96E6-FE6548EA6AA0}"/>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A9B2DB61-E6D8-4723-ACD5-C102C2FD1695}"/>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FE6D7772-F257-485A-880A-D4992B71389D}"/>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423193BC-4C52-48F5-8F39-215811135B27}"/>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F2D15E7E-0E87-4D08-BAFD-83F6B22354D4}"/>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CD0F20F8-DA6F-4E95-8C5B-168263E57DAB}"/>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B3513295-E807-40CD-9DB0-C992569EBD97}"/>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CF8C3F78-C323-4F4B-A1A4-EB72CB393891}"/>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3F82B913-1FCC-441B-9D32-3A0A3DE67D17}"/>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10" name="Group 309">
              <a:extLst>
                <a:ext uri="{FF2B5EF4-FFF2-40B4-BE49-F238E27FC236}">
                  <a16:creationId xmlns:a16="http://schemas.microsoft.com/office/drawing/2014/main" id="{01757B52-A2C3-418B-A717-DA62E155F11A}"/>
                </a:ext>
              </a:extLst>
            </p:cNvPr>
            <p:cNvGrpSpPr/>
            <p:nvPr/>
          </p:nvGrpSpPr>
          <p:grpSpPr>
            <a:xfrm>
              <a:off x="10711166" y="0"/>
              <a:ext cx="1480834" cy="6871854"/>
              <a:chOff x="10711166" y="0"/>
              <a:chExt cx="1480834" cy="6871854"/>
            </a:xfrm>
          </p:grpSpPr>
          <p:cxnSp>
            <p:nvCxnSpPr>
              <p:cNvPr id="331" name="Straight Connector 330">
                <a:extLst>
                  <a:ext uri="{FF2B5EF4-FFF2-40B4-BE49-F238E27FC236}">
                    <a16:creationId xmlns:a16="http://schemas.microsoft.com/office/drawing/2014/main" id="{457CDEAE-5EA4-42CA-9712-AB5CD74E0584}"/>
                  </a:ext>
                </a:extLst>
              </p:cNvPr>
              <p:cNvCxnSpPr>
                <a:cxnSpLocks/>
              </p:cNvCxnSpPr>
              <p:nvPr/>
            </p:nvCxnSpPr>
            <p:spPr>
              <a:xfrm>
                <a:off x="11248232"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4EAC11D1-82E2-4240-BFD7-0EFD1854DA35}"/>
                  </a:ext>
                </a:extLst>
              </p:cNvPr>
              <p:cNvCxnSpPr>
                <a:cxnSpLocks/>
              </p:cNvCxnSpPr>
              <p:nvPr/>
            </p:nvCxnSpPr>
            <p:spPr>
              <a:xfrm>
                <a:off x="11785297"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3459F72A-7669-459F-8518-EEC3F8A3B719}"/>
                  </a:ext>
                </a:extLst>
              </p:cNvPr>
              <p:cNvCxnSpPr>
                <a:cxnSpLocks/>
              </p:cNvCxnSpPr>
              <p:nvPr/>
            </p:nvCxnSpPr>
            <p:spPr>
              <a:xfrm>
                <a:off x="10711167" y="0"/>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E46D682A-141D-4906-BA7C-DE35F613359C}"/>
                  </a:ext>
                </a:extLst>
              </p:cNvPr>
              <p:cNvCxnSpPr>
                <a:cxnSpLocks/>
              </p:cNvCxnSpPr>
              <p:nvPr/>
            </p:nvCxnSpPr>
            <p:spPr>
              <a:xfrm>
                <a:off x="10711168" y="490847"/>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666FEA43-7535-4019-B6C1-A4324BE440D7}"/>
                  </a:ext>
                </a:extLst>
              </p:cNvPr>
              <p:cNvCxnSpPr>
                <a:cxnSpLocks/>
              </p:cNvCxnSpPr>
              <p:nvPr/>
            </p:nvCxnSpPr>
            <p:spPr>
              <a:xfrm>
                <a:off x="10711168" y="98169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8302FCE1-0A55-470C-80F1-020D8A672D63}"/>
                  </a:ext>
                </a:extLst>
              </p:cNvPr>
              <p:cNvCxnSpPr>
                <a:cxnSpLocks/>
              </p:cNvCxnSpPr>
              <p:nvPr/>
            </p:nvCxnSpPr>
            <p:spPr>
              <a:xfrm>
                <a:off x="10711167" y="1472541"/>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A3B3395C-3FAB-4D69-BD1C-89395B37FF60}"/>
                  </a:ext>
                </a:extLst>
              </p:cNvPr>
              <p:cNvCxnSpPr>
                <a:cxnSpLocks/>
              </p:cNvCxnSpPr>
              <p:nvPr/>
            </p:nvCxnSpPr>
            <p:spPr>
              <a:xfrm>
                <a:off x="10711168" y="1963388"/>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E31FB345-5A9E-4BE3-BE67-F8E33E096515}"/>
                  </a:ext>
                </a:extLst>
              </p:cNvPr>
              <p:cNvCxnSpPr>
                <a:cxnSpLocks/>
              </p:cNvCxnSpPr>
              <p:nvPr/>
            </p:nvCxnSpPr>
            <p:spPr>
              <a:xfrm>
                <a:off x="10711166" y="2454235"/>
                <a:ext cx="1480834"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4A97CE38-5E05-4A06-A049-E8BA8A572BA4}"/>
                  </a:ext>
                </a:extLst>
              </p:cNvPr>
              <p:cNvCxnSpPr>
                <a:cxnSpLocks/>
              </p:cNvCxnSpPr>
              <p:nvPr/>
            </p:nvCxnSpPr>
            <p:spPr>
              <a:xfrm>
                <a:off x="10711167" y="2945082"/>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9B8FC491-77AE-4F26-AF4F-E07B9A0308D5}"/>
                  </a:ext>
                </a:extLst>
              </p:cNvPr>
              <p:cNvCxnSpPr>
                <a:cxnSpLocks/>
              </p:cNvCxnSpPr>
              <p:nvPr/>
            </p:nvCxnSpPr>
            <p:spPr>
              <a:xfrm>
                <a:off x="10711167" y="3435929"/>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A28E3B2C-65C3-4F49-AC02-69BB5BA41E7E}"/>
                  </a:ext>
                </a:extLst>
              </p:cNvPr>
              <p:cNvCxnSpPr>
                <a:cxnSpLocks/>
              </p:cNvCxnSpPr>
              <p:nvPr/>
            </p:nvCxnSpPr>
            <p:spPr>
              <a:xfrm>
                <a:off x="10711166" y="4417623"/>
                <a:ext cx="1480834"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28E21369-E7E4-4FB9-8747-D5095A3635FE}"/>
                  </a:ext>
                </a:extLst>
              </p:cNvPr>
              <p:cNvCxnSpPr>
                <a:cxnSpLocks/>
              </p:cNvCxnSpPr>
              <p:nvPr/>
            </p:nvCxnSpPr>
            <p:spPr>
              <a:xfrm>
                <a:off x="10711167" y="3926776"/>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AD18B1AF-13D4-4EC6-855C-30761A14E783}"/>
                  </a:ext>
                </a:extLst>
              </p:cNvPr>
              <p:cNvCxnSpPr>
                <a:cxnSpLocks/>
              </p:cNvCxnSpPr>
              <p:nvPr/>
            </p:nvCxnSpPr>
            <p:spPr>
              <a:xfrm>
                <a:off x="10711167" y="4908470"/>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70A34842-4A8C-4EBD-899C-9EB5AA65AB08}"/>
                  </a:ext>
                </a:extLst>
              </p:cNvPr>
              <p:cNvCxnSpPr>
                <a:cxnSpLocks/>
              </p:cNvCxnSpPr>
              <p:nvPr/>
            </p:nvCxnSpPr>
            <p:spPr>
              <a:xfrm>
                <a:off x="10711168" y="5399317"/>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3D139BE3-68CC-4E7D-9F64-2C569A51570B}"/>
                  </a:ext>
                </a:extLst>
              </p:cNvPr>
              <p:cNvCxnSpPr>
                <a:cxnSpLocks/>
              </p:cNvCxnSpPr>
              <p:nvPr/>
            </p:nvCxnSpPr>
            <p:spPr>
              <a:xfrm>
                <a:off x="10711167" y="6381011"/>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C60441D0-F88E-43D2-B293-273A78B1FA36}"/>
                  </a:ext>
                </a:extLst>
              </p:cNvPr>
              <p:cNvCxnSpPr>
                <a:cxnSpLocks/>
              </p:cNvCxnSpPr>
              <p:nvPr/>
            </p:nvCxnSpPr>
            <p:spPr>
              <a:xfrm>
                <a:off x="10711168" y="589016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D3DB9159-88B9-4F1C-9733-8AC504E6D374}"/>
                  </a:ext>
                </a:extLst>
              </p:cNvPr>
              <p:cNvCxnSpPr>
                <a:cxnSpLocks/>
              </p:cNvCxnSpPr>
              <p:nvPr/>
            </p:nvCxnSpPr>
            <p:spPr>
              <a:xfrm>
                <a:off x="10711168" y="687185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11" name="Group 310">
              <a:extLst>
                <a:ext uri="{FF2B5EF4-FFF2-40B4-BE49-F238E27FC236}">
                  <a16:creationId xmlns:a16="http://schemas.microsoft.com/office/drawing/2014/main" id="{8BB0F49E-97F6-4327-853A-A201D3CC1D42}"/>
                </a:ext>
              </a:extLst>
            </p:cNvPr>
            <p:cNvGrpSpPr/>
            <p:nvPr/>
          </p:nvGrpSpPr>
          <p:grpSpPr>
            <a:xfrm>
              <a:off x="8032886" y="0"/>
              <a:ext cx="2685329" cy="6871854"/>
              <a:chOff x="3611300" y="0"/>
              <a:chExt cx="2685329" cy="6871854"/>
            </a:xfrm>
          </p:grpSpPr>
          <p:cxnSp>
            <p:nvCxnSpPr>
              <p:cNvPr id="312" name="Straight Connector 311">
                <a:extLst>
                  <a:ext uri="{FF2B5EF4-FFF2-40B4-BE49-F238E27FC236}">
                    <a16:creationId xmlns:a16="http://schemas.microsoft.com/office/drawing/2014/main" id="{8176E972-A8BF-49DA-A557-8D8322EBAEE2}"/>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E24259EA-4E59-4366-ADD8-C0DED5E72EEB}"/>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B5DF0BD5-3A84-4019-BB7E-EDAC8B5375B6}"/>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5314D6E1-614E-47F0-A89B-F423F1A1B2E7}"/>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4D588673-48B0-4C37-88FE-BC81A46CC975}"/>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C49DF654-B1AF-4A63-BDA0-089DB56D59A6}"/>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8769B584-367C-490B-9E6D-2F66F2712B8D}"/>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268644F6-8699-4DF7-B61A-1BF23A30CEE4}"/>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F28C0FFE-5AAD-4E88-BCAF-1D01F0782BD2}"/>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87FAA81A-260C-4AD1-9204-E92249F921DF}"/>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4849532B-4DF9-420F-BEBC-E7A887ED1C84}"/>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8BDA8F1A-953A-4F71-A281-68D85CFFDA1A}"/>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756281E1-9451-4901-9C15-2A3E161C1912}"/>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14560177-2BEB-47CF-94DE-30D95A3372E6}"/>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28F7C205-9EF8-43B8-8A2C-3BFE4BB6CB76}"/>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A4F270C1-A366-45DC-AEF3-DA55F5A44DEA}"/>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5B64FD77-892C-4263-A3DD-B337D17442FD}"/>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AB4534CD-B1EC-4BF0-9503-3C04DC5CF89E}"/>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CE6EAEBB-6BBD-4E32-9EA3-A1B37B514DF3}"/>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sp>
        <p:nvSpPr>
          <p:cNvPr id="413" name="Chord 135">
            <a:extLst>
              <a:ext uri="{FF2B5EF4-FFF2-40B4-BE49-F238E27FC236}">
                <a16:creationId xmlns:a16="http://schemas.microsoft.com/office/drawing/2014/main" id="{E7207F82-B49A-4CB6-9C82-C11C1CA481FD}"/>
              </a:ext>
            </a:extLst>
          </p:cNvPr>
          <p:cNvSpPr/>
          <p:nvPr/>
        </p:nvSpPr>
        <p:spPr>
          <a:xfrm rot="5784377">
            <a:off x="-295896" y="-2046199"/>
            <a:ext cx="3555668" cy="4712343"/>
          </a:xfrm>
          <a:custGeom>
            <a:avLst/>
            <a:gdLst>
              <a:gd name="connsiteX0" fmla="*/ 5583399 w 6541359"/>
              <a:gd name="connsiteY0" fmla="*/ 5583399 h 6541359"/>
              <a:gd name="connsiteX1" fmla="*/ 1635339 w 6541359"/>
              <a:gd name="connsiteY1" fmla="*/ 6103171 h 6541359"/>
              <a:gd name="connsiteX2" fmla="*/ 111445 w 6541359"/>
              <a:gd name="connsiteY2" fmla="*/ 2424165 h 6541359"/>
              <a:gd name="connsiteX3" fmla="*/ 3270679 w 6541359"/>
              <a:gd name="connsiteY3" fmla="*/ -1 h 6541359"/>
              <a:gd name="connsiteX4" fmla="*/ 5583399 w 6541359"/>
              <a:gd name="connsiteY4" fmla="*/ 5583399 h 6541359"/>
              <a:gd name="connsiteX0" fmla="*/ 5583695 w 5583695"/>
              <a:gd name="connsiteY0" fmla="*/ 5380200 h 6338236"/>
              <a:gd name="connsiteX1" fmla="*/ 1635635 w 5583695"/>
              <a:gd name="connsiteY1" fmla="*/ 5899972 h 6338236"/>
              <a:gd name="connsiteX2" fmla="*/ 111741 w 5583695"/>
              <a:gd name="connsiteY2" fmla="*/ 2220966 h 6338236"/>
              <a:gd name="connsiteX3" fmla="*/ 3033908 w 5583695"/>
              <a:gd name="connsiteY3" fmla="*/ 0 h 6338236"/>
              <a:gd name="connsiteX4" fmla="*/ 5583695 w 5583695"/>
              <a:gd name="connsiteY4" fmla="*/ 5380200 h 633823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7105488"/>
              <a:gd name="connsiteX1" fmla="*/ 1635635 w 5583695"/>
              <a:gd name="connsiteY1" fmla="*/ 6189932 h 7105488"/>
              <a:gd name="connsiteX2" fmla="*/ 111741 w 5583695"/>
              <a:gd name="connsiteY2" fmla="*/ 2510926 h 7105488"/>
              <a:gd name="connsiteX3" fmla="*/ 3033908 w 5583695"/>
              <a:gd name="connsiteY3" fmla="*/ 289960 h 7105488"/>
              <a:gd name="connsiteX4" fmla="*/ 5583695 w 5583695"/>
              <a:gd name="connsiteY4" fmla="*/ 5670160 h 7105488"/>
              <a:gd name="connsiteX0" fmla="*/ 5583695 w 5588648"/>
              <a:gd name="connsiteY0" fmla="*/ 5670160 h 7091781"/>
              <a:gd name="connsiteX1" fmla="*/ 1635635 w 5588648"/>
              <a:gd name="connsiteY1" fmla="*/ 6189932 h 7091781"/>
              <a:gd name="connsiteX2" fmla="*/ 111741 w 5588648"/>
              <a:gd name="connsiteY2" fmla="*/ 2510926 h 7091781"/>
              <a:gd name="connsiteX3" fmla="*/ 3033908 w 5588648"/>
              <a:gd name="connsiteY3" fmla="*/ 289960 h 7091781"/>
              <a:gd name="connsiteX4" fmla="*/ 5583695 w 5588648"/>
              <a:gd name="connsiteY4" fmla="*/ 5670160 h 709178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648" h="7406661">
                <a:moveTo>
                  <a:pt x="5583695" y="5985040"/>
                </a:moveTo>
                <a:cubicBezTo>
                  <a:pt x="5722279" y="8318723"/>
                  <a:pt x="2917637" y="7244976"/>
                  <a:pt x="1635635" y="6504812"/>
                </a:cubicBezTo>
                <a:cubicBezTo>
                  <a:pt x="353633" y="5764648"/>
                  <a:pt x="-271396" y="4255693"/>
                  <a:pt x="111741" y="2825806"/>
                </a:cubicBezTo>
                <a:cubicBezTo>
                  <a:pt x="494878" y="1395919"/>
                  <a:pt x="2434113" y="-1173160"/>
                  <a:pt x="3033908" y="604840"/>
                </a:cubicBezTo>
                <a:cubicBezTo>
                  <a:pt x="3076682" y="5344639"/>
                  <a:pt x="4389454" y="2718440"/>
                  <a:pt x="5583695" y="5985040"/>
                </a:cubicBezTo>
                <a:close/>
              </a:path>
            </a:pathLst>
          </a:custGeom>
          <a:solidFill>
            <a:srgbClr val="B38C6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5" name="Group 414">
            <a:extLst>
              <a:ext uri="{FF2B5EF4-FFF2-40B4-BE49-F238E27FC236}">
                <a16:creationId xmlns:a16="http://schemas.microsoft.com/office/drawing/2014/main" id="{0C09413A-90C1-4E76-9E0F-388D16326B58}"/>
              </a:ext>
            </a:extLst>
          </p:cNvPr>
          <p:cNvGrpSpPr/>
          <p:nvPr/>
        </p:nvGrpSpPr>
        <p:grpSpPr>
          <a:xfrm>
            <a:off x="0" y="212871"/>
            <a:ext cx="632946" cy="573414"/>
            <a:chOff x="1731431" y="1784619"/>
            <a:chExt cx="1051621" cy="952710"/>
          </a:xfrm>
        </p:grpSpPr>
        <p:sp>
          <p:nvSpPr>
            <p:cNvPr id="416" name="Star: 5 Points 415">
              <a:extLst>
                <a:ext uri="{FF2B5EF4-FFF2-40B4-BE49-F238E27FC236}">
                  <a16:creationId xmlns:a16="http://schemas.microsoft.com/office/drawing/2014/main" id="{5556B6F5-BD60-483E-8632-631417C6D41C}"/>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Star: 5 Points 416">
              <a:extLst>
                <a:ext uri="{FF2B5EF4-FFF2-40B4-BE49-F238E27FC236}">
                  <a16:creationId xmlns:a16="http://schemas.microsoft.com/office/drawing/2014/main" id="{17BC002D-4017-444C-A75A-9CFE36B969FF}"/>
                </a:ext>
              </a:extLst>
            </p:cNvPr>
            <p:cNvSpPr/>
            <p:nvPr/>
          </p:nvSpPr>
          <p:spPr>
            <a:xfrm rot="21130737">
              <a:off x="1731431" y="1784619"/>
              <a:ext cx="929676" cy="929676"/>
            </a:xfrm>
            <a:prstGeom prst="star5">
              <a:avLst>
                <a:gd name="adj" fmla="val 28883"/>
                <a:gd name="hf" fmla="val 105146"/>
                <a:gd name="vf" fmla="val 110557"/>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8" name="Group 417">
            <a:extLst>
              <a:ext uri="{FF2B5EF4-FFF2-40B4-BE49-F238E27FC236}">
                <a16:creationId xmlns:a16="http://schemas.microsoft.com/office/drawing/2014/main" id="{FC572E88-FB29-4DCC-887C-3CC2EC790E85}"/>
              </a:ext>
            </a:extLst>
          </p:cNvPr>
          <p:cNvGrpSpPr/>
          <p:nvPr/>
        </p:nvGrpSpPr>
        <p:grpSpPr>
          <a:xfrm rot="2700000">
            <a:off x="3143868" y="178908"/>
            <a:ext cx="632946" cy="573414"/>
            <a:chOff x="1731431" y="1784619"/>
            <a:chExt cx="1051621" cy="952710"/>
          </a:xfrm>
        </p:grpSpPr>
        <p:sp>
          <p:nvSpPr>
            <p:cNvPr id="419" name="Star: 5 Points 418">
              <a:extLst>
                <a:ext uri="{FF2B5EF4-FFF2-40B4-BE49-F238E27FC236}">
                  <a16:creationId xmlns:a16="http://schemas.microsoft.com/office/drawing/2014/main" id="{7B772F8A-1D60-4205-86C2-82D4C775D91D}"/>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Star: 5 Points 419">
              <a:extLst>
                <a:ext uri="{FF2B5EF4-FFF2-40B4-BE49-F238E27FC236}">
                  <a16:creationId xmlns:a16="http://schemas.microsoft.com/office/drawing/2014/main" id="{CD17A4F9-6EFB-493B-8EDB-BC94FC6C3CE6}"/>
                </a:ext>
              </a:extLst>
            </p:cNvPr>
            <p:cNvSpPr/>
            <p:nvPr/>
          </p:nvSpPr>
          <p:spPr>
            <a:xfrm rot="21130737">
              <a:off x="1731431" y="1784619"/>
              <a:ext cx="929676" cy="929676"/>
            </a:xfrm>
            <a:prstGeom prst="star5">
              <a:avLst>
                <a:gd name="adj" fmla="val 28883"/>
                <a:gd name="hf" fmla="val 105146"/>
                <a:gd name="vf" fmla="val 110557"/>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3" name="Oval 422">
            <a:extLst>
              <a:ext uri="{FF2B5EF4-FFF2-40B4-BE49-F238E27FC236}">
                <a16:creationId xmlns:a16="http://schemas.microsoft.com/office/drawing/2014/main" id="{EB9EFF46-6798-44F3-B793-45FCAC13607C}"/>
              </a:ext>
            </a:extLst>
          </p:cNvPr>
          <p:cNvSpPr/>
          <p:nvPr/>
        </p:nvSpPr>
        <p:spPr>
          <a:xfrm>
            <a:off x="1529641" y="468895"/>
            <a:ext cx="331259" cy="331259"/>
          </a:xfrm>
          <a:prstGeom prst="ellipse">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7" name="Straight Connector 456">
            <a:extLst>
              <a:ext uri="{FF2B5EF4-FFF2-40B4-BE49-F238E27FC236}">
                <a16:creationId xmlns:a16="http://schemas.microsoft.com/office/drawing/2014/main" id="{53D8F2C7-B232-4958-BC4B-44175D7122D1}"/>
              </a:ext>
            </a:extLst>
          </p:cNvPr>
          <p:cNvCxnSpPr/>
          <p:nvPr/>
        </p:nvCxnSpPr>
        <p:spPr>
          <a:xfrm>
            <a:off x="8992314" y="-73092"/>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DB1192F0-CDF3-453A-9E7B-7952DA1E9E68}"/>
              </a:ext>
            </a:extLst>
          </p:cNvPr>
          <p:cNvSpPr/>
          <p:nvPr/>
        </p:nvSpPr>
        <p:spPr>
          <a:xfrm>
            <a:off x="1432675" y="2907501"/>
            <a:ext cx="9082453" cy="3108774"/>
          </a:xfrm>
          <a:prstGeom prst="roundRect">
            <a:avLst/>
          </a:prstGeom>
          <a:solidFill>
            <a:srgbClr val="F2E3C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AD2DCC5B-3253-42F7-ABF1-91EC5D564425}"/>
              </a:ext>
            </a:extLst>
          </p:cNvPr>
          <p:cNvGrpSpPr/>
          <p:nvPr/>
        </p:nvGrpSpPr>
        <p:grpSpPr>
          <a:xfrm>
            <a:off x="9323718" y="3711640"/>
            <a:ext cx="3555668" cy="4712343"/>
            <a:chOff x="9323718" y="3711640"/>
            <a:chExt cx="3555668" cy="4712343"/>
          </a:xfrm>
        </p:grpSpPr>
        <p:sp>
          <p:nvSpPr>
            <p:cNvPr id="462" name="Chord 135">
              <a:extLst>
                <a:ext uri="{FF2B5EF4-FFF2-40B4-BE49-F238E27FC236}">
                  <a16:creationId xmlns:a16="http://schemas.microsoft.com/office/drawing/2014/main" id="{79715661-1C05-4B25-B47A-4B9FF2310C60}"/>
                </a:ext>
              </a:extLst>
            </p:cNvPr>
            <p:cNvSpPr/>
            <p:nvPr/>
          </p:nvSpPr>
          <p:spPr>
            <a:xfrm rot="1800000" flipH="1">
              <a:off x="9323718" y="3711640"/>
              <a:ext cx="3555668" cy="4712343"/>
            </a:xfrm>
            <a:custGeom>
              <a:avLst/>
              <a:gdLst>
                <a:gd name="connsiteX0" fmla="*/ 5583399 w 6541359"/>
                <a:gd name="connsiteY0" fmla="*/ 5583399 h 6541359"/>
                <a:gd name="connsiteX1" fmla="*/ 1635339 w 6541359"/>
                <a:gd name="connsiteY1" fmla="*/ 6103171 h 6541359"/>
                <a:gd name="connsiteX2" fmla="*/ 111445 w 6541359"/>
                <a:gd name="connsiteY2" fmla="*/ 2424165 h 6541359"/>
                <a:gd name="connsiteX3" fmla="*/ 3270679 w 6541359"/>
                <a:gd name="connsiteY3" fmla="*/ -1 h 6541359"/>
                <a:gd name="connsiteX4" fmla="*/ 5583399 w 6541359"/>
                <a:gd name="connsiteY4" fmla="*/ 5583399 h 6541359"/>
                <a:gd name="connsiteX0" fmla="*/ 5583695 w 5583695"/>
                <a:gd name="connsiteY0" fmla="*/ 5380200 h 6338236"/>
                <a:gd name="connsiteX1" fmla="*/ 1635635 w 5583695"/>
                <a:gd name="connsiteY1" fmla="*/ 5899972 h 6338236"/>
                <a:gd name="connsiteX2" fmla="*/ 111741 w 5583695"/>
                <a:gd name="connsiteY2" fmla="*/ 2220966 h 6338236"/>
                <a:gd name="connsiteX3" fmla="*/ 3033908 w 5583695"/>
                <a:gd name="connsiteY3" fmla="*/ 0 h 6338236"/>
                <a:gd name="connsiteX4" fmla="*/ 5583695 w 5583695"/>
                <a:gd name="connsiteY4" fmla="*/ 5380200 h 633823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7105488"/>
                <a:gd name="connsiteX1" fmla="*/ 1635635 w 5583695"/>
                <a:gd name="connsiteY1" fmla="*/ 6189932 h 7105488"/>
                <a:gd name="connsiteX2" fmla="*/ 111741 w 5583695"/>
                <a:gd name="connsiteY2" fmla="*/ 2510926 h 7105488"/>
                <a:gd name="connsiteX3" fmla="*/ 3033908 w 5583695"/>
                <a:gd name="connsiteY3" fmla="*/ 289960 h 7105488"/>
                <a:gd name="connsiteX4" fmla="*/ 5583695 w 5583695"/>
                <a:gd name="connsiteY4" fmla="*/ 5670160 h 7105488"/>
                <a:gd name="connsiteX0" fmla="*/ 5583695 w 5588648"/>
                <a:gd name="connsiteY0" fmla="*/ 5670160 h 7091781"/>
                <a:gd name="connsiteX1" fmla="*/ 1635635 w 5588648"/>
                <a:gd name="connsiteY1" fmla="*/ 6189932 h 7091781"/>
                <a:gd name="connsiteX2" fmla="*/ 111741 w 5588648"/>
                <a:gd name="connsiteY2" fmla="*/ 2510926 h 7091781"/>
                <a:gd name="connsiteX3" fmla="*/ 3033908 w 5588648"/>
                <a:gd name="connsiteY3" fmla="*/ 289960 h 7091781"/>
                <a:gd name="connsiteX4" fmla="*/ 5583695 w 5588648"/>
                <a:gd name="connsiteY4" fmla="*/ 5670160 h 709178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648" h="7406661">
                  <a:moveTo>
                    <a:pt x="5583695" y="5985040"/>
                  </a:moveTo>
                  <a:cubicBezTo>
                    <a:pt x="5722279" y="8318723"/>
                    <a:pt x="2917637" y="7244976"/>
                    <a:pt x="1635635" y="6504812"/>
                  </a:cubicBezTo>
                  <a:cubicBezTo>
                    <a:pt x="353633" y="5764648"/>
                    <a:pt x="-271396" y="4255693"/>
                    <a:pt x="111741" y="2825806"/>
                  </a:cubicBezTo>
                  <a:cubicBezTo>
                    <a:pt x="494878" y="1395919"/>
                    <a:pt x="2434113" y="-1173160"/>
                    <a:pt x="3033908" y="604840"/>
                  </a:cubicBezTo>
                  <a:cubicBezTo>
                    <a:pt x="3076682" y="5344639"/>
                    <a:pt x="4389454" y="2718440"/>
                    <a:pt x="5583695" y="5985040"/>
                  </a:cubicBezTo>
                  <a:close/>
                </a:path>
              </a:pathLst>
            </a:custGeom>
            <a:solidFill>
              <a:srgbClr val="B38C6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4" name="Group 423">
              <a:extLst>
                <a:ext uri="{FF2B5EF4-FFF2-40B4-BE49-F238E27FC236}">
                  <a16:creationId xmlns:a16="http://schemas.microsoft.com/office/drawing/2014/main" id="{FBAC9562-A07C-4417-8140-0F9A580062E3}"/>
                </a:ext>
              </a:extLst>
            </p:cNvPr>
            <p:cNvGrpSpPr/>
            <p:nvPr/>
          </p:nvGrpSpPr>
          <p:grpSpPr>
            <a:xfrm rot="2700000">
              <a:off x="11069714" y="4979942"/>
              <a:ext cx="632946" cy="573414"/>
              <a:chOff x="1731431" y="1784619"/>
              <a:chExt cx="1051621" cy="952710"/>
            </a:xfrm>
          </p:grpSpPr>
          <p:sp>
            <p:nvSpPr>
              <p:cNvPr id="425" name="Star: 5 Points 424">
                <a:extLst>
                  <a:ext uri="{FF2B5EF4-FFF2-40B4-BE49-F238E27FC236}">
                    <a16:creationId xmlns:a16="http://schemas.microsoft.com/office/drawing/2014/main" id="{17E2153E-0DCF-425B-AA0C-76B17178F1F5}"/>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Star: 5 Points 425">
                <a:extLst>
                  <a:ext uri="{FF2B5EF4-FFF2-40B4-BE49-F238E27FC236}">
                    <a16:creationId xmlns:a16="http://schemas.microsoft.com/office/drawing/2014/main" id="{832261A8-96CE-4727-A2C3-9635405372DC}"/>
                  </a:ext>
                </a:extLst>
              </p:cNvPr>
              <p:cNvSpPr/>
              <p:nvPr/>
            </p:nvSpPr>
            <p:spPr>
              <a:xfrm rot="21130737">
                <a:off x="1731431" y="1784619"/>
                <a:ext cx="929676" cy="929676"/>
              </a:xfrm>
              <a:prstGeom prst="star5">
                <a:avLst>
                  <a:gd name="adj" fmla="val 28883"/>
                  <a:gd name="hf" fmla="val 105146"/>
                  <a:gd name="vf" fmla="val 110557"/>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7" name="Group 426">
              <a:extLst>
                <a:ext uri="{FF2B5EF4-FFF2-40B4-BE49-F238E27FC236}">
                  <a16:creationId xmlns:a16="http://schemas.microsoft.com/office/drawing/2014/main" id="{401E6840-E5CC-490F-B7AA-081CBC316604}"/>
                </a:ext>
              </a:extLst>
            </p:cNvPr>
            <p:cNvGrpSpPr/>
            <p:nvPr/>
          </p:nvGrpSpPr>
          <p:grpSpPr>
            <a:xfrm rot="2700000">
              <a:off x="10345637" y="6516519"/>
              <a:ext cx="632946" cy="573414"/>
              <a:chOff x="1731431" y="1784619"/>
              <a:chExt cx="1051621" cy="952710"/>
            </a:xfrm>
          </p:grpSpPr>
          <p:sp>
            <p:nvSpPr>
              <p:cNvPr id="428" name="Star: 5 Points 427">
                <a:extLst>
                  <a:ext uri="{FF2B5EF4-FFF2-40B4-BE49-F238E27FC236}">
                    <a16:creationId xmlns:a16="http://schemas.microsoft.com/office/drawing/2014/main" id="{3C5F9A58-DB76-41A5-A158-FE98FD26D42B}"/>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Star: 5 Points 428">
                <a:extLst>
                  <a:ext uri="{FF2B5EF4-FFF2-40B4-BE49-F238E27FC236}">
                    <a16:creationId xmlns:a16="http://schemas.microsoft.com/office/drawing/2014/main" id="{BE0AA617-DFA5-421A-A329-F3A95D955D76}"/>
                  </a:ext>
                </a:extLst>
              </p:cNvPr>
              <p:cNvSpPr/>
              <p:nvPr/>
            </p:nvSpPr>
            <p:spPr>
              <a:xfrm rot="21130737">
                <a:off x="1731431" y="1784619"/>
                <a:ext cx="929676" cy="929676"/>
              </a:xfrm>
              <a:prstGeom prst="star5">
                <a:avLst>
                  <a:gd name="adj" fmla="val 28883"/>
                  <a:gd name="hf" fmla="val 105146"/>
                  <a:gd name="vf" fmla="val 110557"/>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7" name="Oval 6">
            <a:extLst>
              <a:ext uri="{FF2B5EF4-FFF2-40B4-BE49-F238E27FC236}">
                <a16:creationId xmlns:a16="http://schemas.microsoft.com/office/drawing/2014/main" id="{67A6FDEB-8F1C-4D68-B88E-3FC5D61388A3}"/>
              </a:ext>
            </a:extLst>
          </p:cNvPr>
          <p:cNvSpPr/>
          <p:nvPr/>
        </p:nvSpPr>
        <p:spPr>
          <a:xfrm>
            <a:off x="4454414" y="415095"/>
            <a:ext cx="3283173" cy="3283173"/>
          </a:xfrm>
          <a:prstGeom prst="ellipse">
            <a:avLst/>
          </a:prstGeom>
          <a:solidFill>
            <a:srgbClr val="FBF3DE"/>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8297B006-CC7C-4D9A-8492-1AEE5D866774}"/>
              </a:ext>
            </a:extLst>
          </p:cNvPr>
          <p:cNvGrpSpPr/>
          <p:nvPr/>
        </p:nvGrpSpPr>
        <p:grpSpPr>
          <a:xfrm>
            <a:off x="1365639" y="3542064"/>
            <a:ext cx="9332945" cy="2277782"/>
            <a:chOff x="3198155" y="460110"/>
            <a:chExt cx="6403655" cy="2277782"/>
          </a:xfrm>
        </p:grpSpPr>
        <p:sp>
          <p:nvSpPr>
            <p:cNvPr id="125" name="TextBox 124">
              <a:extLst>
                <a:ext uri="{FF2B5EF4-FFF2-40B4-BE49-F238E27FC236}">
                  <a16:creationId xmlns:a16="http://schemas.microsoft.com/office/drawing/2014/main" id="{D67993E5-AEBB-445B-966D-D52D46D76E22}"/>
                </a:ext>
              </a:extLst>
            </p:cNvPr>
            <p:cNvSpPr txBox="1"/>
            <p:nvPr/>
          </p:nvSpPr>
          <p:spPr>
            <a:xfrm>
              <a:off x="3256923" y="521901"/>
              <a:ext cx="6344887" cy="2215991"/>
            </a:xfrm>
            <a:prstGeom prst="rect">
              <a:avLst/>
            </a:prstGeom>
            <a:noFill/>
          </p:spPr>
          <p:txBody>
            <a:bodyPr wrap="square" rtlCol="0">
              <a:spAutoFit/>
            </a:bodyPr>
            <a:lstStyle/>
            <a:p>
              <a:pPr algn="ctr"/>
              <a:r>
                <a:rPr lang="en-US" sz="13800">
                  <a:ln w="38100">
                    <a:solidFill>
                      <a:schemeClr val="tx1"/>
                    </a:solidFill>
                  </a:ln>
                  <a:solidFill>
                    <a:srgbClr val="563E29"/>
                  </a:solidFill>
                  <a:latin typeface="Coiny" panose="02000903060500060000" pitchFamily="2" charset="0"/>
                  <a:cs typeface="FC Candy" panose="020B0500040200020003" pitchFamily="34" charset="-34"/>
                </a:rPr>
                <a:t>Luyện tập</a:t>
              </a:r>
              <a:endParaRPr lang="en-US" sz="13800" dirty="0">
                <a:ln w="38100">
                  <a:solidFill>
                    <a:schemeClr val="tx1"/>
                  </a:solidFill>
                </a:ln>
                <a:solidFill>
                  <a:srgbClr val="563E29"/>
                </a:solidFill>
                <a:latin typeface="Coiny" panose="02000903060500060000" pitchFamily="2" charset="0"/>
                <a:cs typeface="FC Candy" panose="020B0500040200020003" pitchFamily="34" charset="-34"/>
              </a:endParaRPr>
            </a:p>
          </p:txBody>
        </p:sp>
        <p:sp>
          <p:nvSpPr>
            <p:cNvPr id="124" name="TextBox 123">
              <a:extLst>
                <a:ext uri="{FF2B5EF4-FFF2-40B4-BE49-F238E27FC236}">
                  <a16:creationId xmlns:a16="http://schemas.microsoft.com/office/drawing/2014/main" id="{C60816B6-FA11-453B-83F1-D61583BC5CB2}"/>
                </a:ext>
              </a:extLst>
            </p:cNvPr>
            <p:cNvSpPr txBox="1"/>
            <p:nvPr/>
          </p:nvSpPr>
          <p:spPr>
            <a:xfrm>
              <a:off x="3198155" y="460110"/>
              <a:ext cx="6344887" cy="2215991"/>
            </a:xfrm>
            <a:prstGeom prst="rect">
              <a:avLst/>
            </a:prstGeom>
            <a:noFill/>
          </p:spPr>
          <p:txBody>
            <a:bodyPr wrap="square" rtlCol="0">
              <a:spAutoFit/>
            </a:bodyPr>
            <a:lstStyle/>
            <a:p>
              <a:pPr algn="ctr"/>
              <a:r>
                <a:rPr lang="en-US" sz="13800">
                  <a:ln w="38100">
                    <a:solidFill>
                      <a:schemeClr val="tx1"/>
                    </a:solidFill>
                  </a:ln>
                  <a:solidFill>
                    <a:srgbClr val="FEBB07"/>
                  </a:solidFill>
                  <a:latin typeface="Coiny" panose="02000903060500060000" pitchFamily="2" charset="0"/>
                  <a:cs typeface="FC Candy" panose="020B0500040200020003" pitchFamily="34" charset="-34"/>
                </a:rPr>
                <a:t>Luyện tập</a:t>
              </a:r>
              <a:endParaRPr lang="en-US" sz="13800" dirty="0">
                <a:ln w="38100">
                  <a:solidFill>
                    <a:schemeClr val="tx1"/>
                  </a:solidFill>
                </a:ln>
                <a:solidFill>
                  <a:srgbClr val="FEBB07"/>
                </a:solidFill>
                <a:latin typeface="Coiny" panose="02000903060500060000" pitchFamily="2" charset="0"/>
                <a:cs typeface="FC Candy" panose="020B0500040200020003" pitchFamily="34" charset="-34"/>
              </a:endParaRPr>
            </a:p>
          </p:txBody>
        </p:sp>
      </p:grpSp>
      <p:grpSp>
        <p:nvGrpSpPr>
          <p:cNvPr id="142" name="Group 141">
            <a:extLst>
              <a:ext uri="{FF2B5EF4-FFF2-40B4-BE49-F238E27FC236}">
                <a16:creationId xmlns:a16="http://schemas.microsoft.com/office/drawing/2014/main" id="{4FCE34B5-4928-43BC-9C37-E98490C8B313}"/>
              </a:ext>
            </a:extLst>
          </p:cNvPr>
          <p:cNvGrpSpPr/>
          <p:nvPr/>
        </p:nvGrpSpPr>
        <p:grpSpPr>
          <a:xfrm rot="758108">
            <a:off x="8767918" y="681480"/>
            <a:ext cx="813963" cy="800726"/>
            <a:chOff x="7825113" y="491768"/>
            <a:chExt cx="838888" cy="825246"/>
          </a:xfrm>
        </p:grpSpPr>
        <p:sp>
          <p:nvSpPr>
            <p:cNvPr id="143" name="Oval 142">
              <a:extLst>
                <a:ext uri="{FF2B5EF4-FFF2-40B4-BE49-F238E27FC236}">
                  <a16:creationId xmlns:a16="http://schemas.microsoft.com/office/drawing/2014/main" id="{EF27DBC5-3825-40B8-AF4E-DFBAD6B4A427}"/>
                </a:ext>
              </a:extLst>
            </p:cNvPr>
            <p:cNvSpPr/>
            <p:nvPr/>
          </p:nvSpPr>
          <p:spPr>
            <a:xfrm>
              <a:off x="8065506" y="49176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2E21DF0E-9D87-44BC-A364-3AD21F7B31AE}"/>
                </a:ext>
              </a:extLst>
            </p:cNvPr>
            <p:cNvSpPr/>
            <p:nvPr/>
          </p:nvSpPr>
          <p:spPr>
            <a:xfrm>
              <a:off x="8283329" y="671031"/>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F3EE353B-B385-4EF7-8929-5AC9420F11F1}"/>
                </a:ext>
              </a:extLst>
            </p:cNvPr>
            <p:cNvSpPr/>
            <p:nvPr/>
          </p:nvSpPr>
          <p:spPr>
            <a:xfrm>
              <a:off x="8193480" y="936342"/>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085AD811-4651-4055-A500-9B09C09F7E7E}"/>
                </a:ext>
              </a:extLst>
            </p:cNvPr>
            <p:cNvSpPr/>
            <p:nvPr/>
          </p:nvSpPr>
          <p:spPr>
            <a:xfrm>
              <a:off x="7825113" y="63529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9FE8D738-87A3-4600-8F38-EFB89D21CC16}"/>
                </a:ext>
              </a:extLst>
            </p:cNvPr>
            <p:cNvSpPr/>
            <p:nvPr/>
          </p:nvSpPr>
          <p:spPr>
            <a:xfrm>
              <a:off x="7877977" y="91995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143FADB8-5B31-4740-B7D8-84E0FCD074A6}"/>
                </a:ext>
              </a:extLst>
            </p:cNvPr>
            <p:cNvSpPr/>
            <p:nvPr/>
          </p:nvSpPr>
          <p:spPr>
            <a:xfrm>
              <a:off x="8090239" y="746325"/>
              <a:ext cx="331259" cy="331259"/>
            </a:xfrm>
            <a:prstGeom prst="ellipse">
              <a:avLst/>
            </a:prstGeom>
            <a:solidFill>
              <a:srgbClr val="FEBB0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4A739835-9B5C-4C83-A776-C0D7C59D382E}"/>
              </a:ext>
            </a:extLst>
          </p:cNvPr>
          <p:cNvGrpSpPr/>
          <p:nvPr/>
        </p:nvGrpSpPr>
        <p:grpSpPr>
          <a:xfrm rot="758108">
            <a:off x="10895710" y="3838764"/>
            <a:ext cx="521500" cy="513019"/>
            <a:chOff x="7825113" y="491768"/>
            <a:chExt cx="838888" cy="825246"/>
          </a:xfrm>
        </p:grpSpPr>
        <p:sp>
          <p:nvSpPr>
            <p:cNvPr id="150" name="Oval 149">
              <a:extLst>
                <a:ext uri="{FF2B5EF4-FFF2-40B4-BE49-F238E27FC236}">
                  <a16:creationId xmlns:a16="http://schemas.microsoft.com/office/drawing/2014/main" id="{58FA24DD-C31E-44F6-99C5-FAD1F7734313}"/>
                </a:ext>
              </a:extLst>
            </p:cNvPr>
            <p:cNvSpPr/>
            <p:nvPr/>
          </p:nvSpPr>
          <p:spPr>
            <a:xfrm>
              <a:off x="8065506" y="49176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B7DD21D9-8D3F-4620-A858-7D6E1545C8C1}"/>
                </a:ext>
              </a:extLst>
            </p:cNvPr>
            <p:cNvSpPr/>
            <p:nvPr/>
          </p:nvSpPr>
          <p:spPr>
            <a:xfrm>
              <a:off x="8283329" y="671031"/>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28EC955A-F5B4-457F-B00E-5F105A0240BD}"/>
                </a:ext>
              </a:extLst>
            </p:cNvPr>
            <p:cNvSpPr/>
            <p:nvPr/>
          </p:nvSpPr>
          <p:spPr>
            <a:xfrm>
              <a:off x="8193480" y="936342"/>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1CD3541D-3017-4F9B-8AD3-7ACE5A6A6ABF}"/>
                </a:ext>
              </a:extLst>
            </p:cNvPr>
            <p:cNvSpPr/>
            <p:nvPr/>
          </p:nvSpPr>
          <p:spPr>
            <a:xfrm>
              <a:off x="7825113" y="63529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5865ECD1-F5F4-4618-B7E9-0F8BF658A8A2}"/>
                </a:ext>
              </a:extLst>
            </p:cNvPr>
            <p:cNvSpPr/>
            <p:nvPr/>
          </p:nvSpPr>
          <p:spPr>
            <a:xfrm>
              <a:off x="7877977" y="91995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25433656-44DD-4902-BCDF-173A87C6F942}"/>
                </a:ext>
              </a:extLst>
            </p:cNvPr>
            <p:cNvSpPr/>
            <p:nvPr/>
          </p:nvSpPr>
          <p:spPr>
            <a:xfrm>
              <a:off x="8090239" y="746325"/>
              <a:ext cx="331259" cy="331259"/>
            </a:xfrm>
            <a:prstGeom prst="ellipse">
              <a:avLst/>
            </a:prstGeom>
            <a:solidFill>
              <a:srgbClr val="FEBB0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a:extLst>
              <a:ext uri="{FF2B5EF4-FFF2-40B4-BE49-F238E27FC236}">
                <a16:creationId xmlns:a16="http://schemas.microsoft.com/office/drawing/2014/main" id="{AB71F66C-E12D-411D-9204-D9C4A45B2BD0}"/>
              </a:ext>
            </a:extLst>
          </p:cNvPr>
          <p:cNvGrpSpPr/>
          <p:nvPr/>
        </p:nvGrpSpPr>
        <p:grpSpPr>
          <a:xfrm rot="758108">
            <a:off x="1509171" y="5594521"/>
            <a:ext cx="521500" cy="513019"/>
            <a:chOff x="7825113" y="491768"/>
            <a:chExt cx="838888" cy="825246"/>
          </a:xfrm>
        </p:grpSpPr>
        <p:sp>
          <p:nvSpPr>
            <p:cNvPr id="157" name="Oval 156">
              <a:extLst>
                <a:ext uri="{FF2B5EF4-FFF2-40B4-BE49-F238E27FC236}">
                  <a16:creationId xmlns:a16="http://schemas.microsoft.com/office/drawing/2014/main" id="{75E003D9-171F-4BFD-B2B2-7052FABB94E9}"/>
                </a:ext>
              </a:extLst>
            </p:cNvPr>
            <p:cNvSpPr/>
            <p:nvPr/>
          </p:nvSpPr>
          <p:spPr>
            <a:xfrm>
              <a:off x="8065506" y="49176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7AB9796-BF50-40F2-9175-705BB6F2684F}"/>
                </a:ext>
              </a:extLst>
            </p:cNvPr>
            <p:cNvSpPr/>
            <p:nvPr/>
          </p:nvSpPr>
          <p:spPr>
            <a:xfrm>
              <a:off x="8283329" y="671031"/>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1E164DAB-737B-4C95-92ED-E1C7BE25F058}"/>
                </a:ext>
              </a:extLst>
            </p:cNvPr>
            <p:cNvSpPr/>
            <p:nvPr/>
          </p:nvSpPr>
          <p:spPr>
            <a:xfrm>
              <a:off x="8193480" y="936342"/>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A0ABDE80-8970-4C7A-9ED8-EE27E975CAA7}"/>
                </a:ext>
              </a:extLst>
            </p:cNvPr>
            <p:cNvSpPr/>
            <p:nvPr/>
          </p:nvSpPr>
          <p:spPr>
            <a:xfrm>
              <a:off x="7825113" y="63529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6BB1682F-D404-4B4C-B3E8-E6F77F99EBE2}"/>
                </a:ext>
              </a:extLst>
            </p:cNvPr>
            <p:cNvSpPr/>
            <p:nvPr/>
          </p:nvSpPr>
          <p:spPr>
            <a:xfrm>
              <a:off x="7877977" y="91995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C1A63F44-238A-4964-A9A7-4117E3BE3D07}"/>
                </a:ext>
              </a:extLst>
            </p:cNvPr>
            <p:cNvSpPr/>
            <p:nvPr/>
          </p:nvSpPr>
          <p:spPr>
            <a:xfrm>
              <a:off x="8090239" y="746325"/>
              <a:ext cx="331259" cy="331259"/>
            </a:xfrm>
            <a:prstGeom prst="ellipse">
              <a:avLst/>
            </a:prstGeom>
            <a:solidFill>
              <a:srgbClr val="FEBB0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04" name="Picture 8" descr="มีรูปภาพของ: Image about food in pngs ^ - ^ by astoria on We Heart It">
            <a:extLst>
              <a:ext uri="{FF2B5EF4-FFF2-40B4-BE49-F238E27FC236}">
                <a16:creationId xmlns:a16="http://schemas.microsoft.com/office/drawing/2014/main" id="{C72E8D15-2953-481B-A209-5AAE3417FD9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002681">
            <a:off x="687805" y="1925788"/>
            <a:ext cx="2238375" cy="1866900"/>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6" descr="มีรูปภาพของ: Klondike, MRS. FIELDS Chocolate Chip Cookie Ice Cream Sandwich, 7 oz. (12 count)">
            <a:extLst>
              <a:ext uri="{FF2B5EF4-FFF2-40B4-BE49-F238E27FC236}">
                <a16:creationId xmlns:a16="http://schemas.microsoft.com/office/drawing/2014/main" id="{84BFEEB0-A932-4627-9174-6CB374B8309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832" b="89441" l="9787" r="89787">
                        <a14:foregroundMark x1="38723" y1="10559" x2="48511" y2="13665"/>
                        <a14:foregroundMark x1="31915" y1="9317" x2="45106" y2="6832"/>
                        <a14:foregroundMark x1="57447" y1="6832" x2="66809" y2="13665"/>
                        <a14:foregroundMark x1="82979" y1="66460" x2="83404" y2="57143"/>
                      </a14:backgroundRemoval>
                    </a14:imgEffect>
                  </a14:imgLayer>
                </a14:imgProps>
              </a:ext>
              <a:ext uri="{28A0092B-C50C-407E-A947-70E740481C1C}">
                <a14:useLocalDpi xmlns:a14="http://schemas.microsoft.com/office/drawing/2010/main" val="0"/>
              </a:ext>
            </a:extLst>
          </a:blip>
          <a:srcRect/>
          <a:stretch>
            <a:fillRect/>
          </a:stretch>
        </p:blipFill>
        <p:spPr bwMode="auto">
          <a:xfrm rot="2480587">
            <a:off x="9482878" y="2206219"/>
            <a:ext cx="1809847" cy="1239938"/>
          </a:xfrm>
          <a:prstGeom prst="rect">
            <a:avLst/>
          </a:prstGeom>
          <a:noFill/>
          <a:extLst>
            <a:ext uri="{909E8E84-426E-40DD-AFC4-6F175D3DCCD1}">
              <a14:hiddenFill xmlns:a14="http://schemas.microsoft.com/office/drawing/2010/main">
                <a:solidFill>
                  <a:srgbClr val="FFFFFF"/>
                </a:solidFill>
              </a14:hiddenFill>
            </a:ext>
          </a:extLst>
        </p:spPr>
      </p:pic>
      <p:grpSp>
        <p:nvGrpSpPr>
          <p:cNvPr id="168" name="Group 167">
            <a:extLst>
              <a:ext uri="{FF2B5EF4-FFF2-40B4-BE49-F238E27FC236}">
                <a16:creationId xmlns:a16="http://schemas.microsoft.com/office/drawing/2014/main" id="{45FEF2DF-7C5D-45A7-B20A-06BB052CC3C5}"/>
              </a:ext>
            </a:extLst>
          </p:cNvPr>
          <p:cNvGrpSpPr/>
          <p:nvPr/>
        </p:nvGrpSpPr>
        <p:grpSpPr>
          <a:xfrm rot="2197526">
            <a:off x="10803552" y="849728"/>
            <a:ext cx="761242" cy="695416"/>
            <a:chOff x="7557857" y="1942110"/>
            <a:chExt cx="1322386" cy="1208036"/>
          </a:xfrm>
        </p:grpSpPr>
        <p:sp>
          <p:nvSpPr>
            <p:cNvPr id="169" name="Heart 168">
              <a:extLst>
                <a:ext uri="{FF2B5EF4-FFF2-40B4-BE49-F238E27FC236}">
                  <a16:creationId xmlns:a16="http://schemas.microsoft.com/office/drawing/2014/main" id="{070E75FD-7707-4DA0-B298-4951FFF5506D}"/>
                </a:ext>
              </a:extLst>
            </p:cNvPr>
            <p:cNvSpPr/>
            <p:nvPr/>
          </p:nvSpPr>
          <p:spPr>
            <a:xfrm>
              <a:off x="7734151" y="2004055"/>
              <a:ext cx="1146092" cy="1146091"/>
            </a:xfrm>
            <a:prstGeom prst="heart">
              <a:avLst/>
            </a:prstGeom>
            <a:solidFill>
              <a:srgbClr val="563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Heart 169">
              <a:extLst>
                <a:ext uri="{FF2B5EF4-FFF2-40B4-BE49-F238E27FC236}">
                  <a16:creationId xmlns:a16="http://schemas.microsoft.com/office/drawing/2014/main" id="{E26DF7DB-2208-4123-96EF-FD14FBD688AA}"/>
                </a:ext>
              </a:extLst>
            </p:cNvPr>
            <p:cNvSpPr/>
            <p:nvPr/>
          </p:nvSpPr>
          <p:spPr>
            <a:xfrm>
              <a:off x="7557857" y="1942110"/>
              <a:ext cx="1146091" cy="1146091"/>
            </a:xfrm>
            <a:prstGeom prst="heart">
              <a:avLst/>
            </a:prstGeom>
            <a:solidFill>
              <a:srgbClr val="C4540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3" name="Picture 6">
            <a:extLst>
              <a:ext uri="{FF2B5EF4-FFF2-40B4-BE49-F238E27FC236}">
                <a16:creationId xmlns:a16="http://schemas.microsoft.com/office/drawing/2014/main" id="{C3408CA0-609C-4339-B322-F92B3C15E9AA}"/>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961" b="98633" l="8398" r="89844">
                        <a14:foregroundMark x1="39258" y1="56445" x2="61133" y2="86328"/>
                        <a14:foregroundMark x1="55078" y1="58203" x2="55664" y2="89648"/>
                        <a14:foregroundMark x1="40430" y1="97070" x2="62891" y2="98828"/>
                        <a14:foregroundMark x1="66016" y1="87891" x2="68359" y2="96289"/>
                        <a14:foregroundMark x1="90234" y1="55469" x2="87500" y2="53906"/>
                        <a14:foregroundMark x1="9570" y1="58789" x2="12500" y2="58789"/>
                        <a14:foregroundMark x1="8398" y1="50391" x2="13867" y2="51563"/>
                      </a14:backgroundRemoval>
                    </a14:imgEffect>
                  </a14:imgLayer>
                </a14:imgProps>
              </a:ext>
              <a:ext uri="{28A0092B-C50C-407E-A947-70E740481C1C}">
                <a14:useLocalDpi xmlns:a14="http://schemas.microsoft.com/office/drawing/2010/main" val="0"/>
              </a:ext>
            </a:extLst>
          </a:blip>
          <a:srcRect/>
          <a:stretch>
            <a:fillRect/>
          </a:stretch>
        </p:blipFill>
        <p:spPr bwMode="auto">
          <a:xfrm>
            <a:off x="4332224" y="233679"/>
            <a:ext cx="3194900" cy="319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5529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1000"/>
                                        <p:tgtEl>
                                          <p:spTgt spid="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3DE"/>
        </a:solidFill>
        <a:effectLst/>
      </p:bgPr>
    </p:bg>
    <p:spTree>
      <p:nvGrpSpPr>
        <p:cNvPr id="1" name=""/>
        <p:cNvGrpSpPr/>
        <p:nvPr/>
      </p:nvGrpSpPr>
      <p:grpSpPr>
        <a:xfrm>
          <a:off x="0" y="0"/>
          <a:ext cx="0" cy="0"/>
          <a:chOff x="0" y="0"/>
          <a:chExt cx="0" cy="0"/>
        </a:xfrm>
      </p:grpSpPr>
      <p:sp>
        <p:nvSpPr>
          <p:cNvPr id="411" name="Frame 410">
            <a:extLst>
              <a:ext uri="{FF2B5EF4-FFF2-40B4-BE49-F238E27FC236}">
                <a16:creationId xmlns:a16="http://schemas.microsoft.com/office/drawing/2014/main" id="{FF948C8F-97DD-4840-81D6-DBB4A04B53AF}"/>
              </a:ext>
            </a:extLst>
          </p:cNvPr>
          <p:cNvSpPr/>
          <p:nvPr/>
        </p:nvSpPr>
        <p:spPr>
          <a:xfrm>
            <a:off x="0" y="-80602"/>
            <a:ext cx="12263978" cy="6998677"/>
          </a:xfrm>
          <a:prstGeom prst="frame">
            <a:avLst>
              <a:gd name="adj1" fmla="val 6721"/>
            </a:avLst>
          </a:prstGeom>
          <a:solidFill>
            <a:srgbClr val="6F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2" name="Chord 135">
            <a:extLst>
              <a:ext uri="{FF2B5EF4-FFF2-40B4-BE49-F238E27FC236}">
                <a16:creationId xmlns:a16="http://schemas.microsoft.com/office/drawing/2014/main" id="{79715661-1C05-4B25-B47A-4B9FF2310C60}"/>
              </a:ext>
            </a:extLst>
          </p:cNvPr>
          <p:cNvSpPr/>
          <p:nvPr/>
        </p:nvSpPr>
        <p:spPr>
          <a:xfrm rot="1800000" flipH="1">
            <a:off x="9865731" y="4343637"/>
            <a:ext cx="3555668" cy="4712343"/>
          </a:xfrm>
          <a:custGeom>
            <a:avLst/>
            <a:gdLst>
              <a:gd name="connsiteX0" fmla="*/ 5583399 w 6541359"/>
              <a:gd name="connsiteY0" fmla="*/ 5583399 h 6541359"/>
              <a:gd name="connsiteX1" fmla="*/ 1635339 w 6541359"/>
              <a:gd name="connsiteY1" fmla="*/ 6103171 h 6541359"/>
              <a:gd name="connsiteX2" fmla="*/ 111445 w 6541359"/>
              <a:gd name="connsiteY2" fmla="*/ 2424165 h 6541359"/>
              <a:gd name="connsiteX3" fmla="*/ 3270679 w 6541359"/>
              <a:gd name="connsiteY3" fmla="*/ -1 h 6541359"/>
              <a:gd name="connsiteX4" fmla="*/ 5583399 w 6541359"/>
              <a:gd name="connsiteY4" fmla="*/ 5583399 h 6541359"/>
              <a:gd name="connsiteX0" fmla="*/ 5583695 w 5583695"/>
              <a:gd name="connsiteY0" fmla="*/ 5380200 h 6338236"/>
              <a:gd name="connsiteX1" fmla="*/ 1635635 w 5583695"/>
              <a:gd name="connsiteY1" fmla="*/ 5899972 h 6338236"/>
              <a:gd name="connsiteX2" fmla="*/ 111741 w 5583695"/>
              <a:gd name="connsiteY2" fmla="*/ 2220966 h 6338236"/>
              <a:gd name="connsiteX3" fmla="*/ 3033908 w 5583695"/>
              <a:gd name="connsiteY3" fmla="*/ 0 h 6338236"/>
              <a:gd name="connsiteX4" fmla="*/ 5583695 w 5583695"/>
              <a:gd name="connsiteY4" fmla="*/ 5380200 h 633823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7105488"/>
              <a:gd name="connsiteX1" fmla="*/ 1635635 w 5583695"/>
              <a:gd name="connsiteY1" fmla="*/ 6189932 h 7105488"/>
              <a:gd name="connsiteX2" fmla="*/ 111741 w 5583695"/>
              <a:gd name="connsiteY2" fmla="*/ 2510926 h 7105488"/>
              <a:gd name="connsiteX3" fmla="*/ 3033908 w 5583695"/>
              <a:gd name="connsiteY3" fmla="*/ 289960 h 7105488"/>
              <a:gd name="connsiteX4" fmla="*/ 5583695 w 5583695"/>
              <a:gd name="connsiteY4" fmla="*/ 5670160 h 7105488"/>
              <a:gd name="connsiteX0" fmla="*/ 5583695 w 5588648"/>
              <a:gd name="connsiteY0" fmla="*/ 5670160 h 7091781"/>
              <a:gd name="connsiteX1" fmla="*/ 1635635 w 5588648"/>
              <a:gd name="connsiteY1" fmla="*/ 6189932 h 7091781"/>
              <a:gd name="connsiteX2" fmla="*/ 111741 w 5588648"/>
              <a:gd name="connsiteY2" fmla="*/ 2510926 h 7091781"/>
              <a:gd name="connsiteX3" fmla="*/ 3033908 w 5588648"/>
              <a:gd name="connsiteY3" fmla="*/ 289960 h 7091781"/>
              <a:gd name="connsiteX4" fmla="*/ 5583695 w 5588648"/>
              <a:gd name="connsiteY4" fmla="*/ 5670160 h 709178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648" h="7406661">
                <a:moveTo>
                  <a:pt x="5583695" y="5985040"/>
                </a:moveTo>
                <a:cubicBezTo>
                  <a:pt x="5722279" y="8318723"/>
                  <a:pt x="2917637" y="7244976"/>
                  <a:pt x="1635635" y="6504812"/>
                </a:cubicBezTo>
                <a:cubicBezTo>
                  <a:pt x="353633" y="5764648"/>
                  <a:pt x="-271396" y="4255693"/>
                  <a:pt x="111741" y="2825806"/>
                </a:cubicBezTo>
                <a:cubicBezTo>
                  <a:pt x="494878" y="1395919"/>
                  <a:pt x="2434113" y="-1173160"/>
                  <a:pt x="3033908" y="604840"/>
                </a:cubicBezTo>
                <a:cubicBezTo>
                  <a:pt x="3076682" y="5344639"/>
                  <a:pt x="4389454" y="2718440"/>
                  <a:pt x="5583695" y="5985040"/>
                </a:cubicBezTo>
                <a:close/>
              </a:path>
            </a:pathLst>
          </a:custGeom>
          <a:solidFill>
            <a:srgbClr val="B38C6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0" name="Picture 6">
            <a:extLst>
              <a:ext uri="{FF2B5EF4-FFF2-40B4-BE49-F238E27FC236}">
                <a16:creationId xmlns:a16="http://schemas.microsoft.com/office/drawing/2014/main" id="{A5CF884F-125D-4420-8167-6381E2657E2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1" b="98633" l="8398" r="89844">
                        <a14:foregroundMark x1="39258" y1="56445" x2="61133" y2="86328"/>
                        <a14:foregroundMark x1="55078" y1="58203" x2="55664" y2="89648"/>
                        <a14:foregroundMark x1="40430" y1="97070" x2="62891" y2="98828"/>
                        <a14:foregroundMark x1="66016" y1="87891" x2="68359" y2="96289"/>
                        <a14:foregroundMark x1="90234" y1="55469" x2="87500" y2="53906"/>
                        <a14:foregroundMark x1="9570" y1="58789" x2="12500" y2="58789"/>
                        <a14:foregroundMark x1="8398" y1="50391" x2="13867" y2="51563"/>
                      </a14:backgroundRemoval>
                    </a14:imgEffect>
                  </a14:imgLayer>
                </a14:imgProps>
              </a:ext>
              <a:ext uri="{28A0092B-C50C-407E-A947-70E740481C1C}">
                <a14:useLocalDpi xmlns:a14="http://schemas.microsoft.com/office/drawing/2010/main" val="0"/>
              </a:ext>
            </a:extLst>
          </a:blip>
          <a:srcRect/>
          <a:stretch>
            <a:fillRect/>
          </a:stretch>
        </p:blipFill>
        <p:spPr bwMode="auto">
          <a:xfrm>
            <a:off x="3574226" y="3153094"/>
            <a:ext cx="1145196" cy="1145196"/>
          </a:xfrm>
          <a:prstGeom prst="rect">
            <a:avLst/>
          </a:prstGeom>
          <a:noFill/>
          <a:extLst>
            <a:ext uri="{909E8E84-426E-40DD-AFC4-6F175D3DCCD1}">
              <a14:hiddenFill xmlns:a14="http://schemas.microsoft.com/office/drawing/2010/main">
                <a:solidFill>
                  <a:srgbClr val="FFFFFF"/>
                </a:solidFill>
              </a14:hiddenFill>
            </a:ext>
          </a:extLst>
        </p:spPr>
      </p:pic>
      <p:grpSp>
        <p:nvGrpSpPr>
          <p:cNvPr id="424" name="Group 423">
            <a:extLst>
              <a:ext uri="{FF2B5EF4-FFF2-40B4-BE49-F238E27FC236}">
                <a16:creationId xmlns:a16="http://schemas.microsoft.com/office/drawing/2014/main" id="{FBAC9562-A07C-4417-8140-0F9A580062E3}"/>
              </a:ext>
            </a:extLst>
          </p:cNvPr>
          <p:cNvGrpSpPr/>
          <p:nvPr/>
        </p:nvGrpSpPr>
        <p:grpSpPr>
          <a:xfrm rot="2700000">
            <a:off x="11755153" y="5422621"/>
            <a:ext cx="632946" cy="573414"/>
            <a:chOff x="1731431" y="1784619"/>
            <a:chExt cx="1051621" cy="952710"/>
          </a:xfrm>
        </p:grpSpPr>
        <p:sp>
          <p:nvSpPr>
            <p:cNvPr id="425" name="Star: 5 Points 424">
              <a:extLst>
                <a:ext uri="{FF2B5EF4-FFF2-40B4-BE49-F238E27FC236}">
                  <a16:creationId xmlns:a16="http://schemas.microsoft.com/office/drawing/2014/main" id="{17E2153E-0DCF-425B-AA0C-76B17178F1F5}"/>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Star: 5 Points 425">
              <a:extLst>
                <a:ext uri="{FF2B5EF4-FFF2-40B4-BE49-F238E27FC236}">
                  <a16:creationId xmlns:a16="http://schemas.microsoft.com/office/drawing/2014/main" id="{832261A8-96CE-4727-A2C3-9635405372DC}"/>
                </a:ext>
              </a:extLst>
            </p:cNvPr>
            <p:cNvSpPr/>
            <p:nvPr/>
          </p:nvSpPr>
          <p:spPr>
            <a:xfrm rot="21130737">
              <a:off x="1731431" y="1784619"/>
              <a:ext cx="929676" cy="929676"/>
            </a:xfrm>
            <a:prstGeom prst="star5">
              <a:avLst>
                <a:gd name="adj" fmla="val 28883"/>
                <a:gd name="hf" fmla="val 105146"/>
                <a:gd name="vf" fmla="val 110557"/>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7" name="Group 426">
            <a:extLst>
              <a:ext uri="{FF2B5EF4-FFF2-40B4-BE49-F238E27FC236}">
                <a16:creationId xmlns:a16="http://schemas.microsoft.com/office/drawing/2014/main" id="{401E6840-E5CC-490F-B7AA-081CBC316604}"/>
              </a:ext>
            </a:extLst>
          </p:cNvPr>
          <p:cNvGrpSpPr/>
          <p:nvPr/>
        </p:nvGrpSpPr>
        <p:grpSpPr>
          <a:xfrm rot="2700000">
            <a:off x="10345637" y="6516519"/>
            <a:ext cx="632946" cy="573414"/>
            <a:chOff x="1731431" y="1784619"/>
            <a:chExt cx="1051621" cy="952710"/>
          </a:xfrm>
        </p:grpSpPr>
        <p:sp>
          <p:nvSpPr>
            <p:cNvPr id="428" name="Star: 5 Points 427">
              <a:extLst>
                <a:ext uri="{FF2B5EF4-FFF2-40B4-BE49-F238E27FC236}">
                  <a16:creationId xmlns:a16="http://schemas.microsoft.com/office/drawing/2014/main" id="{3C5F9A58-DB76-41A5-A158-FE98FD26D42B}"/>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Star: 5 Points 428">
              <a:extLst>
                <a:ext uri="{FF2B5EF4-FFF2-40B4-BE49-F238E27FC236}">
                  <a16:creationId xmlns:a16="http://schemas.microsoft.com/office/drawing/2014/main" id="{BE0AA617-DFA5-421A-A329-F3A95D955D76}"/>
                </a:ext>
              </a:extLst>
            </p:cNvPr>
            <p:cNvSpPr/>
            <p:nvPr/>
          </p:nvSpPr>
          <p:spPr>
            <a:xfrm rot="21130737">
              <a:off x="1731431" y="1784619"/>
              <a:ext cx="929676" cy="929676"/>
            </a:xfrm>
            <a:prstGeom prst="star5">
              <a:avLst>
                <a:gd name="adj" fmla="val 28883"/>
                <a:gd name="hf" fmla="val 105146"/>
                <a:gd name="vf" fmla="val 110557"/>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6" name="Rectangle: Rounded Corners 125">
            <a:extLst>
              <a:ext uri="{FF2B5EF4-FFF2-40B4-BE49-F238E27FC236}">
                <a16:creationId xmlns:a16="http://schemas.microsoft.com/office/drawing/2014/main" id="{569FF118-98E3-4479-B432-82BF29AA7401}"/>
              </a:ext>
            </a:extLst>
          </p:cNvPr>
          <p:cNvSpPr/>
          <p:nvPr/>
        </p:nvSpPr>
        <p:spPr>
          <a:xfrm>
            <a:off x="640759" y="4053028"/>
            <a:ext cx="4012391" cy="2349481"/>
          </a:xfrm>
          <a:prstGeom prst="roundRect">
            <a:avLst/>
          </a:prstGeom>
          <a:solidFill>
            <a:srgbClr val="F2E3C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7" name="Straight Connector 456">
            <a:extLst>
              <a:ext uri="{FF2B5EF4-FFF2-40B4-BE49-F238E27FC236}">
                <a16:creationId xmlns:a16="http://schemas.microsoft.com/office/drawing/2014/main" id="{53D8F2C7-B232-4958-BC4B-44175D7122D1}"/>
              </a:ext>
            </a:extLst>
          </p:cNvPr>
          <p:cNvCxnSpPr/>
          <p:nvPr/>
        </p:nvCxnSpPr>
        <p:spPr>
          <a:xfrm>
            <a:off x="8992314" y="-73092"/>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pic>
        <p:nvPicPr>
          <p:cNvPr id="7174" name="Picture 6">
            <a:extLst>
              <a:ext uri="{FF2B5EF4-FFF2-40B4-BE49-F238E27FC236}">
                <a16:creationId xmlns:a16="http://schemas.microsoft.com/office/drawing/2014/main" id="{2EDA5F58-8F41-4C3A-846C-F37E6CBFC8A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1" b="98633" l="8398" r="89844">
                        <a14:foregroundMark x1="39258" y1="56445" x2="61133" y2="86328"/>
                        <a14:foregroundMark x1="55078" y1="58203" x2="55664" y2="89648"/>
                        <a14:foregroundMark x1="40430" y1="97070" x2="62891" y2="98828"/>
                        <a14:foregroundMark x1="66016" y1="87891" x2="68359" y2="96289"/>
                        <a14:foregroundMark x1="90234" y1="55469" x2="87500" y2="53906"/>
                        <a14:foregroundMark x1="9570" y1="58789" x2="12500" y2="58789"/>
                        <a14:foregroundMark x1="8398" y1="50391" x2="13867" y2="51563"/>
                      </a14:backgroundRemoval>
                    </a14:imgEffect>
                  </a14:imgLayer>
                </a14:imgProps>
              </a:ext>
              <a:ext uri="{28A0092B-C50C-407E-A947-70E740481C1C}">
                <a14:useLocalDpi xmlns:a14="http://schemas.microsoft.com/office/drawing/2010/main" val="0"/>
              </a:ext>
            </a:extLst>
          </a:blip>
          <a:srcRect/>
          <a:stretch>
            <a:fillRect/>
          </a:stretch>
        </p:blipFill>
        <p:spPr bwMode="auto">
          <a:xfrm>
            <a:off x="7234020" y="3018642"/>
            <a:ext cx="1145196" cy="1145196"/>
          </a:xfrm>
          <a:prstGeom prst="rect">
            <a:avLst/>
          </a:prstGeom>
          <a:noFill/>
          <a:extLst>
            <a:ext uri="{909E8E84-426E-40DD-AFC4-6F175D3DCCD1}">
              <a14:hiddenFill xmlns:a14="http://schemas.microsoft.com/office/drawing/2010/main">
                <a:solidFill>
                  <a:srgbClr val="FFFFFF"/>
                </a:solidFill>
              </a14:hiddenFill>
            </a:ext>
          </a:extLst>
        </p:spPr>
      </p:pic>
      <p:sp>
        <p:nvSpPr>
          <p:cNvPr id="127" name="Rectangle: Rounded Corners 126">
            <a:extLst>
              <a:ext uri="{FF2B5EF4-FFF2-40B4-BE49-F238E27FC236}">
                <a16:creationId xmlns:a16="http://schemas.microsoft.com/office/drawing/2014/main" id="{2145807E-9333-4D45-8847-166224CB0DD5}"/>
              </a:ext>
            </a:extLst>
          </p:cNvPr>
          <p:cNvSpPr/>
          <p:nvPr/>
        </p:nvSpPr>
        <p:spPr>
          <a:xfrm>
            <a:off x="4898560" y="4038682"/>
            <a:ext cx="4093541" cy="2323927"/>
          </a:xfrm>
          <a:prstGeom prst="roundRect">
            <a:avLst/>
          </a:prstGeom>
          <a:solidFill>
            <a:srgbClr val="F2E3C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1" name="Picture 6" descr="꒰𝗣𝗡𝗚꒱ 🧤⋆·˚ - Google ไดรฟ์">
            <a:extLst>
              <a:ext uri="{FF2B5EF4-FFF2-40B4-BE49-F238E27FC236}">
                <a16:creationId xmlns:a16="http://schemas.microsoft.com/office/drawing/2014/main" id="{7CB79A43-2896-4549-A942-85C595AC739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67092">
            <a:off x="-68540" y="2694712"/>
            <a:ext cx="1322392" cy="1322392"/>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6" descr="꒰𝗣𝗡𝗚꒱ 🧤⋆·˚ - Google ไดรฟ์">
            <a:extLst>
              <a:ext uri="{FF2B5EF4-FFF2-40B4-BE49-F238E27FC236}">
                <a16:creationId xmlns:a16="http://schemas.microsoft.com/office/drawing/2014/main" id="{233EC1BA-54D2-48A9-9511-0DE12A1586C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825790">
            <a:off x="8590509" y="5777544"/>
            <a:ext cx="1259087" cy="1259087"/>
          </a:xfrm>
          <a:prstGeom prst="rect">
            <a:avLst/>
          </a:prstGeom>
          <a:noFill/>
          <a:extLst>
            <a:ext uri="{909E8E84-426E-40DD-AFC4-6F175D3DCCD1}">
              <a14:hiddenFill xmlns:a14="http://schemas.microsoft.com/office/drawing/2010/main">
                <a:solidFill>
                  <a:srgbClr val="FFFFFF"/>
                </a:solidFill>
              </a14:hiddenFill>
            </a:ext>
          </a:extLst>
        </p:spPr>
      </p:pic>
      <p:grpSp>
        <p:nvGrpSpPr>
          <p:cNvPr id="168" name="Group 167">
            <a:extLst>
              <a:ext uri="{FF2B5EF4-FFF2-40B4-BE49-F238E27FC236}">
                <a16:creationId xmlns:a16="http://schemas.microsoft.com/office/drawing/2014/main" id="{D3386241-8C54-4C73-A4B9-471AE092B683}"/>
              </a:ext>
            </a:extLst>
          </p:cNvPr>
          <p:cNvGrpSpPr/>
          <p:nvPr/>
        </p:nvGrpSpPr>
        <p:grpSpPr>
          <a:xfrm>
            <a:off x="-1" y="109903"/>
            <a:ext cx="3417227" cy="1288427"/>
            <a:chOff x="4502893" y="2681110"/>
            <a:chExt cx="2733919" cy="1034315"/>
          </a:xfrm>
        </p:grpSpPr>
        <p:sp>
          <p:nvSpPr>
            <p:cNvPr id="169" name="Oval 168">
              <a:extLst>
                <a:ext uri="{FF2B5EF4-FFF2-40B4-BE49-F238E27FC236}">
                  <a16:creationId xmlns:a16="http://schemas.microsoft.com/office/drawing/2014/main" id="{25C45093-E6CC-4EB8-96A1-5F6502CDE941}"/>
                </a:ext>
              </a:extLst>
            </p:cNvPr>
            <p:cNvSpPr/>
            <p:nvPr/>
          </p:nvSpPr>
          <p:spPr>
            <a:xfrm rot="20394606">
              <a:off x="4502893" y="2681110"/>
              <a:ext cx="706727" cy="706727"/>
            </a:xfrm>
            <a:prstGeom prst="ellipse">
              <a:avLst/>
            </a:prstGeom>
            <a:solidFill>
              <a:srgbClr val="6F4E3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oiny" panose="02000903060500060000" pitchFamily="2" charset="0"/>
              </a:endParaRPr>
            </a:p>
          </p:txBody>
        </p:sp>
        <p:sp>
          <p:nvSpPr>
            <p:cNvPr id="173" name="Oval 172">
              <a:extLst>
                <a:ext uri="{FF2B5EF4-FFF2-40B4-BE49-F238E27FC236}">
                  <a16:creationId xmlns:a16="http://schemas.microsoft.com/office/drawing/2014/main" id="{7F4362D3-9D61-4E7D-A21C-371AAC022B4A}"/>
                </a:ext>
              </a:extLst>
            </p:cNvPr>
            <p:cNvSpPr/>
            <p:nvPr/>
          </p:nvSpPr>
          <p:spPr>
            <a:xfrm rot="20394606">
              <a:off x="4672353" y="2827446"/>
              <a:ext cx="414053" cy="414053"/>
            </a:xfrm>
            <a:prstGeom prst="ellipse">
              <a:avLst/>
            </a:prstGeom>
            <a:solidFill>
              <a:srgbClr val="B18C6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oiny" panose="02000903060500060000" pitchFamily="2" charset="0"/>
              </a:endParaRPr>
            </a:p>
          </p:txBody>
        </p:sp>
        <p:sp>
          <p:nvSpPr>
            <p:cNvPr id="174" name="Oval 173">
              <a:extLst>
                <a:ext uri="{FF2B5EF4-FFF2-40B4-BE49-F238E27FC236}">
                  <a16:creationId xmlns:a16="http://schemas.microsoft.com/office/drawing/2014/main" id="{22007D4C-1F8F-42EC-B3CC-653C1FFBD8C0}"/>
                </a:ext>
              </a:extLst>
            </p:cNvPr>
            <p:cNvSpPr/>
            <p:nvPr/>
          </p:nvSpPr>
          <p:spPr>
            <a:xfrm rot="2219957">
              <a:off x="6530085" y="2707953"/>
              <a:ext cx="706727" cy="706727"/>
            </a:xfrm>
            <a:prstGeom prst="ellipse">
              <a:avLst/>
            </a:prstGeom>
            <a:solidFill>
              <a:srgbClr val="6F4E3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oiny" panose="02000903060500060000" pitchFamily="2" charset="0"/>
              </a:endParaRPr>
            </a:p>
          </p:txBody>
        </p:sp>
        <p:sp>
          <p:nvSpPr>
            <p:cNvPr id="175" name="Oval 174">
              <a:extLst>
                <a:ext uri="{FF2B5EF4-FFF2-40B4-BE49-F238E27FC236}">
                  <a16:creationId xmlns:a16="http://schemas.microsoft.com/office/drawing/2014/main" id="{004F3219-D670-4686-9E7A-D0B4B7037AFE}"/>
                </a:ext>
              </a:extLst>
            </p:cNvPr>
            <p:cNvSpPr/>
            <p:nvPr/>
          </p:nvSpPr>
          <p:spPr>
            <a:xfrm rot="2219957">
              <a:off x="6692510" y="2840221"/>
              <a:ext cx="414053" cy="414053"/>
            </a:xfrm>
            <a:prstGeom prst="ellipse">
              <a:avLst/>
            </a:prstGeom>
            <a:solidFill>
              <a:srgbClr val="B18C6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oiny" panose="02000903060500060000" pitchFamily="2" charset="0"/>
              </a:endParaRPr>
            </a:p>
          </p:txBody>
        </p:sp>
        <p:sp>
          <p:nvSpPr>
            <p:cNvPr id="176" name="Rectangle: Rounded Corners 175">
              <a:extLst>
                <a:ext uri="{FF2B5EF4-FFF2-40B4-BE49-F238E27FC236}">
                  <a16:creationId xmlns:a16="http://schemas.microsoft.com/office/drawing/2014/main" id="{361F905C-68AA-430E-8905-223051FF8A87}"/>
                </a:ext>
              </a:extLst>
            </p:cNvPr>
            <p:cNvSpPr/>
            <p:nvPr/>
          </p:nvSpPr>
          <p:spPr>
            <a:xfrm>
              <a:off x="4807835" y="2978615"/>
              <a:ext cx="2110589" cy="697088"/>
            </a:xfrm>
            <a:prstGeom prst="roundRect">
              <a:avLst/>
            </a:prstGeom>
            <a:solidFill>
              <a:srgbClr val="6F4E3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oiny" panose="02000903060500060000" pitchFamily="2" charset="0"/>
              </a:endParaRPr>
            </a:p>
          </p:txBody>
        </p:sp>
        <p:sp>
          <p:nvSpPr>
            <p:cNvPr id="177" name="TextBox 176">
              <a:extLst>
                <a:ext uri="{FF2B5EF4-FFF2-40B4-BE49-F238E27FC236}">
                  <a16:creationId xmlns:a16="http://schemas.microsoft.com/office/drawing/2014/main" id="{F3E5C614-5F8E-4173-8822-E7251EE0C257}"/>
                </a:ext>
              </a:extLst>
            </p:cNvPr>
            <p:cNvSpPr txBox="1"/>
            <p:nvPr/>
          </p:nvSpPr>
          <p:spPr>
            <a:xfrm>
              <a:off x="4930208" y="3048323"/>
              <a:ext cx="1959645" cy="667102"/>
            </a:xfrm>
            <a:prstGeom prst="rect">
              <a:avLst/>
            </a:prstGeom>
            <a:noFill/>
          </p:spPr>
          <p:txBody>
            <a:bodyPr wrap="square" rtlCol="0">
              <a:spAutoFit/>
            </a:bodyPr>
            <a:lstStyle/>
            <a:p>
              <a:pPr algn="ctr"/>
              <a:r>
                <a:rPr lang="en-US" sz="4800" b="1">
                  <a:solidFill>
                    <a:srgbClr val="F2E3C2"/>
                  </a:solidFill>
                  <a:latin typeface="Coiny" panose="02000903060500060000" pitchFamily="2" charset="0"/>
                  <a:cs typeface="FC Daisy" panose="020B0500040200020003" pitchFamily="34" charset="-34"/>
                </a:rPr>
                <a:t>Bài 1:</a:t>
              </a:r>
              <a:endParaRPr lang="en-US" sz="4800" b="1" dirty="0">
                <a:solidFill>
                  <a:srgbClr val="F2E3C2"/>
                </a:solidFill>
                <a:latin typeface="Coiny" panose="02000903060500060000" pitchFamily="2" charset="0"/>
                <a:cs typeface="FC Daisy" panose="020B0500040200020003" pitchFamily="34" charset="-34"/>
              </a:endParaRPr>
            </a:p>
          </p:txBody>
        </p:sp>
      </p:grpSp>
      <p:sp>
        <p:nvSpPr>
          <p:cNvPr id="178" name="Rectangle 12">
            <a:extLst>
              <a:ext uri="{FF2B5EF4-FFF2-40B4-BE49-F238E27FC236}">
                <a16:creationId xmlns:a16="http://schemas.microsoft.com/office/drawing/2014/main" id="{884D0857-D132-46C1-962D-5E7626ED4D69}"/>
              </a:ext>
            </a:extLst>
          </p:cNvPr>
          <p:cNvSpPr/>
          <p:nvPr/>
        </p:nvSpPr>
        <p:spPr>
          <a:xfrm>
            <a:off x="3910051" y="1236747"/>
            <a:ext cx="5593889" cy="125852"/>
          </a:xfrm>
          <a:custGeom>
            <a:avLst/>
            <a:gdLst>
              <a:gd name="connsiteX0" fmla="*/ 0 w 5593889"/>
              <a:gd name="connsiteY0" fmla="*/ 0 h 125852"/>
              <a:gd name="connsiteX1" fmla="*/ 503450 w 5593889"/>
              <a:gd name="connsiteY1" fmla="*/ 0 h 125852"/>
              <a:gd name="connsiteX2" fmla="*/ 950961 w 5593889"/>
              <a:gd name="connsiteY2" fmla="*/ 0 h 125852"/>
              <a:gd name="connsiteX3" fmla="*/ 1510350 w 5593889"/>
              <a:gd name="connsiteY3" fmla="*/ 0 h 125852"/>
              <a:gd name="connsiteX4" fmla="*/ 1957861 w 5593889"/>
              <a:gd name="connsiteY4" fmla="*/ 0 h 125852"/>
              <a:gd name="connsiteX5" fmla="*/ 2349433 w 5593889"/>
              <a:gd name="connsiteY5" fmla="*/ 0 h 125852"/>
              <a:gd name="connsiteX6" fmla="*/ 2964761 w 5593889"/>
              <a:gd name="connsiteY6" fmla="*/ 0 h 125852"/>
              <a:gd name="connsiteX7" fmla="*/ 3524150 w 5593889"/>
              <a:gd name="connsiteY7" fmla="*/ 0 h 125852"/>
              <a:gd name="connsiteX8" fmla="*/ 3915722 w 5593889"/>
              <a:gd name="connsiteY8" fmla="*/ 0 h 125852"/>
              <a:gd name="connsiteX9" fmla="*/ 4363233 w 5593889"/>
              <a:gd name="connsiteY9" fmla="*/ 0 h 125852"/>
              <a:gd name="connsiteX10" fmla="*/ 4978561 w 5593889"/>
              <a:gd name="connsiteY10" fmla="*/ 0 h 125852"/>
              <a:gd name="connsiteX11" fmla="*/ 5593889 w 5593889"/>
              <a:gd name="connsiteY11" fmla="*/ 0 h 125852"/>
              <a:gd name="connsiteX12" fmla="*/ 5593889 w 5593889"/>
              <a:gd name="connsiteY12" fmla="*/ 125852 h 125852"/>
              <a:gd name="connsiteX13" fmla="*/ 5034500 w 5593889"/>
              <a:gd name="connsiteY13" fmla="*/ 125852 h 125852"/>
              <a:gd name="connsiteX14" fmla="*/ 4586989 w 5593889"/>
              <a:gd name="connsiteY14" fmla="*/ 125852 h 125852"/>
              <a:gd name="connsiteX15" fmla="*/ 4027600 w 5593889"/>
              <a:gd name="connsiteY15" fmla="*/ 125852 h 125852"/>
              <a:gd name="connsiteX16" fmla="*/ 3468211 w 5593889"/>
              <a:gd name="connsiteY16" fmla="*/ 125852 h 125852"/>
              <a:gd name="connsiteX17" fmla="*/ 2796945 w 5593889"/>
              <a:gd name="connsiteY17" fmla="*/ 125852 h 125852"/>
              <a:gd name="connsiteX18" fmla="*/ 2237556 w 5593889"/>
              <a:gd name="connsiteY18" fmla="*/ 125852 h 125852"/>
              <a:gd name="connsiteX19" fmla="*/ 1790044 w 5593889"/>
              <a:gd name="connsiteY19" fmla="*/ 125852 h 125852"/>
              <a:gd name="connsiteX20" fmla="*/ 1398472 w 5593889"/>
              <a:gd name="connsiteY20" fmla="*/ 125852 h 125852"/>
              <a:gd name="connsiteX21" fmla="*/ 950961 w 5593889"/>
              <a:gd name="connsiteY21" fmla="*/ 125852 h 125852"/>
              <a:gd name="connsiteX22" fmla="*/ 0 w 5593889"/>
              <a:gd name="connsiteY22" fmla="*/ 125852 h 125852"/>
              <a:gd name="connsiteX23" fmla="*/ 0 w 5593889"/>
              <a:gd name="connsiteY23" fmla="*/ 0 h 12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93889" h="125852" fill="none" extrusionOk="0">
                <a:moveTo>
                  <a:pt x="0" y="0"/>
                </a:moveTo>
                <a:cubicBezTo>
                  <a:pt x="163976" y="-33691"/>
                  <a:pt x="307450" y="40169"/>
                  <a:pt x="503450" y="0"/>
                </a:cubicBezTo>
                <a:cubicBezTo>
                  <a:pt x="699450" y="-40169"/>
                  <a:pt x="748314" y="24747"/>
                  <a:pt x="950961" y="0"/>
                </a:cubicBezTo>
                <a:cubicBezTo>
                  <a:pt x="1153608" y="-24747"/>
                  <a:pt x="1331669" y="40631"/>
                  <a:pt x="1510350" y="0"/>
                </a:cubicBezTo>
                <a:cubicBezTo>
                  <a:pt x="1689031" y="-40631"/>
                  <a:pt x="1800456" y="12478"/>
                  <a:pt x="1957861" y="0"/>
                </a:cubicBezTo>
                <a:cubicBezTo>
                  <a:pt x="2115266" y="-12478"/>
                  <a:pt x="2198739" y="43274"/>
                  <a:pt x="2349433" y="0"/>
                </a:cubicBezTo>
                <a:cubicBezTo>
                  <a:pt x="2500127" y="-43274"/>
                  <a:pt x="2795823" y="28333"/>
                  <a:pt x="2964761" y="0"/>
                </a:cubicBezTo>
                <a:cubicBezTo>
                  <a:pt x="3133699" y="-28333"/>
                  <a:pt x="3270493" y="30511"/>
                  <a:pt x="3524150" y="0"/>
                </a:cubicBezTo>
                <a:cubicBezTo>
                  <a:pt x="3777807" y="-30511"/>
                  <a:pt x="3814614" y="17738"/>
                  <a:pt x="3915722" y="0"/>
                </a:cubicBezTo>
                <a:cubicBezTo>
                  <a:pt x="4016830" y="-17738"/>
                  <a:pt x="4197301" y="53136"/>
                  <a:pt x="4363233" y="0"/>
                </a:cubicBezTo>
                <a:cubicBezTo>
                  <a:pt x="4529165" y="-53136"/>
                  <a:pt x="4759244" y="18366"/>
                  <a:pt x="4978561" y="0"/>
                </a:cubicBezTo>
                <a:cubicBezTo>
                  <a:pt x="5197878" y="-18366"/>
                  <a:pt x="5431551" y="10109"/>
                  <a:pt x="5593889" y="0"/>
                </a:cubicBezTo>
                <a:cubicBezTo>
                  <a:pt x="5601069" y="49258"/>
                  <a:pt x="5581578" y="71774"/>
                  <a:pt x="5593889" y="125852"/>
                </a:cubicBezTo>
                <a:cubicBezTo>
                  <a:pt x="5317255" y="183374"/>
                  <a:pt x="5247115" y="113947"/>
                  <a:pt x="5034500" y="125852"/>
                </a:cubicBezTo>
                <a:cubicBezTo>
                  <a:pt x="4821885" y="137757"/>
                  <a:pt x="4809341" y="79938"/>
                  <a:pt x="4586989" y="125852"/>
                </a:cubicBezTo>
                <a:cubicBezTo>
                  <a:pt x="4364637" y="171766"/>
                  <a:pt x="4298443" y="76675"/>
                  <a:pt x="4027600" y="125852"/>
                </a:cubicBezTo>
                <a:cubicBezTo>
                  <a:pt x="3756757" y="175029"/>
                  <a:pt x="3588292" y="84743"/>
                  <a:pt x="3468211" y="125852"/>
                </a:cubicBezTo>
                <a:cubicBezTo>
                  <a:pt x="3348130" y="166961"/>
                  <a:pt x="3107603" y="91749"/>
                  <a:pt x="2796945" y="125852"/>
                </a:cubicBezTo>
                <a:cubicBezTo>
                  <a:pt x="2486287" y="159955"/>
                  <a:pt x="2460469" y="76469"/>
                  <a:pt x="2237556" y="125852"/>
                </a:cubicBezTo>
                <a:cubicBezTo>
                  <a:pt x="2014643" y="175235"/>
                  <a:pt x="1975559" y="123032"/>
                  <a:pt x="1790044" y="125852"/>
                </a:cubicBezTo>
                <a:cubicBezTo>
                  <a:pt x="1604529" y="128672"/>
                  <a:pt x="1593120" y="98160"/>
                  <a:pt x="1398472" y="125852"/>
                </a:cubicBezTo>
                <a:cubicBezTo>
                  <a:pt x="1203824" y="153544"/>
                  <a:pt x="1128595" y="96238"/>
                  <a:pt x="950961" y="125852"/>
                </a:cubicBezTo>
                <a:cubicBezTo>
                  <a:pt x="773327" y="155466"/>
                  <a:pt x="194096" y="23216"/>
                  <a:pt x="0" y="125852"/>
                </a:cubicBezTo>
                <a:cubicBezTo>
                  <a:pt x="-7253" y="73764"/>
                  <a:pt x="3153" y="41154"/>
                  <a:pt x="0" y="0"/>
                </a:cubicBezTo>
                <a:close/>
              </a:path>
              <a:path w="5593889" h="125852" stroke="0" extrusionOk="0">
                <a:moveTo>
                  <a:pt x="0" y="0"/>
                </a:moveTo>
                <a:cubicBezTo>
                  <a:pt x="243808" y="-550"/>
                  <a:pt x="349718" y="173"/>
                  <a:pt x="503450" y="0"/>
                </a:cubicBezTo>
                <a:cubicBezTo>
                  <a:pt x="657182" y="-173"/>
                  <a:pt x="827671" y="22533"/>
                  <a:pt x="1062839" y="0"/>
                </a:cubicBezTo>
                <a:cubicBezTo>
                  <a:pt x="1298007" y="-22533"/>
                  <a:pt x="1408215" y="75715"/>
                  <a:pt x="1734106" y="0"/>
                </a:cubicBezTo>
                <a:cubicBezTo>
                  <a:pt x="2059997" y="-75715"/>
                  <a:pt x="2122471" y="46556"/>
                  <a:pt x="2237556" y="0"/>
                </a:cubicBezTo>
                <a:cubicBezTo>
                  <a:pt x="2352641" y="-46556"/>
                  <a:pt x="2537536" y="42300"/>
                  <a:pt x="2685067" y="0"/>
                </a:cubicBezTo>
                <a:cubicBezTo>
                  <a:pt x="2832598" y="-42300"/>
                  <a:pt x="3019265" y="49118"/>
                  <a:pt x="3244456" y="0"/>
                </a:cubicBezTo>
                <a:cubicBezTo>
                  <a:pt x="3469647" y="-49118"/>
                  <a:pt x="3564486" y="55617"/>
                  <a:pt x="3747906" y="0"/>
                </a:cubicBezTo>
                <a:cubicBezTo>
                  <a:pt x="3931326" y="-55617"/>
                  <a:pt x="4274539" y="32635"/>
                  <a:pt x="4419172" y="0"/>
                </a:cubicBezTo>
                <a:cubicBezTo>
                  <a:pt x="4563805" y="-32635"/>
                  <a:pt x="4677308" y="41218"/>
                  <a:pt x="4810745" y="0"/>
                </a:cubicBezTo>
                <a:cubicBezTo>
                  <a:pt x="4944182" y="-41218"/>
                  <a:pt x="5240542" y="81353"/>
                  <a:pt x="5593889" y="0"/>
                </a:cubicBezTo>
                <a:cubicBezTo>
                  <a:pt x="5600531" y="47518"/>
                  <a:pt x="5589322" y="93071"/>
                  <a:pt x="5593889" y="125852"/>
                </a:cubicBezTo>
                <a:cubicBezTo>
                  <a:pt x="5419199" y="143558"/>
                  <a:pt x="5098418" y="57052"/>
                  <a:pt x="4922622" y="125852"/>
                </a:cubicBezTo>
                <a:cubicBezTo>
                  <a:pt x="4746826" y="194652"/>
                  <a:pt x="4694964" y="96762"/>
                  <a:pt x="4531050" y="125852"/>
                </a:cubicBezTo>
                <a:cubicBezTo>
                  <a:pt x="4367136" y="154942"/>
                  <a:pt x="4186632" y="96657"/>
                  <a:pt x="3971661" y="125852"/>
                </a:cubicBezTo>
                <a:cubicBezTo>
                  <a:pt x="3756690" y="155047"/>
                  <a:pt x="3650460" y="76734"/>
                  <a:pt x="3412272" y="125852"/>
                </a:cubicBezTo>
                <a:cubicBezTo>
                  <a:pt x="3174084" y="174970"/>
                  <a:pt x="2961061" y="46087"/>
                  <a:pt x="2741006" y="125852"/>
                </a:cubicBezTo>
                <a:cubicBezTo>
                  <a:pt x="2520951" y="205617"/>
                  <a:pt x="2428694" y="109877"/>
                  <a:pt x="2293494" y="125852"/>
                </a:cubicBezTo>
                <a:cubicBezTo>
                  <a:pt x="2158294" y="141827"/>
                  <a:pt x="1810132" y="104102"/>
                  <a:pt x="1622228" y="125852"/>
                </a:cubicBezTo>
                <a:cubicBezTo>
                  <a:pt x="1434324" y="147602"/>
                  <a:pt x="1363652" y="125015"/>
                  <a:pt x="1118778" y="125852"/>
                </a:cubicBezTo>
                <a:cubicBezTo>
                  <a:pt x="873904" y="126689"/>
                  <a:pt x="850078" y="106979"/>
                  <a:pt x="671267" y="125852"/>
                </a:cubicBezTo>
                <a:cubicBezTo>
                  <a:pt x="492456" y="144725"/>
                  <a:pt x="137136" y="105421"/>
                  <a:pt x="0" y="125852"/>
                </a:cubicBezTo>
                <a:cubicBezTo>
                  <a:pt x="-11306" y="86025"/>
                  <a:pt x="11366" y="32588"/>
                  <a:pt x="0" y="0"/>
                </a:cubicBezTo>
                <a:close/>
              </a:path>
            </a:pathLst>
          </a:custGeom>
          <a:solidFill>
            <a:srgbClr val="B18C67"/>
          </a:solidFill>
          <a:ln w="57150">
            <a:solidFill>
              <a:srgbClr val="563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矩形 3">
            <a:extLst>
              <a:ext uri="{FF2B5EF4-FFF2-40B4-BE49-F238E27FC236}">
                <a16:creationId xmlns:a16="http://schemas.microsoft.com/office/drawing/2014/main" id="{4304AA5C-4382-427C-AA93-6BD7DD678A76}"/>
              </a:ext>
            </a:extLst>
          </p:cNvPr>
          <p:cNvSpPr/>
          <p:nvPr/>
        </p:nvSpPr>
        <p:spPr>
          <a:xfrm>
            <a:off x="3532705" y="495390"/>
            <a:ext cx="6487595" cy="830997"/>
          </a:xfrm>
          <a:prstGeom prst="rect">
            <a:avLst/>
          </a:prstGeom>
        </p:spPr>
        <p:txBody>
          <a:bodyPr wrap="square">
            <a:spAutoFit/>
          </a:bodyPr>
          <a:lstStyle/>
          <a:p>
            <a:pPr algn="ctr"/>
            <a:r>
              <a:rPr lang="en-US" altLang="zh-CN" sz="4800">
                <a:solidFill>
                  <a:srgbClr val="C45408"/>
                </a:solidFill>
                <a:latin typeface="#9Slide05 SVNSteady" pitchFamily="2" charset="0"/>
              </a:rPr>
              <a:t>Tính rồi thử lại (theo mẫu): </a:t>
            </a:r>
            <a:endParaRPr lang="zh-CN" altLang="en-US" sz="4800" dirty="0">
              <a:solidFill>
                <a:srgbClr val="C45408"/>
              </a:solidFill>
              <a:latin typeface="#9Slide05 SVNSteady" pitchFamily="2" charset="0"/>
            </a:endParaRPr>
          </a:p>
        </p:txBody>
      </p:sp>
      <p:sp>
        <p:nvSpPr>
          <p:cNvPr id="180" name="Text Box 5">
            <a:extLst>
              <a:ext uri="{FF2B5EF4-FFF2-40B4-BE49-F238E27FC236}">
                <a16:creationId xmlns:a16="http://schemas.microsoft.com/office/drawing/2014/main" id="{32079D82-625F-4986-910A-91F854607BB4}"/>
              </a:ext>
            </a:extLst>
          </p:cNvPr>
          <p:cNvSpPr txBox="1">
            <a:spLocks noChangeArrowheads="1"/>
          </p:cNvSpPr>
          <p:nvPr/>
        </p:nvSpPr>
        <p:spPr bwMode="auto">
          <a:xfrm>
            <a:off x="1083004" y="1422328"/>
            <a:ext cx="15167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solidFill>
                  <a:srgbClr val="6F4E3F"/>
                </a:solidFill>
                <a:latin typeface="#9Slide07 Pattaya" panose="00000500000000000000" pitchFamily="2" charset="-34"/>
                <a:cs typeface="#9Slide07 Pattaya" panose="00000500000000000000" pitchFamily="2" charset="-34"/>
              </a:rPr>
              <a:t>a) Mẫu</a:t>
            </a:r>
            <a:r>
              <a:rPr lang="en-US" altLang="en-US" sz="3200">
                <a:solidFill>
                  <a:srgbClr val="6F4E3F"/>
                </a:solidFill>
                <a:latin typeface="#9Slide07 Pattaya" panose="00000500000000000000" pitchFamily="2" charset="-34"/>
                <a:cs typeface="#9Slide07 Pattaya" panose="00000500000000000000" pitchFamily="2" charset="-34"/>
              </a:rPr>
              <a:t>:</a:t>
            </a:r>
          </a:p>
        </p:txBody>
      </p:sp>
      <p:sp>
        <p:nvSpPr>
          <p:cNvPr id="181" name="Text Box 7">
            <a:extLst>
              <a:ext uri="{FF2B5EF4-FFF2-40B4-BE49-F238E27FC236}">
                <a16:creationId xmlns:a16="http://schemas.microsoft.com/office/drawing/2014/main" id="{0ACE49B3-C5DE-49F7-BB4C-FFF08A468FC4}"/>
              </a:ext>
            </a:extLst>
          </p:cNvPr>
          <p:cNvSpPr txBox="1">
            <a:spLocks noChangeArrowheads="1"/>
          </p:cNvSpPr>
          <p:nvPr/>
        </p:nvSpPr>
        <p:spPr bwMode="auto">
          <a:xfrm>
            <a:off x="4586830" y="1523553"/>
            <a:ext cx="14285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rgbClr val="0C0907"/>
                </a:solidFill>
                <a:latin typeface="#9Slide07 Pattaya" panose="00000500000000000000" pitchFamily="2" charset="-34"/>
                <a:ea typeface="#9Slide02 Tieu de dai" panose="02000000000000000000" pitchFamily="2" charset="0"/>
                <a:cs typeface="#9Slide07 Pattaya" panose="00000500000000000000" pitchFamily="2" charset="-34"/>
              </a:rPr>
              <a:t>Thử lại:</a:t>
            </a:r>
          </a:p>
        </p:txBody>
      </p:sp>
      <p:sp>
        <p:nvSpPr>
          <p:cNvPr id="182" name="Text Box 9">
            <a:extLst>
              <a:ext uri="{FF2B5EF4-FFF2-40B4-BE49-F238E27FC236}">
                <a16:creationId xmlns:a16="http://schemas.microsoft.com/office/drawing/2014/main" id="{40822E2D-62EB-49D2-8534-75094759E913}"/>
              </a:ext>
            </a:extLst>
          </p:cNvPr>
          <p:cNvSpPr txBox="1">
            <a:spLocks noChangeArrowheads="1"/>
          </p:cNvSpPr>
          <p:nvPr/>
        </p:nvSpPr>
        <p:spPr bwMode="auto">
          <a:xfrm>
            <a:off x="6739631" y="2569414"/>
            <a:ext cx="11272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rgbClr val="0070C0"/>
                </a:solidFill>
                <a:latin typeface="#9Slide02 Tieu de dai" panose="02000000000000000000" pitchFamily="2" charset="0"/>
                <a:ea typeface="#9Slide02 Tieu de dai" panose="02000000000000000000" pitchFamily="2" charset="0"/>
              </a:rPr>
              <a:t>5746</a:t>
            </a:r>
          </a:p>
        </p:txBody>
      </p:sp>
      <p:sp>
        <p:nvSpPr>
          <p:cNvPr id="183" name="Text Box 10">
            <a:extLst>
              <a:ext uri="{FF2B5EF4-FFF2-40B4-BE49-F238E27FC236}">
                <a16:creationId xmlns:a16="http://schemas.microsoft.com/office/drawing/2014/main" id="{72E3C4DF-C3D3-4A5D-8CCA-026B9DA98888}"/>
              </a:ext>
            </a:extLst>
          </p:cNvPr>
          <p:cNvSpPr txBox="1">
            <a:spLocks noChangeArrowheads="1"/>
          </p:cNvSpPr>
          <p:nvPr/>
        </p:nvSpPr>
        <p:spPr bwMode="auto">
          <a:xfrm>
            <a:off x="2739185" y="2573065"/>
            <a:ext cx="11272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rgbClr val="C45408"/>
                </a:solidFill>
                <a:latin typeface="#9Slide02 Tieu de dai" panose="02000000000000000000" pitchFamily="2" charset="0"/>
                <a:ea typeface="#9Slide02 Tieu de dai" panose="02000000000000000000" pitchFamily="2" charset="0"/>
              </a:rPr>
              <a:t>3784</a:t>
            </a:r>
          </a:p>
        </p:txBody>
      </p:sp>
      <p:grpSp>
        <p:nvGrpSpPr>
          <p:cNvPr id="184" name="Group 183">
            <a:extLst>
              <a:ext uri="{FF2B5EF4-FFF2-40B4-BE49-F238E27FC236}">
                <a16:creationId xmlns:a16="http://schemas.microsoft.com/office/drawing/2014/main" id="{4E78AF96-B411-4E4E-AA34-66A69E19D4B2}"/>
              </a:ext>
            </a:extLst>
          </p:cNvPr>
          <p:cNvGrpSpPr>
            <a:grpSpLocks/>
          </p:cNvGrpSpPr>
          <p:nvPr/>
        </p:nvGrpSpPr>
        <p:grpSpPr bwMode="auto">
          <a:xfrm>
            <a:off x="2642350" y="1451284"/>
            <a:ext cx="1233490" cy="1089025"/>
            <a:chOff x="1440" y="2379"/>
            <a:chExt cx="777" cy="686"/>
          </a:xfrm>
        </p:grpSpPr>
        <p:sp>
          <p:nvSpPr>
            <p:cNvPr id="185" name="Line 18">
              <a:extLst>
                <a:ext uri="{FF2B5EF4-FFF2-40B4-BE49-F238E27FC236}">
                  <a16:creationId xmlns:a16="http://schemas.microsoft.com/office/drawing/2014/main" id="{022BCD2F-F0F4-4F31-9EB6-110B10F69867}"/>
                </a:ext>
              </a:extLst>
            </p:cNvPr>
            <p:cNvSpPr>
              <a:spLocks noChangeShapeType="1"/>
            </p:cNvSpPr>
            <p:nvPr/>
          </p:nvSpPr>
          <p:spPr bwMode="auto">
            <a:xfrm>
              <a:off x="1537" y="3065"/>
              <a:ext cx="674" cy="0"/>
            </a:xfrm>
            <a:prstGeom prst="line">
              <a:avLst/>
            </a:prstGeom>
            <a:noFill/>
            <a:ln w="28575">
              <a:solidFill>
                <a:srgbClr val="0C0907"/>
              </a:solidFill>
              <a:round/>
              <a:headEnd/>
              <a:tailEnd/>
            </a:ln>
            <a:extLst>
              <a:ext uri="{909E8E84-426E-40DD-AFC4-6F175D3DCCD1}">
                <a14:hiddenFill xmlns:a14="http://schemas.microsoft.com/office/drawing/2010/main">
                  <a:noFill/>
                </a14:hiddenFill>
              </a:ext>
            </a:extLst>
          </p:spPr>
          <p:txBody>
            <a:bodyPr/>
            <a:lstStyle/>
            <a:p>
              <a:endParaRPr lang="en-US" sz="3200">
                <a:solidFill>
                  <a:srgbClr val="0C0907"/>
                </a:solidFill>
                <a:latin typeface="#9Slide02 Tieu de dai" panose="02000000000000000000" pitchFamily="2" charset="0"/>
                <a:ea typeface="#9Slide02 Tieu de dai" panose="02000000000000000000" pitchFamily="2" charset="0"/>
              </a:endParaRPr>
            </a:p>
          </p:txBody>
        </p:sp>
        <p:grpSp>
          <p:nvGrpSpPr>
            <p:cNvPr id="186" name="Group 19">
              <a:extLst>
                <a:ext uri="{FF2B5EF4-FFF2-40B4-BE49-F238E27FC236}">
                  <a16:creationId xmlns:a16="http://schemas.microsoft.com/office/drawing/2014/main" id="{B83F0BE3-9FEA-4B3B-BC37-14A194B670A0}"/>
                </a:ext>
              </a:extLst>
            </p:cNvPr>
            <p:cNvGrpSpPr>
              <a:grpSpLocks/>
            </p:cNvGrpSpPr>
            <p:nvPr/>
          </p:nvGrpSpPr>
          <p:grpSpPr bwMode="auto">
            <a:xfrm>
              <a:off x="1440" y="2379"/>
              <a:ext cx="777" cy="679"/>
              <a:chOff x="953" y="1245"/>
              <a:chExt cx="777" cy="679"/>
            </a:xfrm>
          </p:grpSpPr>
          <p:sp>
            <p:nvSpPr>
              <p:cNvPr id="187" name="Text Box 20">
                <a:extLst>
                  <a:ext uri="{FF2B5EF4-FFF2-40B4-BE49-F238E27FC236}">
                    <a16:creationId xmlns:a16="http://schemas.microsoft.com/office/drawing/2014/main" id="{8500DAC6-7D49-41C7-9B56-6F0B582F2CC2}"/>
                  </a:ext>
                </a:extLst>
              </p:cNvPr>
              <p:cNvSpPr txBox="1">
                <a:spLocks noChangeArrowheads="1"/>
              </p:cNvSpPr>
              <p:nvPr/>
            </p:nvSpPr>
            <p:spPr bwMode="auto">
              <a:xfrm>
                <a:off x="1020" y="1245"/>
                <a:ext cx="710"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rgbClr val="0070C0"/>
                    </a:solidFill>
                    <a:latin typeface="#9Slide02 Tieu de dai" panose="02000000000000000000" pitchFamily="2" charset="0"/>
                    <a:ea typeface="#9Slide02 Tieu de dai" panose="02000000000000000000" pitchFamily="2" charset="0"/>
                  </a:rPr>
                  <a:t>5746</a:t>
                </a:r>
              </a:p>
              <a:p>
                <a:pPr eaLnBrk="1" hangingPunct="1"/>
                <a:r>
                  <a:rPr lang="en-US" altLang="en-US" sz="3200">
                    <a:solidFill>
                      <a:srgbClr val="0C0907"/>
                    </a:solidFill>
                    <a:latin typeface="#9Slide02 Tieu de dai" panose="02000000000000000000" pitchFamily="2" charset="0"/>
                    <a:ea typeface="#9Slide02 Tieu de dai" panose="02000000000000000000" pitchFamily="2" charset="0"/>
                  </a:rPr>
                  <a:t>1962</a:t>
                </a:r>
              </a:p>
            </p:txBody>
          </p:sp>
          <p:sp>
            <p:nvSpPr>
              <p:cNvPr id="188" name="Line 21">
                <a:extLst>
                  <a:ext uri="{FF2B5EF4-FFF2-40B4-BE49-F238E27FC236}">
                    <a16:creationId xmlns:a16="http://schemas.microsoft.com/office/drawing/2014/main" id="{1CF1FEC8-00C7-4F43-80F0-6D7399459313}"/>
                  </a:ext>
                </a:extLst>
              </p:cNvPr>
              <p:cNvSpPr>
                <a:spLocks noChangeShapeType="1"/>
              </p:cNvSpPr>
              <p:nvPr/>
            </p:nvSpPr>
            <p:spPr bwMode="auto">
              <a:xfrm>
                <a:off x="953" y="1586"/>
                <a:ext cx="91" cy="0"/>
              </a:xfrm>
              <a:prstGeom prst="line">
                <a:avLst/>
              </a:prstGeom>
              <a:noFill/>
              <a:ln w="28575">
                <a:solidFill>
                  <a:srgbClr val="0C0907"/>
                </a:solidFill>
                <a:round/>
                <a:headEnd/>
                <a:tailEnd/>
              </a:ln>
              <a:extLst>
                <a:ext uri="{909E8E84-426E-40DD-AFC4-6F175D3DCCD1}">
                  <a14:hiddenFill xmlns:a14="http://schemas.microsoft.com/office/drawing/2010/main">
                    <a:noFill/>
                  </a14:hiddenFill>
                </a:ext>
              </a:extLst>
            </p:spPr>
            <p:txBody>
              <a:bodyPr/>
              <a:lstStyle/>
              <a:p>
                <a:endParaRPr lang="en-US" sz="3200">
                  <a:solidFill>
                    <a:srgbClr val="0C0907"/>
                  </a:solidFill>
                  <a:latin typeface="#9Slide02 Tieu de dai" panose="02000000000000000000" pitchFamily="2" charset="0"/>
                  <a:ea typeface="#9Slide02 Tieu de dai" panose="02000000000000000000" pitchFamily="2" charset="0"/>
                </a:endParaRPr>
              </a:p>
            </p:txBody>
          </p:sp>
        </p:grpSp>
      </p:grpSp>
      <p:grpSp>
        <p:nvGrpSpPr>
          <p:cNvPr id="189" name="Group 30">
            <a:extLst>
              <a:ext uri="{FF2B5EF4-FFF2-40B4-BE49-F238E27FC236}">
                <a16:creationId xmlns:a16="http://schemas.microsoft.com/office/drawing/2014/main" id="{C84B8650-D67F-487D-9C36-FEC6AC74298C}"/>
              </a:ext>
            </a:extLst>
          </p:cNvPr>
          <p:cNvGrpSpPr>
            <a:grpSpLocks/>
          </p:cNvGrpSpPr>
          <p:nvPr/>
        </p:nvGrpSpPr>
        <p:grpSpPr bwMode="auto">
          <a:xfrm>
            <a:off x="6414254" y="1462399"/>
            <a:ext cx="1522413" cy="1077913"/>
            <a:chOff x="4451" y="1206"/>
            <a:chExt cx="959" cy="679"/>
          </a:xfrm>
        </p:grpSpPr>
        <p:sp>
          <p:nvSpPr>
            <p:cNvPr id="190" name="Line 26">
              <a:extLst>
                <a:ext uri="{FF2B5EF4-FFF2-40B4-BE49-F238E27FC236}">
                  <a16:creationId xmlns:a16="http://schemas.microsoft.com/office/drawing/2014/main" id="{2E6E365A-8E03-4882-A669-B60A933974CA}"/>
                </a:ext>
              </a:extLst>
            </p:cNvPr>
            <p:cNvSpPr>
              <a:spLocks noChangeShapeType="1"/>
            </p:cNvSpPr>
            <p:nvPr/>
          </p:nvSpPr>
          <p:spPr bwMode="auto">
            <a:xfrm>
              <a:off x="4689" y="1885"/>
              <a:ext cx="590" cy="0"/>
            </a:xfrm>
            <a:prstGeom prst="line">
              <a:avLst/>
            </a:prstGeom>
            <a:noFill/>
            <a:ln w="28575">
              <a:solidFill>
                <a:srgbClr val="0C0907"/>
              </a:solidFill>
              <a:round/>
              <a:headEnd/>
              <a:tailEnd/>
            </a:ln>
            <a:extLst>
              <a:ext uri="{909E8E84-426E-40DD-AFC4-6F175D3DCCD1}">
                <a14:hiddenFill xmlns:a14="http://schemas.microsoft.com/office/drawing/2010/main">
                  <a:noFill/>
                </a14:hiddenFill>
              </a:ext>
            </a:extLst>
          </p:spPr>
          <p:txBody>
            <a:bodyPr/>
            <a:lstStyle/>
            <a:p>
              <a:endParaRPr lang="en-US" sz="3200">
                <a:solidFill>
                  <a:srgbClr val="0C0907"/>
                </a:solidFill>
                <a:latin typeface="#9Slide02 Tieu de dai" panose="02000000000000000000" pitchFamily="2" charset="0"/>
                <a:ea typeface="#9Slide02 Tieu de dai" panose="02000000000000000000" pitchFamily="2" charset="0"/>
              </a:endParaRPr>
            </a:p>
          </p:txBody>
        </p:sp>
        <p:grpSp>
          <p:nvGrpSpPr>
            <p:cNvPr id="191" name="Group 27">
              <a:extLst>
                <a:ext uri="{FF2B5EF4-FFF2-40B4-BE49-F238E27FC236}">
                  <a16:creationId xmlns:a16="http://schemas.microsoft.com/office/drawing/2014/main" id="{BF3AAF0B-77C1-4637-A527-61E536DD83CE}"/>
                </a:ext>
              </a:extLst>
            </p:cNvPr>
            <p:cNvGrpSpPr>
              <a:grpSpLocks/>
            </p:cNvGrpSpPr>
            <p:nvPr/>
          </p:nvGrpSpPr>
          <p:grpSpPr bwMode="auto">
            <a:xfrm>
              <a:off x="4451" y="1206"/>
              <a:ext cx="959" cy="679"/>
              <a:chOff x="3090" y="1297"/>
              <a:chExt cx="959" cy="679"/>
            </a:xfrm>
          </p:grpSpPr>
          <p:sp>
            <p:nvSpPr>
              <p:cNvPr id="192" name="Text Box 28">
                <a:extLst>
                  <a:ext uri="{FF2B5EF4-FFF2-40B4-BE49-F238E27FC236}">
                    <a16:creationId xmlns:a16="http://schemas.microsoft.com/office/drawing/2014/main" id="{B7DB6644-A753-4199-9008-35077CE844E1}"/>
                  </a:ext>
                </a:extLst>
              </p:cNvPr>
              <p:cNvSpPr txBox="1">
                <a:spLocks noChangeArrowheads="1"/>
              </p:cNvSpPr>
              <p:nvPr/>
            </p:nvSpPr>
            <p:spPr bwMode="auto">
              <a:xfrm>
                <a:off x="3274" y="1297"/>
                <a:ext cx="775"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rgbClr val="C45408"/>
                    </a:solidFill>
                    <a:latin typeface="#9Slide02 Tieu de dai" panose="02000000000000000000" pitchFamily="2" charset="0"/>
                    <a:ea typeface="#9Slide02 Tieu de dai" panose="02000000000000000000" pitchFamily="2" charset="0"/>
                  </a:rPr>
                  <a:t>3784 </a:t>
                </a:r>
              </a:p>
              <a:p>
                <a:pPr eaLnBrk="1" hangingPunct="1"/>
                <a:r>
                  <a:rPr lang="en-US" altLang="en-US" sz="3200">
                    <a:solidFill>
                      <a:srgbClr val="0C0907"/>
                    </a:solidFill>
                    <a:latin typeface="#9Slide02 Tieu de dai" panose="02000000000000000000" pitchFamily="2" charset="0"/>
                    <a:ea typeface="#9Slide02 Tieu de dai" panose="02000000000000000000" pitchFamily="2" charset="0"/>
                  </a:rPr>
                  <a:t>1962</a:t>
                </a:r>
              </a:p>
            </p:txBody>
          </p:sp>
          <p:sp>
            <p:nvSpPr>
              <p:cNvPr id="193" name="Text Box 29">
                <a:extLst>
                  <a:ext uri="{FF2B5EF4-FFF2-40B4-BE49-F238E27FC236}">
                    <a16:creationId xmlns:a16="http://schemas.microsoft.com/office/drawing/2014/main" id="{25A01EB4-74CB-47CC-854B-BAF2D31D1A99}"/>
                  </a:ext>
                </a:extLst>
              </p:cNvPr>
              <p:cNvSpPr txBox="1">
                <a:spLocks noChangeArrowheads="1"/>
              </p:cNvSpPr>
              <p:nvPr/>
            </p:nvSpPr>
            <p:spPr bwMode="auto">
              <a:xfrm>
                <a:off x="3090" y="1425"/>
                <a:ext cx="25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rgbClr val="0C0907"/>
                    </a:solidFill>
                    <a:latin typeface="#9Slide02 Tieu de dai" panose="02000000000000000000" pitchFamily="2" charset="0"/>
                    <a:ea typeface="#9Slide02 Tieu de dai" panose="02000000000000000000" pitchFamily="2" charset="0"/>
                  </a:rPr>
                  <a:t>+</a:t>
                </a:r>
              </a:p>
            </p:txBody>
          </p:sp>
        </p:grpSp>
      </p:grpSp>
      <p:sp>
        <p:nvSpPr>
          <p:cNvPr id="194" name="Line 31">
            <a:extLst>
              <a:ext uri="{FF2B5EF4-FFF2-40B4-BE49-F238E27FC236}">
                <a16:creationId xmlns:a16="http://schemas.microsoft.com/office/drawing/2014/main" id="{511FFD07-73BF-415C-90A9-A2D78A459996}"/>
              </a:ext>
            </a:extLst>
          </p:cNvPr>
          <p:cNvSpPr>
            <a:spLocks noChangeShapeType="1"/>
          </p:cNvSpPr>
          <p:nvPr/>
        </p:nvSpPr>
        <p:spPr bwMode="auto">
          <a:xfrm flipH="1" flipV="1">
            <a:off x="3866415" y="1833578"/>
            <a:ext cx="2817706" cy="976088"/>
          </a:xfrm>
          <a:prstGeom prst="line">
            <a:avLst/>
          </a:prstGeom>
          <a:noFill/>
          <a:ln w="76200">
            <a:solidFill>
              <a:srgbClr val="6F4E3F"/>
            </a:solidFill>
            <a:round/>
            <a:headEnd/>
            <a:tailEnd type="triangle" w="med" len="med"/>
          </a:ln>
          <a:extLst>
            <a:ext uri="{909E8E84-426E-40DD-AFC4-6F175D3DCCD1}">
              <a14:hiddenFill xmlns:a14="http://schemas.microsoft.com/office/drawing/2010/main">
                <a:noFill/>
              </a14:hiddenFill>
            </a:ext>
          </a:extLst>
        </p:spPr>
        <p:txBody>
          <a:bodyPr/>
          <a:lstStyle/>
          <a:p>
            <a:endParaRPr lang="en-US" sz="3200">
              <a:solidFill>
                <a:srgbClr val="6F4E3F"/>
              </a:solidFill>
            </a:endParaRPr>
          </a:p>
        </p:txBody>
      </p:sp>
      <p:pic>
        <p:nvPicPr>
          <p:cNvPr id="195" name="Picture 6">
            <a:extLst>
              <a:ext uri="{FF2B5EF4-FFF2-40B4-BE49-F238E27FC236}">
                <a16:creationId xmlns:a16="http://schemas.microsoft.com/office/drawing/2014/main" id="{78A16374-E8AB-4DD4-BF4D-1054DE6184D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1" b="98633" l="8398" r="89844">
                        <a14:foregroundMark x1="39258" y1="56445" x2="61133" y2="86328"/>
                        <a14:foregroundMark x1="55078" y1="58203" x2="55664" y2="89648"/>
                        <a14:foregroundMark x1="40430" y1="97070" x2="62891" y2="98828"/>
                        <a14:foregroundMark x1="66016" y1="87891" x2="68359" y2="96289"/>
                        <a14:foregroundMark x1="90234" y1="55469" x2="87500" y2="53906"/>
                        <a14:foregroundMark x1="9570" y1="58789" x2="12500" y2="58789"/>
                        <a14:foregroundMark x1="8398" y1="50391" x2="13867" y2="51563"/>
                      </a14:backgroundRemoval>
                    </a14:imgEffect>
                  </a14:imgLayer>
                </a14:imgProps>
              </a:ext>
              <a:ext uri="{28A0092B-C50C-407E-A947-70E740481C1C}">
                <a14:useLocalDpi xmlns:a14="http://schemas.microsoft.com/office/drawing/2010/main" val="0"/>
              </a:ext>
            </a:extLst>
          </a:blip>
          <a:srcRect/>
          <a:stretch>
            <a:fillRect/>
          </a:stretch>
        </p:blipFill>
        <p:spPr bwMode="auto">
          <a:xfrm>
            <a:off x="10020300" y="4307215"/>
            <a:ext cx="2127591" cy="2127591"/>
          </a:xfrm>
          <a:prstGeom prst="rect">
            <a:avLst/>
          </a:prstGeom>
          <a:noFill/>
          <a:extLst>
            <a:ext uri="{909E8E84-426E-40DD-AFC4-6F175D3DCCD1}">
              <a14:hiddenFill xmlns:a14="http://schemas.microsoft.com/office/drawing/2010/main">
                <a:solidFill>
                  <a:srgbClr val="FFFFFF"/>
                </a:solidFill>
              </a14:hiddenFill>
            </a:ext>
          </a:extLst>
        </p:spPr>
      </p:pic>
      <p:sp>
        <p:nvSpPr>
          <p:cNvPr id="196" name="Thought Bubble: Cloud 195">
            <a:extLst>
              <a:ext uri="{FF2B5EF4-FFF2-40B4-BE49-F238E27FC236}">
                <a16:creationId xmlns:a16="http://schemas.microsoft.com/office/drawing/2014/main" id="{A0685069-FE16-4278-8151-71836C77E0AF}"/>
              </a:ext>
            </a:extLst>
          </p:cNvPr>
          <p:cNvSpPr/>
          <p:nvPr/>
        </p:nvSpPr>
        <p:spPr>
          <a:xfrm>
            <a:off x="8373136" y="1548951"/>
            <a:ext cx="3788938" cy="2727413"/>
          </a:xfrm>
          <a:prstGeom prst="cloudCallout">
            <a:avLst>
              <a:gd name="adj1" fmla="val 17967"/>
              <a:gd name="adj2" fmla="val 64050"/>
            </a:avLst>
          </a:prstGeom>
          <a:solidFill>
            <a:srgbClr val="B38C68">
              <a:alpha val="68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108000" bIns="144000" rtlCol="0" anchor="ctr">
            <a:scene3d>
              <a:camera prst="orthographicFront"/>
              <a:lightRig rig="threePt" dir="t"/>
            </a:scene3d>
            <a:sp3d extrusionH="57150">
              <a:bevelT w="82550" h="38100" prst="coolSlant"/>
            </a:sp3d>
          </a:bodyPr>
          <a:lstStyle/>
          <a:p>
            <a:pPr algn="ctr"/>
            <a:endParaRPr lang="en-US" sz="3200" dirty="0">
              <a:blipFill dpi="0" rotWithShape="1">
                <a:blip r:embed="rId6">
                  <a:extLst>
                    <a:ext uri="{28A0092B-C50C-407E-A947-70E740481C1C}">
                      <a14:useLocalDpi xmlns:a14="http://schemas.microsoft.com/office/drawing/2010/main" val="0"/>
                    </a:ext>
                  </a:extLst>
                </a:blip>
                <a:srcRect/>
                <a:tile tx="0" ty="0" sx="50000" sy="50000" flip="none" algn="ctr"/>
              </a:blipFill>
              <a:effectLst>
                <a:glow rad="63500">
                  <a:schemeClr val="accent4">
                    <a:satMod val="175000"/>
                    <a:alpha val="40000"/>
                  </a:schemeClr>
                </a:glow>
              </a:effectLst>
              <a:latin typeface="#9Slide07 Pattaya" panose="00000500000000000000" pitchFamily="2" charset="-34"/>
              <a:ea typeface="字魂47号-三分行楷" panose="00000500000000000000" pitchFamily="2" charset="-122"/>
              <a:cs typeface="#9Slide07 Pattaya" panose="00000500000000000000" pitchFamily="2" charset="-34"/>
            </a:endParaRPr>
          </a:p>
        </p:txBody>
      </p:sp>
      <p:sp>
        <p:nvSpPr>
          <p:cNvPr id="197" name="TextBox 196">
            <a:extLst>
              <a:ext uri="{FF2B5EF4-FFF2-40B4-BE49-F238E27FC236}">
                <a16:creationId xmlns:a16="http://schemas.microsoft.com/office/drawing/2014/main" id="{213DBC6F-E88C-49D0-AAFD-807587684C38}"/>
              </a:ext>
            </a:extLst>
          </p:cNvPr>
          <p:cNvSpPr txBox="1"/>
          <p:nvPr/>
        </p:nvSpPr>
        <p:spPr>
          <a:xfrm>
            <a:off x="8666449" y="2040379"/>
            <a:ext cx="3162260" cy="1785104"/>
          </a:xfrm>
          <a:prstGeom prst="rect">
            <a:avLst/>
          </a:prstGeom>
          <a:noFill/>
        </p:spPr>
        <p:txBody>
          <a:bodyPr wrap="square" rtlCol="0">
            <a:spAutoFit/>
          </a:bodyPr>
          <a:lstStyle/>
          <a:p>
            <a:pPr algn="ctr"/>
            <a:r>
              <a:rPr lang="en-US" sz="2200">
                <a:solidFill>
                  <a:srgbClr val="FFFF00"/>
                </a:solidFill>
                <a:latin typeface="#9Slide07 Pattaya" panose="00000500000000000000" pitchFamily="2" charset="-34"/>
                <a:ea typeface="字魂47号-三分行楷" panose="00000500000000000000" pitchFamily="2" charset="-122"/>
                <a:cs typeface="#9Slide07 Pattaya" panose="00000500000000000000" pitchFamily="2" charset="-34"/>
              </a:rPr>
              <a:t>Kết luận:</a:t>
            </a:r>
            <a:r>
              <a:rPr lang="en-US" sz="2200">
                <a:solidFill>
                  <a:srgbClr val="00B050"/>
                </a:solidFill>
                <a:latin typeface="#9Slide07 Pattaya" panose="00000500000000000000" pitchFamily="2" charset="-34"/>
                <a:ea typeface="字魂47号-三分行楷" panose="00000500000000000000" pitchFamily="2" charset="-122"/>
                <a:cs typeface="#9Slide07 Pattaya" panose="00000500000000000000" pitchFamily="2" charset="-34"/>
              </a:rPr>
              <a:t> </a:t>
            </a:r>
            <a:r>
              <a:rPr lang="en-US" sz="2200">
                <a:solidFill>
                  <a:schemeClr val="bg1"/>
                </a:solidFill>
                <a:latin typeface="#9Slide07 Pattaya" panose="00000500000000000000" pitchFamily="2" charset="-34"/>
                <a:ea typeface="字魂47号-三分行楷" panose="00000500000000000000" pitchFamily="2" charset="-122"/>
                <a:cs typeface="#9Slide07 Pattaya" panose="00000500000000000000" pitchFamily="2" charset="-34"/>
              </a:rPr>
              <a:t>Khi thực hiện phép trừ, muốn thử lại ta</a:t>
            </a:r>
            <a:r>
              <a:rPr lang="en-US" sz="2200">
                <a:solidFill>
                  <a:schemeClr val="accent1">
                    <a:lumMod val="75000"/>
                  </a:schemeClr>
                </a:solidFill>
                <a:latin typeface="#9Slide07 Pattaya" panose="00000500000000000000" pitchFamily="2" charset="-34"/>
                <a:ea typeface="字魂47号-三分行楷" panose="00000500000000000000" pitchFamily="2" charset="-122"/>
                <a:cs typeface="#9Slide07 Pattaya" panose="00000500000000000000" pitchFamily="2" charset="-34"/>
              </a:rPr>
              <a:t> </a:t>
            </a:r>
            <a:r>
              <a:rPr lang="en-US" sz="2200">
                <a:solidFill>
                  <a:schemeClr val="bg1"/>
                </a:solidFill>
                <a:latin typeface="#9Slide07 Pattaya" panose="00000500000000000000" pitchFamily="2" charset="-34"/>
                <a:ea typeface="字魂47号-三分行楷" panose="00000500000000000000" pitchFamily="2" charset="-122"/>
                <a:cs typeface="#9Slide07 Pattaya" panose="00000500000000000000" pitchFamily="2" charset="-34"/>
              </a:rPr>
              <a:t>lấy</a:t>
            </a:r>
            <a:r>
              <a:rPr lang="en-US" sz="2200">
                <a:solidFill>
                  <a:srgbClr val="FFFF00"/>
                </a:solidFill>
                <a:latin typeface="#9Slide07 Pattaya" panose="00000500000000000000" pitchFamily="2" charset="-34"/>
                <a:ea typeface="字魂47号-三分行楷" panose="00000500000000000000" pitchFamily="2" charset="-122"/>
                <a:cs typeface="#9Slide07 Pattaya" panose="00000500000000000000" pitchFamily="2" charset="-34"/>
              </a:rPr>
              <a:t> hiệu cộng với số trừ. </a:t>
            </a:r>
            <a:r>
              <a:rPr lang="en-US" sz="2200">
                <a:solidFill>
                  <a:schemeClr val="bg1"/>
                </a:solidFill>
                <a:latin typeface="#9Slide07 Pattaya" panose="00000500000000000000" pitchFamily="2" charset="-34"/>
                <a:ea typeface="字魂47号-三分行楷" panose="00000500000000000000" pitchFamily="2" charset="-122"/>
                <a:cs typeface="#9Slide07 Pattaya" panose="00000500000000000000" pitchFamily="2" charset="-34"/>
              </a:rPr>
              <a:t>Kết quả bằng số bị trừ thì đó là phép tính đúng.</a:t>
            </a:r>
          </a:p>
        </p:txBody>
      </p:sp>
      <p:sp>
        <p:nvSpPr>
          <p:cNvPr id="198" name="TextBox 197">
            <a:extLst>
              <a:ext uri="{FF2B5EF4-FFF2-40B4-BE49-F238E27FC236}">
                <a16:creationId xmlns:a16="http://schemas.microsoft.com/office/drawing/2014/main" id="{31B1E9FF-D9F5-459D-98FF-348F6D467BF9}"/>
              </a:ext>
            </a:extLst>
          </p:cNvPr>
          <p:cNvSpPr txBox="1"/>
          <p:nvPr/>
        </p:nvSpPr>
        <p:spPr>
          <a:xfrm>
            <a:off x="8666449" y="2040379"/>
            <a:ext cx="3162260" cy="1785104"/>
          </a:xfrm>
          <a:prstGeom prst="rect">
            <a:avLst/>
          </a:prstGeom>
          <a:noFill/>
        </p:spPr>
        <p:txBody>
          <a:bodyPr wrap="square" rtlCol="0">
            <a:spAutoFit/>
          </a:bodyPr>
          <a:lstStyle/>
          <a:p>
            <a:pPr algn="ctr"/>
            <a:r>
              <a:rPr lang="en-US" sz="2200">
                <a:solidFill>
                  <a:srgbClr val="FFFF00"/>
                </a:solidFill>
                <a:latin typeface="#9Slide07 Pattaya" panose="00000500000000000000" pitchFamily="2" charset="-34"/>
                <a:ea typeface="字魂47号-三分行楷" panose="00000500000000000000" pitchFamily="2" charset="-122"/>
                <a:cs typeface="#9Slide07 Pattaya" panose="00000500000000000000" pitchFamily="2" charset="-34"/>
              </a:rPr>
              <a:t>Kết luận:</a:t>
            </a:r>
            <a:r>
              <a:rPr lang="en-US" sz="2200">
                <a:solidFill>
                  <a:srgbClr val="00B050"/>
                </a:solidFill>
                <a:latin typeface="#9Slide07 Pattaya" panose="00000500000000000000" pitchFamily="2" charset="-34"/>
                <a:ea typeface="字魂47号-三分行楷" panose="00000500000000000000" pitchFamily="2" charset="-122"/>
                <a:cs typeface="#9Slide07 Pattaya" panose="00000500000000000000" pitchFamily="2" charset="-34"/>
              </a:rPr>
              <a:t> </a:t>
            </a:r>
            <a:r>
              <a:rPr lang="en-US" sz="2200">
                <a:solidFill>
                  <a:schemeClr val="bg1"/>
                </a:solidFill>
                <a:latin typeface="#9Slide07 Pattaya" panose="00000500000000000000" pitchFamily="2" charset="-34"/>
                <a:ea typeface="字魂47号-三分行楷" panose="00000500000000000000" pitchFamily="2" charset="-122"/>
                <a:cs typeface="#9Slide07 Pattaya" panose="00000500000000000000" pitchFamily="2" charset="-34"/>
              </a:rPr>
              <a:t>Khi thực hiện phép trừ, muốn thử lại ta</a:t>
            </a:r>
            <a:r>
              <a:rPr lang="en-US" sz="2200">
                <a:solidFill>
                  <a:schemeClr val="accent1">
                    <a:lumMod val="75000"/>
                  </a:schemeClr>
                </a:solidFill>
                <a:latin typeface="#9Slide07 Pattaya" panose="00000500000000000000" pitchFamily="2" charset="-34"/>
                <a:ea typeface="字魂47号-三分行楷" panose="00000500000000000000" pitchFamily="2" charset="-122"/>
                <a:cs typeface="#9Slide07 Pattaya" panose="00000500000000000000" pitchFamily="2" charset="-34"/>
              </a:rPr>
              <a:t> </a:t>
            </a:r>
            <a:r>
              <a:rPr lang="en-US" sz="2200">
                <a:solidFill>
                  <a:schemeClr val="bg1"/>
                </a:solidFill>
                <a:latin typeface="#9Slide07 Pattaya" panose="00000500000000000000" pitchFamily="2" charset="-34"/>
                <a:ea typeface="字魂47号-三分行楷" panose="00000500000000000000" pitchFamily="2" charset="-122"/>
                <a:cs typeface="#9Slide07 Pattaya" panose="00000500000000000000" pitchFamily="2" charset="-34"/>
              </a:rPr>
              <a:t>lấy</a:t>
            </a:r>
            <a:r>
              <a:rPr lang="en-US" sz="2200">
                <a:solidFill>
                  <a:srgbClr val="FFFF00"/>
                </a:solidFill>
                <a:latin typeface="#9Slide07 Pattaya" panose="00000500000000000000" pitchFamily="2" charset="-34"/>
                <a:ea typeface="字魂47号-三分行楷" panose="00000500000000000000" pitchFamily="2" charset="-122"/>
                <a:cs typeface="#9Slide07 Pattaya" panose="00000500000000000000" pitchFamily="2" charset="-34"/>
              </a:rPr>
              <a:t> số bị trừ trừ cho hiệu. </a:t>
            </a:r>
            <a:r>
              <a:rPr lang="en-US" sz="2200">
                <a:solidFill>
                  <a:schemeClr val="bg1"/>
                </a:solidFill>
                <a:latin typeface="#9Slide07 Pattaya" panose="00000500000000000000" pitchFamily="2" charset="-34"/>
                <a:ea typeface="字魂47号-三分行楷" panose="00000500000000000000" pitchFamily="2" charset="-122"/>
                <a:cs typeface="#9Slide07 Pattaya" panose="00000500000000000000" pitchFamily="2" charset="-34"/>
              </a:rPr>
              <a:t>Kết quả bằng số bị trừ thì đó là phép tính đúng.</a:t>
            </a:r>
          </a:p>
        </p:txBody>
      </p:sp>
      <mc:AlternateContent xmlns:mc="http://schemas.openxmlformats.org/markup-compatibility/2006" xmlns:a14="http://schemas.microsoft.com/office/drawing/2010/main">
        <mc:Choice Requires="a14">
          <p:sp>
            <p:nvSpPr>
              <p:cNvPr id="199" name="Text Box 32">
                <a:extLst>
                  <a:ext uri="{FF2B5EF4-FFF2-40B4-BE49-F238E27FC236}">
                    <a16:creationId xmlns:a16="http://schemas.microsoft.com/office/drawing/2014/main" id="{0D40CD6F-659F-49B8-9E6F-B79B8F6CC67B}"/>
                  </a:ext>
                </a:extLst>
              </p:cNvPr>
              <p:cNvSpPr txBox="1">
                <a:spLocks noChangeArrowheads="1"/>
              </p:cNvSpPr>
              <p:nvPr/>
            </p:nvSpPr>
            <p:spPr bwMode="auto">
              <a:xfrm>
                <a:off x="1324316" y="4163838"/>
                <a:ext cx="2645276"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C45408"/>
                    </a:solidFill>
                    <a:latin typeface="#9Slide02 Tieu de dai" panose="02000000000000000000" pitchFamily="2" charset="0"/>
                    <a:ea typeface="#9Slide02 Tieu de dai" panose="02000000000000000000" pitchFamily="2" charset="0"/>
                  </a:rPr>
                  <a:t>8923   </a:t>
                </a:r>
                <a14:m>
                  <m:oMath xmlns:m="http://schemas.openxmlformats.org/officeDocument/2006/math">
                    <m:r>
                      <a:rPr lang="en-US" altLang="en-US" sz="2800" b="1" i="1" smtClean="0">
                        <a:solidFill>
                          <a:srgbClr val="C45408"/>
                        </a:solidFill>
                        <a:latin typeface="Cambria Math" panose="02040503050406030204" pitchFamily="18" charset="0"/>
                        <a:ea typeface="Cambria Math" panose="02040503050406030204" pitchFamily="18" charset="0"/>
                      </a:rPr>
                      <m:t>−</m:t>
                    </m:r>
                  </m:oMath>
                </a14:m>
                <a:r>
                  <a:rPr lang="en-US" altLang="en-US" sz="2800" b="1">
                    <a:solidFill>
                      <a:srgbClr val="C45408"/>
                    </a:solidFill>
                    <a:latin typeface="#9Slide02 Tieu de dai" panose="02000000000000000000" pitchFamily="2" charset="0"/>
                    <a:ea typeface="#9Slide02 Tieu de dai" panose="02000000000000000000" pitchFamily="2" charset="0"/>
                  </a:rPr>
                  <a:t>   4157</a:t>
                </a:r>
              </a:p>
            </p:txBody>
          </p:sp>
        </mc:Choice>
        <mc:Fallback xmlns="">
          <p:sp>
            <p:nvSpPr>
              <p:cNvPr id="199" name="Text Box 32">
                <a:extLst>
                  <a:ext uri="{FF2B5EF4-FFF2-40B4-BE49-F238E27FC236}">
                    <a16:creationId xmlns:a16="http://schemas.microsoft.com/office/drawing/2014/main" id="{0D40CD6F-659F-49B8-9E6F-B79B8F6CC67B}"/>
                  </a:ext>
                </a:extLst>
              </p:cNvPr>
              <p:cNvSpPr txBox="1">
                <a:spLocks noRot="1" noChangeAspect="1" noMove="1" noResize="1" noEditPoints="1" noAdjustHandles="1" noChangeArrowheads="1" noChangeShapeType="1" noTextEdit="1"/>
              </p:cNvSpPr>
              <p:nvPr/>
            </p:nvSpPr>
            <p:spPr bwMode="auto">
              <a:xfrm>
                <a:off x="1324316" y="4163838"/>
                <a:ext cx="2645276" cy="523220"/>
              </a:xfrm>
              <a:prstGeom prst="rect">
                <a:avLst/>
              </a:prstGeom>
              <a:blipFill>
                <a:blip r:embed="rId7"/>
                <a:stretch>
                  <a:fillRect l="-3917" t="-11628" r="-3917" b="-3139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00" name="Text Box 34">
            <a:extLst>
              <a:ext uri="{FF2B5EF4-FFF2-40B4-BE49-F238E27FC236}">
                <a16:creationId xmlns:a16="http://schemas.microsoft.com/office/drawing/2014/main" id="{0AA49ADB-8D54-4252-A3B7-89FC5116BC7B}"/>
              </a:ext>
            </a:extLst>
          </p:cNvPr>
          <p:cNvSpPr txBox="1">
            <a:spLocks noChangeArrowheads="1"/>
          </p:cNvSpPr>
          <p:nvPr/>
        </p:nvSpPr>
        <p:spPr bwMode="auto">
          <a:xfrm>
            <a:off x="944792" y="4809278"/>
            <a:ext cx="10118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8923</a:t>
            </a:r>
          </a:p>
        </p:txBody>
      </p:sp>
      <p:sp>
        <p:nvSpPr>
          <p:cNvPr id="201" name="Text Box 35">
            <a:extLst>
              <a:ext uri="{FF2B5EF4-FFF2-40B4-BE49-F238E27FC236}">
                <a16:creationId xmlns:a16="http://schemas.microsoft.com/office/drawing/2014/main" id="{17119240-1533-4449-9529-62C46D1E19C4}"/>
              </a:ext>
            </a:extLst>
          </p:cNvPr>
          <p:cNvSpPr txBox="1">
            <a:spLocks noChangeArrowheads="1"/>
          </p:cNvSpPr>
          <p:nvPr/>
        </p:nvSpPr>
        <p:spPr bwMode="auto">
          <a:xfrm>
            <a:off x="953301" y="5331352"/>
            <a:ext cx="10118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4157</a:t>
            </a:r>
          </a:p>
        </p:txBody>
      </p:sp>
      <p:sp>
        <p:nvSpPr>
          <p:cNvPr id="202" name="Text Box 36">
            <a:extLst>
              <a:ext uri="{FF2B5EF4-FFF2-40B4-BE49-F238E27FC236}">
                <a16:creationId xmlns:a16="http://schemas.microsoft.com/office/drawing/2014/main" id="{0CF0BD3C-4431-449C-8960-CAA73719ACBA}"/>
              </a:ext>
            </a:extLst>
          </p:cNvPr>
          <p:cNvSpPr txBox="1">
            <a:spLocks noChangeArrowheads="1"/>
          </p:cNvSpPr>
          <p:nvPr/>
        </p:nvSpPr>
        <p:spPr bwMode="auto">
          <a:xfrm>
            <a:off x="950370" y="5883867"/>
            <a:ext cx="10118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C45408"/>
                </a:solidFill>
                <a:latin typeface="#9Slide02 Tieu de dai" panose="02000000000000000000" pitchFamily="2" charset="0"/>
                <a:ea typeface="#9Slide02 Tieu de dai" panose="02000000000000000000" pitchFamily="2" charset="0"/>
              </a:rPr>
              <a:t>4766</a:t>
            </a:r>
          </a:p>
        </p:txBody>
      </p:sp>
      <p:sp>
        <p:nvSpPr>
          <p:cNvPr id="203" name="Text Box 37">
            <a:extLst>
              <a:ext uri="{FF2B5EF4-FFF2-40B4-BE49-F238E27FC236}">
                <a16:creationId xmlns:a16="http://schemas.microsoft.com/office/drawing/2014/main" id="{5C9FCC60-5188-4CE1-A6D5-A794148798AF}"/>
              </a:ext>
            </a:extLst>
          </p:cNvPr>
          <p:cNvSpPr txBox="1">
            <a:spLocks noChangeArrowheads="1"/>
          </p:cNvSpPr>
          <p:nvPr/>
        </p:nvSpPr>
        <p:spPr bwMode="auto">
          <a:xfrm>
            <a:off x="709703" y="5099037"/>
            <a:ext cx="3241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a:t>
            </a:r>
          </a:p>
        </p:txBody>
      </p:sp>
      <p:sp>
        <p:nvSpPr>
          <p:cNvPr id="204" name="Line 38">
            <a:extLst>
              <a:ext uri="{FF2B5EF4-FFF2-40B4-BE49-F238E27FC236}">
                <a16:creationId xmlns:a16="http://schemas.microsoft.com/office/drawing/2014/main" id="{D23937E6-57DE-42D8-B8DC-CDD1497C5C5F}"/>
              </a:ext>
            </a:extLst>
          </p:cNvPr>
          <p:cNvSpPr>
            <a:spLocks noChangeShapeType="1"/>
          </p:cNvSpPr>
          <p:nvPr/>
        </p:nvSpPr>
        <p:spPr bwMode="auto">
          <a:xfrm>
            <a:off x="754703" y="5849994"/>
            <a:ext cx="127565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bg1"/>
              </a:solidFill>
              <a:latin typeface="#9Slide02 Tieu de dai" panose="02000000000000000000" pitchFamily="2" charset="0"/>
              <a:ea typeface="#9Slide02 Tieu de dai" panose="02000000000000000000" pitchFamily="2" charset="0"/>
            </a:endParaRPr>
          </a:p>
        </p:txBody>
      </p:sp>
      <p:sp>
        <p:nvSpPr>
          <p:cNvPr id="205" name="Text Box 39">
            <a:extLst>
              <a:ext uri="{FF2B5EF4-FFF2-40B4-BE49-F238E27FC236}">
                <a16:creationId xmlns:a16="http://schemas.microsoft.com/office/drawing/2014/main" id="{5228AD88-F5CB-462D-A345-5700F83C72CD}"/>
              </a:ext>
            </a:extLst>
          </p:cNvPr>
          <p:cNvSpPr txBox="1">
            <a:spLocks noChangeArrowheads="1"/>
          </p:cNvSpPr>
          <p:nvPr/>
        </p:nvSpPr>
        <p:spPr bwMode="auto">
          <a:xfrm>
            <a:off x="3388924" y="4813443"/>
            <a:ext cx="10118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4766</a:t>
            </a:r>
          </a:p>
        </p:txBody>
      </p:sp>
      <p:sp>
        <p:nvSpPr>
          <p:cNvPr id="206" name="Text Box 40">
            <a:extLst>
              <a:ext uri="{FF2B5EF4-FFF2-40B4-BE49-F238E27FC236}">
                <a16:creationId xmlns:a16="http://schemas.microsoft.com/office/drawing/2014/main" id="{1019D41F-7AED-4533-AA1A-5677D1DF4978}"/>
              </a:ext>
            </a:extLst>
          </p:cNvPr>
          <p:cNvSpPr txBox="1">
            <a:spLocks noChangeArrowheads="1"/>
          </p:cNvSpPr>
          <p:nvPr/>
        </p:nvSpPr>
        <p:spPr bwMode="auto">
          <a:xfrm>
            <a:off x="3407194" y="5320795"/>
            <a:ext cx="10118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4157</a:t>
            </a:r>
          </a:p>
        </p:txBody>
      </p:sp>
      <p:sp>
        <p:nvSpPr>
          <p:cNvPr id="207" name="Text Box 41">
            <a:extLst>
              <a:ext uri="{FF2B5EF4-FFF2-40B4-BE49-F238E27FC236}">
                <a16:creationId xmlns:a16="http://schemas.microsoft.com/office/drawing/2014/main" id="{6CC0F9B4-1101-4EE9-BAA1-71D9A58E590D}"/>
              </a:ext>
            </a:extLst>
          </p:cNvPr>
          <p:cNvSpPr txBox="1">
            <a:spLocks noChangeArrowheads="1"/>
          </p:cNvSpPr>
          <p:nvPr/>
        </p:nvSpPr>
        <p:spPr bwMode="auto">
          <a:xfrm>
            <a:off x="3053299" y="5144747"/>
            <a:ext cx="3802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a:t>
            </a:r>
          </a:p>
        </p:txBody>
      </p:sp>
      <p:sp>
        <p:nvSpPr>
          <p:cNvPr id="208" name="Line 42">
            <a:extLst>
              <a:ext uri="{FF2B5EF4-FFF2-40B4-BE49-F238E27FC236}">
                <a16:creationId xmlns:a16="http://schemas.microsoft.com/office/drawing/2014/main" id="{B7A3F133-4068-4BF6-82A1-4DB30C5EEC4F}"/>
              </a:ext>
            </a:extLst>
          </p:cNvPr>
          <p:cNvSpPr>
            <a:spLocks noChangeShapeType="1"/>
          </p:cNvSpPr>
          <p:nvPr/>
        </p:nvSpPr>
        <p:spPr bwMode="auto">
          <a:xfrm>
            <a:off x="3269199" y="5808322"/>
            <a:ext cx="118235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bg1"/>
              </a:solidFill>
              <a:latin typeface="#9Slide02 Tieu de dai" panose="02000000000000000000" pitchFamily="2" charset="0"/>
              <a:ea typeface="#9Slide02 Tieu de dai" panose="02000000000000000000" pitchFamily="2" charset="0"/>
            </a:endParaRPr>
          </a:p>
        </p:txBody>
      </p:sp>
      <p:sp>
        <p:nvSpPr>
          <p:cNvPr id="209" name="Text Box 43">
            <a:extLst>
              <a:ext uri="{FF2B5EF4-FFF2-40B4-BE49-F238E27FC236}">
                <a16:creationId xmlns:a16="http://schemas.microsoft.com/office/drawing/2014/main" id="{82DB589B-E363-4A3A-9680-FB46EAEDF8AB}"/>
              </a:ext>
            </a:extLst>
          </p:cNvPr>
          <p:cNvSpPr txBox="1">
            <a:spLocks noChangeArrowheads="1"/>
          </p:cNvSpPr>
          <p:nvPr/>
        </p:nvSpPr>
        <p:spPr bwMode="auto">
          <a:xfrm>
            <a:off x="3407193" y="5879290"/>
            <a:ext cx="10118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C45408"/>
                </a:solidFill>
                <a:latin typeface="#9Slide02 Tieu de dai" panose="02000000000000000000" pitchFamily="2" charset="0"/>
                <a:ea typeface="#9Slide02 Tieu de dai" panose="02000000000000000000" pitchFamily="2" charset="0"/>
              </a:rPr>
              <a:t>8923</a:t>
            </a:r>
          </a:p>
        </p:txBody>
      </p:sp>
      <p:sp>
        <p:nvSpPr>
          <p:cNvPr id="210" name="Text Box 7">
            <a:extLst>
              <a:ext uri="{FF2B5EF4-FFF2-40B4-BE49-F238E27FC236}">
                <a16:creationId xmlns:a16="http://schemas.microsoft.com/office/drawing/2014/main" id="{F41911CB-E14A-4E68-B1E6-74E43A777A8A}"/>
              </a:ext>
            </a:extLst>
          </p:cNvPr>
          <p:cNvSpPr txBox="1">
            <a:spLocks noChangeArrowheads="1"/>
          </p:cNvSpPr>
          <p:nvPr/>
        </p:nvSpPr>
        <p:spPr bwMode="auto">
          <a:xfrm>
            <a:off x="1925207" y="5183895"/>
            <a:ext cx="1270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SVN-Caprica Script" pitchFamily="2" charset="0"/>
                <a:ea typeface="#9Slide02 Tieu de dai" panose="02000000000000000000" pitchFamily="2" charset="0"/>
                <a:cs typeface="#9Slide07 Pattaya" panose="00000500000000000000" pitchFamily="2" charset="-34"/>
              </a:rPr>
              <a:t>Thử lại:</a:t>
            </a:r>
          </a:p>
        </p:txBody>
      </p:sp>
      <mc:AlternateContent xmlns:mc="http://schemas.openxmlformats.org/markup-compatibility/2006" xmlns:a14="http://schemas.microsoft.com/office/drawing/2010/main">
        <mc:Choice Requires="a14">
          <p:sp>
            <p:nvSpPr>
              <p:cNvPr id="212" name="Text Box 33">
                <a:extLst>
                  <a:ext uri="{FF2B5EF4-FFF2-40B4-BE49-F238E27FC236}">
                    <a16:creationId xmlns:a16="http://schemas.microsoft.com/office/drawing/2014/main" id="{8663E782-4F62-4220-8183-EEAF558E7D1F}"/>
                  </a:ext>
                </a:extLst>
              </p:cNvPr>
              <p:cNvSpPr txBox="1">
                <a:spLocks noChangeArrowheads="1"/>
              </p:cNvSpPr>
              <p:nvPr/>
            </p:nvSpPr>
            <p:spPr bwMode="auto">
              <a:xfrm>
                <a:off x="5519299" y="4200632"/>
                <a:ext cx="2852063"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C45408"/>
                    </a:solidFill>
                    <a:latin typeface="#9Slide02 Tieu de dai" panose="02000000000000000000" pitchFamily="2" charset="0"/>
                    <a:ea typeface="#9Slide02 Tieu de dai" panose="02000000000000000000" pitchFamily="2" charset="0"/>
                  </a:rPr>
                  <a:t>27069  </a:t>
                </a:r>
                <a14:m>
                  <m:oMath xmlns:m="http://schemas.openxmlformats.org/officeDocument/2006/math">
                    <m:r>
                      <a:rPr lang="en-US" altLang="en-US" sz="2800" b="1" i="1" smtClean="0">
                        <a:solidFill>
                          <a:srgbClr val="C45408"/>
                        </a:solidFill>
                        <a:latin typeface="Cambria Math" panose="02040503050406030204" pitchFamily="18" charset="0"/>
                        <a:ea typeface="Cambria Math" panose="02040503050406030204" pitchFamily="18" charset="0"/>
                      </a:rPr>
                      <m:t>−</m:t>
                    </m:r>
                  </m:oMath>
                </a14:m>
                <a:r>
                  <a:rPr lang="en-US" altLang="en-US" sz="2800" b="1">
                    <a:solidFill>
                      <a:srgbClr val="C45408"/>
                    </a:solidFill>
                    <a:latin typeface="#9Slide02 Tieu de dai" panose="02000000000000000000" pitchFamily="2" charset="0"/>
                    <a:ea typeface="#9Slide02 Tieu de dai" panose="02000000000000000000" pitchFamily="2" charset="0"/>
                  </a:rPr>
                  <a:t>  9537  </a:t>
                </a:r>
              </a:p>
            </p:txBody>
          </p:sp>
        </mc:Choice>
        <mc:Fallback xmlns="">
          <p:sp>
            <p:nvSpPr>
              <p:cNvPr id="212" name="Text Box 33">
                <a:extLst>
                  <a:ext uri="{FF2B5EF4-FFF2-40B4-BE49-F238E27FC236}">
                    <a16:creationId xmlns:a16="http://schemas.microsoft.com/office/drawing/2014/main" id="{8663E782-4F62-4220-8183-EEAF558E7D1F}"/>
                  </a:ext>
                </a:extLst>
              </p:cNvPr>
              <p:cNvSpPr txBox="1">
                <a:spLocks noRot="1" noChangeAspect="1" noMove="1" noResize="1" noEditPoints="1" noAdjustHandles="1" noChangeArrowheads="1" noChangeShapeType="1" noTextEdit="1"/>
              </p:cNvSpPr>
              <p:nvPr/>
            </p:nvSpPr>
            <p:spPr bwMode="auto">
              <a:xfrm>
                <a:off x="5519299" y="4200632"/>
                <a:ext cx="2852063" cy="523220"/>
              </a:xfrm>
              <a:prstGeom prst="rect">
                <a:avLst/>
              </a:prstGeom>
              <a:blipFill>
                <a:blip r:embed="rId8"/>
                <a:stretch>
                  <a:fillRect l="-3846" t="-11628" r="-3846" b="-3139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13" name="Rectangle 44">
            <a:extLst>
              <a:ext uri="{FF2B5EF4-FFF2-40B4-BE49-F238E27FC236}">
                <a16:creationId xmlns:a16="http://schemas.microsoft.com/office/drawing/2014/main" id="{F0AA2178-B1A7-42BA-B629-9B34EBA5104B}"/>
              </a:ext>
            </a:extLst>
          </p:cNvPr>
          <p:cNvSpPr>
            <a:spLocks noChangeArrowheads="1"/>
          </p:cNvSpPr>
          <p:nvPr/>
        </p:nvSpPr>
        <p:spPr bwMode="auto">
          <a:xfrm>
            <a:off x="5129120" y="4885789"/>
            <a:ext cx="12186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27069</a:t>
            </a:r>
          </a:p>
        </p:txBody>
      </p:sp>
      <p:sp>
        <p:nvSpPr>
          <p:cNvPr id="214" name="Rectangle 45">
            <a:extLst>
              <a:ext uri="{FF2B5EF4-FFF2-40B4-BE49-F238E27FC236}">
                <a16:creationId xmlns:a16="http://schemas.microsoft.com/office/drawing/2014/main" id="{F9457E78-980A-4807-9211-F6F10617C95E}"/>
              </a:ext>
            </a:extLst>
          </p:cNvPr>
          <p:cNvSpPr>
            <a:spLocks noChangeArrowheads="1"/>
          </p:cNvSpPr>
          <p:nvPr/>
        </p:nvSpPr>
        <p:spPr bwMode="auto">
          <a:xfrm>
            <a:off x="5318033" y="5347752"/>
            <a:ext cx="10118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9537</a:t>
            </a:r>
          </a:p>
        </p:txBody>
      </p:sp>
      <p:sp>
        <p:nvSpPr>
          <p:cNvPr id="215" name="Text Box 46">
            <a:extLst>
              <a:ext uri="{FF2B5EF4-FFF2-40B4-BE49-F238E27FC236}">
                <a16:creationId xmlns:a16="http://schemas.microsoft.com/office/drawing/2014/main" id="{FD217DE4-F37E-492B-93C8-1AE445E4B1AC}"/>
              </a:ext>
            </a:extLst>
          </p:cNvPr>
          <p:cNvSpPr txBox="1">
            <a:spLocks noChangeArrowheads="1"/>
          </p:cNvSpPr>
          <p:nvPr/>
        </p:nvSpPr>
        <p:spPr bwMode="auto">
          <a:xfrm>
            <a:off x="4916395" y="5103277"/>
            <a:ext cx="3241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a:t>
            </a:r>
          </a:p>
        </p:txBody>
      </p:sp>
      <p:sp>
        <p:nvSpPr>
          <p:cNvPr id="216" name="Line 47">
            <a:extLst>
              <a:ext uri="{FF2B5EF4-FFF2-40B4-BE49-F238E27FC236}">
                <a16:creationId xmlns:a16="http://schemas.microsoft.com/office/drawing/2014/main" id="{A453CFAE-99B5-4FE6-AD3C-93D6943A732E}"/>
              </a:ext>
            </a:extLst>
          </p:cNvPr>
          <p:cNvSpPr>
            <a:spLocks noChangeShapeType="1"/>
          </p:cNvSpPr>
          <p:nvPr/>
        </p:nvSpPr>
        <p:spPr bwMode="auto">
          <a:xfrm>
            <a:off x="5129120" y="5824002"/>
            <a:ext cx="10810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bg1"/>
              </a:solidFill>
              <a:latin typeface="#9Slide02 Tieu de dai" panose="02000000000000000000" pitchFamily="2" charset="0"/>
              <a:ea typeface="#9Slide02 Tieu de dai" panose="02000000000000000000" pitchFamily="2" charset="0"/>
            </a:endParaRPr>
          </a:p>
        </p:txBody>
      </p:sp>
      <p:sp>
        <p:nvSpPr>
          <p:cNvPr id="217" name="Text Box 48">
            <a:extLst>
              <a:ext uri="{FF2B5EF4-FFF2-40B4-BE49-F238E27FC236}">
                <a16:creationId xmlns:a16="http://schemas.microsoft.com/office/drawing/2014/main" id="{7D2E0612-6DCE-4E39-81C5-CE5916088E3B}"/>
              </a:ext>
            </a:extLst>
          </p:cNvPr>
          <p:cNvSpPr txBox="1">
            <a:spLocks noChangeArrowheads="1"/>
          </p:cNvSpPr>
          <p:nvPr/>
        </p:nvSpPr>
        <p:spPr bwMode="auto">
          <a:xfrm>
            <a:off x="5122409" y="5824002"/>
            <a:ext cx="12186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C45408"/>
                </a:solidFill>
                <a:latin typeface="#9Slide02 Tieu de dai" panose="02000000000000000000" pitchFamily="2" charset="0"/>
                <a:ea typeface="#9Slide02 Tieu de dai" panose="02000000000000000000" pitchFamily="2" charset="0"/>
              </a:rPr>
              <a:t>17532</a:t>
            </a:r>
          </a:p>
        </p:txBody>
      </p:sp>
      <p:sp>
        <p:nvSpPr>
          <p:cNvPr id="218" name="Text Box 49">
            <a:extLst>
              <a:ext uri="{FF2B5EF4-FFF2-40B4-BE49-F238E27FC236}">
                <a16:creationId xmlns:a16="http://schemas.microsoft.com/office/drawing/2014/main" id="{AE5D5E18-8B99-4F66-A101-55003364E52F}"/>
              </a:ext>
            </a:extLst>
          </p:cNvPr>
          <p:cNvSpPr txBox="1">
            <a:spLocks noChangeArrowheads="1"/>
          </p:cNvSpPr>
          <p:nvPr/>
        </p:nvSpPr>
        <p:spPr bwMode="auto">
          <a:xfrm>
            <a:off x="7630482" y="4887377"/>
            <a:ext cx="12186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17532</a:t>
            </a:r>
          </a:p>
        </p:txBody>
      </p:sp>
      <p:sp>
        <p:nvSpPr>
          <p:cNvPr id="219" name="Rectangle 50">
            <a:extLst>
              <a:ext uri="{FF2B5EF4-FFF2-40B4-BE49-F238E27FC236}">
                <a16:creationId xmlns:a16="http://schemas.microsoft.com/office/drawing/2014/main" id="{3101B09B-534C-4EA0-B668-5BEC8A96F22D}"/>
              </a:ext>
            </a:extLst>
          </p:cNvPr>
          <p:cNvSpPr>
            <a:spLocks noChangeArrowheads="1"/>
          </p:cNvSpPr>
          <p:nvPr/>
        </p:nvSpPr>
        <p:spPr bwMode="auto">
          <a:xfrm>
            <a:off x="7817807" y="5319177"/>
            <a:ext cx="10118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9537</a:t>
            </a:r>
          </a:p>
        </p:txBody>
      </p:sp>
      <p:sp>
        <p:nvSpPr>
          <p:cNvPr id="220" name="Text Box 51">
            <a:extLst>
              <a:ext uri="{FF2B5EF4-FFF2-40B4-BE49-F238E27FC236}">
                <a16:creationId xmlns:a16="http://schemas.microsoft.com/office/drawing/2014/main" id="{CFB23B76-11D2-4319-8BFE-2971BD692FBA}"/>
              </a:ext>
            </a:extLst>
          </p:cNvPr>
          <p:cNvSpPr txBox="1">
            <a:spLocks noChangeArrowheads="1"/>
          </p:cNvSpPr>
          <p:nvPr/>
        </p:nvSpPr>
        <p:spPr bwMode="auto">
          <a:xfrm>
            <a:off x="7484432" y="5103277"/>
            <a:ext cx="3802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a:t>
            </a:r>
          </a:p>
        </p:txBody>
      </p:sp>
      <p:sp>
        <p:nvSpPr>
          <p:cNvPr id="221" name="Line 52">
            <a:extLst>
              <a:ext uri="{FF2B5EF4-FFF2-40B4-BE49-F238E27FC236}">
                <a16:creationId xmlns:a16="http://schemas.microsoft.com/office/drawing/2014/main" id="{9195443A-6BA4-461F-84B7-7FE5AD038F92}"/>
              </a:ext>
            </a:extLst>
          </p:cNvPr>
          <p:cNvSpPr>
            <a:spLocks noChangeShapeType="1"/>
          </p:cNvSpPr>
          <p:nvPr/>
        </p:nvSpPr>
        <p:spPr bwMode="auto">
          <a:xfrm>
            <a:off x="7630482" y="5750977"/>
            <a:ext cx="10810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bg1"/>
              </a:solidFill>
              <a:latin typeface="#9Slide02 Tieu de dai" panose="02000000000000000000" pitchFamily="2" charset="0"/>
              <a:ea typeface="#9Slide02 Tieu de dai" panose="02000000000000000000" pitchFamily="2" charset="0"/>
            </a:endParaRPr>
          </a:p>
        </p:txBody>
      </p:sp>
      <p:sp>
        <p:nvSpPr>
          <p:cNvPr id="222" name="Rectangle 53">
            <a:extLst>
              <a:ext uri="{FF2B5EF4-FFF2-40B4-BE49-F238E27FC236}">
                <a16:creationId xmlns:a16="http://schemas.microsoft.com/office/drawing/2014/main" id="{2B5C4E2D-F695-48B6-9F09-B3B63B73118D}"/>
              </a:ext>
            </a:extLst>
          </p:cNvPr>
          <p:cNvSpPr>
            <a:spLocks noChangeArrowheads="1"/>
          </p:cNvSpPr>
          <p:nvPr/>
        </p:nvSpPr>
        <p:spPr bwMode="auto">
          <a:xfrm>
            <a:off x="7612953" y="5750977"/>
            <a:ext cx="12186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C45408"/>
                </a:solidFill>
                <a:latin typeface="#9Slide02 Tieu de dai" panose="02000000000000000000" pitchFamily="2" charset="0"/>
                <a:ea typeface="#9Slide02 Tieu de dai" panose="02000000000000000000" pitchFamily="2" charset="0"/>
              </a:rPr>
              <a:t>27069</a:t>
            </a:r>
          </a:p>
        </p:txBody>
      </p:sp>
      <p:sp>
        <p:nvSpPr>
          <p:cNvPr id="223" name="Text Box 7">
            <a:extLst>
              <a:ext uri="{FF2B5EF4-FFF2-40B4-BE49-F238E27FC236}">
                <a16:creationId xmlns:a16="http://schemas.microsoft.com/office/drawing/2014/main" id="{90E1CB1C-280D-4DAB-B277-4D68600FE5FD}"/>
              </a:ext>
            </a:extLst>
          </p:cNvPr>
          <p:cNvSpPr txBox="1">
            <a:spLocks noChangeArrowheads="1"/>
          </p:cNvSpPr>
          <p:nvPr/>
        </p:nvSpPr>
        <p:spPr bwMode="auto">
          <a:xfrm>
            <a:off x="6328818" y="5183895"/>
            <a:ext cx="1270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SVN-Caprica Script" pitchFamily="2" charset="0"/>
                <a:ea typeface="#9Slide02 Tieu de dai" panose="02000000000000000000" pitchFamily="2" charset="0"/>
                <a:cs typeface="#9Slide07 Pattaya" panose="00000500000000000000" pitchFamily="2" charset="-34"/>
              </a:rPr>
              <a:t>Thử lại:</a:t>
            </a:r>
          </a:p>
        </p:txBody>
      </p:sp>
    </p:spTree>
    <p:extLst>
      <p:ext uri="{BB962C8B-B14F-4D97-AF65-F5344CB8AC3E}">
        <p14:creationId xmlns:p14="http://schemas.microsoft.com/office/powerpoint/2010/main" val="1602126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2" presetClass="entr" presetSubtype="0" fill="hold"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anim calcmode="lin" valueType="num">
                                      <p:cBhvr>
                                        <p:cTn id="8" dur="1000" fill="hold"/>
                                        <p:tgtEl>
                                          <p:spTgt spid="168"/>
                                        </p:tgtEl>
                                        <p:attrNameLst>
                                          <p:attrName>ppt_x</p:attrName>
                                        </p:attrNameLst>
                                      </p:cBhvr>
                                      <p:tavLst>
                                        <p:tav tm="0">
                                          <p:val>
                                            <p:strVal val="#ppt_x"/>
                                          </p:val>
                                        </p:tav>
                                        <p:tav tm="100000">
                                          <p:val>
                                            <p:strVal val="#ppt_x"/>
                                          </p:val>
                                        </p:tav>
                                      </p:tavLst>
                                    </p:anim>
                                    <p:anim calcmode="lin" valueType="num">
                                      <p:cBhvr>
                                        <p:cTn id="9" dur="1000" fill="hold"/>
                                        <p:tgtEl>
                                          <p:spTgt spid="16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179"/>
                                        </p:tgtEl>
                                        <p:attrNameLst>
                                          <p:attrName>style.visibility</p:attrName>
                                        </p:attrNameLst>
                                      </p:cBhvr>
                                      <p:to>
                                        <p:strVal val="visible"/>
                                      </p:to>
                                    </p:set>
                                    <p:anim calcmode="lin" valueType="num">
                                      <p:cBhvr additive="base">
                                        <p:cTn id="14" dur="500" fill="hold"/>
                                        <p:tgtEl>
                                          <p:spTgt spid="179"/>
                                        </p:tgtEl>
                                        <p:attrNameLst>
                                          <p:attrName>ppt_x</p:attrName>
                                        </p:attrNameLst>
                                      </p:cBhvr>
                                      <p:tavLst>
                                        <p:tav tm="0">
                                          <p:val>
                                            <p:strVal val="#ppt_x"/>
                                          </p:val>
                                        </p:tav>
                                        <p:tav tm="100000">
                                          <p:val>
                                            <p:strVal val="#ppt_x"/>
                                          </p:val>
                                        </p:tav>
                                      </p:tavLst>
                                    </p:anim>
                                    <p:anim calcmode="lin" valueType="num">
                                      <p:cBhvr additive="base">
                                        <p:cTn id="15" dur="500" fill="hold"/>
                                        <p:tgtEl>
                                          <p:spTgt spid="179"/>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8"/>
                                        </p:tgtEl>
                                        <p:attrNameLst>
                                          <p:attrName>style.visibility</p:attrName>
                                        </p:attrNameLst>
                                      </p:cBhvr>
                                      <p:to>
                                        <p:strVal val="visible"/>
                                      </p:to>
                                    </p:set>
                                    <p:animEffect transition="in" filter="wipe(left)">
                                      <p:cBhvr>
                                        <p:cTn id="20" dur="500"/>
                                        <p:tgtEl>
                                          <p:spTgt spid="178"/>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80"/>
                                        </p:tgtEl>
                                        <p:attrNameLst>
                                          <p:attrName>style.visibility</p:attrName>
                                        </p:attrNameLst>
                                      </p:cBhvr>
                                      <p:to>
                                        <p:strVal val="visible"/>
                                      </p:to>
                                    </p:set>
                                    <p:animEffect transition="in" filter="box(in)">
                                      <p:cBhvr>
                                        <p:cTn id="25" dur="500"/>
                                        <p:tgtEl>
                                          <p:spTgt spid="180"/>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84"/>
                                        </p:tgtEl>
                                        <p:attrNameLst>
                                          <p:attrName>style.visibility</p:attrName>
                                        </p:attrNameLst>
                                      </p:cBhvr>
                                      <p:to>
                                        <p:strVal val="visible"/>
                                      </p:to>
                                    </p:set>
                                    <p:animEffect transition="in" filter="box(in)">
                                      <p:cBhvr>
                                        <p:cTn id="30" dur="500"/>
                                        <p:tgtEl>
                                          <p:spTgt spid="18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183"/>
                                        </p:tgtEl>
                                        <p:attrNameLst>
                                          <p:attrName>style.visibility</p:attrName>
                                        </p:attrNameLst>
                                      </p:cBhvr>
                                      <p:to>
                                        <p:strVal val="visible"/>
                                      </p:to>
                                    </p:set>
                                    <p:animEffect transition="in" filter="wipe(right)">
                                      <p:cBhvr>
                                        <p:cTn id="35" dur="500"/>
                                        <p:tgtEl>
                                          <p:spTgt spid="183"/>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81"/>
                                        </p:tgtEl>
                                        <p:attrNameLst>
                                          <p:attrName>style.visibility</p:attrName>
                                        </p:attrNameLst>
                                      </p:cBhvr>
                                      <p:to>
                                        <p:strVal val="visible"/>
                                      </p:to>
                                    </p:set>
                                    <p:animEffect transition="in" filter="box(in)">
                                      <p:cBhvr>
                                        <p:cTn id="40" dur="500"/>
                                        <p:tgtEl>
                                          <p:spTgt spid="181"/>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189"/>
                                        </p:tgtEl>
                                        <p:attrNameLst>
                                          <p:attrName>style.visibility</p:attrName>
                                        </p:attrNameLst>
                                      </p:cBhvr>
                                      <p:to>
                                        <p:strVal val="visible"/>
                                      </p:to>
                                    </p:set>
                                    <p:animEffect transition="in" filter="box(in)">
                                      <p:cBhvr>
                                        <p:cTn id="45" dur="500"/>
                                        <p:tgtEl>
                                          <p:spTgt spid="18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182"/>
                                        </p:tgtEl>
                                        <p:attrNameLst>
                                          <p:attrName>style.visibility</p:attrName>
                                        </p:attrNameLst>
                                      </p:cBhvr>
                                      <p:to>
                                        <p:strVal val="visible"/>
                                      </p:to>
                                    </p:set>
                                    <p:animEffect transition="in" filter="wipe(right)">
                                      <p:cBhvr>
                                        <p:cTn id="50" dur="500"/>
                                        <p:tgtEl>
                                          <p:spTgt spid="18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94"/>
                                        </p:tgtEl>
                                        <p:attrNameLst>
                                          <p:attrName>style.visibility</p:attrName>
                                        </p:attrNameLst>
                                      </p:cBhvr>
                                      <p:to>
                                        <p:strVal val="visible"/>
                                      </p:to>
                                    </p:set>
                                    <p:animEffect transition="in" filter="wipe(down)">
                                      <p:cBhvr>
                                        <p:cTn id="55" dur="500"/>
                                        <p:tgtEl>
                                          <p:spTgt spid="19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96"/>
                                        </p:tgtEl>
                                        <p:attrNameLst>
                                          <p:attrName>style.visibility</p:attrName>
                                        </p:attrNameLst>
                                      </p:cBhvr>
                                      <p:to>
                                        <p:strVal val="visible"/>
                                      </p:to>
                                    </p:set>
                                    <p:animEffect transition="in" filter="wipe(down)">
                                      <p:cBhvr>
                                        <p:cTn id="60" dur="500"/>
                                        <p:tgtEl>
                                          <p:spTgt spid="19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97"/>
                                        </p:tgtEl>
                                        <p:attrNameLst>
                                          <p:attrName>style.visibility</p:attrName>
                                        </p:attrNameLst>
                                      </p:cBhvr>
                                      <p:to>
                                        <p:strVal val="visible"/>
                                      </p:to>
                                    </p:set>
                                    <p:animEffect transition="in" filter="wipe(left)">
                                      <p:cBhvr>
                                        <p:cTn id="65" dur="500"/>
                                        <p:tgtEl>
                                          <p:spTgt spid="197"/>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grpId="1" nodeType="clickEffect">
                                  <p:stCondLst>
                                    <p:cond delay="0"/>
                                  </p:stCondLst>
                                  <p:childTnLst>
                                    <p:anim calcmode="lin" valueType="num">
                                      <p:cBhvr>
                                        <p:cTn id="69" dur="500"/>
                                        <p:tgtEl>
                                          <p:spTgt spid="197"/>
                                        </p:tgtEl>
                                        <p:attrNameLst>
                                          <p:attrName>ppt_w</p:attrName>
                                        </p:attrNameLst>
                                      </p:cBhvr>
                                      <p:tavLst>
                                        <p:tav tm="0">
                                          <p:val>
                                            <p:strVal val="ppt_w"/>
                                          </p:val>
                                        </p:tav>
                                        <p:tav tm="100000">
                                          <p:val>
                                            <p:fltVal val="0"/>
                                          </p:val>
                                        </p:tav>
                                      </p:tavLst>
                                    </p:anim>
                                    <p:anim calcmode="lin" valueType="num">
                                      <p:cBhvr>
                                        <p:cTn id="70" dur="500"/>
                                        <p:tgtEl>
                                          <p:spTgt spid="197"/>
                                        </p:tgtEl>
                                        <p:attrNameLst>
                                          <p:attrName>ppt_h</p:attrName>
                                        </p:attrNameLst>
                                      </p:cBhvr>
                                      <p:tavLst>
                                        <p:tav tm="0">
                                          <p:val>
                                            <p:strVal val="ppt_h"/>
                                          </p:val>
                                        </p:tav>
                                        <p:tav tm="100000">
                                          <p:val>
                                            <p:fltVal val="0"/>
                                          </p:val>
                                        </p:tav>
                                      </p:tavLst>
                                    </p:anim>
                                    <p:animEffect transition="out" filter="fade">
                                      <p:cBhvr>
                                        <p:cTn id="71" dur="500"/>
                                        <p:tgtEl>
                                          <p:spTgt spid="197"/>
                                        </p:tgtEl>
                                      </p:cBhvr>
                                    </p:animEffect>
                                    <p:set>
                                      <p:cBhvr>
                                        <p:cTn id="72" dur="1" fill="hold">
                                          <p:stCondLst>
                                            <p:cond delay="499"/>
                                          </p:stCondLst>
                                        </p:cTn>
                                        <p:tgtEl>
                                          <p:spTgt spid="19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98"/>
                                        </p:tgtEl>
                                        <p:attrNameLst>
                                          <p:attrName>style.visibility</p:attrName>
                                        </p:attrNameLst>
                                      </p:cBhvr>
                                      <p:to>
                                        <p:strVal val="visible"/>
                                      </p:to>
                                    </p:set>
                                    <p:animEffect transition="in" filter="wipe(left)">
                                      <p:cBhvr>
                                        <p:cTn id="77" dur="500"/>
                                        <p:tgtEl>
                                          <p:spTgt spid="19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70"/>
                                        </p:tgtEl>
                                        <p:attrNameLst>
                                          <p:attrName>style.visibility</p:attrName>
                                        </p:attrNameLst>
                                      </p:cBhvr>
                                      <p:to>
                                        <p:strVal val="visible"/>
                                      </p:to>
                                    </p:set>
                                    <p:animEffect transition="in" filter="fade">
                                      <p:cBhvr>
                                        <p:cTn id="82" dur="500"/>
                                        <p:tgtEl>
                                          <p:spTgt spid="170"/>
                                        </p:tgtEl>
                                      </p:cBhvr>
                                    </p:animEffect>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126"/>
                                        </p:tgtEl>
                                        <p:attrNameLst>
                                          <p:attrName>style.visibility</p:attrName>
                                        </p:attrNameLst>
                                      </p:cBhvr>
                                      <p:to>
                                        <p:strVal val="visible"/>
                                      </p:to>
                                    </p:set>
                                    <p:animEffect transition="in" filter="fade">
                                      <p:cBhvr>
                                        <p:cTn id="86" dur="1000"/>
                                        <p:tgtEl>
                                          <p:spTgt spid="126"/>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99"/>
                                        </p:tgtEl>
                                        <p:attrNameLst>
                                          <p:attrName>style.visibility</p:attrName>
                                        </p:attrNameLst>
                                      </p:cBhvr>
                                      <p:to>
                                        <p:strVal val="visible"/>
                                      </p:to>
                                    </p:set>
                                    <p:animEffect transition="in" filter="barn(inVertical)">
                                      <p:cBhvr>
                                        <p:cTn id="91" dur="500"/>
                                        <p:tgtEl>
                                          <p:spTgt spid="19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7174"/>
                                        </p:tgtEl>
                                        <p:attrNameLst>
                                          <p:attrName>style.visibility</p:attrName>
                                        </p:attrNameLst>
                                      </p:cBhvr>
                                      <p:to>
                                        <p:strVal val="visible"/>
                                      </p:to>
                                    </p:set>
                                    <p:animEffect transition="in" filter="fade">
                                      <p:cBhvr>
                                        <p:cTn id="96" dur="500"/>
                                        <p:tgtEl>
                                          <p:spTgt spid="717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fade">
                                      <p:cBhvr>
                                        <p:cTn id="99" dur="1000"/>
                                        <p:tgtEl>
                                          <p:spTgt spid="127"/>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212"/>
                                        </p:tgtEl>
                                        <p:attrNameLst>
                                          <p:attrName>style.visibility</p:attrName>
                                        </p:attrNameLst>
                                      </p:cBhvr>
                                      <p:to>
                                        <p:strVal val="visible"/>
                                      </p:to>
                                    </p:set>
                                    <p:animEffect transition="in" filter="barn(inVertical)">
                                      <p:cBhvr>
                                        <p:cTn id="104" dur="500"/>
                                        <p:tgtEl>
                                          <p:spTgt spid="212"/>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00"/>
                                        </p:tgtEl>
                                        <p:attrNameLst>
                                          <p:attrName>style.visibility</p:attrName>
                                        </p:attrNameLst>
                                      </p:cBhvr>
                                      <p:to>
                                        <p:strVal val="visible"/>
                                      </p:to>
                                    </p:set>
                                    <p:animEffect transition="in" filter="wipe(left)">
                                      <p:cBhvr>
                                        <p:cTn id="109" dur="500"/>
                                        <p:tgtEl>
                                          <p:spTgt spid="200"/>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201"/>
                                        </p:tgtEl>
                                        <p:attrNameLst>
                                          <p:attrName>style.visibility</p:attrName>
                                        </p:attrNameLst>
                                      </p:cBhvr>
                                      <p:to>
                                        <p:strVal val="visible"/>
                                      </p:to>
                                    </p:set>
                                    <p:animEffect transition="in" filter="wipe(left)">
                                      <p:cBhvr>
                                        <p:cTn id="114" dur="500"/>
                                        <p:tgtEl>
                                          <p:spTgt spid="201"/>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203"/>
                                        </p:tgtEl>
                                        <p:attrNameLst>
                                          <p:attrName>style.visibility</p:attrName>
                                        </p:attrNameLst>
                                      </p:cBhvr>
                                      <p:to>
                                        <p:strVal val="visible"/>
                                      </p:to>
                                    </p:set>
                                    <p:animEffect transition="in" filter="wipe(left)">
                                      <p:cBhvr>
                                        <p:cTn id="119" dur="500"/>
                                        <p:tgtEl>
                                          <p:spTgt spid="203"/>
                                        </p:tgtEl>
                                      </p:cBhvr>
                                    </p:animEffect>
                                  </p:childTnLst>
                                </p:cTn>
                              </p:par>
                            </p:childTnLst>
                          </p:cTn>
                        </p:par>
                      </p:childTnLst>
                    </p:cTn>
                  </p:par>
                  <p:par>
                    <p:cTn id="120" fill="hold">
                      <p:stCondLst>
                        <p:cond delay="indefinite"/>
                      </p:stCondLst>
                      <p:childTnLst>
                        <p:par>
                          <p:cTn id="121" fill="hold">
                            <p:stCondLst>
                              <p:cond delay="0"/>
                            </p:stCondLst>
                            <p:childTnLst>
                              <p:par>
                                <p:cTn id="122" presetID="4" presetClass="entr" presetSubtype="16" fill="hold" nodeType="clickEffect">
                                  <p:stCondLst>
                                    <p:cond delay="0"/>
                                  </p:stCondLst>
                                  <p:childTnLst>
                                    <p:set>
                                      <p:cBhvr>
                                        <p:cTn id="123" dur="1" fill="hold">
                                          <p:stCondLst>
                                            <p:cond delay="0"/>
                                          </p:stCondLst>
                                        </p:cTn>
                                        <p:tgtEl>
                                          <p:spTgt spid="204"/>
                                        </p:tgtEl>
                                        <p:attrNameLst>
                                          <p:attrName>style.visibility</p:attrName>
                                        </p:attrNameLst>
                                      </p:cBhvr>
                                      <p:to>
                                        <p:strVal val="visible"/>
                                      </p:to>
                                    </p:set>
                                    <p:animEffect transition="in" filter="box(in)">
                                      <p:cBhvr>
                                        <p:cTn id="124" dur="500"/>
                                        <p:tgtEl>
                                          <p:spTgt spid="204"/>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202"/>
                                        </p:tgtEl>
                                        <p:attrNameLst>
                                          <p:attrName>style.visibility</p:attrName>
                                        </p:attrNameLst>
                                      </p:cBhvr>
                                      <p:to>
                                        <p:strVal val="visible"/>
                                      </p:to>
                                    </p:set>
                                    <p:animEffect transition="in" filter="wipe(left)">
                                      <p:cBhvr>
                                        <p:cTn id="129" dur="500"/>
                                        <p:tgtEl>
                                          <p:spTgt spid="202"/>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210"/>
                                        </p:tgtEl>
                                        <p:attrNameLst>
                                          <p:attrName>style.visibility</p:attrName>
                                        </p:attrNameLst>
                                      </p:cBhvr>
                                      <p:to>
                                        <p:strVal val="visible"/>
                                      </p:to>
                                    </p:set>
                                    <p:animEffect transition="in" filter="wipe(left)">
                                      <p:cBhvr>
                                        <p:cTn id="134" dur="500"/>
                                        <p:tgtEl>
                                          <p:spTgt spid="210"/>
                                        </p:tgtEl>
                                      </p:cBhvr>
                                    </p:animEffect>
                                  </p:childTnLst>
                                </p:cTn>
                              </p:par>
                            </p:childTnLst>
                          </p:cTn>
                        </p:par>
                      </p:childTnLst>
                    </p:cTn>
                  </p:par>
                  <p:par>
                    <p:cTn id="135" fill="hold">
                      <p:stCondLst>
                        <p:cond delay="indefinite"/>
                      </p:stCondLst>
                      <p:childTnLst>
                        <p:par>
                          <p:cTn id="136" fill="hold">
                            <p:stCondLst>
                              <p:cond delay="0"/>
                            </p:stCondLst>
                            <p:childTnLst>
                              <p:par>
                                <p:cTn id="137" presetID="4" presetClass="entr" presetSubtype="16" fill="hold" grpId="0" nodeType="clickEffect">
                                  <p:stCondLst>
                                    <p:cond delay="0"/>
                                  </p:stCondLst>
                                  <p:childTnLst>
                                    <p:set>
                                      <p:cBhvr>
                                        <p:cTn id="138" dur="1" fill="hold">
                                          <p:stCondLst>
                                            <p:cond delay="0"/>
                                          </p:stCondLst>
                                        </p:cTn>
                                        <p:tgtEl>
                                          <p:spTgt spid="205"/>
                                        </p:tgtEl>
                                        <p:attrNameLst>
                                          <p:attrName>style.visibility</p:attrName>
                                        </p:attrNameLst>
                                      </p:cBhvr>
                                      <p:to>
                                        <p:strVal val="visible"/>
                                      </p:to>
                                    </p:set>
                                    <p:animEffect transition="in" filter="box(in)">
                                      <p:cBhvr>
                                        <p:cTn id="139" dur="500"/>
                                        <p:tgtEl>
                                          <p:spTgt spid="205"/>
                                        </p:tgtEl>
                                      </p:cBhvr>
                                    </p:animEffect>
                                  </p:childTnLst>
                                </p:cTn>
                              </p:par>
                            </p:childTnLst>
                          </p:cTn>
                        </p:par>
                      </p:childTnLst>
                    </p:cTn>
                  </p:par>
                  <p:par>
                    <p:cTn id="140" fill="hold">
                      <p:stCondLst>
                        <p:cond delay="indefinite"/>
                      </p:stCondLst>
                      <p:childTnLst>
                        <p:par>
                          <p:cTn id="141" fill="hold">
                            <p:stCondLst>
                              <p:cond delay="0"/>
                            </p:stCondLst>
                            <p:childTnLst>
                              <p:par>
                                <p:cTn id="142" presetID="4" presetClass="entr" presetSubtype="16" fill="hold" grpId="0" nodeType="clickEffect">
                                  <p:stCondLst>
                                    <p:cond delay="0"/>
                                  </p:stCondLst>
                                  <p:childTnLst>
                                    <p:set>
                                      <p:cBhvr>
                                        <p:cTn id="143" dur="1" fill="hold">
                                          <p:stCondLst>
                                            <p:cond delay="0"/>
                                          </p:stCondLst>
                                        </p:cTn>
                                        <p:tgtEl>
                                          <p:spTgt spid="206"/>
                                        </p:tgtEl>
                                        <p:attrNameLst>
                                          <p:attrName>style.visibility</p:attrName>
                                        </p:attrNameLst>
                                      </p:cBhvr>
                                      <p:to>
                                        <p:strVal val="visible"/>
                                      </p:to>
                                    </p:set>
                                    <p:animEffect transition="in" filter="box(in)">
                                      <p:cBhvr>
                                        <p:cTn id="144" dur="500"/>
                                        <p:tgtEl>
                                          <p:spTgt spid="206"/>
                                        </p:tgtEl>
                                      </p:cBhvr>
                                    </p:animEffect>
                                  </p:childTnLst>
                                </p:cTn>
                              </p:par>
                            </p:childTnLst>
                          </p:cTn>
                        </p:par>
                      </p:childTnLst>
                    </p:cTn>
                  </p:par>
                  <p:par>
                    <p:cTn id="145" fill="hold">
                      <p:stCondLst>
                        <p:cond delay="indefinite"/>
                      </p:stCondLst>
                      <p:childTnLst>
                        <p:par>
                          <p:cTn id="146" fill="hold">
                            <p:stCondLst>
                              <p:cond delay="0"/>
                            </p:stCondLst>
                            <p:childTnLst>
                              <p:par>
                                <p:cTn id="147" presetID="4" presetClass="entr" presetSubtype="16" fill="hold" grpId="0" nodeType="clickEffect">
                                  <p:stCondLst>
                                    <p:cond delay="0"/>
                                  </p:stCondLst>
                                  <p:childTnLst>
                                    <p:set>
                                      <p:cBhvr>
                                        <p:cTn id="148" dur="1" fill="hold">
                                          <p:stCondLst>
                                            <p:cond delay="0"/>
                                          </p:stCondLst>
                                        </p:cTn>
                                        <p:tgtEl>
                                          <p:spTgt spid="207"/>
                                        </p:tgtEl>
                                        <p:attrNameLst>
                                          <p:attrName>style.visibility</p:attrName>
                                        </p:attrNameLst>
                                      </p:cBhvr>
                                      <p:to>
                                        <p:strVal val="visible"/>
                                      </p:to>
                                    </p:set>
                                    <p:animEffect transition="in" filter="box(in)">
                                      <p:cBhvr>
                                        <p:cTn id="149" dur="500"/>
                                        <p:tgtEl>
                                          <p:spTgt spid="207"/>
                                        </p:tgtEl>
                                      </p:cBhvr>
                                    </p:animEffect>
                                  </p:childTnLst>
                                </p:cTn>
                              </p:par>
                            </p:childTnLst>
                          </p:cTn>
                        </p:par>
                      </p:childTnLst>
                    </p:cTn>
                  </p:par>
                  <p:par>
                    <p:cTn id="150" fill="hold">
                      <p:stCondLst>
                        <p:cond delay="indefinite"/>
                      </p:stCondLst>
                      <p:childTnLst>
                        <p:par>
                          <p:cTn id="151" fill="hold">
                            <p:stCondLst>
                              <p:cond delay="0"/>
                            </p:stCondLst>
                            <p:childTnLst>
                              <p:par>
                                <p:cTn id="152" presetID="4" presetClass="entr" presetSubtype="16" fill="hold" nodeType="clickEffect">
                                  <p:stCondLst>
                                    <p:cond delay="0"/>
                                  </p:stCondLst>
                                  <p:childTnLst>
                                    <p:set>
                                      <p:cBhvr>
                                        <p:cTn id="153" dur="1" fill="hold">
                                          <p:stCondLst>
                                            <p:cond delay="0"/>
                                          </p:stCondLst>
                                        </p:cTn>
                                        <p:tgtEl>
                                          <p:spTgt spid="208"/>
                                        </p:tgtEl>
                                        <p:attrNameLst>
                                          <p:attrName>style.visibility</p:attrName>
                                        </p:attrNameLst>
                                      </p:cBhvr>
                                      <p:to>
                                        <p:strVal val="visible"/>
                                      </p:to>
                                    </p:set>
                                    <p:animEffect transition="in" filter="box(in)">
                                      <p:cBhvr>
                                        <p:cTn id="154" dur="500"/>
                                        <p:tgtEl>
                                          <p:spTgt spid="208"/>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grpId="0" nodeType="clickEffect">
                                  <p:stCondLst>
                                    <p:cond delay="0"/>
                                  </p:stCondLst>
                                  <p:childTnLst>
                                    <p:set>
                                      <p:cBhvr>
                                        <p:cTn id="158" dur="1" fill="hold">
                                          <p:stCondLst>
                                            <p:cond delay="0"/>
                                          </p:stCondLst>
                                        </p:cTn>
                                        <p:tgtEl>
                                          <p:spTgt spid="209"/>
                                        </p:tgtEl>
                                        <p:attrNameLst>
                                          <p:attrName>style.visibility</p:attrName>
                                        </p:attrNameLst>
                                      </p:cBhvr>
                                      <p:to>
                                        <p:strVal val="visible"/>
                                      </p:to>
                                    </p:set>
                                    <p:animEffect transition="in" filter="wipe(left)">
                                      <p:cBhvr>
                                        <p:cTn id="159" dur="500"/>
                                        <p:tgtEl>
                                          <p:spTgt spid="209"/>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grpId="0" nodeType="clickEffect">
                                  <p:stCondLst>
                                    <p:cond delay="0"/>
                                  </p:stCondLst>
                                  <p:childTnLst>
                                    <p:set>
                                      <p:cBhvr>
                                        <p:cTn id="163" dur="1" fill="hold">
                                          <p:stCondLst>
                                            <p:cond delay="0"/>
                                          </p:stCondLst>
                                        </p:cTn>
                                        <p:tgtEl>
                                          <p:spTgt spid="213"/>
                                        </p:tgtEl>
                                        <p:attrNameLst>
                                          <p:attrName>style.visibility</p:attrName>
                                        </p:attrNameLst>
                                      </p:cBhvr>
                                      <p:to>
                                        <p:strVal val="visible"/>
                                      </p:to>
                                    </p:set>
                                    <p:animEffect transition="in" filter="wipe(left)">
                                      <p:cBhvr>
                                        <p:cTn id="164" dur="500"/>
                                        <p:tgtEl>
                                          <p:spTgt spid="213"/>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grpId="0" nodeType="clickEffect">
                                  <p:stCondLst>
                                    <p:cond delay="0"/>
                                  </p:stCondLst>
                                  <p:childTnLst>
                                    <p:set>
                                      <p:cBhvr>
                                        <p:cTn id="168" dur="1" fill="hold">
                                          <p:stCondLst>
                                            <p:cond delay="0"/>
                                          </p:stCondLst>
                                        </p:cTn>
                                        <p:tgtEl>
                                          <p:spTgt spid="214"/>
                                        </p:tgtEl>
                                        <p:attrNameLst>
                                          <p:attrName>style.visibility</p:attrName>
                                        </p:attrNameLst>
                                      </p:cBhvr>
                                      <p:to>
                                        <p:strVal val="visible"/>
                                      </p:to>
                                    </p:set>
                                    <p:animEffect transition="in" filter="wipe(left)">
                                      <p:cBhvr>
                                        <p:cTn id="169" dur="500"/>
                                        <p:tgtEl>
                                          <p:spTgt spid="214"/>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grpId="0" nodeType="clickEffect">
                                  <p:stCondLst>
                                    <p:cond delay="0"/>
                                  </p:stCondLst>
                                  <p:childTnLst>
                                    <p:set>
                                      <p:cBhvr>
                                        <p:cTn id="173" dur="1" fill="hold">
                                          <p:stCondLst>
                                            <p:cond delay="0"/>
                                          </p:stCondLst>
                                        </p:cTn>
                                        <p:tgtEl>
                                          <p:spTgt spid="215"/>
                                        </p:tgtEl>
                                        <p:attrNameLst>
                                          <p:attrName>style.visibility</p:attrName>
                                        </p:attrNameLst>
                                      </p:cBhvr>
                                      <p:to>
                                        <p:strVal val="visible"/>
                                      </p:to>
                                    </p:set>
                                    <p:animEffect transition="in" filter="wipe(left)">
                                      <p:cBhvr>
                                        <p:cTn id="174" dur="500"/>
                                        <p:tgtEl>
                                          <p:spTgt spid="215"/>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nodeType="clickEffect">
                                  <p:stCondLst>
                                    <p:cond delay="0"/>
                                  </p:stCondLst>
                                  <p:childTnLst>
                                    <p:set>
                                      <p:cBhvr>
                                        <p:cTn id="178" dur="1" fill="hold">
                                          <p:stCondLst>
                                            <p:cond delay="0"/>
                                          </p:stCondLst>
                                        </p:cTn>
                                        <p:tgtEl>
                                          <p:spTgt spid="216"/>
                                        </p:tgtEl>
                                        <p:attrNameLst>
                                          <p:attrName>style.visibility</p:attrName>
                                        </p:attrNameLst>
                                      </p:cBhvr>
                                      <p:to>
                                        <p:strVal val="visible"/>
                                      </p:to>
                                    </p:set>
                                    <p:animEffect transition="in" filter="wipe(left)">
                                      <p:cBhvr>
                                        <p:cTn id="179" dur="500"/>
                                        <p:tgtEl>
                                          <p:spTgt spid="216"/>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grpId="0" nodeType="clickEffect">
                                  <p:stCondLst>
                                    <p:cond delay="0"/>
                                  </p:stCondLst>
                                  <p:childTnLst>
                                    <p:set>
                                      <p:cBhvr>
                                        <p:cTn id="183" dur="1" fill="hold">
                                          <p:stCondLst>
                                            <p:cond delay="0"/>
                                          </p:stCondLst>
                                        </p:cTn>
                                        <p:tgtEl>
                                          <p:spTgt spid="217"/>
                                        </p:tgtEl>
                                        <p:attrNameLst>
                                          <p:attrName>style.visibility</p:attrName>
                                        </p:attrNameLst>
                                      </p:cBhvr>
                                      <p:to>
                                        <p:strVal val="visible"/>
                                      </p:to>
                                    </p:set>
                                    <p:animEffect transition="in" filter="wipe(left)">
                                      <p:cBhvr>
                                        <p:cTn id="184" dur="500"/>
                                        <p:tgtEl>
                                          <p:spTgt spid="217"/>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8" fill="hold" grpId="0" nodeType="clickEffect">
                                  <p:stCondLst>
                                    <p:cond delay="0"/>
                                  </p:stCondLst>
                                  <p:childTnLst>
                                    <p:set>
                                      <p:cBhvr>
                                        <p:cTn id="188" dur="1" fill="hold">
                                          <p:stCondLst>
                                            <p:cond delay="0"/>
                                          </p:stCondLst>
                                        </p:cTn>
                                        <p:tgtEl>
                                          <p:spTgt spid="223"/>
                                        </p:tgtEl>
                                        <p:attrNameLst>
                                          <p:attrName>style.visibility</p:attrName>
                                        </p:attrNameLst>
                                      </p:cBhvr>
                                      <p:to>
                                        <p:strVal val="visible"/>
                                      </p:to>
                                    </p:set>
                                    <p:animEffect transition="in" filter="wipe(left)">
                                      <p:cBhvr>
                                        <p:cTn id="189" dur="500"/>
                                        <p:tgtEl>
                                          <p:spTgt spid="223"/>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8" fill="hold" grpId="0" nodeType="clickEffect">
                                  <p:stCondLst>
                                    <p:cond delay="0"/>
                                  </p:stCondLst>
                                  <p:childTnLst>
                                    <p:set>
                                      <p:cBhvr>
                                        <p:cTn id="193" dur="1" fill="hold">
                                          <p:stCondLst>
                                            <p:cond delay="0"/>
                                          </p:stCondLst>
                                        </p:cTn>
                                        <p:tgtEl>
                                          <p:spTgt spid="218"/>
                                        </p:tgtEl>
                                        <p:attrNameLst>
                                          <p:attrName>style.visibility</p:attrName>
                                        </p:attrNameLst>
                                      </p:cBhvr>
                                      <p:to>
                                        <p:strVal val="visible"/>
                                      </p:to>
                                    </p:set>
                                    <p:animEffect transition="in" filter="wipe(left)">
                                      <p:cBhvr>
                                        <p:cTn id="194" dur="500"/>
                                        <p:tgtEl>
                                          <p:spTgt spid="218"/>
                                        </p:tgtEl>
                                      </p:cBhvr>
                                    </p:animEffect>
                                  </p:childTnLst>
                                </p:cTn>
                              </p:par>
                            </p:childTnLst>
                          </p:cTn>
                        </p:par>
                      </p:childTnLst>
                    </p:cTn>
                  </p:par>
                  <p:par>
                    <p:cTn id="195" fill="hold">
                      <p:stCondLst>
                        <p:cond delay="indefinite"/>
                      </p:stCondLst>
                      <p:childTnLst>
                        <p:par>
                          <p:cTn id="196" fill="hold">
                            <p:stCondLst>
                              <p:cond delay="0"/>
                            </p:stCondLst>
                            <p:childTnLst>
                              <p:par>
                                <p:cTn id="197" presetID="4" presetClass="entr" presetSubtype="16" fill="hold" grpId="0" nodeType="clickEffect">
                                  <p:stCondLst>
                                    <p:cond delay="0"/>
                                  </p:stCondLst>
                                  <p:childTnLst>
                                    <p:set>
                                      <p:cBhvr>
                                        <p:cTn id="198" dur="1" fill="hold">
                                          <p:stCondLst>
                                            <p:cond delay="0"/>
                                          </p:stCondLst>
                                        </p:cTn>
                                        <p:tgtEl>
                                          <p:spTgt spid="219"/>
                                        </p:tgtEl>
                                        <p:attrNameLst>
                                          <p:attrName>style.visibility</p:attrName>
                                        </p:attrNameLst>
                                      </p:cBhvr>
                                      <p:to>
                                        <p:strVal val="visible"/>
                                      </p:to>
                                    </p:set>
                                    <p:animEffect transition="in" filter="box(in)">
                                      <p:cBhvr>
                                        <p:cTn id="199" dur="500"/>
                                        <p:tgtEl>
                                          <p:spTgt spid="219"/>
                                        </p:tgtEl>
                                      </p:cBhvr>
                                    </p:animEffect>
                                  </p:childTnLst>
                                </p:cTn>
                              </p:par>
                            </p:childTnLst>
                          </p:cTn>
                        </p:par>
                      </p:childTnLst>
                    </p:cTn>
                  </p:par>
                  <p:par>
                    <p:cTn id="200" fill="hold">
                      <p:stCondLst>
                        <p:cond delay="indefinite"/>
                      </p:stCondLst>
                      <p:childTnLst>
                        <p:par>
                          <p:cTn id="201" fill="hold">
                            <p:stCondLst>
                              <p:cond delay="0"/>
                            </p:stCondLst>
                            <p:childTnLst>
                              <p:par>
                                <p:cTn id="202" presetID="4" presetClass="entr" presetSubtype="16" fill="hold" grpId="0" nodeType="clickEffect">
                                  <p:stCondLst>
                                    <p:cond delay="0"/>
                                  </p:stCondLst>
                                  <p:childTnLst>
                                    <p:set>
                                      <p:cBhvr>
                                        <p:cTn id="203" dur="1" fill="hold">
                                          <p:stCondLst>
                                            <p:cond delay="0"/>
                                          </p:stCondLst>
                                        </p:cTn>
                                        <p:tgtEl>
                                          <p:spTgt spid="220"/>
                                        </p:tgtEl>
                                        <p:attrNameLst>
                                          <p:attrName>style.visibility</p:attrName>
                                        </p:attrNameLst>
                                      </p:cBhvr>
                                      <p:to>
                                        <p:strVal val="visible"/>
                                      </p:to>
                                    </p:set>
                                    <p:animEffect transition="in" filter="box(in)">
                                      <p:cBhvr>
                                        <p:cTn id="204" dur="500"/>
                                        <p:tgtEl>
                                          <p:spTgt spid="220"/>
                                        </p:tgtEl>
                                      </p:cBhvr>
                                    </p:animEffect>
                                  </p:childTnLst>
                                </p:cTn>
                              </p:par>
                            </p:childTnLst>
                          </p:cTn>
                        </p:par>
                      </p:childTnLst>
                    </p:cTn>
                  </p:par>
                  <p:par>
                    <p:cTn id="205" fill="hold">
                      <p:stCondLst>
                        <p:cond delay="indefinite"/>
                      </p:stCondLst>
                      <p:childTnLst>
                        <p:par>
                          <p:cTn id="206" fill="hold">
                            <p:stCondLst>
                              <p:cond delay="0"/>
                            </p:stCondLst>
                            <p:childTnLst>
                              <p:par>
                                <p:cTn id="207" presetID="22" presetClass="entr" presetSubtype="8" fill="hold" nodeType="clickEffect">
                                  <p:stCondLst>
                                    <p:cond delay="0"/>
                                  </p:stCondLst>
                                  <p:childTnLst>
                                    <p:set>
                                      <p:cBhvr>
                                        <p:cTn id="208" dur="1" fill="hold">
                                          <p:stCondLst>
                                            <p:cond delay="0"/>
                                          </p:stCondLst>
                                        </p:cTn>
                                        <p:tgtEl>
                                          <p:spTgt spid="221"/>
                                        </p:tgtEl>
                                        <p:attrNameLst>
                                          <p:attrName>style.visibility</p:attrName>
                                        </p:attrNameLst>
                                      </p:cBhvr>
                                      <p:to>
                                        <p:strVal val="visible"/>
                                      </p:to>
                                    </p:set>
                                    <p:animEffect transition="in" filter="wipe(left)">
                                      <p:cBhvr>
                                        <p:cTn id="209" dur="500"/>
                                        <p:tgtEl>
                                          <p:spTgt spid="221"/>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8" fill="hold" grpId="0" nodeType="clickEffect">
                                  <p:stCondLst>
                                    <p:cond delay="0"/>
                                  </p:stCondLst>
                                  <p:childTnLst>
                                    <p:set>
                                      <p:cBhvr>
                                        <p:cTn id="213" dur="1" fill="hold">
                                          <p:stCondLst>
                                            <p:cond delay="0"/>
                                          </p:stCondLst>
                                        </p:cTn>
                                        <p:tgtEl>
                                          <p:spTgt spid="222"/>
                                        </p:tgtEl>
                                        <p:attrNameLst>
                                          <p:attrName>style.visibility</p:attrName>
                                        </p:attrNameLst>
                                      </p:cBhvr>
                                      <p:to>
                                        <p:strVal val="visible"/>
                                      </p:to>
                                    </p:set>
                                    <p:animEffect transition="in" filter="wipe(left)">
                                      <p:cBhvr>
                                        <p:cTn id="214" dur="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7" grpId="0" animBg="1"/>
      <p:bldP spid="178" grpId="0" animBg="1"/>
      <p:bldP spid="179" grpId="0"/>
      <p:bldP spid="180" grpId="0"/>
      <p:bldP spid="181" grpId="0"/>
      <p:bldP spid="182" grpId="0"/>
      <p:bldP spid="183" grpId="0"/>
      <p:bldP spid="194" grpId="0" animBg="1"/>
      <p:bldP spid="196" grpId="0" animBg="1"/>
      <p:bldP spid="197" grpId="0"/>
      <p:bldP spid="197" grpId="1"/>
      <p:bldP spid="198" grpId="0"/>
      <p:bldP spid="199" grpId="0"/>
      <p:bldP spid="200" grpId="0"/>
      <p:bldP spid="201" grpId="0"/>
      <p:bldP spid="202" grpId="0"/>
      <p:bldP spid="203" grpId="0"/>
      <p:bldP spid="205" grpId="0"/>
      <p:bldP spid="206" grpId="0"/>
      <p:bldP spid="207" grpId="0"/>
      <p:bldP spid="209" grpId="0"/>
      <p:bldP spid="210" grpId="0"/>
      <p:bldP spid="212" grpId="0"/>
      <p:bldP spid="213" grpId="0"/>
      <p:bldP spid="214" grpId="0"/>
      <p:bldP spid="215" grpId="0"/>
      <p:bldP spid="217" grpId="0"/>
      <p:bldP spid="218" grpId="0"/>
      <p:bldP spid="219" grpId="0"/>
      <p:bldP spid="220" grpId="0"/>
      <p:bldP spid="222" grpId="0"/>
      <p:bldP spid="2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3DE"/>
        </a:solidFill>
        <a:effectLst/>
      </p:bgPr>
    </p:bg>
    <p:spTree>
      <p:nvGrpSpPr>
        <p:cNvPr id="1" name=""/>
        <p:cNvGrpSpPr/>
        <p:nvPr/>
      </p:nvGrpSpPr>
      <p:grpSpPr>
        <a:xfrm>
          <a:off x="0" y="0"/>
          <a:ext cx="0" cy="0"/>
          <a:chOff x="0" y="0"/>
          <a:chExt cx="0" cy="0"/>
        </a:xfrm>
      </p:grpSpPr>
      <p:sp>
        <p:nvSpPr>
          <p:cNvPr id="411" name="Frame 410">
            <a:extLst>
              <a:ext uri="{FF2B5EF4-FFF2-40B4-BE49-F238E27FC236}">
                <a16:creationId xmlns:a16="http://schemas.microsoft.com/office/drawing/2014/main" id="{FF948C8F-97DD-4840-81D6-DBB4A04B53AF}"/>
              </a:ext>
            </a:extLst>
          </p:cNvPr>
          <p:cNvSpPr/>
          <p:nvPr/>
        </p:nvSpPr>
        <p:spPr>
          <a:xfrm>
            <a:off x="0" y="-80602"/>
            <a:ext cx="12263978" cy="6998677"/>
          </a:xfrm>
          <a:prstGeom prst="frame">
            <a:avLst>
              <a:gd name="adj1" fmla="val 6721"/>
            </a:avLst>
          </a:prstGeom>
          <a:solidFill>
            <a:srgbClr val="6F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29" name="Picture 6">
            <a:extLst>
              <a:ext uri="{FF2B5EF4-FFF2-40B4-BE49-F238E27FC236}">
                <a16:creationId xmlns:a16="http://schemas.microsoft.com/office/drawing/2014/main" id="{908BA7CC-9F03-4AD7-B0F5-643301AE98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1" b="98633" l="8398" r="89844">
                        <a14:foregroundMark x1="39258" y1="56445" x2="61133" y2="86328"/>
                        <a14:foregroundMark x1="55078" y1="58203" x2="55664" y2="89648"/>
                        <a14:foregroundMark x1="40430" y1="97070" x2="62891" y2="98828"/>
                        <a14:foregroundMark x1="66016" y1="87891" x2="68359" y2="96289"/>
                        <a14:foregroundMark x1="90234" y1="55469" x2="87500" y2="53906"/>
                        <a14:foregroundMark x1="9570" y1="58789" x2="12500" y2="58789"/>
                        <a14:foregroundMark x1="8398" y1="50391" x2="13867" y2="51563"/>
                      </a14:backgroundRemoval>
                    </a14:imgEffect>
                  </a14:imgLayer>
                </a14:imgProps>
              </a:ext>
              <a:ext uri="{28A0092B-C50C-407E-A947-70E740481C1C}">
                <a14:useLocalDpi xmlns:a14="http://schemas.microsoft.com/office/drawing/2010/main" val="0"/>
              </a:ext>
            </a:extLst>
          </a:blip>
          <a:srcRect/>
          <a:stretch>
            <a:fillRect/>
          </a:stretch>
        </p:blipFill>
        <p:spPr bwMode="auto">
          <a:xfrm>
            <a:off x="10020300" y="4307215"/>
            <a:ext cx="2127591" cy="212759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C8C92F24-DB2C-4AC9-8F20-376382D0CDE9}"/>
              </a:ext>
            </a:extLst>
          </p:cNvPr>
          <p:cNvGrpSpPr/>
          <p:nvPr/>
        </p:nvGrpSpPr>
        <p:grpSpPr>
          <a:xfrm>
            <a:off x="138975" y="2244610"/>
            <a:ext cx="9077078" cy="1575088"/>
            <a:chOff x="516027" y="2559493"/>
            <a:chExt cx="9077078" cy="1575088"/>
          </a:xfrm>
        </p:grpSpPr>
        <p:pic>
          <p:nvPicPr>
            <p:cNvPr id="170" name="Picture 6">
              <a:extLst>
                <a:ext uri="{FF2B5EF4-FFF2-40B4-BE49-F238E27FC236}">
                  <a16:creationId xmlns:a16="http://schemas.microsoft.com/office/drawing/2014/main" id="{A5CF884F-125D-4420-8167-6381E2657E2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1" b="98633" l="8398" r="89844">
                          <a14:foregroundMark x1="39258" y1="56445" x2="61133" y2="86328"/>
                          <a14:foregroundMark x1="55078" y1="58203" x2="55664" y2="89648"/>
                          <a14:foregroundMark x1="40430" y1="97070" x2="62891" y2="98828"/>
                          <a14:foregroundMark x1="66016" y1="87891" x2="68359" y2="96289"/>
                          <a14:foregroundMark x1="90234" y1="55469" x2="87500" y2="53906"/>
                          <a14:foregroundMark x1="9570" y1="58789" x2="12500" y2="58789"/>
                          <a14:foregroundMark x1="8398" y1="50391" x2="13867" y2="51563"/>
                        </a14:backgroundRemoval>
                      </a14:imgEffect>
                    </a14:imgLayer>
                  </a14:imgProps>
                </a:ext>
                <a:ext uri="{28A0092B-C50C-407E-A947-70E740481C1C}">
                  <a14:useLocalDpi xmlns:a14="http://schemas.microsoft.com/office/drawing/2010/main" val="0"/>
                </a:ext>
              </a:extLst>
            </a:blip>
            <a:srcRect/>
            <a:stretch>
              <a:fillRect/>
            </a:stretch>
          </p:blipFill>
          <p:spPr bwMode="auto">
            <a:xfrm>
              <a:off x="528174" y="2559493"/>
              <a:ext cx="834420" cy="834420"/>
            </a:xfrm>
            <a:prstGeom prst="rect">
              <a:avLst/>
            </a:prstGeom>
            <a:noFill/>
            <a:extLst>
              <a:ext uri="{909E8E84-426E-40DD-AFC4-6F175D3DCCD1}">
                <a14:hiddenFill xmlns:a14="http://schemas.microsoft.com/office/drawing/2010/main">
                  <a:solidFill>
                    <a:srgbClr val="FFFFFF"/>
                  </a:solidFill>
                </a14:hiddenFill>
              </a:ext>
            </a:extLst>
          </p:spPr>
        </p:pic>
        <p:sp>
          <p:nvSpPr>
            <p:cNvPr id="126" name="Rectangle: Rounded Corners 125">
              <a:extLst>
                <a:ext uri="{FF2B5EF4-FFF2-40B4-BE49-F238E27FC236}">
                  <a16:creationId xmlns:a16="http://schemas.microsoft.com/office/drawing/2014/main" id="{569FF118-98E3-4479-B432-82BF29AA7401}"/>
                </a:ext>
              </a:extLst>
            </p:cNvPr>
            <p:cNvSpPr/>
            <p:nvPr/>
          </p:nvSpPr>
          <p:spPr>
            <a:xfrm>
              <a:off x="516027" y="3212966"/>
              <a:ext cx="9077078" cy="921615"/>
            </a:xfrm>
            <a:prstGeom prst="roundRect">
              <a:avLst/>
            </a:prstGeom>
            <a:solidFill>
              <a:srgbClr val="F2E3C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57" name="Straight Connector 456">
            <a:extLst>
              <a:ext uri="{FF2B5EF4-FFF2-40B4-BE49-F238E27FC236}">
                <a16:creationId xmlns:a16="http://schemas.microsoft.com/office/drawing/2014/main" id="{53D8F2C7-B232-4958-BC4B-44175D7122D1}"/>
              </a:ext>
            </a:extLst>
          </p:cNvPr>
          <p:cNvCxnSpPr/>
          <p:nvPr/>
        </p:nvCxnSpPr>
        <p:spPr>
          <a:xfrm>
            <a:off x="8992314" y="-73092"/>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4C99B9CF-B064-4E44-BB33-3DE67555EF25}"/>
              </a:ext>
            </a:extLst>
          </p:cNvPr>
          <p:cNvGrpSpPr/>
          <p:nvPr/>
        </p:nvGrpSpPr>
        <p:grpSpPr>
          <a:xfrm>
            <a:off x="138975" y="3574689"/>
            <a:ext cx="9077078" cy="1594366"/>
            <a:chOff x="516027" y="4114661"/>
            <a:chExt cx="9077078" cy="1594366"/>
          </a:xfrm>
        </p:grpSpPr>
        <p:pic>
          <p:nvPicPr>
            <p:cNvPr id="7174" name="Picture 6">
              <a:extLst>
                <a:ext uri="{FF2B5EF4-FFF2-40B4-BE49-F238E27FC236}">
                  <a16:creationId xmlns:a16="http://schemas.microsoft.com/office/drawing/2014/main" id="{2EDA5F58-8F41-4C3A-846C-F37E6CBFC8A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1" b="98633" l="8398" r="89844">
                          <a14:foregroundMark x1="39258" y1="56445" x2="61133" y2="86328"/>
                          <a14:foregroundMark x1="55078" y1="58203" x2="55664" y2="89648"/>
                          <a14:foregroundMark x1="40430" y1="97070" x2="62891" y2="98828"/>
                          <a14:foregroundMark x1="66016" y1="87891" x2="68359" y2="96289"/>
                          <a14:foregroundMark x1="90234" y1="55469" x2="87500" y2="53906"/>
                          <a14:foregroundMark x1="9570" y1="58789" x2="12500" y2="58789"/>
                          <a14:foregroundMark x1="8398" y1="50391" x2="13867" y2="51563"/>
                        </a14:backgroundRemoval>
                      </a14:imgEffect>
                    </a14:imgLayer>
                  </a14:imgProps>
                </a:ext>
                <a:ext uri="{28A0092B-C50C-407E-A947-70E740481C1C}">
                  <a14:useLocalDpi xmlns:a14="http://schemas.microsoft.com/office/drawing/2010/main" val="0"/>
                </a:ext>
              </a:extLst>
            </a:blip>
            <a:srcRect/>
            <a:stretch>
              <a:fillRect/>
            </a:stretch>
          </p:blipFill>
          <p:spPr bwMode="auto">
            <a:xfrm>
              <a:off x="516027" y="4114661"/>
              <a:ext cx="834420" cy="834420"/>
            </a:xfrm>
            <a:prstGeom prst="rect">
              <a:avLst/>
            </a:prstGeom>
            <a:noFill/>
            <a:extLst>
              <a:ext uri="{909E8E84-426E-40DD-AFC4-6F175D3DCCD1}">
                <a14:hiddenFill xmlns:a14="http://schemas.microsoft.com/office/drawing/2010/main">
                  <a:solidFill>
                    <a:srgbClr val="FFFFFF"/>
                  </a:solidFill>
                </a14:hiddenFill>
              </a:ext>
            </a:extLst>
          </p:spPr>
        </p:pic>
        <p:sp>
          <p:nvSpPr>
            <p:cNvPr id="127" name="Rectangle: Rounded Corners 126">
              <a:extLst>
                <a:ext uri="{FF2B5EF4-FFF2-40B4-BE49-F238E27FC236}">
                  <a16:creationId xmlns:a16="http://schemas.microsoft.com/office/drawing/2014/main" id="{2145807E-9333-4D45-8847-166224CB0DD5}"/>
                </a:ext>
              </a:extLst>
            </p:cNvPr>
            <p:cNvSpPr/>
            <p:nvPr/>
          </p:nvSpPr>
          <p:spPr>
            <a:xfrm>
              <a:off x="516027" y="4797436"/>
              <a:ext cx="9077078" cy="911591"/>
            </a:xfrm>
            <a:prstGeom prst="roundRect">
              <a:avLst/>
            </a:prstGeom>
            <a:solidFill>
              <a:srgbClr val="F2E3C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1" name="Picture 6" descr="꒰𝗣𝗡𝗚꒱ 🧤⋆·˚ - Google ไดรฟ์">
            <a:extLst>
              <a:ext uri="{FF2B5EF4-FFF2-40B4-BE49-F238E27FC236}">
                <a16:creationId xmlns:a16="http://schemas.microsoft.com/office/drawing/2014/main" id="{7CB79A43-2896-4549-A942-85C595AC739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67092">
            <a:off x="-51948" y="9159482"/>
            <a:ext cx="1574471" cy="1574471"/>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6" descr="꒰𝗣𝗡𝗚꒱ 🧤⋆·˚ - Google ไดรฟ์">
            <a:extLst>
              <a:ext uri="{FF2B5EF4-FFF2-40B4-BE49-F238E27FC236}">
                <a16:creationId xmlns:a16="http://schemas.microsoft.com/office/drawing/2014/main" id="{233EC1BA-54D2-48A9-9511-0DE12A1586C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825790">
            <a:off x="11331843" y="3457306"/>
            <a:ext cx="1259087" cy="1259087"/>
          </a:xfrm>
          <a:prstGeom prst="rect">
            <a:avLst/>
          </a:prstGeom>
          <a:noFill/>
          <a:extLst>
            <a:ext uri="{909E8E84-426E-40DD-AFC4-6F175D3DCCD1}">
              <a14:hiddenFill xmlns:a14="http://schemas.microsoft.com/office/drawing/2010/main">
                <a:solidFill>
                  <a:srgbClr val="FFFFFF"/>
                </a:solidFill>
              </a14:hiddenFill>
            </a:ext>
          </a:extLst>
        </p:spPr>
      </p:pic>
      <p:grpSp>
        <p:nvGrpSpPr>
          <p:cNvPr id="168" name="Group 167">
            <a:extLst>
              <a:ext uri="{FF2B5EF4-FFF2-40B4-BE49-F238E27FC236}">
                <a16:creationId xmlns:a16="http://schemas.microsoft.com/office/drawing/2014/main" id="{D3386241-8C54-4C73-A4B9-471AE092B683}"/>
              </a:ext>
            </a:extLst>
          </p:cNvPr>
          <p:cNvGrpSpPr/>
          <p:nvPr/>
        </p:nvGrpSpPr>
        <p:grpSpPr>
          <a:xfrm>
            <a:off x="0" y="0"/>
            <a:ext cx="3417227" cy="1288427"/>
            <a:chOff x="4502893" y="2681110"/>
            <a:chExt cx="2733919" cy="1034315"/>
          </a:xfrm>
        </p:grpSpPr>
        <p:sp>
          <p:nvSpPr>
            <p:cNvPr id="169" name="Oval 168">
              <a:extLst>
                <a:ext uri="{FF2B5EF4-FFF2-40B4-BE49-F238E27FC236}">
                  <a16:creationId xmlns:a16="http://schemas.microsoft.com/office/drawing/2014/main" id="{25C45093-E6CC-4EB8-96A1-5F6502CDE941}"/>
                </a:ext>
              </a:extLst>
            </p:cNvPr>
            <p:cNvSpPr/>
            <p:nvPr/>
          </p:nvSpPr>
          <p:spPr>
            <a:xfrm rot="20394606">
              <a:off x="4502893" y="2681110"/>
              <a:ext cx="706727" cy="706727"/>
            </a:xfrm>
            <a:prstGeom prst="ellipse">
              <a:avLst/>
            </a:prstGeom>
            <a:solidFill>
              <a:srgbClr val="6F4E3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oiny" panose="02000903060500060000" pitchFamily="2" charset="0"/>
              </a:endParaRPr>
            </a:p>
          </p:txBody>
        </p:sp>
        <p:sp>
          <p:nvSpPr>
            <p:cNvPr id="173" name="Oval 172">
              <a:extLst>
                <a:ext uri="{FF2B5EF4-FFF2-40B4-BE49-F238E27FC236}">
                  <a16:creationId xmlns:a16="http://schemas.microsoft.com/office/drawing/2014/main" id="{7F4362D3-9D61-4E7D-A21C-371AAC022B4A}"/>
                </a:ext>
              </a:extLst>
            </p:cNvPr>
            <p:cNvSpPr/>
            <p:nvPr/>
          </p:nvSpPr>
          <p:spPr>
            <a:xfrm rot="20394606">
              <a:off x="4672353" y="2827446"/>
              <a:ext cx="414053" cy="414053"/>
            </a:xfrm>
            <a:prstGeom prst="ellipse">
              <a:avLst/>
            </a:prstGeom>
            <a:solidFill>
              <a:srgbClr val="B18C6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oiny" panose="02000903060500060000" pitchFamily="2" charset="0"/>
              </a:endParaRPr>
            </a:p>
          </p:txBody>
        </p:sp>
        <p:sp>
          <p:nvSpPr>
            <p:cNvPr id="174" name="Oval 173">
              <a:extLst>
                <a:ext uri="{FF2B5EF4-FFF2-40B4-BE49-F238E27FC236}">
                  <a16:creationId xmlns:a16="http://schemas.microsoft.com/office/drawing/2014/main" id="{22007D4C-1F8F-42EC-B3CC-653C1FFBD8C0}"/>
                </a:ext>
              </a:extLst>
            </p:cNvPr>
            <p:cNvSpPr/>
            <p:nvPr/>
          </p:nvSpPr>
          <p:spPr>
            <a:xfrm rot="2219957">
              <a:off x="6530085" y="2707953"/>
              <a:ext cx="706727" cy="706727"/>
            </a:xfrm>
            <a:prstGeom prst="ellipse">
              <a:avLst/>
            </a:prstGeom>
            <a:solidFill>
              <a:srgbClr val="6F4E3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oiny" panose="02000903060500060000" pitchFamily="2" charset="0"/>
              </a:endParaRPr>
            </a:p>
          </p:txBody>
        </p:sp>
        <p:sp>
          <p:nvSpPr>
            <p:cNvPr id="175" name="Oval 174">
              <a:extLst>
                <a:ext uri="{FF2B5EF4-FFF2-40B4-BE49-F238E27FC236}">
                  <a16:creationId xmlns:a16="http://schemas.microsoft.com/office/drawing/2014/main" id="{004F3219-D670-4686-9E7A-D0B4B7037AFE}"/>
                </a:ext>
              </a:extLst>
            </p:cNvPr>
            <p:cNvSpPr/>
            <p:nvPr/>
          </p:nvSpPr>
          <p:spPr>
            <a:xfrm rot="2219957">
              <a:off x="6692510" y="2840221"/>
              <a:ext cx="414053" cy="414053"/>
            </a:xfrm>
            <a:prstGeom prst="ellipse">
              <a:avLst/>
            </a:prstGeom>
            <a:solidFill>
              <a:srgbClr val="B18C6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oiny" panose="02000903060500060000" pitchFamily="2" charset="0"/>
              </a:endParaRPr>
            </a:p>
          </p:txBody>
        </p:sp>
        <p:sp>
          <p:nvSpPr>
            <p:cNvPr id="176" name="Rectangle: Rounded Corners 175">
              <a:extLst>
                <a:ext uri="{FF2B5EF4-FFF2-40B4-BE49-F238E27FC236}">
                  <a16:creationId xmlns:a16="http://schemas.microsoft.com/office/drawing/2014/main" id="{361F905C-68AA-430E-8905-223051FF8A87}"/>
                </a:ext>
              </a:extLst>
            </p:cNvPr>
            <p:cNvSpPr/>
            <p:nvPr/>
          </p:nvSpPr>
          <p:spPr>
            <a:xfrm>
              <a:off x="4807835" y="2978615"/>
              <a:ext cx="2110589" cy="697088"/>
            </a:xfrm>
            <a:prstGeom prst="roundRect">
              <a:avLst/>
            </a:prstGeom>
            <a:solidFill>
              <a:srgbClr val="6F4E3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oiny" panose="02000903060500060000" pitchFamily="2" charset="0"/>
              </a:endParaRPr>
            </a:p>
          </p:txBody>
        </p:sp>
        <p:sp>
          <p:nvSpPr>
            <p:cNvPr id="177" name="TextBox 176">
              <a:extLst>
                <a:ext uri="{FF2B5EF4-FFF2-40B4-BE49-F238E27FC236}">
                  <a16:creationId xmlns:a16="http://schemas.microsoft.com/office/drawing/2014/main" id="{F3E5C614-5F8E-4173-8822-E7251EE0C257}"/>
                </a:ext>
              </a:extLst>
            </p:cNvPr>
            <p:cNvSpPr txBox="1"/>
            <p:nvPr/>
          </p:nvSpPr>
          <p:spPr>
            <a:xfrm>
              <a:off x="4930208" y="3048323"/>
              <a:ext cx="1959645" cy="667102"/>
            </a:xfrm>
            <a:prstGeom prst="rect">
              <a:avLst/>
            </a:prstGeom>
            <a:noFill/>
          </p:spPr>
          <p:txBody>
            <a:bodyPr wrap="square" rtlCol="0">
              <a:spAutoFit/>
            </a:bodyPr>
            <a:lstStyle/>
            <a:p>
              <a:pPr algn="ctr"/>
              <a:r>
                <a:rPr lang="en-US" sz="4800" b="1">
                  <a:solidFill>
                    <a:srgbClr val="F2E3C2"/>
                  </a:solidFill>
                  <a:latin typeface="Coiny" panose="02000903060500060000" pitchFamily="2" charset="0"/>
                  <a:cs typeface="FC Daisy" panose="020B0500040200020003" pitchFamily="34" charset="-34"/>
                </a:rPr>
                <a:t>Bài 1:</a:t>
              </a:r>
              <a:endParaRPr lang="en-US" sz="4800" b="1" dirty="0">
                <a:solidFill>
                  <a:srgbClr val="F2E3C2"/>
                </a:solidFill>
                <a:latin typeface="Coiny" panose="02000903060500060000" pitchFamily="2" charset="0"/>
                <a:cs typeface="FC Daisy" panose="020B0500040200020003" pitchFamily="34" charset="-34"/>
              </a:endParaRPr>
            </a:p>
          </p:txBody>
        </p:sp>
      </p:grpSp>
      <p:sp>
        <p:nvSpPr>
          <p:cNvPr id="178" name="Rectangle 12">
            <a:extLst>
              <a:ext uri="{FF2B5EF4-FFF2-40B4-BE49-F238E27FC236}">
                <a16:creationId xmlns:a16="http://schemas.microsoft.com/office/drawing/2014/main" id="{884D0857-D132-46C1-962D-5E7626ED4D69}"/>
              </a:ext>
            </a:extLst>
          </p:cNvPr>
          <p:cNvSpPr/>
          <p:nvPr/>
        </p:nvSpPr>
        <p:spPr>
          <a:xfrm>
            <a:off x="3462748" y="1045277"/>
            <a:ext cx="5593889" cy="125852"/>
          </a:xfrm>
          <a:custGeom>
            <a:avLst/>
            <a:gdLst>
              <a:gd name="connsiteX0" fmla="*/ 0 w 5593889"/>
              <a:gd name="connsiteY0" fmla="*/ 0 h 125852"/>
              <a:gd name="connsiteX1" fmla="*/ 503450 w 5593889"/>
              <a:gd name="connsiteY1" fmla="*/ 0 h 125852"/>
              <a:gd name="connsiteX2" fmla="*/ 950961 w 5593889"/>
              <a:gd name="connsiteY2" fmla="*/ 0 h 125852"/>
              <a:gd name="connsiteX3" fmla="*/ 1510350 w 5593889"/>
              <a:gd name="connsiteY3" fmla="*/ 0 h 125852"/>
              <a:gd name="connsiteX4" fmla="*/ 1957861 w 5593889"/>
              <a:gd name="connsiteY4" fmla="*/ 0 h 125852"/>
              <a:gd name="connsiteX5" fmla="*/ 2349433 w 5593889"/>
              <a:gd name="connsiteY5" fmla="*/ 0 h 125852"/>
              <a:gd name="connsiteX6" fmla="*/ 2964761 w 5593889"/>
              <a:gd name="connsiteY6" fmla="*/ 0 h 125852"/>
              <a:gd name="connsiteX7" fmla="*/ 3524150 w 5593889"/>
              <a:gd name="connsiteY7" fmla="*/ 0 h 125852"/>
              <a:gd name="connsiteX8" fmla="*/ 3915722 w 5593889"/>
              <a:gd name="connsiteY8" fmla="*/ 0 h 125852"/>
              <a:gd name="connsiteX9" fmla="*/ 4363233 w 5593889"/>
              <a:gd name="connsiteY9" fmla="*/ 0 h 125852"/>
              <a:gd name="connsiteX10" fmla="*/ 4978561 w 5593889"/>
              <a:gd name="connsiteY10" fmla="*/ 0 h 125852"/>
              <a:gd name="connsiteX11" fmla="*/ 5593889 w 5593889"/>
              <a:gd name="connsiteY11" fmla="*/ 0 h 125852"/>
              <a:gd name="connsiteX12" fmla="*/ 5593889 w 5593889"/>
              <a:gd name="connsiteY12" fmla="*/ 125852 h 125852"/>
              <a:gd name="connsiteX13" fmla="*/ 5034500 w 5593889"/>
              <a:gd name="connsiteY13" fmla="*/ 125852 h 125852"/>
              <a:gd name="connsiteX14" fmla="*/ 4586989 w 5593889"/>
              <a:gd name="connsiteY14" fmla="*/ 125852 h 125852"/>
              <a:gd name="connsiteX15" fmla="*/ 4027600 w 5593889"/>
              <a:gd name="connsiteY15" fmla="*/ 125852 h 125852"/>
              <a:gd name="connsiteX16" fmla="*/ 3468211 w 5593889"/>
              <a:gd name="connsiteY16" fmla="*/ 125852 h 125852"/>
              <a:gd name="connsiteX17" fmla="*/ 2796945 w 5593889"/>
              <a:gd name="connsiteY17" fmla="*/ 125852 h 125852"/>
              <a:gd name="connsiteX18" fmla="*/ 2237556 w 5593889"/>
              <a:gd name="connsiteY18" fmla="*/ 125852 h 125852"/>
              <a:gd name="connsiteX19" fmla="*/ 1790044 w 5593889"/>
              <a:gd name="connsiteY19" fmla="*/ 125852 h 125852"/>
              <a:gd name="connsiteX20" fmla="*/ 1398472 w 5593889"/>
              <a:gd name="connsiteY20" fmla="*/ 125852 h 125852"/>
              <a:gd name="connsiteX21" fmla="*/ 950961 w 5593889"/>
              <a:gd name="connsiteY21" fmla="*/ 125852 h 125852"/>
              <a:gd name="connsiteX22" fmla="*/ 0 w 5593889"/>
              <a:gd name="connsiteY22" fmla="*/ 125852 h 125852"/>
              <a:gd name="connsiteX23" fmla="*/ 0 w 5593889"/>
              <a:gd name="connsiteY23" fmla="*/ 0 h 12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93889" h="125852" fill="none" extrusionOk="0">
                <a:moveTo>
                  <a:pt x="0" y="0"/>
                </a:moveTo>
                <a:cubicBezTo>
                  <a:pt x="163976" y="-33691"/>
                  <a:pt x="307450" y="40169"/>
                  <a:pt x="503450" y="0"/>
                </a:cubicBezTo>
                <a:cubicBezTo>
                  <a:pt x="699450" y="-40169"/>
                  <a:pt x="748314" y="24747"/>
                  <a:pt x="950961" y="0"/>
                </a:cubicBezTo>
                <a:cubicBezTo>
                  <a:pt x="1153608" y="-24747"/>
                  <a:pt x="1331669" y="40631"/>
                  <a:pt x="1510350" y="0"/>
                </a:cubicBezTo>
                <a:cubicBezTo>
                  <a:pt x="1689031" y="-40631"/>
                  <a:pt x="1800456" y="12478"/>
                  <a:pt x="1957861" y="0"/>
                </a:cubicBezTo>
                <a:cubicBezTo>
                  <a:pt x="2115266" y="-12478"/>
                  <a:pt x="2198739" y="43274"/>
                  <a:pt x="2349433" y="0"/>
                </a:cubicBezTo>
                <a:cubicBezTo>
                  <a:pt x="2500127" y="-43274"/>
                  <a:pt x="2795823" y="28333"/>
                  <a:pt x="2964761" y="0"/>
                </a:cubicBezTo>
                <a:cubicBezTo>
                  <a:pt x="3133699" y="-28333"/>
                  <a:pt x="3270493" y="30511"/>
                  <a:pt x="3524150" y="0"/>
                </a:cubicBezTo>
                <a:cubicBezTo>
                  <a:pt x="3777807" y="-30511"/>
                  <a:pt x="3814614" y="17738"/>
                  <a:pt x="3915722" y="0"/>
                </a:cubicBezTo>
                <a:cubicBezTo>
                  <a:pt x="4016830" y="-17738"/>
                  <a:pt x="4197301" y="53136"/>
                  <a:pt x="4363233" y="0"/>
                </a:cubicBezTo>
                <a:cubicBezTo>
                  <a:pt x="4529165" y="-53136"/>
                  <a:pt x="4759244" y="18366"/>
                  <a:pt x="4978561" y="0"/>
                </a:cubicBezTo>
                <a:cubicBezTo>
                  <a:pt x="5197878" y="-18366"/>
                  <a:pt x="5431551" y="10109"/>
                  <a:pt x="5593889" y="0"/>
                </a:cubicBezTo>
                <a:cubicBezTo>
                  <a:pt x="5601069" y="49258"/>
                  <a:pt x="5581578" y="71774"/>
                  <a:pt x="5593889" y="125852"/>
                </a:cubicBezTo>
                <a:cubicBezTo>
                  <a:pt x="5317255" y="183374"/>
                  <a:pt x="5247115" y="113947"/>
                  <a:pt x="5034500" y="125852"/>
                </a:cubicBezTo>
                <a:cubicBezTo>
                  <a:pt x="4821885" y="137757"/>
                  <a:pt x="4809341" y="79938"/>
                  <a:pt x="4586989" y="125852"/>
                </a:cubicBezTo>
                <a:cubicBezTo>
                  <a:pt x="4364637" y="171766"/>
                  <a:pt x="4298443" y="76675"/>
                  <a:pt x="4027600" y="125852"/>
                </a:cubicBezTo>
                <a:cubicBezTo>
                  <a:pt x="3756757" y="175029"/>
                  <a:pt x="3588292" y="84743"/>
                  <a:pt x="3468211" y="125852"/>
                </a:cubicBezTo>
                <a:cubicBezTo>
                  <a:pt x="3348130" y="166961"/>
                  <a:pt x="3107603" y="91749"/>
                  <a:pt x="2796945" y="125852"/>
                </a:cubicBezTo>
                <a:cubicBezTo>
                  <a:pt x="2486287" y="159955"/>
                  <a:pt x="2460469" y="76469"/>
                  <a:pt x="2237556" y="125852"/>
                </a:cubicBezTo>
                <a:cubicBezTo>
                  <a:pt x="2014643" y="175235"/>
                  <a:pt x="1975559" y="123032"/>
                  <a:pt x="1790044" y="125852"/>
                </a:cubicBezTo>
                <a:cubicBezTo>
                  <a:pt x="1604529" y="128672"/>
                  <a:pt x="1593120" y="98160"/>
                  <a:pt x="1398472" y="125852"/>
                </a:cubicBezTo>
                <a:cubicBezTo>
                  <a:pt x="1203824" y="153544"/>
                  <a:pt x="1128595" y="96238"/>
                  <a:pt x="950961" y="125852"/>
                </a:cubicBezTo>
                <a:cubicBezTo>
                  <a:pt x="773327" y="155466"/>
                  <a:pt x="194096" y="23216"/>
                  <a:pt x="0" y="125852"/>
                </a:cubicBezTo>
                <a:cubicBezTo>
                  <a:pt x="-7253" y="73764"/>
                  <a:pt x="3153" y="41154"/>
                  <a:pt x="0" y="0"/>
                </a:cubicBezTo>
                <a:close/>
              </a:path>
              <a:path w="5593889" h="125852" stroke="0" extrusionOk="0">
                <a:moveTo>
                  <a:pt x="0" y="0"/>
                </a:moveTo>
                <a:cubicBezTo>
                  <a:pt x="243808" y="-550"/>
                  <a:pt x="349718" y="173"/>
                  <a:pt x="503450" y="0"/>
                </a:cubicBezTo>
                <a:cubicBezTo>
                  <a:pt x="657182" y="-173"/>
                  <a:pt x="827671" y="22533"/>
                  <a:pt x="1062839" y="0"/>
                </a:cubicBezTo>
                <a:cubicBezTo>
                  <a:pt x="1298007" y="-22533"/>
                  <a:pt x="1408215" y="75715"/>
                  <a:pt x="1734106" y="0"/>
                </a:cubicBezTo>
                <a:cubicBezTo>
                  <a:pt x="2059997" y="-75715"/>
                  <a:pt x="2122471" y="46556"/>
                  <a:pt x="2237556" y="0"/>
                </a:cubicBezTo>
                <a:cubicBezTo>
                  <a:pt x="2352641" y="-46556"/>
                  <a:pt x="2537536" y="42300"/>
                  <a:pt x="2685067" y="0"/>
                </a:cubicBezTo>
                <a:cubicBezTo>
                  <a:pt x="2832598" y="-42300"/>
                  <a:pt x="3019265" y="49118"/>
                  <a:pt x="3244456" y="0"/>
                </a:cubicBezTo>
                <a:cubicBezTo>
                  <a:pt x="3469647" y="-49118"/>
                  <a:pt x="3564486" y="55617"/>
                  <a:pt x="3747906" y="0"/>
                </a:cubicBezTo>
                <a:cubicBezTo>
                  <a:pt x="3931326" y="-55617"/>
                  <a:pt x="4274539" y="32635"/>
                  <a:pt x="4419172" y="0"/>
                </a:cubicBezTo>
                <a:cubicBezTo>
                  <a:pt x="4563805" y="-32635"/>
                  <a:pt x="4677308" y="41218"/>
                  <a:pt x="4810745" y="0"/>
                </a:cubicBezTo>
                <a:cubicBezTo>
                  <a:pt x="4944182" y="-41218"/>
                  <a:pt x="5240542" y="81353"/>
                  <a:pt x="5593889" y="0"/>
                </a:cubicBezTo>
                <a:cubicBezTo>
                  <a:pt x="5600531" y="47518"/>
                  <a:pt x="5589322" y="93071"/>
                  <a:pt x="5593889" y="125852"/>
                </a:cubicBezTo>
                <a:cubicBezTo>
                  <a:pt x="5419199" y="143558"/>
                  <a:pt x="5098418" y="57052"/>
                  <a:pt x="4922622" y="125852"/>
                </a:cubicBezTo>
                <a:cubicBezTo>
                  <a:pt x="4746826" y="194652"/>
                  <a:pt x="4694964" y="96762"/>
                  <a:pt x="4531050" y="125852"/>
                </a:cubicBezTo>
                <a:cubicBezTo>
                  <a:pt x="4367136" y="154942"/>
                  <a:pt x="4186632" y="96657"/>
                  <a:pt x="3971661" y="125852"/>
                </a:cubicBezTo>
                <a:cubicBezTo>
                  <a:pt x="3756690" y="155047"/>
                  <a:pt x="3650460" y="76734"/>
                  <a:pt x="3412272" y="125852"/>
                </a:cubicBezTo>
                <a:cubicBezTo>
                  <a:pt x="3174084" y="174970"/>
                  <a:pt x="2961061" y="46087"/>
                  <a:pt x="2741006" y="125852"/>
                </a:cubicBezTo>
                <a:cubicBezTo>
                  <a:pt x="2520951" y="205617"/>
                  <a:pt x="2428694" y="109877"/>
                  <a:pt x="2293494" y="125852"/>
                </a:cubicBezTo>
                <a:cubicBezTo>
                  <a:pt x="2158294" y="141827"/>
                  <a:pt x="1810132" y="104102"/>
                  <a:pt x="1622228" y="125852"/>
                </a:cubicBezTo>
                <a:cubicBezTo>
                  <a:pt x="1434324" y="147602"/>
                  <a:pt x="1363652" y="125015"/>
                  <a:pt x="1118778" y="125852"/>
                </a:cubicBezTo>
                <a:cubicBezTo>
                  <a:pt x="873904" y="126689"/>
                  <a:pt x="850078" y="106979"/>
                  <a:pt x="671267" y="125852"/>
                </a:cubicBezTo>
                <a:cubicBezTo>
                  <a:pt x="492456" y="144725"/>
                  <a:pt x="137136" y="105421"/>
                  <a:pt x="0" y="125852"/>
                </a:cubicBezTo>
                <a:cubicBezTo>
                  <a:pt x="-11306" y="86025"/>
                  <a:pt x="11366" y="32588"/>
                  <a:pt x="0" y="0"/>
                </a:cubicBezTo>
                <a:close/>
              </a:path>
            </a:pathLst>
          </a:custGeom>
          <a:solidFill>
            <a:srgbClr val="B18C67"/>
          </a:solidFill>
          <a:ln w="57150">
            <a:solidFill>
              <a:srgbClr val="563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矩形 3">
            <a:extLst>
              <a:ext uri="{FF2B5EF4-FFF2-40B4-BE49-F238E27FC236}">
                <a16:creationId xmlns:a16="http://schemas.microsoft.com/office/drawing/2014/main" id="{4304AA5C-4382-427C-AA93-6BD7DD678A76}"/>
              </a:ext>
            </a:extLst>
          </p:cNvPr>
          <p:cNvSpPr/>
          <p:nvPr/>
        </p:nvSpPr>
        <p:spPr>
          <a:xfrm>
            <a:off x="3085402" y="303920"/>
            <a:ext cx="6487595" cy="830997"/>
          </a:xfrm>
          <a:prstGeom prst="rect">
            <a:avLst/>
          </a:prstGeom>
        </p:spPr>
        <p:txBody>
          <a:bodyPr wrap="square">
            <a:spAutoFit/>
          </a:bodyPr>
          <a:lstStyle/>
          <a:p>
            <a:pPr algn="ctr"/>
            <a:r>
              <a:rPr lang="en-US" altLang="zh-CN" sz="4800">
                <a:solidFill>
                  <a:srgbClr val="C45408"/>
                </a:solidFill>
                <a:latin typeface="#9Slide05 SVNSteady" pitchFamily="2" charset="0"/>
              </a:rPr>
              <a:t>Tính rồi thử lại (theo mẫu): </a:t>
            </a:r>
            <a:endParaRPr lang="zh-CN" altLang="en-US" sz="4800" dirty="0">
              <a:solidFill>
                <a:srgbClr val="C45408"/>
              </a:solidFill>
              <a:latin typeface="#9Slide05 SVNSteady" pitchFamily="2" charset="0"/>
            </a:endParaRPr>
          </a:p>
        </p:txBody>
      </p:sp>
      <p:sp>
        <p:nvSpPr>
          <p:cNvPr id="180" name="Text Box 5">
            <a:extLst>
              <a:ext uri="{FF2B5EF4-FFF2-40B4-BE49-F238E27FC236}">
                <a16:creationId xmlns:a16="http://schemas.microsoft.com/office/drawing/2014/main" id="{32079D82-625F-4986-910A-91F854607BB4}"/>
              </a:ext>
            </a:extLst>
          </p:cNvPr>
          <p:cNvSpPr txBox="1">
            <a:spLocks noChangeArrowheads="1"/>
          </p:cNvSpPr>
          <p:nvPr/>
        </p:nvSpPr>
        <p:spPr bwMode="auto">
          <a:xfrm>
            <a:off x="526408" y="1654070"/>
            <a:ext cx="15167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solidFill>
                  <a:srgbClr val="6F4E3F"/>
                </a:solidFill>
                <a:latin typeface="#9Slide07 Pattaya" panose="00000500000000000000" pitchFamily="2" charset="-34"/>
                <a:cs typeface="#9Slide07 Pattaya" panose="00000500000000000000" pitchFamily="2" charset="-34"/>
              </a:rPr>
              <a:t>b) Mẫu</a:t>
            </a:r>
            <a:r>
              <a:rPr lang="en-US" altLang="en-US" sz="3200">
                <a:solidFill>
                  <a:srgbClr val="6F4E3F"/>
                </a:solidFill>
                <a:latin typeface="#9Slide07 Pattaya" panose="00000500000000000000" pitchFamily="2" charset="-34"/>
                <a:cs typeface="#9Slide07 Pattaya" panose="00000500000000000000" pitchFamily="2" charset="-34"/>
              </a:rPr>
              <a:t>:</a:t>
            </a:r>
          </a:p>
        </p:txBody>
      </p:sp>
      <p:pic>
        <p:nvPicPr>
          <p:cNvPr id="195" name="Picture 6">
            <a:extLst>
              <a:ext uri="{FF2B5EF4-FFF2-40B4-BE49-F238E27FC236}">
                <a16:creationId xmlns:a16="http://schemas.microsoft.com/office/drawing/2014/main" id="{78A16374-E8AB-4DD4-BF4D-1054DE6184D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1" b="98633" l="8398" r="89844">
                        <a14:foregroundMark x1="39258" y1="56445" x2="61133" y2="86328"/>
                        <a14:foregroundMark x1="55078" y1="58203" x2="55664" y2="89648"/>
                        <a14:foregroundMark x1="40430" y1="97070" x2="62891" y2="98828"/>
                        <a14:foregroundMark x1="66016" y1="87891" x2="68359" y2="96289"/>
                        <a14:foregroundMark x1="90234" y1="55469" x2="87500" y2="53906"/>
                        <a14:foregroundMark x1="9570" y1="58789" x2="12500" y2="58789"/>
                        <a14:foregroundMark x1="8398" y1="50391" x2="13867" y2="51563"/>
                      </a14:backgroundRemoval>
                    </a14:imgEffect>
                  </a14:imgLayer>
                </a14:imgProps>
              </a:ext>
              <a:ext uri="{28A0092B-C50C-407E-A947-70E740481C1C}">
                <a14:useLocalDpi xmlns:a14="http://schemas.microsoft.com/office/drawing/2010/main" val="0"/>
              </a:ext>
            </a:extLst>
          </a:blip>
          <a:srcRect/>
          <a:stretch>
            <a:fillRect/>
          </a:stretch>
        </p:blipFill>
        <p:spPr bwMode="auto">
          <a:xfrm>
            <a:off x="10148395" y="4435310"/>
            <a:ext cx="1999496" cy="1999496"/>
          </a:xfrm>
          <a:prstGeom prst="rect">
            <a:avLst/>
          </a:prstGeom>
          <a:noFill/>
          <a:extLst>
            <a:ext uri="{909E8E84-426E-40DD-AFC4-6F175D3DCCD1}">
              <a14:hiddenFill xmlns:a14="http://schemas.microsoft.com/office/drawing/2010/main">
                <a:solidFill>
                  <a:srgbClr val="FFFFFF"/>
                </a:solidFill>
              </a14:hiddenFill>
            </a:ext>
          </a:extLst>
        </p:spPr>
      </p:pic>
      <p:sp>
        <p:nvSpPr>
          <p:cNvPr id="230" name="Text Box 7">
            <a:extLst>
              <a:ext uri="{FF2B5EF4-FFF2-40B4-BE49-F238E27FC236}">
                <a16:creationId xmlns:a16="http://schemas.microsoft.com/office/drawing/2014/main" id="{15846DE9-7E12-4A69-9A12-891114CED478}"/>
              </a:ext>
            </a:extLst>
          </p:cNvPr>
          <p:cNvSpPr txBox="1">
            <a:spLocks noChangeArrowheads="1"/>
          </p:cNvSpPr>
          <p:nvPr/>
        </p:nvSpPr>
        <p:spPr bwMode="auto">
          <a:xfrm>
            <a:off x="4446254" y="1998523"/>
            <a:ext cx="1453155"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0C0907"/>
                </a:solidFill>
                <a:latin typeface="SVN-Caprica Script" pitchFamily="2" charset="0"/>
                <a:ea typeface="#9Slide02 Tieu de dai" panose="02000000000000000000" pitchFamily="2" charset="0"/>
                <a:cs typeface="#9Slide07 Pattaya" panose="00000500000000000000" pitchFamily="2" charset="-34"/>
              </a:rPr>
              <a:t>Thử lại:</a:t>
            </a:r>
          </a:p>
        </p:txBody>
      </p:sp>
      <p:grpSp>
        <p:nvGrpSpPr>
          <p:cNvPr id="231" name="Group 73">
            <a:extLst>
              <a:ext uri="{FF2B5EF4-FFF2-40B4-BE49-F238E27FC236}">
                <a16:creationId xmlns:a16="http://schemas.microsoft.com/office/drawing/2014/main" id="{6AC3904D-D623-4AF1-93FC-F267822CDB57}"/>
              </a:ext>
            </a:extLst>
          </p:cNvPr>
          <p:cNvGrpSpPr>
            <a:grpSpLocks/>
          </p:cNvGrpSpPr>
          <p:nvPr/>
        </p:nvGrpSpPr>
        <p:grpSpPr bwMode="auto">
          <a:xfrm>
            <a:off x="1857402" y="1764501"/>
            <a:ext cx="2614613" cy="1036640"/>
            <a:chOff x="1338" y="341"/>
            <a:chExt cx="1647" cy="653"/>
          </a:xfrm>
        </p:grpSpPr>
        <p:grpSp>
          <p:nvGrpSpPr>
            <p:cNvPr id="232" name="Group 56">
              <a:extLst>
                <a:ext uri="{FF2B5EF4-FFF2-40B4-BE49-F238E27FC236}">
                  <a16:creationId xmlns:a16="http://schemas.microsoft.com/office/drawing/2014/main" id="{448F8968-D7F3-46E7-A3AC-E3608925170E}"/>
                </a:ext>
              </a:extLst>
            </p:cNvPr>
            <p:cNvGrpSpPr>
              <a:grpSpLocks/>
            </p:cNvGrpSpPr>
            <p:nvPr/>
          </p:nvGrpSpPr>
          <p:grpSpPr bwMode="auto">
            <a:xfrm>
              <a:off x="2608" y="341"/>
              <a:ext cx="377" cy="644"/>
              <a:chOff x="4686" y="1248"/>
              <a:chExt cx="377" cy="644"/>
            </a:xfrm>
          </p:grpSpPr>
          <p:sp>
            <p:nvSpPr>
              <p:cNvPr id="245" name="Text Box 57">
                <a:extLst>
                  <a:ext uri="{FF2B5EF4-FFF2-40B4-BE49-F238E27FC236}">
                    <a16:creationId xmlns:a16="http://schemas.microsoft.com/office/drawing/2014/main" id="{DBD8529F-A455-4F0A-9FA1-1EBAE23F37BF}"/>
                  </a:ext>
                </a:extLst>
              </p:cNvPr>
              <p:cNvSpPr txBox="1">
                <a:spLocks noChangeArrowheads="1"/>
              </p:cNvSpPr>
              <p:nvPr/>
            </p:nvSpPr>
            <p:spPr bwMode="auto">
              <a:xfrm>
                <a:off x="4686" y="1562"/>
                <a:ext cx="377" cy="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0C0907"/>
                    </a:solidFill>
                    <a:latin typeface="#9Slide02 Tieu de dai" panose="02000000000000000000" pitchFamily="2" charset="0"/>
                    <a:ea typeface="#9Slide02 Tieu de dai" panose="02000000000000000000" pitchFamily="2" charset="0"/>
                  </a:rPr>
                  <a:t>11</a:t>
                </a:r>
              </a:p>
            </p:txBody>
          </p:sp>
          <p:grpSp>
            <p:nvGrpSpPr>
              <p:cNvPr id="246" name="Group 58">
                <a:extLst>
                  <a:ext uri="{FF2B5EF4-FFF2-40B4-BE49-F238E27FC236}">
                    <a16:creationId xmlns:a16="http://schemas.microsoft.com/office/drawing/2014/main" id="{B426E5C3-6520-4E42-B318-04E32B7C794F}"/>
                  </a:ext>
                </a:extLst>
              </p:cNvPr>
              <p:cNvGrpSpPr>
                <a:grpSpLocks/>
              </p:cNvGrpSpPr>
              <p:nvPr/>
            </p:nvGrpSpPr>
            <p:grpSpPr bwMode="auto">
              <a:xfrm>
                <a:off x="4740" y="1248"/>
                <a:ext cx="272" cy="330"/>
                <a:chOff x="2091" y="1656"/>
                <a:chExt cx="272" cy="330"/>
              </a:xfrm>
            </p:grpSpPr>
            <p:sp>
              <p:nvSpPr>
                <p:cNvPr id="247" name="Text Box 59">
                  <a:extLst>
                    <a:ext uri="{FF2B5EF4-FFF2-40B4-BE49-F238E27FC236}">
                      <a16:creationId xmlns:a16="http://schemas.microsoft.com/office/drawing/2014/main" id="{63DD8DC2-AE88-44D9-A38B-9967933FDE66}"/>
                    </a:ext>
                  </a:extLst>
                </p:cNvPr>
                <p:cNvSpPr txBox="1">
                  <a:spLocks noChangeArrowheads="1"/>
                </p:cNvSpPr>
                <p:nvPr/>
              </p:nvSpPr>
              <p:spPr bwMode="auto">
                <a:xfrm>
                  <a:off x="2109" y="1656"/>
                  <a:ext cx="247" cy="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0C0907"/>
                      </a:solidFill>
                      <a:latin typeface="#9Slide02 Tieu de dai" panose="02000000000000000000" pitchFamily="2" charset="0"/>
                      <a:ea typeface="#9Slide02 Tieu de dai" panose="02000000000000000000" pitchFamily="2" charset="0"/>
                    </a:rPr>
                    <a:t>5</a:t>
                  </a:r>
                </a:p>
              </p:txBody>
            </p:sp>
            <p:sp>
              <p:nvSpPr>
                <p:cNvPr id="248" name="Line 60">
                  <a:extLst>
                    <a:ext uri="{FF2B5EF4-FFF2-40B4-BE49-F238E27FC236}">
                      <a16:creationId xmlns:a16="http://schemas.microsoft.com/office/drawing/2014/main" id="{39857520-47E5-4B10-AA12-8297080ACDF0}"/>
                    </a:ext>
                  </a:extLst>
                </p:cNvPr>
                <p:cNvSpPr>
                  <a:spLocks noChangeShapeType="1"/>
                </p:cNvSpPr>
                <p:nvPr/>
              </p:nvSpPr>
              <p:spPr bwMode="auto">
                <a:xfrm>
                  <a:off x="2091" y="1979"/>
                  <a:ext cx="272" cy="0"/>
                </a:xfrm>
                <a:prstGeom prst="line">
                  <a:avLst/>
                </a:prstGeom>
                <a:noFill/>
                <a:ln w="28575">
                  <a:solidFill>
                    <a:srgbClr val="0C0907"/>
                  </a:solidFill>
                  <a:round/>
                  <a:headEnd/>
                  <a:tailEnd/>
                </a:ln>
                <a:extLst>
                  <a:ext uri="{909E8E84-426E-40DD-AFC4-6F175D3DCCD1}">
                    <a14:hiddenFill xmlns:a14="http://schemas.microsoft.com/office/drawing/2010/main">
                      <a:noFill/>
                    </a14:hiddenFill>
                  </a:ext>
                </a:extLst>
              </p:spPr>
              <p:txBody>
                <a:bodyPr/>
                <a:lstStyle/>
                <a:p>
                  <a:endParaRPr lang="en-US" sz="2800">
                    <a:solidFill>
                      <a:srgbClr val="0C0907"/>
                    </a:solidFill>
                    <a:latin typeface="#9Slide02 Tieu de dai" panose="02000000000000000000" pitchFamily="2" charset="0"/>
                    <a:ea typeface="#9Slide02 Tieu de dai" panose="02000000000000000000" pitchFamily="2" charset="0"/>
                  </a:endParaRPr>
                </a:p>
              </p:txBody>
            </p:sp>
          </p:grpSp>
        </p:grpSp>
        <p:sp>
          <p:nvSpPr>
            <p:cNvPr id="233" name="Text Box 61">
              <a:extLst>
                <a:ext uri="{FF2B5EF4-FFF2-40B4-BE49-F238E27FC236}">
                  <a16:creationId xmlns:a16="http://schemas.microsoft.com/office/drawing/2014/main" id="{0D2BA156-9939-4538-8B26-23A079148689}"/>
                </a:ext>
              </a:extLst>
            </p:cNvPr>
            <p:cNvSpPr txBox="1">
              <a:spLocks noChangeArrowheads="1"/>
            </p:cNvSpPr>
            <p:nvPr/>
          </p:nvSpPr>
          <p:spPr bwMode="auto">
            <a:xfrm>
              <a:off x="2336" y="527"/>
              <a:ext cx="247" cy="32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0C0907"/>
                  </a:solidFill>
                  <a:latin typeface="#9Slide02 Tieu de dai" panose="02000000000000000000" pitchFamily="2" charset="0"/>
                  <a:ea typeface="#9Slide02 Tieu de dai" panose="02000000000000000000" pitchFamily="2" charset="0"/>
                </a:rPr>
                <a:t>=</a:t>
              </a:r>
            </a:p>
          </p:txBody>
        </p:sp>
        <p:grpSp>
          <p:nvGrpSpPr>
            <p:cNvPr id="234" name="Group 62">
              <a:extLst>
                <a:ext uri="{FF2B5EF4-FFF2-40B4-BE49-F238E27FC236}">
                  <a16:creationId xmlns:a16="http://schemas.microsoft.com/office/drawing/2014/main" id="{F448CBB4-BF61-4D4D-84F9-28ED43983808}"/>
                </a:ext>
              </a:extLst>
            </p:cNvPr>
            <p:cNvGrpSpPr>
              <a:grpSpLocks/>
            </p:cNvGrpSpPr>
            <p:nvPr/>
          </p:nvGrpSpPr>
          <p:grpSpPr bwMode="auto">
            <a:xfrm>
              <a:off x="1973" y="349"/>
              <a:ext cx="377" cy="645"/>
              <a:chOff x="4686" y="1247"/>
              <a:chExt cx="377" cy="645"/>
            </a:xfrm>
          </p:grpSpPr>
          <p:sp>
            <p:nvSpPr>
              <p:cNvPr id="241" name="Text Box 63">
                <a:extLst>
                  <a:ext uri="{FF2B5EF4-FFF2-40B4-BE49-F238E27FC236}">
                    <a16:creationId xmlns:a16="http://schemas.microsoft.com/office/drawing/2014/main" id="{CBD72811-9647-49B3-818F-517D3097EACA}"/>
                  </a:ext>
                </a:extLst>
              </p:cNvPr>
              <p:cNvSpPr txBox="1">
                <a:spLocks noChangeArrowheads="1"/>
              </p:cNvSpPr>
              <p:nvPr/>
            </p:nvSpPr>
            <p:spPr bwMode="auto">
              <a:xfrm>
                <a:off x="4686" y="1562"/>
                <a:ext cx="377" cy="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0C0907"/>
                    </a:solidFill>
                    <a:latin typeface="#9Slide02 Tieu de dai" panose="02000000000000000000" pitchFamily="2" charset="0"/>
                    <a:ea typeface="#9Slide02 Tieu de dai" panose="02000000000000000000" pitchFamily="2" charset="0"/>
                  </a:rPr>
                  <a:t>11</a:t>
                </a:r>
              </a:p>
            </p:txBody>
          </p:sp>
          <p:grpSp>
            <p:nvGrpSpPr>
              <p:cNvPr id="242" name="Group 64">
                <a:extLst>
                  <a:ext uri="{FF2B5EF4-FFF2-40B4-BE49-F238E27FC236}">
                    <a16:creationId xmlns:a16="http://schemas.microsoft.com/office/drawing/2014/main" id="{7BA2AC22-D82A-45FF-8D91-E44966E3F437}"/>
                  </a:ext>
                </a:extLst>
              </p:cNvPr>
              <p:cNvGrpSpPr>
                <a:grpSpLocks/>
              </p:cNvGrpSpPr>
              <p:nvPr/>
            </p:nvGrpSpPr>
            <p:grpSpPr bwMode="auto">
              <a:xfrm>
                <a:off x="4740" y="1247"/>
                <a:ext cx="272" cy="330"/>
                <a:chOff x="2091" y="1655"/>
                <a:chExt cx="272" cy="330"/>
              </a:xfrm>
            </p:grpSpPr>
            <p:sp>
              <p:nvSpPr>
                <p:cNvPr id="243" name="Text Box 65">
                  <a:extLst>
                    <a:ext uri="{FF2B5EF4-FFF2-40B4-BE49-F238E27FC236}">
                      <a16:creationId xmlns:a16="http://schemas.microsoft.com/office/drawing/2014/main" id="{448452E1-7E2A-46D1-BBF4-AA71DE555004}"/>
                    </a:ext>
                  </a:extLst>
                </p:cNvPr>
                <p:cNvSpPr txBox="1">
                  <a:spLocks noChangeArrowheads="1"/>
                </p:cNvSpPr>
                <p:nvPr/>
              </p:nvSpPr>
              <p:spPr bwMode="auto">
                <a:xfrm>
                  <a:off x="2109" y="1655"/>
                  <a:ext cx="247" cy="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0C0907"/>
                      </a:solidFill>
                      <a:latin typeface="#9Slide02 Tieu de dai" panose="02000000000000000000" pitchFamily="2" charset="0"/>
                      <a:ea typeface="#9Slide02 Tieu de dai" panose="02000000000000000000" pitchFamily="2" charset="0"/>
                    </a:rPr>
                    <a:t>3</a:t>
                  </a:r>
                </a:p>
              </p:txBody>
            </p:sp>
            <p:sp>
              <p:nvSpPr>
                <p:cNvPr id="244" name="Line 66">
                  <a:extLst>
                    <a:ext uri="{FF2B5EF4-FFF2-40B4-BE49-F238E27FC236}">
                      <a16:creationId xmlns:a16="http://schemas.microsoft.com/office/drawing/2014/main" id="{67369242-5887-44A7-B7A6-1B7666452A9E}"/>
                    </a:ext>
                  </a:extLst>
                </p:cNvPr>
                <p:cNvSpPr>
                  <a:spLocks noChangeShapeType="1"/>
                </p:cNvSpPr>
                <p:nvPr/>
              </p:nvSpPr>
              <p:spPr bwMode="auto">
                <a:xfrm>
                  <a:off x="2091" y="1979"/>
                  <a:ext cx="272" cy="0"/>
                </a:xfrm>
                <a:prstGeom prst="line">
                  <a:avLst/>
                </a:prstGeom>
                <a:noFill/>
                <a:ln w="28575">
                  <a:solidFill>
                    <a:srgbClr val="0C0907"/>
                  </a:solidFill>
                  <a:round/>
                  <a:headEnd/>
                  <a:tailEnd/>
                </a:ln>
                <a:extLst>
                  <a:ext uri="{909E8E84-426E-40DD-AFC4-6F175D3DCCD1}">
                    <a14:hiddenFill xmlns:a14="http://schemas.microsoft.com/office/drawing/2010/main">
                      <a:noFill/>
                    </a14:hiddenFill>
                  </a:ext>
                </a:extLst>
              </p:spPr>
              <p:txBody>
                <a:bodyPr/>
                <a:lstStyle/>
                <a:p>
                  <a:endParaRPr lang="en-US" sz="2800">
                    <a:solidFill>
                      <a:srgbClr val="0C0907"/>
                    </a:solidFill>
                    <a:latin typeface="#9Slide02 Tieu de dai" panose="02000000000000000000" pitchFamily="2" charset="0"/>
                    <a:ea typeface="#9Slide02 Tieu de dai" panose="02000000000000000000" pitchFamily="2" charset="0"/>
                  </a:endParaRPr>
                </a:p>
              </p:txBody>
            </p:sp>
          </p:grpSp>
        </p:grpSp>
        <mc:AlternateContent xmlns:mc="http://schemas.openxmlformats.org/markup-compatibility/2006" xmlns:a14="http://schemas.microsoft.com/office/drawing/2010/main">
          <mc:Choice Requires="a14">
            <p:sp>
              <p:nvSpPr>
                <p:cNvPr id="235" name="Text Box 67">
                  <a:extLst>
                    <a:ext uri="{FF2B5EF4-FFF2-40B4-BE49-F238E27FC236}">
                      <a16:creationId xmlns:a16="http://schemas.microsoft.com/office/drawing/2014/main" id="{32EFC1CF-25A8-4E3E-921E-E70F75887DDC}"/>
                    </a:ext>
                  </a:extLst>
                </p:cNvPr>
                <p:cNvSpPr txBox="1">
                  <a:spLocks noChangeArrowheads="1"/>
                </p:cNvSpPr>
                <p:nvPr/>
              </p:nvSpPr>
              <p:spPr bwMode="auto">
                <a:xfrm>
                  <a:off x="1698" y="491"/>
                  <a:ext cx="342" cy="330"/>
                </a:xfrm>
                <a:prstGeom prst="rect">
                  <a:avLst/>
                </a:prstGeom>
                <a:noFill/>
                <a:ln w="9525">
                  <a:noFill/>
                  <a:miter lim="800000"/>
                  <a:headEnd/>
                  <a:tailEnd/>
                </a:ln>
                <a:extLst>
                  <a:ext uri="{909E8E84-426E-40DD-AFC4-6F175D3DCCD1}">
                    <a14:hiddenFill>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n-US" altLang="en-US" sz="2800" i="1" smtClean="0">
                            <a:solidFill>
                              <a:srgbClr val="0C0907"/>
                            </a:solidFill>
                            <a:latin typeface="Cambria Math" panose="02040503050406030204" pitchFamily="18" charset="0"/>
                            <a:ea typeface="#9Slide02 Tieu de dai" panose="02000000000000000000" pitchFamily="2" charset="0"/>
                          </a:rPr>
                          <m:t>−</m:t>
                        </m:r>
                      </m:oMath>
                    </m:oMathPara>
                  </a14:m>
                  <a:endParaRPr lang="en-US" altLang="en-US" sz="2800">
                    <a:solidFill>
                      <a:srgbClr val="0C0907"/>
                    </a:solidFill>
                    <a:latin typeface="#9Slide02 Tieu de dai" panose="02000000000000000000" pitchFamily="2" charset="0"/>
                    <a:ea typeface="#9Slide02 Tieu de dai" panose="02000000000000000000" pitchFamily="2" charset="0"/>
                  </a:endParaRPr>
                </a:p>
              </p:txBody>
            </p:sp>
          </mc:Choice>
          <mc:Fallback xmlns="">
            <p:sp>
              <p:nvSpPr>
                <p:cNvPr id="235" name="Text Box 67">
                  <a:extLst>
                    <a:ext uri="{FF2B5EF4-FFF2-40B4-BE49-F238E27FC236}">
                      <a16:creationId xmlns:a16="http://schemas.microsoft.com/office/drawing/2014/main" id="{32EFC1CF-25A8-4E3E-921E-E70F75887DDC}"/>
                    </a:ext>
                  </a:extLst>
                </p:cNvPr>
                <p:cNvSpPr txBox="1">
                  <a:spLocks noRot="1" noChangeAspect="1" noMove="1" noResize="1" noEditPoints="1" noAdjustHandles="1" noChangeArrowheads="1" noChangeShapeType="1" noTextEdit="1"/>
                </p:cNvSpPr>
                <p:nvPr/>
              </p:nvSpPr>
              <p:spPr bwMode="auto">
                <a:xfrm>
                  <a:off x="1698" y="491"/>
                  <a:ext cx="342" cy="330"/>
                </a:xfrm>
                <a:prstGeom prst="rect">
                  <a:avLst/>
                </a:prstGeom>
                <a:blipFill>
                  <a:blip r:embed="rId6"/>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grpSp>
          <p:nvGrpSpPr>
            <p:cNvPr id="236" name="Group 68">
              <a:extLst>
                <a:ext uri="{FF2B5EF4-FFF2-40B4-BE49-F238E27FC236}">
                  <a16:creationId xmlns:a16="http://schemas.microsoft.com/office/drawing/2014/main" id="{8EB82798-5222-478A-8693-0B36E416F2A5}"/>
                </a:ext>
              </a:extLst>
            </p:cNvPr>
            <p:cNvGrpSpPr>
              <a:grpSpLocks/>
            </p:cNvGrpSpPr>
            <p:nvPr/>
          </p:nvGrpSpPr>
          <p:grpSpPr bwMode="auto">
            <a:xfrm>
              <a:off x="1338" y="350"/>
              <a:ext cx="377" cy="644"/>
              <a:chOff x="4686" y="1248"/>
              <a:chExt cx="377" cy="644"/>
            </a:xfrm>
          </p:grpSpPr>
          <p:sp>
            <p:nvSpPr>
              <p:cNvPr id="237" name="Text Box 69">
                <a:extLst>
                  <a:ext uri="{FF2B5EF4-FFF2-40B4-BE49-F238E27FC236}">
                    <a16:creationId xmlns:a16="http://schemas.microsoft.com/office/drawing/2014/main" id="{66D6D1E1-519B-4E0B-97E2-A2AD754A5C78}"/>
                  </a:ext>
                </a:extLst>
              </p:cNvPr>
              <p:cNvSpPr txBox="1">
                <a:spLocks noChangeArrowheads="1"/>
              </p:cNvSpPr>
              <p:nvPr/>
            </p:nvSpPr>
            <p:spPr bwMode="auto">
              <a:xfrm>
                <a:off x="4686" y="1562"/>
                <a:ext cx="377" cy="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C45408"/>
                    </a:solidFill>
                    <a:latin typeface="#9Slide02 Tieu de dai" panose="02000000000000000000" pitchFamily="2" charset="0"/>
                    <a:ea typeface="#9Slide02 Tieu de dai" panose="02000000000000000000" pitchFamily="2" charset="0"/>
                  </a:rPr>
                  <a:t>11</a:t>
                </a:r>
              </a:p>
            </p:txBody>
          </p:sp>
          <p:grpSp>
            <p:nvGrpSpPr>
              <p:cNvPr id="238" name="Group 70">
                <a:extLst>
                  <a:ext uri="{FF2B5EF4-FFF2-40B4-BE49-F238E27FC236}">
                    <a16:creationId xmlns:a16="http://schemas.microsoft.com/office/drawing/2014/main" id="{E154A90D-D0BB-4EA5-8171-09294E83B8FF}"/>
                  </a:ext>
                </a:extLst>
              </p:cNvPr>
              <p:cNvGrpSpPr>
                <a:grpSpLocks/>
              </p:cNvGrpSpPr>
              <p:nvPr/>
            </p:nvGrpSpPr>
            <p:grpSpPr bwMode="auto">
              <a:xfrm>
                <a:off x="4740" y="1248"/>
                <a:ext cx="272" cy="330"/>
                <a:chOff x="2091" y="1656"/>
                <a:chExt cx="272" cy="330"/>
              </a:xfrm>
            </p:grpSpPr>
            <p:sp>
              <p:nvSpPr>
                <p:cNvPr id="239" name="Text Box 71">
                  <a:extLst>
                    <a:ext uri="{FF2B5EF4-FFF2-40B4-BE49-F238E27FC236}">
                      <a16:creationId xmlns:a16="http://schemas.microsoft.com/office/drawing/2014/main" id="{5250D610-C6CE-4C44-8AD5-663BC65ED9DE}"/>
                    </a:ext>
                  </a:extLst>
                </p:cNvPr>
                <p:cNvSpPr txBox="1">
                  <a:spLocks noChangeArrowheads="1"/>
                </p:cNvSpPr>
                <p:nvPr/>
              </p:nvSpPr>
              <p:spPr bwMode="auto">
                <a:xfrm>
                  <a:off x="2109" y="1656"/>
                  <a:ext cx="247" cy="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C45408"/>
                      </a:solidFill>
                      <a:latin typeface="#9Slide02 Tieu de dai" panose="02000000000000000000" pitchFamily="2" charset="0"/>
                      <a:ea typeface="#9Slide02 Tieu de dai" panose="02000000000000000000" pitchFamily="2" charset="0"/>
                    </a:rPr>
                    <a:t>8</a:t>
                  </a:r>
                </a:p>
              </p:txBody>
            </p:sp>
            <p:sp>
              <p:nvSpPr>
                <p:cNvPr id="240" name="Line 72">
                  <a:extLst>
                    <a:ext uri="{FF2B5EF4-FFF2-40B4-BE49-F238E27FC236}">
                      <a16:creationId xmlns:a16="http://schemas.microsoft.com/office/drawing/2014/main" id="{CB449EBF-1528-4F9E-8557-CD191005CEF0}"/>
                    </a:ext>
                  </a:extLst>
                </p:cNvPr>
                <p:cNvSpPr>
                  <a:spLocks noChangeShapeType="1"/>
                </p:cNvSpPr>
                <p:nvPr/>
              </p:nvSpPr>
              <p:spPr bwMode="auto">
                <a:xfrm>
                  <a:off x="2091" y="1979"/>
                  <a:ext cx="272" cy="0"/>
                </a:xfrm>
                <a:prstGeom prst="line">
                  <a:avLst/>
                </a:prstGeom>
                <a:noFill/>
                <a:ln w="28575">
                  <a:solidFill>
                    <a:srgbClr val="0C0907"/>
                  </a:solidFill>
                  <a:round/>
                  <a:headEnd/>
                  <a:tailEnd/>
                </a:ln>
                <a:extLst>
                  <a:ext uri="{909E8E84-426E-40DD-AFC4-6F175D3DCCD1}">
                    <a14:hiddenFill xmlns:a14="http://schemas.microsoft.com/office/drawing/2010/main">
                      <a:noFill/>
                    </a14:hiddenFill>
                  </a:ext>
                </a:extLst>
              </p:spPr>
              <p:txBody>
                <a:bodyPr/>
                <a:lstStyle/>
                <a:p>
                  <a:endParaRPr lang="en-US" sz="2800">
                    <a:solidFill>
                      <a:srgbClr val="0C0907"/>
                    </a:solidFill>
                    <a:latin typeface="#9Slide02 Tieu de dai" panose="02000000000000000000" pitchFamily="2" charset="0"/>
                    <a:ea typeface="#9Slide02 Tieu de dai" panose="02000000000000000000" pitchFamily="2" charset="0"/>
                  </a:endParaRPr>
                </a:p>
              </p:txBody>
            </p:sp>
          </p:grpSp>
        </p:grpSp>
      </p:grpSp>
      <p:grpSp>
        <p:nvGrpSpPr>
          <p:cNvPr id="249" name="Group 103">
            <a:extLst>
              <a:ext uri="{FF2B5EF4-FFF2-40B4-BE49-F238E27FC236}">
                <a16:creationId xmlns:a16="http://schemas.microsoft.com/office/drawing/2014/main" id="{EF979525-EF02-4F5D-BD6F-3CE6103635EA}"/>
              </a:ext>
            </a:extLst>
          </p:cNvPr>
          <p:cNvGrpSpPr>
            <a:grpSpLocks/>
          </p:cNvGrpSpPr>
          <p:nvPr/>
        </p:nvGrpSpPr>
        <p:grpSpPr bwMode="auto">
          <a:xfrm>
            <a:off x="5807214" y="1756566"/>
            <a:ext cx="2614613" cy="1044578"/>
            <a:chOff x="3833" y="236"/>
            <a:chExt cx="1647" cy="658"/>
          </a:xfrm>
        </p:grpSpPr>
        <p:grpSp>
          <p:nvGrpSpPr>
            <p:cNvPr id="250" name="Group 39">
              <a:extLst>
                <a:ext uri="{FF2B5EF4-FFF2-40B4-BE49-F238E27FC236}">
                  <a16:creationId xmlns:a16="http://schemas.microsoft.com/office/drawing/2014/main" id="{21FB191B-7359-4D46-8197-66D7CAB56618}"/>
                </a:ext>
              </a:extLst>
            </p:cNvPr>
            <p:cNvGrpSpPr>
              <a:grpSpLocks/>
            </p:cNvGrpSpPr>
            <p:nvPr/>
          </p:nvGrpSpPr>
          <p:grpSpPr bwMode="auto">
            <a:xfrm>
              <a:off x="5103" y="239"/>
              <a:ext cx="377" cy="655"/>
              <a:chOff x="4686" y="1237"/>
              <a:chExt cx="377" cy="655"/>
            </a:xfrm>
          </p:grpSpPr>
          <p:sp>
            <p:nvSpPr>
              <p:cNvPr id="263" name="Text Box 40">
                <a:extLst>
                  <a:ext uri="{FF2B5EF4-FFF2-40B4-BE49-F238E27FC236}">
                    <a16:creationId xmlns:a16="http://schemas.microsoft.com/office/drawing/2014/main" id="{B5FE020F-E0D0-4F10-B7AD-0DF24870A186}"/>
                  </a:ext>
                </a:extLst>
              </p:cNvPr>
              <p:cNvSpPr txBox="1">
                <a:spLocks noChangeArrowheads="1"/>
              </p:cNvSpPr>
              <p:nvPr/>
            </p:nvSpPr>
            <p:spPr bwMode="auto">
              <a:xfrm>
                <a:off x="4686" y="1562"/>
                <a:ext cx="377" cy="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C45408"/>
                    </a:solidFill>
                    <a:latin typeface="#9Slide02 Tieu de dai" panose="02000000000000000000" pitchFamily="2" charset="0"/>
                    <a:ea typeface="#9Slide02 Tieu de dai" panose="02000000000000000000" pitchFamily="2" charset="0"/>
                  </a:rPr>
                  <a:t>11</a:t>
                </a:r>
              </a:p>
            </p:txBody>
          </p:sp>
          <p:grpSp>
            <p:nvGrpSpPr>
              <p:cNvPr id="264" name="Group 41">
                <a:extLst>
                  <a:ext uri="{FF2B5EF4-FFF2-40B4-BE49-F238E27FC236}">
                    <a16:creationId xmlns:a16="http://schemas.microsoft.com/office/drawing/2014/main" id="{C6A21F53-6BDE-4A7B-B82F-9819CF9E4C31}"/>
                  </a:ext>
                </a:extLst>
              </p:cNvPr>
              <p:cNvGrpSpPr>
                <a:grpSpLocks/>
              </p:cNvGrpSpPr>
              <p:nvPr/>
            </p:nvGrpSpPr>
            <p:grpSpPr bwMode="auto">
              <a:xfrm>
                <a:off x="4740" y="1237"/>
                <a:ext cx="272" cy="334"/>
                <a:chOff x="2091" y="1645"/>
                <a:chExt cx="272" cy="334"/>
              </a:xfrm>
            </p:grpSpPr>
            <p:sp>
              <p:nvSpPr>
                <p:cNvPr id="265" name="Text Box 42">
                  <a:extLst>
                    <a:ext uri="{FF2B5EF4-FFF2-40B4-BE49-F238E27FC236}">
                      <a16:creationId xmlns:a16="http://schemas.microsoft.com/office/drawing/2014/main" id="{0305D428-FDE0-472C-A0FB-84A2D9FCBA06}"/>
                    </a:ext>
                  </a:extLst>
                </p:cNvPr>
                <p:cNvSpPr txBox="1">
                  <a:spLocks noChangeArrowheads="1"/>
                </p:cNvSpPr>
                <p:nvPr/>
              </p:nvSpPr>
              <p:spPr bwMode="auto">
                <a:xfrm>
                  <a:off x="2102" y="1645"/>
                  <a:ext cx="247" cy="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C45408"/>
                      </a:solidFill>
                      <a:latin typeface="#9Slide02 Tieu de dai" panose="02000000000000000000" pitchFamily="2" charset="0"/>
                      <a:ea typeface="#9Slide02 Tieu de dai" panose="02000000000000000000" pitchFamily="2" charset="0"/>
                    </a:rPr>
                    <a:t>8</a:t>
                  </a:r>
                </a:p>
              </p:txBody>
            </p:sp>
            <p:sp>
              <p:nvSpPr>
                <p:cNvPr id="266" name="Line 43">
                  <a:extLst>
                    <a:ext uri="{FF2B5EF4-FFF2-40B4-BE49-F238E27FC236}">
                      <a16:creationId xmlns:a16="http://schemas.microsoft.com/office/drawing/2014/main" id="{D06E4B69-C5F7-489E-B1B3-868792576ADE}"/>
                    </a:ext>
                  </a:extLst>
                </p:cNvPr>
                <p:cNvSpPr>
                  <a:spLocks noChangeShapeType="1"/>
                </p:cNvSpPr>
                <p:nvPr/>
              </p:nvSpPr>
              <p:spPr bwMode="auto">
                <a:xfrm>
                  <a:off x="2091" y="1979"/>
                  <a:ext cx="272" cy="0"/>
                </a:xfrm>
                <a:prstGeom prst="line">
                  <a:avLst/>
                </a:prstGeom>
                <a:noFill/>
                <a:ln w="28575">
                  <a:solidFill>
                    <a:srgbClr val="0C0907"/>
                  </a:solidFill>
                  <a:round/>
                  <a:headEnd/>
                  <a:tailEnd/>
                </a:ln>
                <a:extLst>
                  <a:ext uri="{909E8E84-426E-40DD-AFC4-6F175D3DCCD1}">
                    <a14:hiddenFill xmlns:a14="http://schemas.microsoft.com/office/drawing/2010/main">
                      <a:noFill/>
                    </a14:hiddenFill>
                  </a:ext>
                </a:extLst>
              </p:spPr>
              <p:txBody>
                <a:bodyPr/>
                <a:lstStyle/>
                <a:p>
                  <a:endParaRPr lang="en-US" sz="2800">
                    <a:solidFill>
                      <a:srgbClr val="0C0907"/>
                    </a:solidFill>
                    <a:latin typeface="#9Slide02 Tieu de dai" panose="02000000000000000000" pitchFamily="2" charset="0"/>
                    <a:ea typeface="#9Slide02 Tieu de dai" panose="02000000000000000000" pitchFamily="2" charset="0"/>
                  </a:endParaRPr>
                </a:p>
              </p:txBody>
            </p:sp>
          </p:grpSp>
        </p:grpSp>
        <p:sp>
          <p:nvSpPr>
            <p:cNvPr id="251" name="Text Box 91">
              <a:extLst>
                <a:ext uri="{FF2B5EF4-FFF2-40B4-BE49-F238E27FC236}">
                  <a16:creationId xmlns:a16="http://schemas.microsoft.com/office/drawing/2014/main" id="{E1AB1843-0B60-4692-BE9E-1CC958378CEA}"/>
                </a:ext>
              </a:extLst>
            </p:cNvPr>
            <p:cNvSpPr txBox="1">
              <a:spLocks noChangeArrowheads="1"/>
            </p:cNvSpPr>
            <p:nvPr/>
          </p:nvSpPr>
          <p:spPr bwMode="auto">
            <a:xfrm>
              <a:off x="4830" y="391"/>
              <a:ext cx="247" cy="32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0C0907"/>
                  </a:solidFill>
                  <a:latin typeface="#9Slide02 Tieu de dai" panose="02000000000000000000" pitchFamily="2" charset="0"/>
                  <a:ea typeface="#9Slide02 Tieu de dai" panose="02000000000000000000" pitchFamily="2" charset="0"/>
                </a:rPr>
                <a:t>=</a:t>
              </a:r>
            </a:p>
          </p:txBody>
        </p:sp>
        <p:grpSp>
          <p:nvGrpSpPr>
            <p:cNvPr id="252" name="Group 92">
              <a:extLst>
                <a:ext uri="{FF2B5EF4-FFF2-40B4-BE49-F238E27FC236}">
                  <a16:creationId xmlns:a16="http://schemas.microsoft.com/office/drawing/2014/main" id="{E47ABD6A-CD83-40D1-A0FB-45A04D004091}"/>
                </a:ext>
              </a:extLst>
            </p:cNvPr>
            <p:cNvGrpSpPr>
              <a:grpSpLocks/>
            </p:cNvGrpSpPr>
            <p:nvPr/>
          </p:nvGrpSpPr>
          <p:grpSpPr bwMode="auto">
            <a:xfrm>
              <a:off x="4468" y="236"/>
              <a:ext cx="377" cy="649"/>
              <a:chOff x="4686" y="1243"/>
              <a:chExt cx="377" cy="649"/>
            </a:xfrm>
          </p:grpSpPr>
          <p:sp>
            <p:nvSpPr>
              <p:cNvPr id="259" name="Text Box 93">
                <a:extLst>
                  <a:ext uri="{FF2B5EF4-FFF2-40B4-BE49-F238E27FC236}">
                    <a16:creationId xmlns:a16="http://schemas.microsoft.com/office/drawing/2014/main" id="{A0928E63-8D26-45D2-AAA9-EFEF2DB8B827}"/>
                  </a:ext>
                </a:extLst>
              </p:cNvPr>
              <p:cNvSpPr txBox="1">
                <a:spLocks noChangeArrowheads="1"/>
              </p:cNvSpPr>
              <p:nvPr/>
            </p:nvSpPr>
            <p:spPr bwMode="auto">
              <a:xfrm>
                <a:off x="4686" y="1562"/>
                <a:ext cx="377" cy="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0C0907"/>
                    </a:solidFill>
                    <a:latin typeface="#9Slide02 Tieu de dai" panose="02000000000000000000" pitchFamily="2" charset="0"/>
                    <a:ea typeface="#9Slide02 Tieu de dai" panose="02000000000000000000" pitchFamily="2" charset="0"/>
                  </a:rPr>
                  <a:t>11</a:t>
                </a:r>
              </a:p>
            </p:txBody>
          </p:sp>
          <p:grpSp>
            <p:nvGrpSpPr>
              <p:cNvPr id="260" name="Group 94">
                <a:extLst>
                  <a:ext uri="{FF2B5EF4-FFF2-40B4-BE49-F238E27FC236}">
                    <a16:creationId xmlns:a16="http://schemas.microsoft.com/office/drawing/2014/main" id="{1DA6EFA9-1A89-4B81-863B-18FCAF4F47CB}"/>
                  </a:ext>
                </a:extLst>
              </p:cNvPr>
              <p:cNvGrpSpPr>
                <a:grpSpLocks/>
              </p:cNvGrpSpPr>
              <p:nvPr/>
            </p:nvGrpSpPr>
            <p:grpSpPr bwMode="auto">
              <a:xfrm>
                <a:off x="4740" y="1243"/>
                <a:ext cx="272" cy="330"/>
                <a:chOff x="2091" y="1651"/>
                <a:chExt cx="272" cy="330"/>
              </a:xfrm>
            </p:grpSpPr>
            <p:sp>
              <p:nvSpPr>
                <p:cNvPr id="261" name="Text Box 95">
                  <a:extLst>
                    <a:ext uri="{FF2B5EF4-FFF2-40B4-BE49-F238E27FC236}">
                      <a16:creationId xmlns:a16="http://schemas.microsoft.com/office/drawing/2014/main" id="{5018F3A7-18D8-4A77-8618-CD78BE2093A4}"/>
                    </a:ext>
                  </a:extLst>
                </p:cNvPr>
                <p:cNvSpPr txBox="1">
                  <a:spLocks noChangeArrowheads="1"/>
                </p:cNvSpPr>
                <p:nvPr/>
              </p:nvSpPr>
              <p:spPr bwMode="auto">
                <a:xfrm>
                  <a:off x="2091" y="1651"/>
                  <a:ext cx="247" cy="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0C0907"/>
                      </a:solidFill>
                      <a:latin typeface="#9Slide02 Tieu de dai" panose="02000000000000000000" pitchFamily="2" charset="0"/>
                      <a:ea typeface="#9Slide02 Tieu de dai" panose="02000000000000000000" pitchFamily="2" charset="0"/>
                    </a:rPr>
                    <a:t>3</a:t>
                  </a:r>
                </a:p>
              </p:txBody>
            </p:sp>
            <p:sp>
              <p:nvSpPr>
                <p:cNvPr id="262" name="Line 96">
                  <a:extLst>
                    <a:ext uri="{FF2B5EF4-FFF2-40B4-BE49-F238E27FC236}">
                      <a16:creationId xmlns:a16="http://schemas.microsoft.com/office/drawing/2014/main" id="{DE131253-D436-4731-ADF1-2CF6828B5F51}"/>
                    </a:ext>
                  </a:extLst>
                </p:cNvPr>
                <p:cNvSpPr>
                  <a:spLocks noChangeShapeType="1"/>
                </p:cNvSpPr>
                <p:nvPr/>
              </p:nvSpPr>
              <p:spPr bwMode="auto">
                <a:xfrm>
                  <a:off x="2091" y="1979"/>
                  <a:ext cx="272" cy="0"/>
                </a:xfrm>
                <a:prstGeom prst="line">
                  <a:avLst/>
                </a:prstGeom>
                <a:noFill/>
                <a:ln w="28575">
                  <a:solidFill>
                    <a:srgbClr val="0C0907"/>
                  </a:solidFill>
                  <a:round/>
                  <a:headEnd/>
                  <a:tailEnd/>
                </a:ln>
                <a:extLst>
                  <a:ext uri="{909E8E84-426E-40DD-AFC4-6F175D3DCCD1}">
                    <a14:hiddenFill xmlns:a14="http://schemas.microsoft.com/office/drawing/2010/main">
                      <a:noFill/>
                    </a14:hiddenFill>
                  </a:ext>
                </a:extLst>
              </p:spPr>
              <p:txBody>
                <a:bodyPr/>
                <a:lstStyle/>
                <a:p>
                  <a:endParaRPr lang="en-US" sz="2800">
                    <a:solidFill>
                      <a:srgbClr val="0C0907"/>
                    </a:solidFill>
                    <a:latin typeface="#9Slide02 Tieu de dai" panose="02000000000000000000" pitchFamily="2" charset="0"/>
                    <a:ea typeface="#9Slide02 Tieu de dai" panose="02000000000000000000" pitchFamily="2" charset="0"/>
                  </a:endParaRPr>
                </a:p>
              </p:txBody>
            </p:sp>
          </p:grpSp>
        </p:grpSp>
        <p:sp>
          <p:nvSpPr>
            <p:cNvPr id="253" name="Text Box 97">
              <a:extLst>
                <a:ext uri="{FF2B5EF4-FFF2-40B4-BE49-F238E27FC236}">
                  <a16:creationId xmlns:a16="http://schemas.microsoft.com/office/drawing/2014/main" id="{90C8EDDF-C0DC-4506-A673-006F61B0069A}"/>
                </a:ext>
              </a:extLst>
            </p:cNvPr>
            <p:cNvSpPr txBox="1">
              <a:spLocks noChangeArrowheads="1"/>
            </p:cNvSpPr>
            <p:nvPr/>
          </p:nvSpPr>
          <p:spPr bwMode="auto">
            <a:xfrm>
              <a:off x="4232" y="400"/>
              <a:ext cx="247" cy="32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0C0907"/>
                  </a:solidFill>
                  <a:latin typeface="#9Slide02 Tieu de dai" panose="02000000000000000000" pitchFamily="2" charset="0"/>
                  <a:ea typeface="#9Slide02 Tieu de dai" panose="02000000000000000000" pitchFamily="2" charset="0"/>
                </a:rPr>
                <a:t>+</a:t>
              </a:r>
            </a:p>
          </p:txBody>
        </p:sp>
        <p:grpSp>
          <p:nvGrpSpPr>
            <p:cNvPr id="254" name="Group 98">
              <a:extLst>
                <a:ext uri="{FF2B5EF4-FFF2-40B4-BE49-F238E27FC236}">
                  <a16:creationId xmlns:a16="http://schemas.microsoft.com/office/drawing/2014/main" id="{F79AD72F-BC21-42DD-AD23-58B669FE9B31}"/>
                </a:ext>
              </a:extLst>
            </p:cNvPr>
            <p:cNvGrpSpPr>
              <a:grpSpLocks/>
            </p:cNvGrpSpPr>
            <p:nvPr/>
          </p:nvGrpSpPr>
          <p:grpSpPr bwMode="auto">
            <a:xfrm>
              <a:off x="3833" y="244"/>
              <a:ext cx="377" cy="641"/>
              <a:chOff x="4686" y="1251"/>
              <a:chExt cx="377" cy="641"/>
            </a:xfrm>
          </p:grpSpPr>
          <p:sp>
            <p:nvSpPr>
              <p:cNvPr id="255" name="Text Box 99">
                <a:extLst>
                  <a:ext uri="{FF2B5EF4-FFF2-40B4-BE49-F238E27FC236}">
                    <a16:creationId xmlns:a16="http://schemas.microsoft.com/office/drawing/2014/main" id="{4FF72265-8D03-466D-8627-5AB94C4BC2F5}"/>
                  </a:ext>
                </a:extLst>
              </p:cNvPr>
              <p:cNvSpPr txBox="1">
                <a:spLocks noChangeArrowheads="1"/>
              </p:cNvSpPr>
              <p:nvPr/>
            </p:nvSpPr>
            <p:spPr bwMode="auto">
              <a:xfrm>
                <a:off x="4686" y="1562"/>
                <a:ext cx="377" cy="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0C0907"/>
                    </a:solidFill>
                    <a:latin typeface="#9Slide02 Tieu de dai" panose="02000000000000000000" pitchFamily="2" charset="0"/>
                    <a:ea typeface="#9Slide02 Tieu de dai" panose="02000000000000000000" pitchFamily="2" charset="0"/>
                  </a:rPr>
                  <a:t>11</a:t>
                </a:r>
              </a:p>
            </p:txBody>
          </p:sp>
          <p:grpSp>
            <p:nvGrpSpPr>
              <p:cNvPr id="256" name="Group 100">
                <a:extLst>
                  <a:ext uri="{FF2B5EF4-FFF2-40B4-BE49-F238E27FC236}">
                    <a16:creationId xmlns:a16="http://schemas.microsoft.com/office/drawing/2014/main" id="{58793137-8D53-4D80-BBF2-440AE7463371}"/>
                  </a:ext>
                </a:extLst>
              </p:cNvPr>
              <p:cNvGrpSpPr>
                <a:grpSpLocks/>
              </p:cNvGrpSpPr>
              <p:nvPr/>
            </p:nvGrpSpPr>
            <p:grpSpPr bwMode="auto">
              <a:xfrm>
                <a:off x="4740" y="1251"/>
                <a:ext cx="272" cy="330"/>
                <a:chOff x="2091" y="1659"/>
                <a:chExt cx="272" cy="330"/>
              </a:xfrm>
            </p:grpSpPr>
            <p:sp>
              <p:nvSpPr>
                <p:cNvPr id="257" name="Text Box 101">
                  <a:extLst>
                    <a:ext uri="{FF2B5EF4-FFF2-40B4-BE49-F238E27FC236}">
                      <a16:creationId xmlns:a16="http://schemas.microsoft.com/office/drawing/2014/main" id="{53E40487-1984-4D00-BE28-603EF9646490}"/>
                    </a:ext>
                  </a:extLst>
                </p:cNvPr>
                <p:cNvSpPr txBox="1">
                  <a:spLocks noChangeArrowheads="1"/>
                </p:cNvSpPr>
                <p:nvPr/>
              </p:nvSpPr>
              <p:spPr bwMode="auto">
                <a:xfrm>
                  <a:off x="2091" y="1659"/>
                  <a:ext cx="247" cy="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0C0907"/>
                      </a:solidFill>
                      <a:latin typeface="#9Slide02 Tieu de dai" panose="02000000000000000000" pitchFamily="2" charset="0"/>
                      <a:ea typeface="#9Slide02 Tieu de dai" panose="02000000000000000000" pitchFamily="2" charset="0"/>
                    </a:rPr>
                    <a:t>5</a:t>
                  </a:r>
                </a:p>
              </p:txBody>
            </p:sp>
            <p:sp>
              <p:nvSpPr>
                <p:cNvPr id="258" name="Line 102">
                  <a:extLst>
                    <a:ext uri="{FF2B5EF4-FFF2-40B4-BE49-F238E27FC236}">
                      <a16:creationId xmlns:a16="http://schemas.microsoft.com/office/drawing/2014/main" id="{B11B952C-257A-467D-9EBC-3FB74ED4235B}"/>
                    </a:ext>
                  </a:extLst>
                </p:cNvPr>
                <p:cNvSpPr>
                  <a:spLocks noChangeShapeType="1"/>
                </p:cNvSpPr>
                <p:nvPr/>
              </p:nvSpPr>
              <p:spPr bwMode="auto">
                <a:xfrm>
                  <a:off x="2091" y="1979"/>
                  <a:ext cx="272" cy="0"/>
                </a:xfrm>
                <a:prstGeom prst="line">
                  <a:avLst/>
                </a:prstGeom>
                <a:noFill/>
                <a:ln w="28575">
                  <a:solidFill>
                    <a:srgbClr val="0C0907"/>
                  </a:solidFill>
                  <a:round/>
                  <a:headEnd/>
                  <a:tailEnd/>
                </a:ln>
                <a:extLst>
                  <a:ext uri="{909E8E84-426E-40DD-AFC4-6F175D3DCCD1}">
                    <a14:hiddenFill xmlns:a14="http://schemas.microsoft.com/office/drawing/2010/main">
                      <a:noFill/>
                    </a14:hiddenFill>
                  </a:ext>
                </a:extLst>
              </p:spPr>
              <p:txBody>
                <a:bodyPr/>
                <a:lstStyle/>
                <a:p>
                  <a:endParaRPr lang="en-US" sz="2800">
                    <a:solidFill>
                      <a:srgbClr val="0C0907"/>
                    </a:solidFill>
                    <a:latin typeface="#9Slide02 Tieu de dai" panose="02000000000000000000" pitchFamily="2" charset="0"/>
                    <a:ea typeface="#9Slide02 Tieu de dai" panose="02000000000000000000" pitchFamily="2" charset="0"/>
                  </a:endParaRPr>
                </a:p>
              </p:txBody>
            </p:sp>
          </p:grpSp>
        </p:grpSp>
      </p:grpSp>
      <p:grpSp>
        <p:nvGrpSpPr>
          <p:cNvPr id="267" name="Group 274">
            <a:extLst>
              <a:ext uri="{FF2B5EF4-FFF2-40B4-BE49-F238E27FC236}">
                <a16:creationId xmlns:a16="http://schemas.microsoft.com/office/drawing/2014/main" id="{3834D7C7-8953-480A-891E-21CEE1FE04D8}"/>
              </a:ext>
            </a:extLst>
          </p:cNvPr>
          <p:cNvGrpSpPr>
            <a:grpSpLocks/>
          </p:cNvGrpSpPr>
          <p:nvPr/>
        </p:nvGrpSpPr>
        <p:grpSpPr bwMode="auto">
          <a:xfrm>
            <a:off x="2177242" y="1503875"/>
            <a:ext cx="5991225" cy="301625"/>
            <a:chOff x="1510" y="210"/>
            <a:chExt cx="3774" cy="190"/>
          </a:xfrm>
        </p:grpSpPr>
        <p:sp>
          <p:nvSpPr>
            <p:cNvPr id="268" name="Line 270">
              <a:extLst>
                <a:ext uri="{FF2B5EF4-FFF2-40B4-BE49-F238E27FC236}">
                  <a16:creationId xmlns:a16="http://schemas.microsoft.com/office/drawing/2014/main" id="{0AC4103B-84C7-4BD5-AEAF-940FEEA9EF34}"/>
                </a:ext>
              </a:extLst>
            </p:cNvPr>
            <p:cNvSpPr>
              <a:spLocks noChangeShapeType="1"/>
            </p:cNvSpPr>
            <p:nvPr/>
          </p:nvSpPr>
          <p:spPr bwMode="auto">
            <a:xfrm>
              <a:off x="1510" y="219"/>
              <a:ext cx="0" cy="181"/>
            </a:xfrm>
            <a:prstGeom prst="line">
              <a:avLst/>
            </a:prstGeom>
            <a:noFill/>
            <a:ln w="57150">
              <a:solidFill>
                <a:srgbClr val="563E29"/>
              </a:solidFill>
              <a:round/>
              <a:headEnd/>
              <a:tailEnd type="triangle" w="med" len="med"/>
            </a:ln>
            <a:extLst>
              <a:ext uri="{909E8E84-426E-40DD-AFC4-6F175D3DCCD1}">
                <a14:hiddenFill xmlns:a14="http://schemas.microsoft.com/office/drawing/2010/main">
                  <a:noFill/>
                </a14:hiddenFill>
              </a:ext>
            </a:extLst>
          </p:spPr>
          <p:txBody>
            <a:bodyPr/>
            <a:lstStyle/>
            <a:p>
              <a:endParaRPr lang="en-US" sz="2800">
                <a:solidFill>
                  <a:srgbClr val="F3EDDD"/>
                </a:solidFill>
                <a:latin typeface="#9Slide02 Tieu de dai" panose="02000000000000000000" pitchFamily="2" charset="0"/>
                <a:ea typeface="#9Slide02 Tieu de dai" panose="02000000000000000000" pitchFamily="2" charset="0"/>
              </a:endParaRPr>
            </a:p>
          </p:txBody>
        </p:sp>
        <p:grpSp>
          <p:nvGrpSpPr>
            <p:cNvPr id="269" name="Group 271">
              <a:extLst>
                <a:ext uri="{FF2B5EF4-FFF2-40B4-BE49-F238E27FC236}">
                  <a16:creationId xmlns:a16="http://schemas.microsoft.com/office/drawing/2014/main" id="{976680CD-01FA-48DD-81E9-1FC95AF4D07B}"/>
                </a:ext>
              </a:extLst>
            </p:cNvPr>
            <p:cNvGrpSpPr>
              <a:grpSpLocks/>
            </p:cNvGrpSpPr>
            <p:nvPr/>
          </p:nvGrpSpPr>
          <p:grpSpPr bwMode="auto">
            <a:xfrm>
              <a:off x="1519" y="210"/>
              <a:ext cx="3765" cy="181"/>
              <a:chOff x="1519" y="191"/>
              <a:chExt cx="3765" cy="181"/>
            </a:xfrm>
          </p:grpSpPr>
          <p:sp>
            <p:nvSpPr>
              <p:cNvPr id="270" name="Line 272">
                <a:extLst>
                  <a:ext uri="{FF2B5EF4-FFF2-40B4-BE49-F238E27FC236}">
                    <a16:creationId xmlns:a16="http://schemas.microsoft.com/office/drawing/2014/main" id="{6317A555-A0D6-4565-990C-E9E51D7344C9}"/>
                  </a:ext>
                </a:extLst>
              </p:cNvPr>
              <p:cNvSpPr>
                <a:spLocks noChangeShapeType="1"/>
              </p:cNvSpPr>
              <p:nvPr/>
            </p:nvSpPr>
            <p:spPr bwMode="auto">
              <a:xfrm>
                <a:off x="1519" y="210"/>
                <a:ext cx="3765" cy="0"/>
              </a:xfrm>
              <a:prstGeom prst="line">
                <a:avLst/>
              </a:prstGeom>
              <a:noFill/>
              <a:ln w="57150">
                <a:solidFill>
                  <a:srgbClr val="563E29"/>
                </a:solidFill>
                <a:round/>
                <a:headEnd/>
                <a:tailEnd/>
              </a:ln>
              <a:extLst>
                <a:ext uri="{909E8E84-426E-40DD-AFC4-6F175D3DCCD1}">
                  <a14:hiddenFill xmlns:a14="http://schemas.microsoft.com/office/drawing/2010/main">
                    <a:noFill/>
                  </a14:hiddenFill>
                </a:ext>
              </a:extLst>
            </p:spPr>
            <p:txBody>
              <a:bodyPr/>
              <a:lstStyle/>
              <a:p>
                <a:endParaRPr lang="en-US" sz="2800">
                  <a:solidFill>
                    <a:srgbClr val="F3EDDD"/>
                  </a:solidFill>
                  <a:latin typeface="#9Slide02 Tieu de dai" panose="02000000000000000000" pitchFamily="2" charset="0"/>
                  <a:ea typeface="#9Slide02 Tieu de dai" panose="02000000000000000000" pitchFamily="2" charset="0"/>
                </a:endParaRPr>
              </a:p>
            </p:txBody>
          </p:sp>
          <p:sp>
            <p:nvSpPr>
              <p:cNvPr id="271" name="Line 273">
                <a:extLst>
                  <a:ext uri="{FF2B5EF4-FFF2-40B4-BE49-F238E27FC236}">
                    <a16:creationId xmlns:a16="http://schemas.microsoft.com/office/drawing/2014/main" id="{AF8B9ED1-E257-47F2-838F-3A3E89E948B0}"/>
                  </a:ext>
                </a:extLst>
              </p:cNvPr>
              <p:cNvSpPr>
                <a:spLocks noChangeShapeType="1"/>
              </p:cNvSpPr>
              <p:nvPr/>
            </p:nvSpPr>
            <p:spPr bwMode="auto">
              <a:xfrm>
                <a:off x="5284" y="191"/>
                <a:ext cx="0" cy="181"/>
              </a:xfrm>
              <a:prstGeom prst="line">
                <a:avLst/>
              </a:prstGeom>
              <a:noFill/>
              <a:ln w="57150">
                <a:solidFill>
                  <a:srgbClr val="563E29"/>
                </a:solidFill>
                <a:round/>
                <a:headEnd/>
                <a:tailEnd/>
              </a:ln>
              <a:extLst>
                <a:ext uri="{909E8E84-426E-40DD-AFC4-6F175D3DCCD1}">
                  <a14:hiddenFill xmlns:a14="http://schemas.microsoft.com/office/drawing/2010/main">
                    <a:noFill/>
                  </a14:hiddenFill>
                </a:ext>
              </a:extLst>
            </p:spPr>
            <p:txBody>
              <a:bodyPr/>
              <a:lstStyle/>
              <a:p>
                <a:endParaRPr lang="en-US" sz="2800">
                  <a:solidFill>
                    <a:srgbClr val="F3EDDD"/>
                  </a:solidFill>
                  <a:latin typeface="#9Slide02 Tieu de dai" panose="02000000000000000000" pitchFamily="2" charset="0"/>
                  <a:ea typeface="#9Slide02 Tieu de dai" panose="02000000000000000000" pitchFamily="2" charset="0"/>
                </a:endParaRPr>
              </a:p>
            </p:txBody>
          </p:sp>
        </p:grpSp>
      </p:grpSp>
      <p:grpSp>
        <p:nvGrpSpPr>
          <p:cNvPr id="6" name="Group 5">
            <a:extLst>
              <a:ext uri="{FF2B5EF4-FFF2-40B4-BE49-F238E27FC236}">
                <a16:creationId xmlns:a16="http://schemas.microsoft.com/office/drawing/2014/main" id="{3F137237-57CE-4810-8F33-F154E9EE8E6A}"/>
              </a:ext>
            </a:extLst>
          </p:cNvPr>
          <p:cNvGrpSpPr/>
          <p:nvPr/>
        </p:nvGrpSpPr>
        <p:grpSpPr>
          <a:xfrm>
            <a:off x="138975" y="4924047"/>
            <a:ext cx="9077078" cy="1594366"/>
            <a:chOff x="494730" y="5238930"/>
            <a:chExt cx="9077078" cy="1594366"/>
          </a:xfrm>
        </p:grpSpPr>
        <p:pic>
          <p:nvPicPr>
            <p:cNvPr id="272" name="Picture 6">
              <a:extLst>
                <a:ext uri="{FF2B5EF4-FFF2-40B4-BE49-F238E27FC236}">
                  <a16:creationId xmlns:a16="http://schemas.microsoft.com/office/drawing/2014/main" id="{1359BB7B-F1F7-4F5B-854B-E39CA49DBC3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1" b="98633" l="8398" r="89844">
                          <a14:foregroundMark x1="39258" y1="56445" x2="61133" y2="86328"/>
                          <a14:foregroundMark x1="55078" y1="58203" x2="55664" y2="89648"/>
                          <a14:foregroundMark x1="40430" y1="97070" x2="62891" y2="98828"/>
                          <a14:foregroundMark x1="66016" y1="87891" x2="68359" y2="96289"/>
                          <a14:foregroundMark x1="90234" y1="55469" x2="87500" y2="53906"/>
                          <a14:foregroundMark x1="9570" y1="58789" x2="12500" y2="58789"/>
                          <a14:foregroundMark x1="8398" y1="50391" x2="13867" y2="51563"/>
                        </a14:backgroundRemoval>
                      </a14:imgEffect>
                    </a14:imgLayer>
                  </a14:imgProps>
                </a:ext>
                <a:ext uri="{28A0092B-C50C-407E-A947-70E740481C1C}">
                  <a14:useLocalDpi xmlns:a14="http://schemas.microsoft.com/office/drawing/2010/main" val="0"/>
                </a:ext>
              </a:extLst>
            </a:blip>
            <a:srcRect/>
            <a:stretch>
              <a:fillRect/>
            </a:stretch>
          </p:blipFill>
          <p:spPr bwMode="auto">
            <a:xfrm>
              <a:off x="494730" y="5238930"/>
              <a:ext cx="834420" cy="834420"/>
            </a:xfrm>
            <a:prstGeom prst="rect">
              <a:avLst/>
            </a:prstGeom>
            <a:noFill/>
            <a:extLst>
              <a:ext uri="{909E8E84-426E-40DD-AFC4-6F175D3DCCD1}">
                <a14:hiddenFill xmlns:a14="http://schemas.microsoft.com/office/drawing/2010/main">
                  <a:solidFill>
                    <a:srgbClr val="FFFFFF"/>
                  </a:solidFill>
                </a14:hiddenFill>
              </a:ext>
            </a:extLst>
          </p:spPr>
        </p:pic>
        <p:sp>
          <p:nvSpPr>
            <p:cNvPr id="273" name="Rectangle: Rounded Corners 272">
              <a:extLst>
                <a:ext uri="{FF2B5EF4-FFF2-40B4-BE49-F238E27FC236}">
                  <a16:creationId xmlns:a16="http://schemas.microsoft.com/office/drawing/2014/main" id="{0FDDF779-996C-4C53-85DD-A6422E3F9A5C}"/>
                </a:ext>
              </a:extLst>
            </p:cNvPr>
            <p:cNvSpPr/>
            <p:nvPr/>
          </p:nvSpPr>
          <p:spPr>
            <a:xfrm>
              <a:off x="494730" y="5921705"/>
              <a:ext cx="9077078" cy="911591"/>
            </a:xfrm>
            <a:prstGeom prst="roundRect">
              <a:avLst/>
            </a:prstGeom>
            <a:solidFill>
              <a:srgbClr val="F2E3C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2" name="Chord 135">
            <a:extLst>
              <a:ext uri="{FF2B5EF4-FFF2-40B4-BE49-F238E27FC236}">
                <a16:creationId xmlns:a16="http://schemas.microsoft.com/office/drawing/2014/main" id="{79715661-1C05-4B25-B47A-4B9FF2310C60}"/>
              </a:ext>
            </a:extLst>
          </p:cNvPr>
          <p:cNvSpPr/>
          <p:nvPr/>
        </p:nvSpPr>
        <p:spPr>
          <a:xfrm rot="1800000" flipH="1">
            <a:off x="9865731" y="4343637"/>
            <a:ext cx="3555668" cy="4712343"/>
          </a:xfrm>
          <a:custGeom>
            <a:avLst/>
            <a:gdLst>
              <a:gd name="connsiteX0" fmla="*/ 5583399 w 6541359"/>
              <a:gd name="connsiteY0" fmla="*/ 5583399 h 6541359"/>
              <a:gd name="connsiteX1" fmla="*/ 1635339 w 6541359"/>
              <a:gd name="connsiteY1" fmla="*/ 6103171 h 6541359"/>
              <a:gd name="connsiteX2" fmla="*/ 111445 w 6541359"/>
              <a:gd name="connsiteY2" fmla="*/ 2424165 h 6541359"/>
              <a:gd name="connsiteX3" fmla="*/ 3270679 w 6541359"/>
              <a:gd name="connsiteY3" fmla="*/ -1 h 6541359"/>
              <a:gd name="connsiteX4" fmla="*/ 5583399 w 6541359"/>
              <a:gd name="connsiteY4" fmla="*/ 5583399 h 6541359"/>
              <a:gd name="connsiteX0" fmla="*/ 5583695 w 5583695"/>
              <a:gd name="connsiteY0" fmla="*/ 5380200 h 6338236"/>
              <a:gd name="connsiteX1" fmla="*/ 1635635 w 5583695"/>
              <a:gd name="connsiteY1" fmla="*/ 5899972 h 6338236"/>
              <a:gd name="connsiteX2" fmla="*/ 111741 w 5583695"/>
              <a:gd name="connsiteY2" fmla="*/ 2220966 h 6338236"/>
              <a:gd name="connsiteX3" fmla="*/ 3033908 w 5583695"/>
              <a:gd name="connsiteY3" fmla="*/ 0 h 6338236"/>
              <a:gd name="connsiteX4" fmla="*/ 5583695 w 5583695"/>
              <a:gd name="connsiteY4" fmla="*/ 5380200 h 633823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7105488"/>
              <a:gd name="connsiteX1" fmla="*/ 1635635 w 5583695"/>
              <a:gd name="connsiteY1" fmla="*/ 6189932 h 7105488"/>
              <a:gd name="connsiteX2" fmla="*/ 111741 w 5583695"/>
              <a:gd name="connsiteY2" fmla="*/ 2510926 h 7105488"/>
              <a:gd name="connsiteX3" fmla="*/ 3033908 w 5583695"/>
              <a:gd name="connsiteY3" fmla="*/ 289960 h 7105488"/>
              <a:gd name="connsiteX4" fmla="*/ 5583695 w 5583695"/>
              <a:gd name="connsiteY4" fmla="*/ 5670160 h 7105488"/>
              <a:gd name="connsiteX0" fmla="*/ 5583695 w 5588648"/>
              <a:gd name="connsiteY0" fmla="*/ 5670160 h 7091781"/>
              <a:gd name="connsiteX1" fmla="*/ 1635635 w 5588648"/>
              <a:gd name="connsiteY1" fmla="*/ 6189932 h 7091781"/>
              <a:gd name="connsiteX2" fmla="*/ 111741 w 5588648"/>
              <a:gd name="connsiteY2" fmla="*/ 2510926 h 7091781"/>
              <a:gd name="connsiteX3" fmla="*/ 3033908 w 5588648"/>
              <a:gd name="connsiteY3" fmla="*/ 289960 h 7091781"/>
              <a:gd name="connsiteX4" fmla="*/ 5583695 w 5588648"/>
              <a:gd name="connsiteY4" fmla="*/ 5670160 h 709178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648" h="7406661">
                <a:moveTo>
                  <a:pt x="5583695" y="5985040"/>
                </a:moveTo>
                <a:cubicBezTo>
                  <a:pt x="5722279" y="8318723"/>
                  <a:pt x="2917637" y="7244976"/>
                  <a:pt x="1635635" y="6504812"/>
                </a:cubicBezTo>
                <a:cubicBezTo>
                  <a:pt x="353633" y="5764648"/>
                  <a:pt x="-271396" y="4255693"/>
                  <a:pt x="111741" y="2825806"/>
                </a:cubicBezTo>
                <a:cubicBezTo>
                  <a:pt x="494878" y="1395919"/>
                  <a:pt x="2434113" y="-1173160"/>
                  <a:pt x="3033908" y="604840"/>
                </a:cubicBezTo>
                <a:cubicBezTo>
                  <a:pt x="3076682" y="5344639"/>
                  <a:pt x="4389454" y="2718440"/>
                  <a:pt x="5583695" y="5985040"/>
                </a:cubicBezTo>
                <a:close/>
              </a:path>
            </a:pathLst>
          </a:custGeom>
          <a:solidFill>
            <a:srgbClr val="B38C6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4" name="Group 423">
            <a:extLst>
              <a:ext uri="{FF2B5EF4-FFF2-40B4-BE49-F238E27FC236}">
                <a16:creationId xmlns:a16="http://schemas.microsoft.com/office/drawing/2014/main" id="{FBAC9562-A07C-4417-8140-0F9A580062E3}"/>
              </a:ext>
            </a:extLst>
          </p:cNvPr>
          <p:cNvGrpSpPr/>
          <p:nvPr/>
        </p:nvGrpSpPr>
        <p:grpSpPr>
          <a:xfrm rot="2700000">
            <a:off x="11755153" y="5422621"/>
            <a:ext cx="632946" cy="573414"/>
            <a:chOff x="1731431" y="1784619"/>
            <a:chExt cx="1051621" cy="952710"/>
          </a:xfrm>
        </p:grpSpPr>
        <p:sp>
          <p:nvSpPr>
            <p:cNvPr id="425" name="Star: 5 Points 424">
              <a:extLst>
                <a:ext uri="{FF2B5EF4-FFF2-40B4-BE49-F238E27FC236}">
                  <a16:creationId xmlns:a16="http://schemas.microsoft.com/office/drawing/2014/main" id="{17E2153E-0DCF-425B-AA0C-76B17178F1F5}"/>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Star: 5 Points 425">
              <a:extLst>
                <a:ext uri="{FF2B5EF4-FFF2-40B4-BE49-F238E27FC236}">
                  <a16:creationId xmlns:a16="http://schemas.microsoft.com/office/drawing/2014/main" id="{832261A8-96CE-4727-A2C3-9635405372DC}"/>
                </a:ext>
              </a:extLst>
            </p:cNvPr>
            <p:cNvSpPr/>
            <p:nvPr/>
          </p:nvSpPr>
          <p:spPr>
            <a:xfrm rot="21130737">
              <a:off x="1731431" y="1784619"/>
              <a:ext cx="929676" cy="929676"/>
            </a:xfrm>
            <a:prstGeom prst="star5">
              <a:avLst>
                <a:gd name="adj" fmla="val 28883"/>
                <a:gd name="hf" fmla="val 105146"/>
                <a:gd name="vf" fmla="val 110557"/>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7" name="Group 426">
            <a:extLst>
              <a:ext uri="{FF2B5EF4-FFF2-40B4-BE49-F238E27FC236}">
                <a16:creationId xmlns:a16="http://schemas.microsoft.com/office/drawing/2014/main" id="{401E6840-E5CC-490F-B7AA-081CBC316604}"/>
              </a:ext>
            </a:extLst>
          </p:cNvPr>
          <p:cNvGrpSpPr/>
          <p:nvPr/>
        </p:nvGrpSpPr>
        <p:grpSpPr>
          <a:xfrm rot="2700000">
            <a:off x="10345637" y="6516519"/>
            <a:ext cx="632946" cy="573414"/>
            <a:chOff x="1731431" y="1784619"/>
            <a:chExt cx="1051621" cy="952710"/>
          </a:xfrm>
        </p:grpSpPr>
        <p:sp>
          <p:nvSpPr>
            <p:cNvPr id="428" name="Star: 5 Points 427">
              <a:extLst>
                <a:ext uri="{FF2B5EF4-FFF2-40B4-BE49-F238E27FC236}">
                  <a16:creationId xmlns:a16="http://schemas.microsoft.com/office/drawing/2014/main" id="{3C5F9A58-DB76-41A5-A158-FE98FD26D42B}"/>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Star: 5 Points 428">
              <a:extLst>
                <a:ext uri="{FF2B5EF4-FFF2-40B4-BE49-F238E27FC236}">
                  <a16:creationId xmlns:a16="http://schemas.microsoft.com/office/drawing/2014/main" id="{BE0AA617-DFA5-421A-A329-F3A95D955D76}"/>
                </a:ext>
              </a:extLst>
            </p:cNvPr>
            <p:cNvSpPr/>
            <p:nvPr/>
          </p:nvSpPr>
          <p:spPr>
            <a:xfrm rot="21130737">
              <a:off x="1731431" y="1784619"/>
              <a:ext cx="929676" cy="929676"/>
            </a:xfrm>
            <a:prstGeom prst="star5">
              <a:avLst>
                <a:gd name="adj" fmla="val 28883"/>
                <a:gd name="hf" fmla="val 105146"/>
                <a:gd name="vf" fmla="val 110557"/>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6" name="Text Box 7">
            <a:extLst>
              <a:ext uri="{FF2B5EF4-FFF2-40B4-BE49-F238E27FC236}">
                <a16:creationId xmlns:a16="http://schemas.microsoft.com/office/drawing/2014/main" id="{A5487857-130E-4219-A82A-E0086B5D72A3}"/>
              </a:ext>
            </a:extLst>
          </p:cNvPr>
          <p:cNvSpPr txBox="1">
            <a:spLocks noChangeArrowheads="1"/>
          </p:cNvSpPr>
          <p:nvPr/>
        </p:nvSpPr>
        <p:spPr bwMode="auto">
          <a:xfrm>
            <a:off x="3611814" y="3136740"/>
            <a:ext cx="1270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SVN-Caprica Script" pitchFamily="2" charset="0"/>
                <a:ea typeface="#9Slide02 Tieu de dai" panose="02000000000000000000" pitchFamily="2" charset="0"/>
                <a:cs typeface="#9Slide07 Pattaya" panose="00000500000000000000" pitchFamily="2" charset="-34"/>
              </a:rPr>
              <a:t>Thử lại:</a:t>
            </a:r>
          </a:p>
        </p:txBody>
      </p:sp>
      <p:sp>
        <p:nvSpPr>
          <p:cNvPr id="277" name="Text Box 21">
            <a:extLst>
              <a:ext uri="{FF2B5EF4-FFF2-40B4-BE49-F238E27FC236}">
                <a16:creationId xmlns:a16="http://schemas.microsoft.com/office/drawing/2014/main" id="{1C8BF09B-53E3-48EE-A09D-CF05D0DD8B45}"/>
              </a:ext>
            </a:extLst>
          </p:cNvPr>
          <p:cNvSpPr txBox="1">
            <a:spLocks noChangeArrowheads="1"/>
          </p:cNvSpPr>
          <p:nvPr/>
        </p:nvSpPr>
        <p:spPr bwMode="auto">
          <a:xfrm>
            <a:off x="2579161" y="3112492"/>
            <a:ext cx="3921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a:t>
            </a:r>
          </a:p>
        </p:txBody>
      </p:sp>
      <p:sp>
        <p:nvSpPr>
          <p:cNvPr id="278" name="Text Box 27">
            <a:extLst>
              <a:ext uri="{FF2B5EF4-FFF2-40B4-BE49-F238E27FC236}">
                <a16:creationId xmlns:a16="http://schemas.microsoft.com/office/drawing/2014/main" id="{ACB2BA2B-873A-4FEC-B6C0-D11856188DB9}"/>
              </a:ext>
            </a:extLst>
          </p:cNvPr>
          <p:cNvSpPr txBox="1">
            <a:spLocks noChangeArrowheads="1"/>
          </p:cNvSpPr>
          <p:nvPr/>
        </p:nvSpPr>
        <p:spPr bwMode="auto">
          <a:xfrm>
            <a:off x="5493891" y="3131040"/>
            <a:ext cx="3921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a:t>
            </a:r>
          </a:p>
        </p:txBody>
      </p:sp>
      <p:grpSp>
        <p:nvGrpSpPr>
          <p:cNvPr id="279" name="Group 28">
            <a:extLst>
              <a:ext uri="{FF2B5EF4-FFF2-40B4-BE49-F238E27FC236}">
                <a16:creationId xmlns:a16="http://schemas.microsoft.com/office/drawing/2014/main" id="{F730F445-C075-401C-B6A6-605B3ADC7A9E}"/>
              </a:ext>
            </a:extLst>
          </p:cNvPr>
          <p:cNvGrpSpPr>
            <a:grpSpLocks/>
          </p:cNvGrpSpPr>
          <p:nvPr/>
        </p:nvGrpSpPr>
        <p:grpSpPr bwMode="auto">
          <a:xfrm>
            <a:off x="6905184" y="2896092"/>
            <a:ext cx="598488" cy="962026"/>
            <a:chOff x="4686" y="1286"/>
            <a:chExt cx="377" cy="606"/>
          </a:xfrm>
        </p:grpSpPr>
        <p:sp>
          <p:nvSpPr>
            <p:cNvPr id="280" name="Text Box 29">
              <a:extLst>
                <a:ext uri="{FF2B5EF4-FFF2-40B4-BE49-F238E27FC236}">
                  <a16:creationId xmlns:a16="http://schemas.microsoft.com/office/drawing/2014/main" id="{D9EC492D-F3E2-47D9-9FEF-490370405832}"/>
                </a:ext>
              </a:extLst>
            </p:cNvPr>
            <p:cNvSpPr txBox="1">
              <a:spLocks noChangeArrowheads="1"/>
            </p:cNvSpPr>
            <p:nvPr/>
          </p:nvSpPr>
          <p:spPr bwMode="auto">
            <a:xfrm>
              <a:off x="4686" y="1562"/>
              <a:ext cx="377" cy="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C45408"/>
                  </a:solidFill>
                  <a:latin typeface="#9Slide02 Tieu de dai" panose="02000000000000000000" pitchFamily="2" charset="0"/>
                  <a:ea typeface="#9Slide02 Tieu de dai" panose="02000000000000000000" pitchFamily="2" charset="0"/>
                </a:rPr>
                <a:t>15</a:t>
              </a:r>
            </a:p>
          </p:txBody>
        </p:sp>
        <p:grpSp>
          <p:nvGrpSpPr>
            <p:cNvPr id="281" name="Group 30">
              <a:extLst>
                <a:ext uri="{FF2B5EF4-FFF2-40B4-BE49-F238E27FC236}">
                  <a16:creationId xmlns:a16="http://schemas.microsoft.com/office/drawing/2014/main" id="{ED637784-9203-47FD-B981-272AD93CFA54}"/>
                </a:ext>
              </a:extLst>
            </p:cNvPr>
            <p:cNvGrpSpPr>
              <a:grpSpLocks/>
            </p:cNvGrpSpPr>
            <p:nvPr/>
          </p:nvGrpSpPr>
          <p:grpSpPr bwMode="auto">
            <a:xfrm>
              <a:off x="4740" y="1286"/>
              <a:ext cx="272" cy="330"/>
              <a:chOff x="2091" y="1694"/>
              <a:chExt cx="272" cy="330"/>
            </a:xfrm>
          </p:grpSpPr>
          <p:sp>
            <p:nvSpPr>
              <p:cNvPr id="282" name="Text Box 31">
                <a:extLst>
                  <a:ext uri="{FF2B5EF4-FFF2-40B4-BE49-F238E27FC236}">
                    <a16:creationId xmlns:a16="http://schemas.microsoft.com/office/drawing/2014/main" id="{0E5D4A63-ECD5-4F51-AEA8-BA1A8F4C8EC3}"/>
                  </a:ext>
                </a:extLst>
              </p:cNvPr>
              <p:cNvSpPr txBox="1">
                <a:spLocks noChangeArrowheads="1"/>
              </p:cNvSpPr>
              <p:nvPr/>
            </p:nvSpPr>
            <p:spPr bwMode="auto">
              <a:xfrm>
                <a:off x="2109" y="1694"/>
                <a:ext cx="247" cy="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C45408"/>
                    </a:solidFill>
                    <a:latin typeface="#9Slide02 Tieu de dai" panose="02000000000000000000" pitchFamily="2" charset="0"/>
                    <a:ea typeface="#9Slide02 Tieu de dai" panose="02000000000000000000" pitchFamily="2" charset="0"/>
                  </a:rPr>
                  <a:t>8</a:t>
                </a:r>
              </a:p>
            </p:txBody>
          </p:sp>
          <p:sp>
            <p:nvSpPr>
              <p:cNvPr id="283" name="Line 32">
                <a:extLst>
                  <a:ext uri="{FF2B5EF4-FFF2-40B4-BE49-F238E27FC236}">
                    <a16:creationId xmlns:a16="http://schemas.microsoft.com/office/drawing/2014/main" id="{61B8EDD8-765E-4D9D-AA23-1496F5EB14BC}"/>
                  </a:ext>
                </a:extLst>
              </p:cNvPr>
              <p:cNvSpPr>
                <a:spLocks noChangeShapeType="1"/>
              </p:cNvSpPr>
              <p:nvPr/>
            </p:nvSpPr>
            <p:spPr bwMode="auto">
              <a:xfrm>
                <a:off x="2091" y="1979"/>
                <a:ext cx="272" cy="0"/>
              </a:xfrm>
              <a:prstGeom prst="line">
                <a:avLst/>
              </a:prstGeom>
              <a:noFill/>
              <a:ln w="28575">
                <a:solidFill>
                  <a:srgbClr val="C45408"/>
                </a:solidFill>
                <a:round/>
                <a:headEnd/>
                <a:tailEnd/>
              </a:ln>
              <a:extLst>
                <a:ext uri="{909E8E84-426E-40DD-AFC4-6F175D3DCCD1}">
                  <a14:hiddenFill xmlns:a14="http://schemas.microsoft.com/office/drawing/2010/main">
                    <a:noFill/>
                  </a14:hiddenFill>
                </a:ext>
              </a:extLst>
            </p:spPr>
            <p:txBody>
              <a:bodyPr/>
              <a:lstStyle/>
              <a:p>
                <a:endParaRPr lang="en-US" sz="2800">
                  <a:solidFill>
                    <a:srgbClr val="C45408"/>
                  </a:solidFill>
                  <a:latin typeface="#9Slide02 Tieu de dai" panose="02000000000000000000" pitchFamily="2" charset="0"/>
                  <a:ea typeface="#9Slide02 Tieu de dai" panose="02000000000000000000" pitchFamily="2" charset="0"/>
                </a:endParaRPr>
              </a:p>
            </p:txBody>
          </p:sp>
        </p:grpSp>
      </p:grpSp>
      <p:grpSp>
        <p:nvGrpSpPr>
          <p:cNvPr id="284" name="Group 109">
            <a:extLst>
              <a:ext uri="{FF2B5EF4-FFF2-40B4-BE49-F238E27FC236}">
                <a16:creationId xmlns:a16="http://schemas.microsoft.com/office/drawing/2014/main" id="{8B83FAC6-4C7A-4D4A-AE02-58B3CE265E9B}"/>
              </a:ext>
            </a:extLst>
          </p:cNvPr>
          <p:cNvGrpSpPr>
            <a:grpSpLocks/>
          </p:cNvGrpSpPr>
          <p:nvPr/>
        </p:nvGrpSpPr>
        <p:grpSpPr bwMode="auto">
          <a:xfrm>
            <a:off x="2942682" y="2919883"/>
            <a:ext cx="598488" cy="962026"/>
            <a:chOff x="4686" y="1286"/>
            <a:chExt cx="377" cy="606"/>
          </a:xfrm>
        </p:grpSpPr>
        <p:sp>
          <p:nvSpPr>
            <p:cNvPr id="285" name="Text Box 110">
              <a:extLst>
                <a:ext uri="{FF2B5EF4-FFF2-40B4-BE49-F238E27FC236}">
                  <a16:creationId xmlns:a16="http://schemas.microsoft.com/office/drawing/2014/main" id="{88DA074D-7BF6-4CBB-A541-7A38C6BCC55D}"/>
                </a:ext>
              </a:extLst>
            </p:cNvPr>
            <p:cNvSpPr txBox="1">
              <a:spLocks noChangeArrowheads="1"/>
            </p:cNvSpPr>
            <p:nvPr/>
          </p:nvSpPr>
          <p:spPr bwMode="auto">
            <a:xfrm>
              <a:off x="4686" y="1562"/>
              <a:ext cx="377" cy="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C45408"/>
                  </a:solidFill>
                  <a:latin typeface="#9Slide02 Tieu de dai" panose="02000000000000000000" pitchFamily="2" charset="0"/>
                  <a:ea typeface="#9Slide02 Tieu de dai" panose="02000000000000000000" pitchFamily="2" charset="0"/>
                </a:rPr>
                <a:t>15</a:t>
              </a:r>
            </a:p>
          </p:txBody>
        </p:sp>
        <p:grpSp>
          <p:nvGrpSpPr>
            <p:cNvPr id="286" name="Group 111">
              <a:extLst>
                <a:ext uri="{FF2B5EF4-FFF2-40B4-BE49-F238E27FC236}">
                  <a16:creationId xmlns:a16="http://schemas.microsoft.com/office/drawing/2014/main" id="{BA00158C-7C36-422E-86D8-1B54A7C09F14}"/>
                </a:ext>
              </a:extLst>
            </p:cNvPr>
            <p:cNvGrpSpPr>
              <a:grpSpLocks/>
            </p:cNvGrpSpPr>
            <p:nvPr/>
          </p:nvGrpSpPr>
          <p:grpSpPr bwMode="auto">
            <a:xfrm>
              <a:off x="4740" y="1286"/>
              <a:ext cx="272" cy="330"/>
              <a:chOff x="2091" y="1694"/>
              <a:chExt cx="272" cy="330"/>
            </a:xfrm>
          </p:grpSpPr>
          <p:sp>
            <p:nvSpPr>
              <p:cNvPr id="287" name="Text Box 112">
                <a:extLst>
                  <a:ext uri="{FF2B5EF4-FFF2-40B4-BE49-F238E27FC236}">
                    <a16:creationId xmlns:a16="http://schemas.microsoft.com/office/drawing/2014/main" id="{1151216A-758F-478A-A231-538DFA631C88}"/>
                  </a:ext>
                </a:extLst>
              </p:cNvPr>
              <p:cNvSpPr txBox="1">
                <a:spLocks noChangeArrowheads="1"/>
              </p:cNvSpPr>
              <p:nvPr/>
            </p:nvSpPr>
            <p:spPr bwMode="auto">
              <a:xfrm>
                <a:off x="2109" y="1694"/>
                <a:ext cx="237" cy="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C45408"/>
                    </a:solidFill>
                    <a:latin typeface="#9Slide02 Tieu de dai" panose="02000000000000000000" pitchFamily="2" charset="0"/>
                    <a:ea typeface="#9Slide02 Tieu de dai" panose="02000000000000000000" pitchFamily="2" charset="0"/>
                  </a:rPr>
                  <a:t>6</a:t>
                </a:r>
              </a:p>
            </p:txBody>
          </p:sp>
          <p:sp>
            <p:nvSpPr>
              <p:cNvPr id="288" name="Line 113">
                <a:extLst>
                  <a:ext uri="{FF2B5EF4-FFF2-40B4-BE49-F238E27FC236}">
                    <a16:creationId xmlns:a16="http://schemas.microsoft.com/office/drawing/2014/main" id="{927FF71E-4469-467B-9D57-C8658FF9AFAF}"/>
                  </a:ext>
                </a:extLst>
              </p:cNvPr>
              <p:cNvSpPr>
                <a:spLocks noChangeShapeType="1"/>
              </p:cNvSpPr>
              <p:nvPr/>
            </p:nvSpPr>
            <p:spPr bwMode="auto">
              <a:xfrm>
                <a:off x="2091" y="1979"/>
                <a:ext cx="272" cy="0"/>
              </a:xfrm>
              <a:prstGeom prst="line">
                <a:avLst/>
              </a:prstGeom>
              <a:noFill/>
              <a:ln w="28575">
                <a:solidFill>
                  <a:srgbClr val="C45408"/>
                </a:solidFill>
                <a:round/>
                <a:headEnd/>
                <a:tailEnd/>
              </a:ln>
              <a:extLst>
                <a:ext uri="{909E8E84-426E-40DD-AFC4-6F175D3DCCD1}">
                  <a14:hiddenFill xmlns:a14="http://schemas.microsoft.com/office/drawing/2010/main">
                    <a:noFill/>
                  </a14:hiddenFill>
                </a:ext>
              </a:extLst>
            </p:spPr>
            <p:txBody>
              <a:bodyPr/>
              <a:lstStyle/>
              <a:p>
                <a:endParaRPr lang="en-US" sz="2800">
                  <a:solidFill>
                    <a:srgbClr val="C45408"/>
                  </a:solidFill>
                  <a:latin typeface="#9Slide02 Tieu de dai" panose="02000000000000000000" pitchFamily="2" charset="0"/>
                  <a:ea typeface="#9Slide02 Tieu de dai" panose="02000000000000000000" pitchFamily="2" charset="0"/>
                </a:endParaRPr>
              </a:p>
            </p:txBody>
          </p:sp>
        </p:grpSp>
      </p:grpSp>
      <p:grpSp>
        <p:nvGrpSpPr>
          <p:cNvPr id="289" name="Group 126">
            <a:extLst>
              <a:ext uri="{FF2B5EF4-FFF2-40B4-BE49-F238E27FC236}">
                <a16:creationId xmlns:a16="http://schemas.microsoft.com/office/drawing/2014/main" id="{C634CE1B-4CCD-4CF4-A7ED-4DD731A2E759}"/>
              </a:ext>
            </a:extLst>
          </p:cNvPr>
          <p:cNvGrpSpPr>
            <a:grpSpLocks/>
          </p:cNvGrpSpPr>
          <p:nvPr/>
        </p:nvGrpSpPr>
        <p:grpSpPr bwMode="auto">
          <a:xfrm>
            <a:off x="886875" y="2911672"/>
            <a:ext cx="1606549" cy="952501"/>
            <a:chOff x="431" y="1247"/>
            <a:chExt cx="1012" cy="600"/>
          </a:xfrm>
        </p:grpSpPr>
        <p:grpSp>
          <p:nvGrpSpPr>
            <p:cNvPr id="290" name="Group 115">
              <a:extLst>
                <a:ext uri="{FF2B5EF4-FFF2-40B4-BE49-F238E27FC236}">
                  <a16:creationId xmlns:a16="http://schemas.microsoft.com/office/drawing/2014/main" id="{70379F51-6C67-4817-A5D6-FE4930D0A7C5}"/>
                </a:ext>
              </a:extLst>
            </p:cNvPr>
            <p:cNvGrpSpPr>
              <a:grpSpLocks/>
            </p:cNvGrpSpPr>
            <p:nvPr/>
          </p:nvGrpSpPr>
          <p:grpSpPr bwMode="auto">
            <a:xfrm>
              <a:off x="1066" y="1247"/>
              <a:ext cx="377" cy="600"/>
              <a:chOff x="4686" y="1292"/>
              <a:chExt cx="377" cy="600"/>
            </a:xfrm>
          </p:grpSpPr>
          <p:sp>
            <p:nvSpPr>
              <p:cNvPr id="297" name="Text Box 116">
                <a:extLst>
                  <a:ext uri="{FF2B5EF4-FFF2-40B4-BE49-F238E27FC236}">
                    <a16:creationId xmlns:a16="http://schemas.microsoft.com/office/drawing/2014/main" id="{D8217114-2C96-4973-8AB7-247D7DA47B62}"/>
                  </a:ext>
                </a:extLst>
              </p:cNvPr>
              <p:cNvSpPr txBox="1">
                <a:spLocks noChangeArrowheads="1"/>
              </p:cNvSpPr>
              <p:nvPr/>
            </p:nvSpPr>
            <p:spPr bwMode="auto">
              <a:xfrm>
                <a:off x="4686" y="1562"/>
                <a:ext cx="37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15</a:t>
                </a:r>
              </a:p>
            </p:txBody>
          </p:sp>
          <p:grpSp>
            <p:nvGrpSpPr>
              <p:cNvPr id="298" name="Group 117">
                <a:extLst>
                  <a:ext uri="{FF2B5EF4-FFF2-40B4-BE49-F238E27FC236}">
                    <a16:creationId xmlns:a16="http://schemas.microsoft.com/office/drawing/2014/main" id="{E2BC3510-5B00-4F41-8E51-622C8C15D7AD}"/>
                  </a:ext>
                </a:extLst>
              </p:cNvPr>
              <p:cNvGrpSpPr>
                <a:grpSpLocks/>
              </p:cNvGrpSpPr>
              <p:nvPr/>
            </p:nvGrpSpPr>
            <p:grpSpPr bwMode="auto">
              <a:xfrm>
                <a:off x="4740" y="1292"/>
                <a:ext cx="272" cy="330"/>
                <a:chOff x="2091" y="1700"/>
                <a:chExt cx="272" cy="330"/>
              </a:xfrm>
            </p:grpSpPr>
            <p:sp>
              <p:nvSpPr>
                <p:cNvPr id="299" name="Text Box 118">
                  <a:extLst>
                    <a:ext uri="{FF2B5EF4-FFF2-40B4-BE49-F238E27FC236}">
                      <a16:creationId xmlns:a16="http://schemas.microsoft.com/office/drawing/2014/main" id="{28B11C8A-053B-41BC-8B9A-6C2397E2DE0E}"/>
                    </a:ext>
                  </a:extLst>
                </p:cNvPr>
                <p:cNvSpPr txBox="1">
                  <a:spLocks noChangeArrowheads="1"/>
                </p:cNvSpPr>
                <p:nvPr/>
              </p:nvSpPr>
              <p:spPr bwMode="auto">
                <a:xfrm>
                  <a:off x="2109" y="1700"/>
                  <a:ext cx="24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2</a:t>
                  </a:r>
                </a:p>
              </p:txBody>
            </p:sp>
            <p:sp>
              <p:nvSpPr>
                <p:cNvPr id="300" name="Line 119">
                  <a:extLst>
                    <a:ext uri="{FF2B5EF4-FFF2-40B4-BE49-F238E27FC236}">
                      <a16:creationId xmlns:a16="http://schemas.microsoft.com/office/drawing/2014/main" id="{F25BB989-643B-4135-A825-330C5677F086}"/>
                    </a:ext>
                  </a:extLst>
                </p:cNvPr>
                <p:cNvSpPr>
                  <a:spLocks noChangeShapeType="1"/>
                </p:cNvSpPr>
                <p:nvPr/>
              </p:nvSpPr>
              <p:spPr bwMode="auto">
                <a:xfrm>
                  <a:off x="2091" y="1979"/>
                  <a:ext cx="2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latin typeface="#9Slide02 Tieu de dai" panose="02000000000000000000" pitchFamily="2" charset="0"/>
                    <a:ea typeface="#9Slide02 Tieu de dai" panose="02000000000000000000" pitchFamily="2" charset="0"/>
                  </a:endParaRPr>
                </a:p>
              </p:txBody>
            </p:sp>
          </p:grpSp>
        </p:grpSp>
        <p:grpSp>
          <p:nvGrpSpPr>
            <p:cNvPr id="291" name="Group 120">
              <a:extLst>
                <a:ext uri="{FF2B5EF4-FFF2-40B4-BE49-F238E27FC236}">
                  <a16:creationId xmlns:a16="http://schemas.microsoft.com/office/drawing/2014/main" id="{6AE4DD28-ECA1-42C4-874B-A3E8711FB42E}"/>
                </a:ext>
              </a:extLst>
            </p:cNvPr>
            <p:cNvGrpSpPr>
              <a:grpSpLocks/>
            </p:cNvGrpSpPr>
            <p:nvPr/>
          </p:nvGrpSpPr>
          <p:grpSpPr bwMode="auto">
            <a:xfrm>
              <a:off x="431" y="1247"/>
              <a:ext cx="377" cy="600"/>
              <a:chOff x="4686" y="1292"/>
              <a:chExt cx="377" cy="600"/>
            </a:xfrm>
          </p:grpSpPr>
          <p:sp>
            <p:nvSpPr>
              <p:cNvPr id="293" name="Text Box 121">
                <a:extLst>
                  <a:ext uri="{FF2B5EF4-FFF2-40B4-BE49-F238E27FC236}">
                    <a16:creationId xmlns:a16="http://schemas.microsoft.com/office/drawing/2014/main" id="{681993CA-E929-469E-B537-4EE5D9B96627}"/>
                  </a:ext>
                </a:extLst>
              </p:cNvPr>
              <p:cNvSpPr txBox="1">
                <a:spLocks noChangeArrowheads="1"/>
              </p:cNvSpPr>
              <p:nvPr/>
            </p:nvSpPr>
            <p:spPr bwMode="auto">
              <a:xfrm>
                <a:off x="4686" y="1562"/>
                <a:ext cx="37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15</a:t>
                </a:r>
              </a:p>
            </p:txBody>
          </p:sp>
          <p:grpSp>
            <p:nvGrpSpPr>
              <p:cNvPr id="294" name="Group 122">
                <a:extLst>
                  <a:ext uri="{FF2B5EF4-FFF2-40B4-BE49-F238E27FC236}">
                    <a16:creationId xmlns:a16="http://schemas.microsoft.com/office/drawing/2014/main" id="{6FEC331A-DC12-4D76-A4A3-D827EADC5019}"/>
                  </a:ext>
                </a:extLst>
              </p:cNvPr>
              <p:cNvGrpSpPr>
                <a:grpSpLocks/>
              </p:cNvGrpSpPr>
              <p:nvPr/>
            </p:nvGrpSpPr>
            <p:grpSpPr bwMode="auto">
              <a:xfrm>
                <a:off x="4740" y="1292"/>
                <a:ext cx="272" cy="330"/>
                <a:chOff x="2091" y="1700"/>
                <a:chExt cx="272" cy="330"/>
              </a:xfrm>
            </p:grpSpPr>
            <p:sp>
              <p:nvSpPr>
                <p:cNvPr id="295" name="Text Box 123">
                  <a:extLst>
                    <a:ext uri="{FF2B5EF4-FFF2-40B4-BE49-F238E27FC236}">
                      <a16:creationId xmlns:a16="http://schemas.microsoft.com/office/drawing/2014/main" id="{F3824F54-237D-4D4B-BF00-B04855A26333}"/>
                    </a:ext>
                  </a:extLst>
                </p:cNvPr>
                <p:cNvSpPr txBox="1">
                  <a:spLocks noChangeArrowheads="1"/>
                </p:cNvSpPr>
                <p:nvPr/>
              </p:nvSpPr>
              <p:spPr bwMode="auto">
                <a:xfrm>
                  <a:off x="2109" y="1700"/>
                  <a:ext cx="24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8</a:t>
                  </a:r>
                </a:p>
              </p:txBody>
            </p:sp>
            <p:sp>
              <p:nvSpPr>
                <p:cNvPr id="296" name="Line 124">
                  <a:extLst>
                    <a:ext uri="{FF2B5EF4-FFF2-40B4-BE49-F238E27FC236}">
                      <a16:creationId xmlns:a16="http://schemas.microsoft.com/office/drawing/2014/main" id="{CE8DA2D3-3825-46B4-861C-A87DD175DE8F}"/>
                    </a:ext>
                  </a:extLst>
                </p:cNvPr>
                <p:cNvSpPr>
                  <a:spLocks noChangeShapeType="1"/>
                </p:cNvSpPr>
                <p:nvPr/>
              </p:nvSpPr>
              <p:spPr bwMode="auto">
                <a:xfrm>
                  <a:off x="2091" y="1979"/>
                  <a:ext cx="2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latin typeface="#9Slide02 Tieu de dai" panose="02000000000000000000" pitchFamily="2" charset="0"/>
                    <a:ea typeface="#9Slide02 Tieu de dai" panose="02000000000000000000" pitchFamily="2" charset="0"/>
                  </a:endParaRPr>
                </a:p>
              </p:txBody>
            </p:sp>
          </p:grpSp>
        </p:grpSp>
        <mc:AlternateContent xmlns:mc="http://schemas.openxmlformats.org/markup-compatibility/2006" xmlns:a14="http://schemas.microsoft.com/office/drawing/2010/main">
          <mc:Choice Requires="a14">
            <p:sp>
              <p:nvSpPr>
                <p:cNvPr id="292" name="Text Box 125">
                  <a:extLst>
                    <a:ext uri="{FF2B5EF4-FFF2-40B4-BE49-F238E27FC236}">
                      <a16:creationId xmlns:a16="http://schemas.microsoft.com/office/drawing/2014/main" id="{53989BD5-AFA3-4E68-BD6E-6B7737837D86}"/>
                    </a:ext>
                  </a:extLst>
                </p:cNvPr>
                <p:cNvSpPr txBox="1">
                  <a:spLocks noChangeArrowheads="1"/>
                </p:cNvSpPr>
                <p:nvPr/>
              </p:nvSpPr>
              <p:spPr bwMode="auto">
                <a:xfrm>
                  <a:off x="779" y="1357"/>
                  <a:ext cx="342" cy="3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n-US" altLang="en-US" sz="2800" i="1" smtClean="0">
                            <a:latin typeface="Cambria Math" panose="02040503050406030204" pitchFamily="18" charset="0"/>
                            <a:ea typeface="#9Slide02 Tieu de dai" panose="02000000000000000000" pitchFamily="2" charset="0"/>
                          </a:rPr>
                          <m:t>−</m:t>
                        </m:r>
                      </m:oMath>
                    </m:oMathPara>
                  </a14:m>
                  <a:endParaRPr lang="en-US" altLang="en-US" sz="2800">
                    <a:latin typeface="#9Slide02 Tieu de dai" panose="02000000000000000000" pitchFamily="2" charset="0"/>
                    <a:ea typeface="#9Slide02 Tieu de dai" panose="02000000000000000000" pitchFamily="2" charset="0"/>
                  </a:endParaRPr>
                </a:p>
              </p:txBody>
            </p:sp>
          </mc:Choice>
          <mc:Fallback xmlns="">
            <p:sp>
              <p:nvSpPr>
                <p:cNvPr id="119" name="Text Box 125">
                  <a:extLst>
                    <a:ext uri="{FF2B5EF4-FFF2-40B4-BE49-F238E27FC236}">
                      <a16:creationId xmlns:a16="http://schemas.microsoft.com/office/drawing/2014/main" id="{86EE7196-24D9-4B72-A014-E5F5F3A28D82}"/>
                    </a:ext>
                  </a:extLst>
                </p:cNvPr>
                <p:cNvSpPr txBox="1">
                  <a:spLocks noRot="1" noChangeAspect="1" noMove="1" noResize="1" noEditPoints="1" noAdjustHandles="1" noChangeArrowheads="1" noChangeShapeType="1" noTextEdit="1"/>
                </p:cNvSpPr>
                <p:nvPr/>
              </p:nvSpPr>
              <p:spPr bwMode="auto">
                <a:xfrm>
                  <a:off x="779" y="1357"/>
                  <a:ext cx="342" cy="330"/>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01" name="Group 192">
            <a:extLst>
              <a:ext uri="{FF2B5EF4-FFF2-40B4-BE49-F238E27FC236}">
                <a16:creationId xmlns:a16="http://schemas.microsoft.com/office/drawing/2014/main" id="{EB998671-FE46-46BF-A629-849939639EF0}"/>
              </a:ext>
            </a:extLst>
          </p:cNvPr>
          <p:cNvGrpSpPr>
            <a:grpSpLocks/>
          </p:cNvGrpSpPr>
          <p:nvPr/>
        </p:nvGrpSpPr>
        <p:grpSpPr bwMode="auto">
          <a:xfrm>
            <a:off x="4883130" y="2902147"/>
            <a:ext cx="598488" cy="962026"/>
            <a:chOff x="4686" y="1286"/>
            <a:chExt cx="377" cy="606"/>
          </a:xfrm>
        </p:grpSpPr>
        <p:sp>
          <p:nvSpPr>
            <p:cNvPr id="302" name="Text Box 193">
              <a:extLst>
                <a:ext uri="{FF2B5EF4-FFF2-40B4-BE49-F238E27FC236}">
                  <a16:creationId xmlns:a16="http://schemas.microsoft.com/office/drawing/2014/main" id="{7DCB561C-7ACA-4705-8A9E-38E8F4E84791}"/>
                </a:ext>
              </a:extLst>
            </p:cNvPr>
            <p:cNvSpPr txBox="1">
              <a:spLocks noChangeArrowheads="1"/>
            </p:cNvSpPr>
            <p:nvPr/>
          </p:nvSpPr>
          <p:spPr bwMode="auto">
            <a:xfrm>
              <a:off x="4686" y="1562"/>
              <a:ext cx="37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15</a:t>
              </a:r>
            </a:p>
          </p:txBody>
        </p:sp>
        <p:grpSp>
          <p:nvGrpSpPr>
            <p:cNvPr id="303" name="Group 194">
              <a:extLst>
                <a:ext uri="{FF2B5EF4-FFF2-40B4-BE49-F238E27FC236}">
                  <a16:creationId xmlns:a16="http://schemas.microsoft.com/office/drawing/2014/main" id="{3D185445-9537-44EA-A255-57D1330BEB37}"/>
                </a:ext>
              </a:extLst>
            </p:cNvPr>
            <p:cNvGrpSpPr>
              <a:grpSpLocks/>
            </p:cNvGrpSpPr>
            <p:nvPr/>
          </p:nvGrpSpPr>
          <p:grpSpPr bwMode="auto">
            <a:xfrm>
              <a:off x="4740" y="1286"/>
              <a:ext cx="272" cy="330"/>
              <a:chOff x="2091" y="1694"/>
              <a:chExt cx="272" cy="330"/>
            </a:xfrm>
          </p:grpSpPr>
          <p:sp>
            <p:nvSpPr>
              <p:cNvPr id="304" name="Text Box 195">
                <a:extLst>
                  <a:ext uri="{FF2B5EF4-FFF2-40B4-BE49-F238E27FC236}">
                    <a16:creationId xmlns:a16="http://schemas.microsoft.com/office/drawing/2014/main" id="{C2125236-3FAF-40A7-AF9D-E93AD485436B}"/>
                  </a:ext>
                </a:extLst>
              </p:cNvPr>
              <p:cNvSpPr txBox="1">
                <a:spLocks noChangeArrowheads="1"/>
              </p:cNvSpPr>
              <p:nvPr/>
            </p:nvSpPr>
            <p:spPr bwMode="auto">
              <a:xfrm>
                <a:off x="2109" y="1694"/>
                <a:ext cx="24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6</a:t>
                </a:r>
              </a:p>
            </p:txBody>
          </p:sp>
          <p:sp>
            <p:nvSpPr>
              <p:cNvPr id="305" name="Line 196">
                <a:extLst>
                  <a:ext uri="{FF2B5EF4-FFF2-40B4-BE49-F238E27FC236}">
                    <a16:creationId xmlns:a16="http://schemas.microsoft.com/office/drawing/2014/main" id="{2B350774-BB1B-4E7A-923F-D4E60475B3DC}"/>
                  </a:ext>
                </a:extLst>
              </p:cNvPr>
              <p:cNvSpPr>
                <a:spLocks noChangeShapeType="1"/>
              </p:cNvSpPr>
              <p:nvPr/>
            </p:nvSpPr>
            <p:spPr bwMode="auto">
              <a:xfrm>
                <a:off x="2091" y="1979"/>
                <a:ext cx="2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latin typeface="#9Slide02 Tieu de dai" panose="02000000000000000000" pitchFamily="2" charset="0"/>
                  <a:ea typeface="#9Slide02 Tieu de dai" panose="02000000000000000000" pitchFamily="2" charset="0"/>
                </a:endParaRPr>
              </a:p>
            </p:txBody>
          </p:sp>
        </p:grpSp>
      </p:grpSp>
      <p:grpSp>
        <p:nvGrpSpPr>
          <p:cNvPr id="409" name="Group 197">
            <a:extLst>
              <a:ext uri="{FF2B5EF4-FFF2-40B4-BE49-F238E27FC236}">
                <a16:creationId xmlns:a16="http://schemas.microsoft.com/office/drawing/2014/main" id="{39FFCB37-AE9D-4674-A311-B57B5ADDCF54}"/>
              </a:ext>
            </a:extLst>
          </p:cNvPr>
          <p:cNvGrpSpPr>
            <a:grpSpLocks/>
          </p:cNvGrpSpPr>
          <p:nvPr/>
        </p:nvGrpSpPr>
        <p:grpSpPr bwMode="auto">
          <a:xfrm>
            <a:off x="5897122" y="2896092"/>
            <a:ext cx="598488" cy="962026"/>
            <a:chOff x="4686" y="1286"/>
            <a:chExt cx="377" cy="606"/>
          </a:xfrm>
        </p:grpSpPr>
        <p:sp>
          <p:nvSpPr>
            <p:cNvPr id="410" name="Text Box 198">
              <a:extLst>
                <a:ext uri="{FF2B5EF4-FFF2-40B4-BE49-F238E27FC236}">
                  <a16:creationId xmlns:a16="http://schemas.microsoft.com/office/drawing/2014/main" id="{EB12180A-91D9-4BB0-AB23-F26E60847B15}"/>
                </a:ext>
              </a:extLst>
            </p:cNvPr>
            <p:cNvSpPr txBox="1">
              <a:spLocks noChangeArrowheads="1"/>
            </p:cNvSpPr>
            <p:nvPr/>
          </p:nvSpPr>
          <p:spPr bwMode="auto">
            <a:xfrm>
              <a:off x="4686" y="1562"/>
              <a:ext cx="37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15</a:t>
              </a:r>
            </a:p>
          </p:txBody>
        </p:sp>
        <p:grpSp>
          <p:nvGrpSpPr>
            <p:cNvPr id="412" name="Group 199">
              <a:extLst>
                <a:ext uri="{FF2B5EF4-FFF2-40B4-BE49-F238E27FC236}">
                  <a16:creationId xmlns:a16="http://schemas.microsoft.com/office/drawing/2014/main" id="{A2984B2A-F7E0-42E1-A985-45EF356C06F2}"/>
                </a:ext>
              </a:extLst>
            </p:cNvPr>
            <p:cNvGrpSpPr>
              <a:grpSpLocks/>
            </p:cNvGrpSpPr>
            <p:nvPr/>
          </p:nvGrpSpPr>
          <p:grpSpPr bwMode="auto">
            <a:xfrm>
              <a:off x="4740" y="1286"/>
              <a:ext cx="272" cy="330"/>
              <a:chOff x="2091" y="1694"/>
              <a:chExt cx="272" cy="330"/>
            </a:xfrm>
          </p:grpSpPr>
          <p:sp>
            <p:nvSpPr>
              <p:cNvPr id="414" name="Text Box 200">
                <a:extLst>
                  <a:ext uri="{FF2B5EF4-FFF2-40B4-BE49-F238E27FC236}">
                    <a16:creationId xmlns:a16="http://schemas.microsoft.com/office/drawing/2014/main" id="{487AB76E-A193-4304-87A1-4956E03803D7}"/>
                  </a:ext>
                </a:extLst>
              </p:cNvPr>
              <p:cNvSpPr txBox="1">
                <a:spLocks noChangeArrowheads="1"/>
              </p:cNvSpPr>
              <p:nvPr/>
            </p:nvSpPr>
            <p:spPr bwMode="auto">
              <a:xfrm>
                <a:off x="2109" y="1694"/>
                <a:ext cx="24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2</a:t>
                </a:r>
              </a:p>
            </p:txBody>
          </p:sp>
          <p:sp>
            <p:nvSpPr>
              <p:cNvPr id="421" name="Line 201">
                <a:extLst>
                  <a:ext uri="{FF2B5EF4-FFF2-40B4-BE49-F238E27FC236}">
                    <a16:creationId xmlns:a16="http://schemas.microsoft.com/office/drawing/2014/main" id="{DA53EC61-AD30-430D-94CB-289ECCFDDA97}"/>
                  </a:ext>
                </a:extLst>
              </p:cNvPr>
              <p:cNvSpPr>
                <a:spLocks noChangeShapeType="1"/>
              </p:cNvSpPr>
              <p:nvPr/>
            </p:nvSpPr>
            <p:spPr bwMode="auto">
              <a:xfrm>
                <a:off x="2091" y="1979"/>
                <a:ext cx="2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latin typeface="#9Slide02 Tieu de dai" panose="02000000000000000000" pitchFamily="2" charset="0"/>
                  <a:ea typeface="#9Slide02 Tieu de dai" panose="02000000000000000000" pitchFamily="2" charset="0"/>
                </a:endParaRPr>
              </a:p>
            </p:txBody>
          </p:sp>
        </p:grpSp>
      </p:grpSp>
      <p:sp>
        <p:nvSpPr>
          <p:cNvPr id="422" name="Text Box 203">
            <a:extLst>
              <a:ext uri="{FF2B5EF4-FFF2-40B4-BE49-F238E27FC236}">
                <a16:creationId xmlns:a16="http://schemas.microsoft.com/office/drawing/2014/main" id="{22B133D7-3C9B-4127-BFE4-06298F4FC207}"/>
              </a:ext>
            </a:extLst>
          </p:cNvPr>
          <p:cNvSpPr txBox="1">
            <a:spLocks noChangeArrowheads="1"/>
          </p:cNvSpPr>
          <p:nvPr/>
        </p:nvSpPr>
        <p:spPr bwMode="auto">
          <a:xfrm>
            <a:off x="6544816" y="3088177"/>
            <a:ext cx="3921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a:t>
            </a:r>
          </a:p>
        </p:txBody>
      </p:sp>
      <p:grpSp>
        <p:nvGrpSpPr>
          <p:cNvPr id="432" name="Group 45">
            <a:extLst>
              <a:ext uri="{FF2B5EF4-FFF2-40B4-BE49-F238E27FC236}">
                <a16:creationId xmlns:a16="http://schemas.microsoft.com/office/drawing/2014/main" id="{784D2FD3-1F6C-4DC1-9632-7F41ACE095A0}"/>
              </a:ext>
            </a:extLst>
          </p:cNvPr>
          <p:cNvGrpSpPr>
            <a:grpSpLocks/>
          </p:cNvGrpSpPr>
          <p:nvPr/>
        </p:nvGrpSpPr>
        <p:grpSpPr bwMode="auto">
          <a:xfrm>
            <a:off x="8562788" y="4213414"/>
            <a:ext cx="598488" cy="974728"/>
            <a:chOff x="4686" y="1278"/>
            <a:chExt cx="377" cy="614"/>
          </a:xfrm>
        </p:grpSpPr>
        <p:sp>
          <p:nvSpPr>
            <p:cNvPr id="433" name="Text Box 46">
              <a:extLst>
                <a:ext uri="{FF2B5EF4-FFF2-40B4-BE49-F238E27FC236}">
                  <a16:creationId xmlns:a16="http://schemas.microsoft.com/office/drawing/2014/main" id="{5D1DE38A-FFFA-445F-A7FD-FFD4C828FFB2}"/>
                </a:ext>
              </a:extLst>
            </p:cNvPr>
            <p:cNvSpPr txBox="1">
              <a:spLocks noChangeArrowheads="1"/>
            </p:cNvSpPr>
            <p:nvPr/>
          </p:nvSpPr>
          <p:spPr bwMode="auto">
            <a:xfrm>
              <a:off x="4686" y="1562"/>
              <a:ext cx="377" cy="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C45408"/>
                  </a:solidFill>
                  <a:latin typeface="#9Slide02 Tieu de dai" panose="02000000000000000000" pitchFamily="2" charset="0"/>
                  <a:ea typeface="#9Slide02 Tieu de dai" panose="02000000000000000000" pitchFamily="2" charset="0"/>
                </a:rPr>
                <a:t>12</a:t>
              </a:r>
            </a:p>
          </p:txBody>
        </p:sp>
        <p:grpSp>
          <p:nvGrpSpPr>
            <p:cNvPr id="434" name="Group 47">
              <a:extLst>
                <a:ext uri="{FF2B5EF4-FFF2-40B4-BE49-F238E27FC236}">
                  <a16:creationId xmlns:a16="http://schemas.microsoft.com/office/drawing/2014/main" id="{65BAE84B-0A35-416A-89F0-84BCFB3D2C3C}"/>
                </a:ext>
              </a:extLst>
            </p:cNvPr>
            <p:cNvGrpSpPr>
              <a:grpSpLocks/>
            </p:cNvGrpSpPr>
            <p:nvPr/>
          </p:nvGrpSpPr>
          <p:grpSpPr bwMode="auto">
            <a:xfrm>
              <a:off x="4740" y="1278"/>
              <a:ext cx="272" cy="330"/>
              <a:chOff x="2091" y="1686"/>
              <a:chExt cx="272" cy="330"/>
            </a:xfrm>
          </p:grpSpPr>
          <p:sp>
            <p:nvSpPr>
              <p:cNvPr id="435" name="Text Box 48">
                <a:extLst>
                  <a:ext uri="{FF2B5EF4-FFF2-40B4-BE49-F238E27FC236}">
                    <a16:creationId xmlns:a16="http://schemas.microsoft.com/office/drawing/2014/main" id="{699CCB8C-50D3-4586-86B2-4E264C3DED16}"/>
                  </a:ext>
                </a:extLst>
              </p:cNvPr>
              <p:cNvSpPr txBox="1">
                <a:spLocks noChangeArrowheads="1"/>
              </p:cNvSpPr>
              <p:nvPr/>
            </p:nvSpPr>
            <p:spPr bwMode="auto">
              <a:xfrm>
                <a:off x="2109" y="1686"/>
                <a:ext cx="247" cy="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C45408"/>
                    </a:solidFill>
                    <a:latin typeface="#9Slide02 Tieu de dai" panose="02000000000000000000" pitchFamily="2" charset="0"/>
                    <a:ea typeface="#9Slide02 Tieu de dai" panose="02000000000000000000" pitchFamily="2" charset="0"/>
                  </a:rPr>
                  <a:t>7</a:t>
                </a:r>
              </a:p>
            </p:txBody>
          </p:sp>
          <p:sp>
            <p:nvSpPr>
              <p:cNvPr id="436" name="Line 49">
                <a:extLst>
                  <a:ext uri="{FF2B5EF4-FFF2-40B4-BE49-F238E27FC236}">
                    <a16:creationId xmlns:a16="http://schemas.microsoft.com/office/drawing/2014/main" id="{6A7AD812-EF8C-4E78-B900-4CB3313A67A1}"/>
                  </a:ext>
                </a:extLst>
              </p:cNvPr>
              <p:cNvSpPr>
                <a:spLocks noChangeShapeType="1"/>
              </p:cNvSpPr>
              <p:nvPr/>
            </p:nvSpPr>
            <p:spPr bwMode="auto">
              <a:xfrm>
                <a:off x="2091" y="1979"/>
                <a:ext cx="272" cy="0"/>
              </a:xfrm>
              <a:prstGeom prst="line">
                <a:avLst/>
              </a:prstGeom>
              <a:noFill/>
              <a:ln w="28575">
                <a:solidFill>
                  <a:srgbClr val="C45408"/>
                </a:solidFill>
                <a:round/>
                <a:headEnd/>
                <a:tailEnd/>
              </a:ln>
              <a:extLst>
                <a:ext uri="{909E8E84-426E-40DD-AFC4-6F175D3DCCD1}">
                  <a14:hiddenFill xmlns:a14="http://schemas.microsoft.com/office/drawing/2010/main">
                    <a:noFill/>
                  </a14:hiddenFill>
                </a:ext>
              </a:extLst>
            </p:spPr>
            <p:txBody>
              <a:bodyPr/>
              <a:lstStyle/>
              <a:p>
                <a:endParaRPr lang="en-US" sz="2800">
                  <a:solidFill>
                    <a:srgbClr val="C45408"/>
                  </a:solidFill>
                  <a:latin typeface="#9Slide02 Tieu de dai" panose="02000000000000000000" pitchFamily="2" charset="0"/>
                  <a:ea typeface="#9Slide02 Tieu de dai" panose="02000000000000000000" pitchFamily="2" charset="0"/>
                </a:endParaRPr>
              </a:p>
            </p:txBody>
          </p:sp>
        </p:grpSp>
      </p:grpSp>
      <p:grpSp>
        <p:nvGrpSpPr>
          <p:cNvPr id="437" name="Group 104">
            <a:extLst>
              <a:ext uri="{FF2B5EF4-FFF2-40B4-BE49-F238E27FC236}">
                <a16:creationId xmlns:a16="http://schemas.microsoft.com/office/drawing/2014/main" id="{2FC77149-FF25-45BE-833B-D008CDF7CC64}"/>
              </a:ext>
            </a:extLst>
          </p:cNvPr>
          <p:cNvGrpSpPr>
            <a:grpSpLocks/>
          </p:cNvGrpSpPr>
          <p:nvPr/>
        </p:nvGrpSpPr>
        <p:grpSpPr bwMode="auto">
          <a:xfrm>
            <a:off x="7623795" y="4213411"/>
            <a:ext cx="598488" cy="974728"/>
            <a:chOff x="4686" y="1278"/>
            <a:chExt cx="377" cy="614"/>
          </a:xfrm>
        </p:grpSpPr>
        <p:sp>
          <p:nvSpPr>
            <p:cNvPr id="438" name="Text Box 105">
              <a:extLst>
                <a:ext uri="{FF2B5EF4-FFF2-40B4-BE49-F238E27FC236}">
                  <a16:creationId xmlns:a16="http://schemas.microsoft.com/office/drawing/2014/main" id="{4074A9CB-D2D8-4C71-8F7F-1895FBBCE951}"/>
                </a:ext>
              </a:extLst>
            </p:cNvPr>
            <p:cNvSpPr txBox="1">
              <a:spLocks noChangeArrowheads="1"/>
            </p:cNvSpPr>
            <p:nvPr/>
          </p:nvSpPr>
          <p:spPr bwMode="auto">
            <a:xfrm>
              <a:off x="4686" y="1562"/>
              <a:ext cx="37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12</a:t>
              </a:r>
            </a:p>
          </p:txBody>
        </p:sp>
        <p:grpSp>
          <p:nvGrpSpPr>
            <p:cNvPr id="439" name="Group 106">
              <a:extLst>
                <a:ext uri="{FF2B5EF4-FFF2-40B4-BE49-F238E27FC236}">
                  <a16:creationId xmlns:a16="http://schemas.microsoft.com/office/drawing/2014/main" id="{4A40BD7C-DCD5-4228-BFA4-77EDE462C1FC}"/>
                </a:ext>
              </a:extLst>
            </p:cNvPr>
            <p:cNvGrpSpPr>
              <a:grpSpLocks/>
            </p:cNvGrpSpPr>
            <p:nvPr/>
          </p:nvGrpSpPr>
          <p:grpSpPr bwMode="auto">
            <a:xfrm>
              <a:off x="4740" y="1278"/>
              <a:ext cx="272" cy="330"/>
              <a:chOff x="2091" y="1686"/>
              <a:chExt cx="272" cy="330"/>
            </a:xfrm>
          </p:grpSpPr>
          <p:sp>
            <p:nvSpPr>
              <p:cNvPr id="440" name="Text Box 107">
                <a:extLst>
                  <a:ext uri="{FF2B5EF4-FFF2-40B4-BE49-F238E27FC236}">
                    <a16:creationId xmlns:a16="http://schemas.microsoft.com/office/drawing/2014/main" id="{D1CF8244-E0BD-4D09-832B-F8AF772E91C8}"/>
                  </a:ext>
                </a:extLst>
              </p:cNvPr>
              <p:cNvSpPr txBox="1">
                <a:spLocks noChangeArrowheads="1"/>
              </p:cNvSpPr>
              <p:nvPr/>
            </p:nvSpPr>
            <p:spPr bwMode="auto">
              <a:xfrm>
                <a:off x="2109" y="1686"/>
                <a:ext cx="24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2</a:t>
                </a:r>
              </a:p>
            </p:txBody>
          </p:sp>
          <p:sp>
            <p:nvSpPr>
              <p:cNvPr id="441" name="Line 108">
                <a:extLst>
                  <a:ext uri="{FF2B5EF4-FFF2-40B4-BE49-F238E27FC236}">
                    <a16:creationId xmlns:a16="http://schemas.microsoft.com/office/drawing/2014/main" id="{A8F832F9-578D-46D2-9BB6-81F2E6B7C8E7}"/>
                  </a:ext>
                </a:extLst>
              </p:cNvPr>
              <p:cNvSpPr>
                <a:spLocks noChangeShapeType="1"/>
              </p:cNvSpPr>
              <p:nvPr/>
            </p:nvSpPr>
            <p:spPr bwMode="auto">
              <a:xfrm>
                <a:off x="2091" y="1979"/>
                <a:ext cx="2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latin typeface="#9Slide02 Tieu de dai" panose="02000000000000000000" pitchFamily="2" charset="0"/>
                  <a:ea typeface="#9Slide02 Tieu de dai" panose="02000000000000000000" pitchFamily="2" charset="0"/>
                </a:endParaRPr>
              </a:p>
            </p:txBody>
          </p:sp>
        </p:grpSp>
      </p:grpSp>
      <p:grpSp>
        <p:nvGrpSpPr>
          <p:cNvPr id="442" name="Group 132">
            <a:extLst>
              <a:ext uri="{FF2B5EF4-FFF2-40B4-BE49-F238E27FC236}">
                <a16:creationId xmlns:a16="http://schemas.microsoft.com/office/drawing/2014/main" id="{C20C0F39-9D84-4F6F-A45E-F63B7D4E7248}"/>
              </a:ext>
            </a:extLst>
          </p:cNvPr>
          <p:cNvGrpSpPr>
            <a:grpSpLocks/>
          </p:cNvGrpSpPr>
          <p:nvPr/>
        </p:nvGrpSpPr>
        <p:grpSpPr bwMode="auto">
          <a:xfrm>
            <a:off x="4775462" y="4213411"/>
            <a:ext cx="598488" cy="974728"/>
            <a:chOff x="4686" y="1278"/>
            <a:chExt cx="377" cy="614"/>
          </a:xfrm>
        </p:grpSpPr>
        <p:sp>
          <p:nvSpPr>
            <p:cNvPr id="443" name="Text Box 133">
              <a:extLst>
                <a:ext uri="{FF2B5EF4-FFF2-40B4-BE49-F238E27FC236}">
                  <a16:creationId xmlns:a16="http://schemas.microsoft.com/office/drawing/2014/main" id="{E9E7C0A8-FB7D-47D6-985B-4B66E9F226FE}"/>
                </a:ext>
              </a:extLst>
            </p:cNvPr>
            <p:cNvSpPr txBox="1">
              <a:spLocks noChangeArrowheads="1"/>
            </p:cNvSpPr>
            <p:nvPr/>
          </p:nvSpPr>
          <p:spPr bwMode="auto">
            <a:xfrm>
              <a:off x="4686" y="1562"/>
              <a:ext cx="377" cy="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C45408"/>
                  </a:solidFill>
                  <a:latin typeface="#9Slide02 Tieu de dai" panose="02000000000000000000" pitchFamily="2" charset="0"/>
                  <a:ea typeface="#9Slide02 Tieu de dai" panose="02000000000000000000" pitchFamily="2" charset="0"/>
                </a:rPr>
                <a:t>12</a:t>
              </a:r>
            </a:p>
          </p:txBody>
        </p:sp>
        <p:grpSp>
          <p:nvGrpSpPr>
            <p:cNvPr id="444" name="Group 134">
              <a:extLst>
                <a:ext uri="{FF2B5EF4-FFF2-40B4-BE49-F238E27FC236}">
                  <a16:creationId xmlns:a16="http://schemas.microsoft.com/office/drawing/2014/main" id="{1A1D6548-B889-4788-9BF9-D9BB8F61E948}"/>
                </a:ext>
              </a:extLst>
            </p:cNvPr>
            <p:cNvGrpSpPr>
              <a:grpSpLocks/>
            </p:cNvGrpSpPr>
            <p:nvPr/>
          </p:nvGrpSpPr>
          <p:grpSpPr bwMode="auto">
            <a:xfrm>
              <a:off x="4740" y="1278"/>
              <a:ext cx="272" cy="330"/>
              <a:chOff x="2091" y="1686"/>
              <a:chExt cx="272" cy="330"/>
            </a:xfrm>
          </p:grpSpPr>
          <p:sp>
            <p:nvSpPr>
              <p:cNvPr id="445" name="Text Box 135">
                <a:extLst>
                  <a:ext uri="{FF2B5EF4-FFF2-40B4-BE49-F238E27FC236}">
                    <a16:creationId xmlns:a16="http://schemas.microsoft.com/office/drawing/2014/main" id="{84907F07-93CD-4582-B6E2-E85C8E90769D}"/>
                  </a:ext>
                </a:extLst>
              </p:cNvPr>
              <p:cNvSpPr txBox="1">
                <a:spLocks noChangeArrowheads="1"/>
              </p:cNvSpPr>
              <p:nvPr/>
            </p:nvSpPr>
            <p:spPr bwMode="auto">
              <a:xfrm>
                <a:off x="2109" y="1686"/>
                <a:ext cx="247" cy="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C45408"/>
                    </a:solidFill>
                    <a:latin typeface="#9Slide02 Tieu de dai" panose="02000000000000000000" pitchFamily="2" charset="0"/>
                    <a:ea typeface="#9Slide02 Tieu de dai" panose="02000000000000000000" pitchFamily="2" charset="0"/>
                  </a:rPr>
                  <a:t>5</a:t>
                </a:r>
              </a:p>
            </p:txBody>
          </p:sp>
          <p:sp>
            <p:nvSpPr>
              <p:cNvPr id="446" name="Line 136">
                <a:extLst>
                  <a:ext uri="{FF2B5EF4-FFF2-40B4-BE49-F238E27FC236}">
                    <a16:creationId xmlns:a16="http://schemas.microsoft.com/office/drawing/2014/main" id="{B268D44B-826C-4D1B-ABD5-1127E73DCF0C}"/>
                  </a:ext>
                </a:extLst>
              </p:cNvPr>
              <p:cNvSpPr>
                <a:spLocks noChangeShapeType="1"/>
              </p:cNvSpPr>
              <p:nvPr/>
            </p:nvSpPr>
            <p:spPr bwMode="auto">
              <a:xfrm>
                <a:off x="2091" y="1979"/>
                <a:ext cx="272" cy="0"/>
              </a:xfrm>
              <a:prstGeom prst="line">
                <a:avLst/>
              </a:prstGeom>
              <a:noFill/>
              <a:ln w="28575">
                <a:solidFill>
                  <a:srgbClr val="C45408"/>
                </a:solidFill>
                <a:round/>
                <a:headEnd/>
                <a:tailEnd/>
              </a:ln>
              <a:extLst>
                <a:ext uri="{909E8E84-426E-40DD-AFC4-6F175D3DCCD1}">
                  <a14:hiddenFill xmlns:a14="http://schemas.microsoft.com/office/drawing/2010/main">
                    <a:noFill/>
                  </a14:hiddenFill>
                </a:ext>
              </a:extLst>
            </p:spPr>
            <p:txBody>
              <a:bodyPr/>
              <a:lstStyle/>
              <a:p>
                <a:endParaRPr lang="en-US" sz="2800">
                  <a:solidFill>
                    <a:srgbClr val="C45408"/>
                  </a:solidFill>
                  <a:latin typeface="#9Slide02 Tieu de dai" panose="02000000000000000000" pitchFamily="2" charset="0"/>
                  <a:ea typeface="#9Slide02 Tieu de dai" panose="02000000000000000000" pitchFamily="2" charset="0"/>
                </a:endParaRPr>
              </a:p>
            </p:txBody>
          </p:sp>
        </p:grpSp>
      </p:grpSp>
      <p:grpSp>
        <p:nvGrpSpPr>
          <p:cNvPr id="447" name="Group 168">
            <a:extLst>
              <a:ext uri="{FF2B5EF4-FFF2-40B4-BE49-F238E27FC236}">
                <a16:creationId xmlns:a16="http://schemas.microsoft.com/office/drawing/2014/main" id="{8988CFC5-5CDB-4F78-B6AB-84EC8D6C6BBB}"/>
              </a:ext>
            </a:extLst>
          </p:cNvPr>
          <p:cNvGrpSpPr>
            <a:grpSpLocks/>
          </p:cNvGrpSpPr>
          <p:nvPr/>
        </p:nvGrpSpPr>
        <p:grpSpPr bwMode="auto">
          <a:xfrm>
            <a:off x="743206" y="4221345"/>
            <a:ext cx="1587500" cy="966790"/>
            <a:chOff x="2245" y="1102"/>
            <a:chExt cx="1000" cy="609"/>
          </a:xfrm>
        </p:grpSpPr>
        <mc:AlternateContent xmlns:mc="http://schemas.openxmlformats.org/markup-compatibility/2006" xmlns:a14="http://schemas.microsoft.com/office/drawing/2010/main">
          <mc:Choice Requires="a14">
            <p:sp>
              <p:nvSpPr>
                <p:cNvPr id="448" name="Text Box 157">
                  <a:extLst>
                    <a:ext uri="{FF2B5EF4-FFF2-40B4-BE49-F238E27FC236}">
                      <a16:creationId xmlns:a16="http://schemas.microsoft.com/office/drawing/2014/main" id="{2CF7BF32-7E63-4D91-B6D3-1B7B58C9A972}"/>
                    </a:ext>
                  </a:extLst>
                </p:cNvPr>
                <p:cNvSpPr txBox="1">
                  <a:spLocks noChangeArrowheads="1"/>
                </p:cNvSpPr>
                <p:nvPr/>
              </p:nvSpPr>
              <p:spPr bwMode="auto">
                <a:xfrm>
                  <a:off x="2580" y="1213"/>
                  <a:ext cx="342" cy="3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n-US" altLang="en-US" sz="2800" i="1" smtClean="0">
                            <a:latin typeface="Cambria Math" panose="02040503050406030204" pitchFamily="18" charset="0"/>
                            <a:ea typeface="#9Slide02 Tieu de dai" panose="02000000000000000000" pitchFamily="2" charset="0"/>
                          </a:rPr>
                          <m:t>−</m:t>
                        </m:r>
                      </m:oMath>
                    </m:oMathPara>
                  </a14:m>
                  <a:endParaRPr lang="en-US" altLang="en-US" sz="2800">
                    <a:latin typeface="#9Slide02 Tieu de dai" panose="02000000000000000000" pitchFamily="2" charset="0"/>
                    <a:ea typeface="#9Slide02 Tieu de dai" panose="02000000000000000000" pitchFamily="2" charset="0"/>
                  </a:endParaRPr>
                </a:p>
              </p:txBody>
            </p:sp>
          </mc:Choice>
          <mc:Fallback xmlns="">
            <p:sp>
              <p:nvSpPr>
                <p:cNvPr id="163" name="Text Box 157">
                  <a:extLst>
                    <a:ext uri="{FF2B5EF4-FFF2-40B4-BE49-F238E27FC236}">
                      <a16:creationId xmlns:a16="http://schemas.microsoft.com/office/drawing/2014/main" id="{355D6777-FB37-4659-9C6F-789BC2590377}"/>
                    </a:ext>
                  </a:extLst>
                </p:cNvPr>
                <p:cNvSpPr txBox="1">
                  <a:spLocks noRot="1" noChangeAspect="1" noMove="1" noResize="1" noEditPoints="1" noAdjustHandles="1" noChangeArrowheads="1" noChangeShapeType="1" noTextEdit="1"/>
                </p:cNvSpPr>
                <p:nvPr/>
              </p:nvSpPr>
              <p:spPr bwMode="auto">
                <a:xfrm>
                  <a:off x="2580" y="1213"/>
                  <a:ext cx="342" cy="330"/>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449" name="Group 158">
              <a:extLst>
                <a:ext uri="{FF2B5EF4-FFF2-40B4-BE49-F238E27FC236}">
                  <a16:creationId xmlns:a16="http://schemas.microsoft.com/office/drawing/2014/main" id="{63EE5005-7B7D-4DC6-8FD8-051D1E7FA9A9}"/>
                </a:ext>
              </a:extLst>
            </p:cNvPr>
            <p:cNvGrpSpPr>
              <a:grpSpLocks/>
            </p:cNvGrpSpPr>
            <p:nvPr/>
          </p:nvGrpSpPr>
          <p:grpSpPr bwMode="auto">
            <a:xfrm>
              <a:off x="2971" y="1102"/>
              <a:ext cx="274" cy="609"/>
              <a:chOff x="4740" y="1283"/>
              <a:chExt cx="274" cy="609"/>
            </a:xfrm>
          </p:grpSpPr>
          <p:sp>
            <p:nvSpPr>
              <p:cNvPr id="455" name="Text Box 159">
                <a:extLst>
                  <a:ext uri="{FF2B5EF4-FFF2-40B4-BE49-F238E27FC236}">
                    <a16:creationId xmlns:a16="http://schemas.microsoft.com/office/drawing/2014/main" id="{ADFFC1C6-A93F-4D83-8608-CEE3BC1DE956}"/>
                  </a:ext>
                </a:extLst>
              </p:cNvPr>
              <p:cNvSpPr txBox="1">
                <a:spLocks noChangeArrowheads="1"/>
              </p:cNvSpPr>
              <p:nvPr/>
            </p:nvSpPr>
            <p:spPr bwMode="auto">
              <a:xfrm>
                <a:off x="4767" y="1562"/>
                <a:ext cx="24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6</a:t>
                </a:r>
              </a:p>
            </p:txBody>
          </p:sp>
          <p:grpSp>
            <p:nvGrpSpPr>
              <p:cNvPr id="456" name="Group 160">
                <a:extLst>
                  <a:ext uri="{FF2B5EF4-FFF2-40B4-BE49-F238E27FC236}">
                    <a16:creationId xmlns:a16="http://schemas.microsoft.com/office/drawing/2014/main" id="{1BEC7A7F-52A1-4B4B-A537-6AA580866965}"/>
                  </a:ext>
                </a:extLst>
              </p:cNvPr>
              <p:cNvGrpSpPr>
                <a:grpSpLocks/>
              </p:cNvGrpSpPr>
              <p:nvPr/>
            </p:nvGrpSpPr>
            <p:grpSpPr bwMode="auto">
              <a:xfrm>
                <a:off x="4740" y="1283"/>
                <a:ext cx="272" cy="330"/>
                <a:chOff x="2091" y="1691"/>
                <a:chExt cx="272" cy="330"/>
              </a:xfrm>
            </p:grpSpPr>
            <p:sp>
              <p:nvSpPr>
                <p:cNvPr id="458" name="Text Box 161">
                  <a:extLst>
                    <a:ext uri="{FF2B5EF4-FFF2-40B4-BE49-F238E27FC236}">
                      <a16:creationId xmlns:a16="http://schemas.microsoft.com/office/drawing/2014/main" id="{6670273B-A6C7-4C83-B119-76E8CD9ADD33}"/>
                    </a:ext>
                  </a:extLst>
                </p:cNvPr>
                <p:cNvSpPr txBox="1">
                  <a:spLocks noChangeArrowheads="1"/>
                </p:cNvSpPr>
                <p:nvPr/>
              </p:nvSpPr>
              <p:spPr bwMode="auto">
                <a:xfrm>
                  <a:off x="2109" y="1691"/>
                  <a:ext cx="24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1</a:t>
                  </a:r>
                </a:p>
              </p:txBody>
            </p:sp>
            <p:sp>
              <p:nvSpPr>
                <p:cNvPr id="459" name="Line 162">
                  <a:extLst>
                    <a:ext uri="{FF2B5EF4-FFF2-40B4-BE49-F238E27FC236}">
                      <a16:creationId xmlns:a16="http://schemas.microsoft.com/office/drawing/2014/main" id="{29701CD9-74AD-4920-B6F8-96B0F47026B2}"/>
                    </a:ext>
                  </a:extLst>
                </p:cNvPr>
                <p:cNvSpPr>
                  <a:spLocks noChangeShapeType="1"/>
                </p:cNvSpPr>
                <p:nvPr/>
              </p:nvSpPr>
              <p:spPr bwMode="auto">
                <a:xfrm>
                  <a:off x="2091" y="1979"/>
                  <a:ext cx="2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latin typeface="#9Slide02 Tieu de dai" panose="02000000000000000000" pitchFamily="2" charset="0"/>
                    <a:ea typeface="#9Slide02 Tieu de dai" panose="02000000000000000000" pitchFamily="2" charset="0"/>
                  </a:endParaRPr>
                </a:p>
              </p:txBody>
            </p:sp>
          </p:grpSp>
        </p:grpSp>
        <p:grpSp>
          <p:nvGrpSpPr>
            <p:cNvPr id="450" name="Group 163">
              <a:extLst>
                <a:ext uri="{FF2B5EF4-FFF2-40B4-BE49-F238E27FC236}">
                  <a16:creationId xmlns:a16="http://schemas.microsoft.com/office/drawing/2014/main" id="{8AA1C150-8F56-453F-BE81-5715F99ABB93}"/>
                </a:ext>
              </a:extLst>
            </p:cNvPr>
            <p:cNvGrpSpPr>
              <a:grpSpLocks/>
            </p:cNvGrpSpPr>
            <p:nvPr/>
          </p:nvGrpSpPr>
          <p:grpSpPr bwMode="auto">
            <a:xfrm>
              <a:off x="2245" y="1102"/>
              <a:ext cx="377" cy="609"/>
              <a:chOff x="4686" y="1283"/>
              <a:chExt cx="377" cy="609"/>
            </a:xfrm>
          </p:grpSpPr>
          <p:sp>
            <p:nvSpPr>
              <p:cNvPr id="451" name="Text Box 164">
                <a:extLst>
                  <a:ext uri="{FF2B5EF4-FFF2-40B4-BE49-F238E27FC236}">
                    <a16:creationId xmlns:a16="http://schemas.microsoft.com/office/drawing/2014/main" id="{D86E651D-E034-4819-A9CD-2CE7A7DB8F7C}"/>
                  </a:ext>
                </a:extLst>
              </p:cNvPr>
              <p:cNvSpPr txBox="1">
                <a:spLocks noChangeArrowheads="1"/>
              </p:cNvSpPr>
              <p:nvPr/>
            </p:nvSpPr>
            <p:spPr bwMode="auto">
              <a:xfrm>
                <a:off x="4686" y="1562"/>
                <a:ext cx="37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12</a:t>
                </a:r>
              </a:p>
            </p:txBody>
          </p:sp>
          <p:grpSp>
            <p:nvGrpSpPr>
              <p:cNvPr id="452" name="Group 165">
                <a:extLst>
                  <a:ext uri="{FF2B5EF4-FFF2-40B4-BE49-F238E27FC236}">
                    <a16:creationId xmlns:a16="http://schemas.microsoft.com/office/drawing/2014/main" id="{C7885A9A-8A68-4963-B57E-BF8B6EAE6200}"/>
                  </a:ext>
                </a:extLst>
              </p:cNvPr>
              <p:cNvGrpSpPr>
                <a:grpSpLocks/>
              </p:cNvGrpSpPr>
              <p:nvPr/>
            </p:nvGrpSpPr>
            <p:grpSpPr bwMode="auto">
              <a:xfrm>
                <a:off x="4740" y="1283"/>
                <a:ext cx="272" cy="330"/>
                <a:chOff x="2091" y="1691"/>
                <a:chExt cx="272" cy="330"/>
              </a:xfrm>
            </p:grpSpPr>
            <p:sp>
              <p:nvSpPr>
                <p:cNvPr id="453" name="Text Box 166">
                  <a:extLst>
                    <a:ext uri="{FF2B5EF4-FFF2-40B4-BE49-F238E27FC236}">
                      <a16:creationId xmlns:a16="http://schemas.microsoft.com/office/drawing/2014/main" id="{24AF1DA8-A3D7-4A75-9685-3A68D7C911E1}"/>
                    </a:ext>
                  </a:extLst>
                </p:cNvPr>
                <p:cNvSpPr txBox="1">
                  <a:spLocks noChangeArrowheads="1"/>
                </p:cNvSpPr>
                <p:nvPr/>
              </p:nvSpPr>
              <p:spPr bwMode="auto">
                <a:xfrm>
                  <a:off x="2109" y="1691"/>
                  <a:ext cx="24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7</a:t>
                  </a:r>
                </a:p>
              </p:txBody>
            </p:sp>
            <p:sp>
              <p:nvSpPr>
                <p:cNvPr id="454" name="Line 167">
                  <a:extLst>
                    <a:ext uri="{FF2B5EF4-FFF2-40B4-BE49-F238E27FC236}">
                      <a16:creationId xmlns:a16="http://schemas.microsoft.com/office/drawing/2014/main" id="{EC7E6712-4ACB-439F-B65B-23E5DDB783FA}"/>
                    </a:ext>
                  </a:extLst>
                </p:cNvPr>
                <p:cNvSpPr>
                  <a:spLocks noChangeShapeType="1"/>
                </p:cNvSpPr>
                <p:nvPr/>
              </p:nvSpPr>
              <p:spPr bwMode="auto">
                <a:xfrm>
                  <a:off x="2091" y="1979"/>
                  <a:ext cx="2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latin typeface="#9Slide02 Tieu de dai" panose="02000000000000000000" pitchFamily="2" charset="0"/>
                    <a:ea typeface="#9Slide02 Tieu de dai" panose="02000000000000000000" pitchFamily="2" charset="0"/>
                  </a:endParaRPr>
                </a:p>
              </p:txBody>
            </p:sp>
          </p:grpSp>
        </p:grpSp>
      </p:grpSp>
      <p:sp>
        <p:nvSpPr>
          <p:cNvPr id="460" name="Text Box 202">
            <a:extLst>
              <a:ext uri="{FF2B5EF4-FFF2-40B4-BE49-F238E27FC236}">
                <a16:creationId xmlns:a16="http://schemas.microsoft.com/office/drawing/2014/main" id="{16B32D6D-2736-4750-A09F-279AE634F8E2}"/>
              </a:ext>
            </a:extLst>
          </p:cNvPr>
          <p:cNvSpPr txBox="1">
            <a:spLocks noChangeArrowheads="1"/>
          </p:cNvSpPr>
          <p:nvPr/>
        </p:nvSpPr>
        <p:spPr bwMode="auto">
          <a:xfrm>
            <a:off x="2471993" y="4445179"/>
            <a:ext cx="3921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a:t>
            </a:r>
          </a:p>
        </p:txBody>
      </p:sp>
      <p:grpSp>
        <p:nvGrpSpPr>
          <p:cNvPr id="461" name="Group 217">
            <a:extLst>
              <a:ext uri="{FF2B5EF4-FFF2-40B4-BE49-F238E27FC236}">
                <a16:creationId xmlns:a16="http://schemas.microsoft.com/office/drawing/2014/main" id="{FBC6877F-3DE7-4DB5-A4E9-2896FA25FADC}"/>
              </a:ext>
            </a:extLst>
          </p:cNvPr>
          <p:cNvGrpSpPr>
            <a:grpSpLocks/>
          </p:cNvGrpSpPr>
          <p:nvPr/>
        </p:nvGrpSpPr>
        <p:grpSpPr bwMode="auto">
          <a:xfrm>
            <a:off x="2903793" y="4214996"/>
            <a:ext cx="1606551" cy="973140"/>
            <a:chOff x="431" y="1234"/>
            <a:chExt cx="1012" cy="613"/>
          </a:xfrm>
        </p:grpSpPr>
        <p:grpSp>
          <p:nvGrpSpPr>
            <p:cNvPr id="463" name="Group 218">
              <a:extLst>
                <a:ext uri="{FF2B5EF4-FFF2-40B4-BE49-F238E27FC236}">
                  <a16:creationId xmlns:a16="http://schemas.microsoft.com/office/drawing/2014/main" id="{B564383C-E665-4448-B367-5E3CF5F5C687}"/>
                </a:ext>
              </a:extLst>
            </p:cNvPr>
            <p:cNvGrpSpPr>
              <a:grpSpLocks/>
            </p:cNvGrpSpPr>
            <p:nvPr/>
          </p:nvGrpSpPr>
          <p:grpSpPr bwMode="auto">
            <a:xfrm>
              <a:off x="1066" y="1234"/>
              <a:ext cx="377" cy="613"/>
              <a:chOff x="4686" y="1279"/>
              <a:chExt cx="377" cy="613"/>
            </a:xfrm>
          </p:grpSpPr>
          <p:sp>
            <p:nvSpPr>
              <p:cNvPr id="470" name="Text Box 219">
                <a:extLst>
                  <a:ext uri="{FF2B5EF4-FFF2-40B4-BE49-F238E27FC236}">
                    <a16:creationId xmlns:a16="http://schemas.microsoft.com/office/drawing/2014/main" id="{DFD8988B-D110-40C3-838F-D695A21A63D9}"/>
                  </a:ext>
                </a:extLst>
              </p:cNvPr>
              <p:cNvSpPr txBox="1">
                <a:spLocks noChangeArrowheads="1"/>
              </p:cNvSpPr>
              <p:nvPr/>
            </p:nvSpPr>
            <p:spPr bwMode="auto">
              <a:xfrm>
                <a:off x="4686" y="1562"/>
                <a:ext cx="37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12</a:t>
                </a:r>
              </a:p>
            </p:txBody>
          </p:sp>
          <p:grpSp>
            <p:nvGrpSpPr>
              <p:cNvPr id="471" name="Group 220">
                <a:extLst>
                  <a:ext uri="{FF2B5EF4-FFF2-40B4-BE49-F238E27FC236}">
                    <a16:creationId xmlns:a16="http://schemas.microsoft.com/office/drawing/2014/main" id="{337D5E24-16F1-4718-AB67-7CB72B7F80EB}"/>
                  </a:ext>
                </a:extLst>
              </p:cNvPr>
              <p:cNvGrpSpPr>
                <a:grpSpLocks/>
              </p:cNvGrpSpPr>
              <p:nvPr/>
            </p:nvGrpSpPr>
            <p:grpSpPr bwMode="auto">
              <a:xfrm>
                <a:off x="4740" y="1279"/>
                <a:ext cx="272" cy="330"/>
                <a:chOff x="2091" y="1687"/>
                <a:chExt cx="272" cy="330"/>
              </a:xfrm>
            </p:grpSpPr>
            <p:sp>
              <p:nvSpPr>
                <p:cNvPr id="472" name="Text Box 221">
                  <a:extLst>
                    <a:ext uri="{FF2B5EF4-FFF2-40B4-BE49-F238E27FC236}">
                      <a16:creationId xmlns:a16="http://schemas.microsoft.com/office/drawing/2014/main" id="{09000C34-06EA-47C9-B1F7-2978AF273E6B}"/>
                    </a:ext>
                  </a:extLst>
                </p:cNvPr>
                <p:cNvSpPr txBox="1">
                  <a:spLocks noChangeArrowheads="1"/>
                </p:cNvSpPr>
                <p:nvPr/>
              </p:nvSpPr>
              <p:spPr bwMode="auto">
                <a:xfrm>
                  <a:off x="2106" y="1687"/>
                  <a:ext cx="24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2</a:t>
                  </a:r>
                </a:p>
              </p:txBody>
            </p:sp>
            <p:sp>
              <p:nvSpPr>
                <p:cNvPr id="473" name="Line 222">
                  <a:extLst>
                    <a:ext uri="{FF2B5EF4-FFF2-40B4-BE49-F238E27FC236}">
                      <a16:creationId xmlns:a16="http://schemas.microsoft.com/office/drawing/2014/main" id="{D604173F-DF61-4926-874C-51DBC897A944}"/>
                    </a:ext>
                  </a:extLst>
                </p:cNvPr>
                <p:cNvSpPr>
                  <a:spLocks noChangeShapeType="1"/>
                </p:cNvSpPr>
                <p:nvPr/>
              </p:nvSpPr>
              <p:spPr bwMode="auto">
                <a:xfrm>
                  <a:off x="2091" y="1979"/>
                  <a:ext cx="2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latin typeface="#9Slide02 Tieu de dai" panose="02000000000000000000" pitchFamily="2" charset="0"/>
                    <a:ea typeface="#9Slide02 Tieu de dai" panose="02000000000000000000" pitchFamily="2" charset="0"/>
                  </a:endParaRPr>
                </a:p>
              </p:txBody>
            </p:sp>
          </p:grpSp>
        </p:grpSp>
        <p:grpSp>
          <p:nvGrpSpPr>
            <p:cNvPr id="464" name="Group 223">
              <a:extLst>
                <a:ext uri="{FF2B5EF4-FFF2-40B4-BE49-F238E27FC236}">
                  <a16:creationId xmlns:a16="http://schemas.microsoft.com/office/drawing/2014/main" id="{2BDB719D-84EC-4EAB-B7CB-D669B3CE58DE}"/>
                </a:ext>
              </a:extLst>
            </p:cNvPr>
            <p:cNvGrpSpPr>
              <a:grpSpLocks/>
            </p:cNvGrpSpPr>
            <p:nvPr/>
          </p:nvGrpSpPr>
          <p:grpSpPr bwMode="auto">
            <a:xfrm>
              <a:off x="431" y="1238"/>
              <a:ext cx="377" cy="609"/>
              <a:chOff x="4686" y="1283"/>
              <a:chExt cx="377" cy="609"/>
            </a:xfrm>
          </p:grpSpPr>
          <p:sp>
            <p:nvSpPr>
              <p:cNvPr id="466" name="Text Box 224">
                <a:extLst>
                  <a:ext uri="{FF2B5EF4-FFF2-40B4-BE49-F238E27FC236}">
                    <a16:creationId xmlns:a16="http://schemas.microsoft.com/office/drawing/2014/main" id="{0E9E6964-1D7B-4C29-ABF4-E940B142D34C}"/>
                  </a:ext>
                </a:extLst>
              </p:cNvPr>
              <p:cNvSpPr txBox="1">
                <a:spLocks noChangeArrowheads="1"/>
              </p:cNvSpPr>
              <p:nvPr/>
            </p:nvSpPr>
            <p:spPr bwMode="auto">
              <a:xfrm>
                <a:off x="4686" y="1562"/>
                <a:ext cx="37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12</a:t>
                </a:r>
              </a:p>
            </p:txBody>
          </p:sp>
          <p:grpSp>
            <p:nvGrpSpPr>
              <p:cNvPr id="467" name="Group 225">
                <a:extLst>
                  <a:ext uri="{FF2B5EF4-FFF2-40B4-BE49-F238E27FC236}">
                    <a16:creationId xmlns:a16="http://schemas.microsoft.com/office/drawing/2014/main" id="{BDF3F9FC-F519-4D0B-A460-44208A745D21}"/>
                  </a:ext>
                </a:extLst>
              </p:cNvPr>
              <p:cNvGrpSpPr>
                <a:grpSpLocks/>
              </p:cNvGrpSpPr>
              <p:nvPr/>
            </p:nvGrpSpPr>
            <p:grpSpPr bwMode="auto">
              <a:xfrm>
                <a:off x="4740" y="1283"/>
                <a:ext cx="272" cy="330"/>
                <a:chOff x="2091" y="1691"/>
                <a:chExt cx="272" cy="330"/>
              </a:xfrm>
            </p:grpSpPr>
            <p:sp>
              <p:nvSpPr>
                <p:cNvPr id="468" name="Text Box 226">
                  <a:extLst>
                    <a:ext uri="{FF2B5EF4-FFF2-40B4-BE49-F238E27FC236}">
                      <a16:creationId xmlns:a16="http://schemas.microsoft.com/office/drawing/2014/main" id="{E60B22F2-EBED-47CD-A9A8-C38C2634611C}"/>
                    </a:ext>
                  </a:extLst>
                </p:cNvPr>
                <p:cNvSpPr txBox="1">
                  <a:spLocks noChangeArrowheads="1"/>
                </p:cNvSpPr>
                <p:nvPr/>
              </p:nvSpPr>
              <p:spPr bwMode="auto">
                <a:xfrm>
                  <a:off x="2109" y="1691"/>
                  <a:ext cx="24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7</a:t>
                  </a:r>
                </a:p>
              </p:txBody>
            </p:sp>
            <p:sp>
              <p:nvSpPr>
                <p:cNvPr id="469" name="Line 227">
                  <a:extLst>
                    <a:ext uri="{FF2B5EF4-FFF2-40B4-BE49-F238E27FC236}">
                      <a16:creationId xmlns:a16="http://schemas.microsoft.com/office/drawing/2014/main" id="{50860B69-2428-4513-ADAF-1005A4DDDF74}"/>
                    </a:ext>
                  </a:extLst>
                </p:cNvPr>
                <p:cNvSpPr>
                  <a:spLocks noChangeShapeType="1"/>
                </p:cNvSpPr>
                <p:nvPr/>
              </p:nvSpPr>
              <p:spPr bwMode="auto">
                <a:xfrm>
                  <a:off x="2091" y="1979"/>
                  <a:ext cx="2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latin typeface="#9Slide02 Tieu de dai" panose="02000000000000000000" pitchFamily="2" charset="0"/>
                    <a:ea typeface="#9Slide02 Tieu de dai" panose="02000000000000000000" pitchFamily="2" charset="0"/>
                  </a:endParaRPr>
                </a:p>
              </p:txBody>
            </p:sp>
          </p:grpSp>
        </p:grpSp>
        <mc:AlternateContent xmlns:mc="http://schemas.openxmlformats.org/markup-compatibility/2006" xmlns:a14="http://schemas.microsoft.com/office/drawing/2010/main">
          <mc:Choice Requires="a14">
            <p:sp>
              <p:nvSpPr>
                <p:cNvPr id="465" name="Text Box 228">
                  <a:extLst>
                    <a:ext uri="{FF2B5EF4-FFF2-40B4-BE49-F238E27FC236}">
                      <a16:creationId xmlns:a16="http://schemas.microsoft.com/office/drawing/2014/main" id="{1A9AF926-F393-4F35-A09C-126F1BDD90AC}"/>
                    </a:ext>
                  </a:extLst>
                </p:cNvPr>
                <p:cNvSpPr txBox="1">
                  <a:spLocks noChangeArrowheads="1"/>
                </p:cNvSpPr>
                <p:nvPr/>
              </p:nvSpPr>
              <p:spPr bwMode="auto">
                <a:xfrm>
                  <a:off x="746" y="1355"/>
                  <a:ext cx="342" cy="3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n-US" altLang="en-US" sz="2800" i="1" smtClean="0">
                            <a:latin typeface="Cambria Math" panose="02040503050406030204" pitchFamily="18" charset="0"/>
                            <a:ea typeface="#9Slide02 Tieu de dai" panose="02000000000000000000" pitchFamily="2" charset="0"/>
                          </a:rPr>
                          <m:t>−</m:t>
                        </m:r>
                      </m:oMath>
                    </m:oMathPara>
                  </a14:m>
                  <a:endParaRPr lang="en-US" altLang="en-US" sz="2800">
                    <a:latin typeface="#9Slide02 Tieu de dai" panose="02000000000000000000" pitchFamily="2" charset="0"/>
                    <a:ea typeface="#9Slide02 Tieu de dai" panose="02000000000000000000" pitchFamily="2" charset="0"/>
                  </a:endParaRPr>
                </a:p>
              </p:txBody>
            </p:sp>
          </mc:Choice>
          <mc:Fallback xmlns="">
            <p:sp>
              <p:nvSpPr>
                <p:cNvPr id="178" name="Text Box 228">
                  <a:extLst>
                    <a:ext uri="{FF2B5EF4-FFF2-40B4-BE49-F238E27FC236}">
                      <a16:creationId xmlns:a16="http://schemas.microsoft.com/office/drawing/2014/main" id="{847AA9DF-06DD-4229-A0F1-46BAB18C1E48}"/>
                    </a:ext>
                  </a:extLst>
                </p:cNvPr>
                <p:cNvSpPr txBox="1">
                  <a:spLocks noRot="1" noChangeAspect="1" noMove="1" noResize="1" noEditPoints="1" noAdjustHandles="1" noChangeArrowheads="1" noChangeShapeType="1" noTextEdit="1"/>
                </p:cNvSpPr>
                <p:nvPr/>
              </p:nvSpPr>
              <p:spPr bwMode="auto">
                <a:xfrm>
                  <a:off x="746" y="1355"/>
                  <a:ext cx="342" cy="330"/>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474" name="Text Box 229">
            <a:extLst>
              <a:ext uri="{FF2B5EF4-FFF2-40B4-BE49-F238E27FC236}">
                <a16:creationId xmlns:a16="http://schemas.microsoft.com/office/drawing/2014/main" id="{CF756438-243C-45BC-A8A7-A5B31AB3472B}"/>
              </a:ext>
            </a:extLst>
          </p:cNvPr>
          <p:cNvSpPr txBox="1">
            <a:spLocks noChangeArrowheads="1"/>
          </p:cNvSpPr>
          <p:nvPr/>
        </p:nvSpPr>
        <p:spPr bwMode="auto">
          <a:xfrm>
            <a:off x="4459543" y="4416604"/>
            <a:ext cx="3921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a:t>
            </a:r>
          </a:p>
        </p:txBody>
      </p:sp>
      <p:grpSp>
        <p:nvGrpSpPr>
          <p:cNvPr id="475" name="Group 232">
            <a:extLst>
              <a:ext uri="{FF2B5EF4-FFF2-40B4-BE49-F238E27FC236}">
                <a16:creationId xmlns:a16="http://schemas.microsoft.com/office/drawing/2014/main" id="{0A0193DC-FF54-4F44-B3BD-CDC51A4F8E7D}"/>
              </a:ext>
            </a:extLst>
          </p:cNvPr>
          <p:cNvGrpSpPr>
            <a:grpSpLocks/>
          </p:cNvGrpSpPr>
          <p:nvPr/>
        </p:nvGrpSpPr>
        <p:grpSpPr bwMode="auto">
          <a:xfrm>
            <a:off x="6615732" y="4221348"/>
            <a:ext cx="598488" cy="966790"/>
            <a:chOff x="4686" y="1283"/>
            <a:chExt cx="377" cy="609"/>
          </a:xfrm>
        </p:grpSpPr>
        <p:sp>
          <p:nvSpPr>
            <p:cNvPr id="476" name="Text Box 233">
              <a:extLst>
                <a:ext uri="{FF2B5EF4-FFF2-40B4-BE49-F238E27FC236}">
                  <a16:creationId xmlns:a16="http://schemas.microsoft.com/office/drawing/2014/main" id="{ADF59FF7-9BA4-4F1C-81CA-38CA41B8E658}"/>
                </a:ext>
              </a:extLst>
            </p:cNvPr>
            <p:cNvSpPr txBox="1">
              <a:spLocks noChangeArrowheads="1"/>
            </p:cNvSpPr>
            <p:nvPr/>
          </p:nvSpPr>
          <p:spPr bwMode="auto">
            <a:xfrm>
              <a:off x="4686" y="1562"/>
              <a:ext cx="37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12</a:t>
              </a:r>
            </a:p>
          </p:txBody>
        </p:sp>
        <p:grpSp>
          <p:nvGrpSpPr>
            <p:cNvPr id="477" name="Group 234">
              <a:extLst>
                <a:ext uri="{FF2B5EF4-FFF2-40B4-BE49-F238E27FC236}">
                  <a16:creationId xmlns:a16="http://schemas.microsoft.com/office/drawing/2014/main" id="{2FC808EE-0E00-4157-8E06-E7403E69BDEE}"/>
                </a:ext>
              </a:extLst>
            </p:cNvPr>
            <p:cNvGrpSpPr>
              <a:grpSpLocks/>
            </p:cNvGrpSpPr>
            <p:nvPr/>
          </p:nvGrpSpPr>
          <p:grpSpPr bwMode="auto">
            <a:xfrm>
              <a:off x="4740" y="1283"/>
              <a:ext cx="272" cy="330"/>
              <a:chOff x="2091" y="1691"/>
              <a:chExt cx="272" cy="330"/>
            </a:xfrm>
          </p:grpSpPr>
          <p:sp>
            <p:nvSpPr>
              <p:cNvPr id="478" name="Text Box 235">
                <a:extLst>
                  <a:ext uri="{FF2B5EF4-FFF2-40B4-BE49-F238E27FC236}">
                    <a16:creationId xmlns:a16="http://schemas.microsoft.com/office/drawing/2014/main" id="{667C534B-EE5E-4BDA-9DBB-68B6CF0F7BF8}"/>
                  </a:ext>
                </a:extLst>
              </p:cNvPr>
              <p:cNvSpPr txBox="1">
                <a:spLocks noChangeArrowheads="1"/>
              </p:cNvSpPr>
              <p:nvPr/>
            </p:nvSpPr>
            <p:spPr bwMode="auto">
              <a:xfrm>
                <a:off x="2109" y="1691"/>
                <a:ext cx="24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5</a:t>
                </a:r>
              </a:p>
            </p:txBody>
          </p:sp>
          <p:sp>
            <p:nvSpPr>
              <p:cNvPr id="479" name="Line 236">
                <a:extLst>
                  <a:ext uri="{FF2B5EF4-FFF2-40B4-BE49-F238E27FC236}">
                    <a16:creationId xmlns:a16="http://schemas.microsoft.com/office/drawing/2014/main" id="{3164F279-BE20-4F71-BDFE-EBE3ECC38E68}"/>
                  </a:ext>
                </a:extLst>
              </p:cNvPr>
              <p:cNvSpPr>
                <a:spLocks noChangeShapeType="1"/>
              </p:cNvSpPr>
              <p:nvPr/>
            </p:nvSpPr>
            <p:spPr bwMode="auto">
              <a:xfrm>
                <a:off x="2091" y="1979"/>
                <a:ext cx="2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latin typeface="#9Slide02 Tieu de dai" panose="02000000000000000000" pitchFamily="2" charset="0"/>
                  <a:ea typeface="#9Slide02 Tieu de dai" panose="02000000000000000000" pitchFamily="2" charset="0"/>
                </a:endParaRPr>
              </a:p>
            </p:txBody>
          </p:sp>
        </p:grpSp>
      </p:grpSp>
      <p:sp>
        <p:nvSpPr>
          <p:cNvPr id="480" name="Text Box 237">
            <a:extLst>
              <a:ext uri="{FF2B5EF4-FFF2-40B4-BE49-F238E27FC236}">
                <a16:creationId xmlns:a16="http://schemas.microsoft.com/office/drawing/2014/main" id="{796D6FE8-2C75-4629-A960-AD6F1CAE1000}"/>
              </a:ext>
            </a:extLst>
          </p:cNvPr>
          <p:cNvSpPr txBox="1">
            <a:spLocks noChangeArrowheads="1"/>
          </p:cNvSpPr>
          <p:nvPr/>
        </p:nvSpPr>
        <p:spPr bwMode="auto">
          <a:xfrm>
            <a:off x="7191989" y="4461054"/>
            <a:ext cx="3603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a:t>
            </a:r>
          </a:p>
        </p:txBody>
      </p:sp>
      <p:sp>
        <p:nvSpPr>
          <p:cNvPr id="481" name="Text Box 238">
            <a:extLst>
              <a:ext uri="{FF2B5EF4-FFF2-40B4-BE49-F238E27FC236}">
                <a16:creationId xmlns:a16="http://schemas.microsoft.com/office/drawing/2014/main" id="{59D5F546-416B-4B4C-98EF-5F095DCAFD02}"/>
              </a:ext>
            </a:extLst>
          </p:cNvPr>
          <p:cNvSpPr txBox="1">
            <a:spLocks noChangeArrowheads="1"/>
          </p:cNvSpPr>
          <p:nvPr/>
        </p:nvSpPr>
        <p:spPr bwMode="auto">
          <a:xfrm>
            <a:off x="8200051" y="4388029"/>
            <a:ext cx="3921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a:t>
            </a:r>
          </a:p>
        </p:txBody>
      </p:sp>
      <p:sp>
        <p:nvSpPr>
          <p:cNvPr id="482" name="Text Box 7">
            <a:extLst>
              <a:ext uri="{FF2B5EF4-FFF2-40B4-BE49-F238E27FC236}">
                <a16:creationId xmlns:a16="http://schemas.microsoft.com/office/drawing/2014/main" id="{158AE211-AFF3-4D5D-B127-5FB312B0D93A}"/>
              </a:ext>
            </a:extLst>
          </p:cNvPr>
          <p:cNvSpPr txBox="1">
            <a:spLocks noChangeArrowheads="1"/>
          </p:cNvSpPr>
          <p:nvPr/>
        </p:nvSpPr>
        <p:spPr bwMode="auto">
          <a:xfrm>
            <a:off x="5373922" y="4489777"/>
            <a:ext cx="1270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SVN-Caprica Script" pitchFamily="2" charset="0"/>
                <a:ea typeface="#9Slide02 Tieu de dai" panose="02000000000000000000" pitchFamily="2" charset="0"/>
                <a:cs typeface="#9Slide07 Pattaya" panose="00000500000000000000" pitchFamily="2" charset="-34"/>
              </a:rPr>
              <a:t>Thử lại:</a:t>
            </a:r>
          </a:p>
        </p:txBody>
      </p:sp>
      <p:grpSp>
        <p:nvGrpSpPr>
          <p:cNvPr id="483" name="Group 127">
            <a:extLst>
              <a:ext uri="{FF2B5EF4-FFF2-40B4-BE49-F238E27FC236}">
                <a16:creationId xmlns:a16="http://schemas.microsoft.com/office/drawing/2014/main" id="{FA8ADEE8-FD77-4A42-B68D-DEB1979257C6}"/>
              </a:ext>
            </a:extLst>
          </p:cNvPr>
          <p:cNvGrpSpPr>
            <a:grpSpLocks/>
          </p:cNvGrpSpPr>
          <p:nvPr/>
        </p:nvGrpSpPr>
        <p:grpSpPr bwMode="auto">
          <a:xfrm>
            <a:off x="2441340" y="5588200"/>
            <a:ext cx="431800" cy="992189"/>
            <a:chOff x="4740" y="1274"/>
            <a:chExt cx="272" cy="625"/>
          </a:xfrm>
        </p:grpSpPr>
        <p:sp>
          <p:nvSpPr>
            <p:cNvPr id="484" name="Text Box 128">
              <a:extLst>
                <a:ext uri="{FF2B5EF4-FFF2-40B4-BE49-F238E27FC236}">
                  <a16:creationId xmlns:a16="http://schemas.microsoft.com/office/drawing/2014/main" id="{7277E821-6AD6-417A-9954-B9E6FD5D9280}"/>
                </a:ext>
              </a:extLst>
            </p:cNvPr>
            <p:cNvSpPr txBox="1">
              <a:spLocks noChangeArrowheads="1"/>
            </p:cNvSpPr>
            <p:nvPr/>
          </p:nvSpPr>
          <p:spPr bwMode="auto">
            <a:xfrm>
              <a:off x="4752" y="1569"/>
              <a:ext cx="24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7</a:t>
              </a:r>
            </a:p>
          </p:txBody>
        </p:sp>
        <p:grpSp>
          <p:nvGrpSpPr>
            <p:cNvPr id="485" name="Group 129">
              <a:extLst>
                <a:ext uri="{FF2B5EF4-FFF2-40B4-BE49-F238E27FC236}">
                  <a16:creationId xmlns:a16="http://schemas.microsoft.com/office/drawing/2014/main" id="{E3E8451B-8094-4157-91D6-7EBF98F30DAD}"/>
                </a:ext>
              </a:extLst>
            </p:cNvPr>
            <p:cNvGrpSpPr>
              <a:grpSpLocks/>
            </p:cNvGrpSpPr>
            <p:nvPr/>
          </p:nvGrpSpPr>
          <p:grpSpPr bwMode="auto">
            <a:xfrm>
              <a:off x="4740" y="1274"/>
              <a:ext cx="272" cy="330"/>
              <a:chOff x="2091" y="1682"/>
              <a:chExt cx="272" cy="330"/>
            </a:xfrm>
          </p:grpSpPr>
          <p:sp>
            <p:nvSpPr>
              <p:cNvPr id="486" name="Text Box 130">
                <a:extLst>
                  <a:ext uri="{FF2B5EF4-FFF2-40B4-BE49-F238E27FC236}">
                    <a16:creationId xmlns:a16="http://schemas.microsoft.com/office/drawing/2014/main" id="{C1E83A24-B772-4B6D-B946-E6EAE2F76536}"/>
                  </a:ext>
                </a:extLst>
              </p:cNvPr>
              <p:cNvSpPr txBox="1">
                <a:spLocks noChangeArrowheads="1"/>
              </p:cNvSpPr>
              <p:nvPr/>
            </p:nvSpPr>
            <p:spPr bwMode="auto">
              <a:xfrm>
                <a:off x="2109" y="1682"/>
                <a:ext cx="24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7</a:t>
                </a:r>
              </a:p>
            </p:txBody>
          </p:sp>
          <p:sp>
            <p:nvSpPr>
              <p:cNvPr id="487" name="Line 131">
                <a:extLst>
                  <a:ext uri="{FF2B5EF4-FFF2-40B4-BE49-F238E27FC236}">
                    <a16:creationId xmlns:a16="http://schemas.microsoft.com/office/drawing/2014/main" id="{7167208C-0594-4966-9AB8-00466C57B22A}"/>
                  </a:ext>
                </a:extLst>
              </p:cNvPr>
              <p:cNvSpPr>
                <a:spLocks noChangeShapeType="1"/>
              </p:cNvSpPr>
              <p:nvPr/>
            </p:nvSpPr>
            <p:spPr bwMode="auto">
              <a:xfrm>
                <a:off x="2091" y="1979"/>
                <a:ext cx="2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latin typeface="#9Slide02 Tieu de dai" panose="02000000000000000000" pitchFamily="2" charset="0"/>
                  <a:ea typeface="#9Slide02 Tieu de dai" panose="02000000000000000000" pitchFamily="2" charset="0"/>
                </a:endParaRPr>
              </a:p>
            </p:txBody>
          </p:sp>
        </p:grpSp>
      </p:grpSp>
      <p:grpSp>
        <p:nvGrpSpPr>
          <p:cNvPr id="488" name="Group 137">
            <a:extLst>
              <a:ext uri="{FF2B5EF4-FFF2-40B4-BE49-F238E27FC236}">
                <a16:creationId xmlns:a16="http://schemas.microsoft.com/office/drawing/2014/main" id="{F2738D20-221E-41EE-8498-203808C74F78}"/>
              </a:ext>
            </a:extLst>
          </p:cNvPr>
          <p:cNvGrpSpPr>
            <a:grpSpLocks/>
          </p:cNvGrpSpPr>
          <p:nvPr/>
        </p:nvGrpSpPr>
        <p:grpSpPr bwMode="auto">
          <a:xfrm>
            <a:off x="3357791" y="5588199"/>
            <a:ext cx="434975" cy="1000126"/>
            <a:chOff x="4740" y="1274"/>
            <a:chExt cx="274" cy="630"/>
          </a:xfrm>
        </p:grpSpPr>
        <p:sp>
          <p:nvSpPr>
            <p:cNvPr id="489" name="Text Box 138">
              <a:extLst>
                <a:ext uri="{FF2B5EF4-FFF2-40B4-BE49-F238E27FC236}">
                  <a16:creationId xmlns:a16="http://schemas.microsoft.com/office/drawing/2014/main" id="{43D2C291-DFC3-4C1E-BAAD-5AB0E2A1B88A}"/>
                </a:ext>
              </a:extLst>
            </p:cNvPr>
            <p:cNvSpPr txBox="1">
              <a:spLocks noChangeArrowheads="1"/>
            </p:cNvSpPr>
            <p:nvPr/>
          </p:nvSpPr>
          <p:spPr bwMode="auto">
            <a:xfrm>
              <a:off x="4767" y="1574"/>
              <a:ext cx="24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7</a:t>
              </a:r>
            </a:p>
          </p:txBody>
        </p:sp>
        <p:grpSp>
          <p:nvGrpSpPr>
            <p:cNvPr id="490" name="Group 139">
              <a:extLst>
                <a:ext uri="{FF2B5EF4-FFF2-40B4-BE49-F238E27FC236}">
                  <a16:creationId xmlns:a16="http://schemas.microsoft.com/office/drawing/2014/main" id="{1C17568C-94B2-44F4-9D75-B20B840B4CD6}"/>
                </a:ext>
              </a:extLst>
            </p:cNvPr>
            <p:cNvGrpSpPr>
              <a:grpSpLocks/>
            </p:cNvGrpSpPr>
            <p:nvPr/>
          </p:nvGrpSpPr>
          <p:grpSpPr bwMode="auto">
            <a:xfrm>
              <a:off x="4740" y="1274"/>
              <a:ext cx="272" cy="330"/>
              <a:chOff x="2091" y="1682"/>
              <a:chExt cx="272" cy="330"/>
            </a:xfrm>
          </p:grpSpPr>
          <p:sp>
            <p:nvSpPr>
              <p:cNvPr id="491" name="Text Box 140">
                <a:extLst>
                  <a:ext uri="{FF2B5EF4-FFF2-40B4-BE49-F238E27FC236}">
                    <a16:creationId xmlns:a16="http://schemas.microsoft.com/office/drawing/2014/main" id="{DD0C55D6-9F2B-436A-A73B-A1E7981A7C41}"/>
                  </a:ext>
                </a:extLst>
              </p:cNvPr>
              <p:cNvSpPr txBox="1">
                <a:spLocks noChangeArrowheads="1"/>
              </p:cNvSpPr>
              <p:nvPr/>
            </p:nvSpPr>
            <p:spPr bwMode="auto">
              <a:xfrm>
                <a:off x="2109" y="1682"/>
                <a:ext cx="24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3</a:t>
                </a:r>
              </a:p>
            </p:txBody>
          </p:sp>
          <p:sp>
            <p:nvSpPr>
              <p:cNvPr id="492" name="Line 141">
                <a:extLst>
                  <a:ext uri="{FF2B5EF4-FFF2-40B4-BE49-F238E27FC236}">
                    <a16:creationId xmlns:a16="http://schemas.microsoft.com/office/drawing/2014/main" id="{DDE3D19F-74B3-48AA-A3CC-97AD31630675}"/>
                  </a:ext>
                </a:extLst>
              </p:cNvPr>
              <p:cNvSpPr>
                <a:spLocks noChangeShapeType="1"/>
              </p:cNvSpPr>
              <p:nvPr/>
            </p:nvSpPr>
            <p:spPr bwMode="auto">
              <a:xfrm>
                <a:off x="2091" y="1979"/>
                <a:ext cx="2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latin typeface="#9Slide02 Tieu de dai" panose="02000000000000000000" pitchFamily="2" charset="0"/>
                  <a:ea typeface="#9Slide02 Tieu de dai" panose="02000000000000000000" pitchFamily="2" charset="0"/>
                </a:endParaRPr>
              </a:p>
            </p:txBody>
          </p:sp>
        </p:grpSp>
      </p:grpSp>
      <mc:AlternateContent xmlns:mc="http://schemas.openxmlformats.org/markup-compatibility/2006" xmlns:a14="http://schemas.microsoft.com/office/drawing/2010/main">
        <mc:Choice Requires="a14">
          <p:sp>
            <p:nvSpPr>
              <p:cNvPr id="493" name="Text Box 171">
                <a:extLst>
                  <a:ext uri="{FF2B5EF4-FFF2-40B4-BE49-F238E27FC236}">
                    <a16:creationId xmlns:a16="http://schemas.microsoft.com/office/drawing/2014/main" id="{8A7E36A1-402F-4CA7-9363-8B6A9A259915}"/>
                  </a:ext>
                </a:extLst>
              </p:cNvPr>
              <p:cNvSpPr txBox="1">
                <a:spLocks noChangeArrowheads="1"/>
              </p:cNvSpPr>
              <p:nvPr/>
            </p:nvSpPr>
            <p:spPr bwMode="auto">
              <a:xfrm>
                <a:off x="2816779" y="5771301"/>
                <a:ext cx="542136"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n-US" altLang="en-US" sz="2800" i="1">
                          <a:latin typeface="Cambria Math" panose="02040503050406030204" pitchFamily="18" charset="0"/>
                          <a:ea typeface="#9Slide02 Tieu de dai" panose="02000000000000000000" pitchFamily="2" charset="0"/>
                        </a:rPr>
                        <m:t>−</m:t>
                      </m:r>
                    </m:oMath>
                  </m:oMathPara>
                </a14:m>
                <a:endParaRPr lang="en-US" altLang="en-US" sz="2800">
                  <a:latin typeface="#9Slide02 Tieu de dai" panose="02000000000000000000" pitchFamily="2" charset="0"/>
                  <a:ea typeface="#9Slide02 Tieu de dai" panose="02000000000000000000" pitchFamily="2" charset="0"/>
                </a:endParaRPr>
              </a:p>
            </p:txBody>
          </p:sp>
        </mc:Choice>
        <mc:Fallback xmlns="">
          <p:sp>
            <p:nvSpPr>
              <p:cNvPr id="493" name="Text Box 171">
                <a:extLst>
                  <a:ext uri="{FF2B5EF4-FFF2-40B4-BE49-F238E27FC236}">
                    <a16:creationId xmlns:a16="http://schemas.microsoft.com/office/drawing/2014/main" id="{8A7E36A1-402F-4CA7-9363-8B6A9A259915}"/>
                  </a:ext>
                </a:extLst>
              </p:cNvPr>
              <p:cNvSpPr txBox="1">
                <a:spLocks noRot="1" noChangeAspect="1" noMove="1" noResize="1" noEditPoints="1" noAdjustHandles="1" noChangeArrowheads="1" noChangeShapeType="1" noTextEdit="1"/>
              </p:cNvSpPr>
              <p:nvPr/>
            </p:nvSpPr>
            <p:spPr bwMode="auto">
              <a:xfrm>
                <a:off x="2816779" y="5771301"/>
                <a:ext cx="542136" cy="523220"/>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494" name="Group 179">
            <a:extLst>
              <a:ext uri="{FF2B5EF4-FFF2-40B4-BE49-F238E27FC236}">
                <a16:creationId xmlns:a16="http://schemas.microsoft.com/office/drawing/2014/main" id="{50C83DCC-FED1-4841-8326-AB33BC0377FF}"/>
              </a:ext>
            </a:extLst>
          </p:cNvPr>
          <p:cNvGrpSpPr>
            <a:grpSpLocks/>
          </p:cNvGrpSpPr>
          <p:nvPr/>
        </p:nvGrpSpPr>
        <p:grpSpPr bwMode="auto">
          <a:xfrm>
            <a:off x="731602" y="5580263"/>
            <a:ext cx="1173163" cy="989015"/>
            <a:chOff x="3969" y="1088"/>
            <a:chExt cx="739" cy="623"/>
          </a:xfrm>
        </p:grpSpPr>
        <p:grpSp>
          <p:nvGrpSpPr>
            <p:cNvPr id="495" name="Group 172">
              <a:extLst>
                <a:ext uri="{FF2B5EF4-FFF2-40B4-BE49-F238E27FC236}">
                  <a16:creationId xmlns:a16="http://schemas.microsoft.com/office/drawing/2014/main" id="{49972071-E4C6-4F15-B2FC-16EE36C7BA64}"/>
                </a:ext>
              </a:extLst>
            </p:cNvPr>
            <p:cNvGrpSpPr>
              <a:grpSpLocks/>
            </p:cNvGrpSpPr>
            <p:nvPr/>
          </p:nvGrpSpPr>
          <p:grpSpPr bwMode="auto">
            <a:xfrm>
              <a:off x="4435" y="1088"/>
              <a:ext cx="273" cy="623"/>
              <a:chOff x="4571" y="1269"/>
              <a:chExt cx="273" cy="623"/>
            </a:xfrm>
          </p:grpSpPr>
          <p:sp>
            <p:nvSpPr>
              <p:cNvPr id="498" name="Text Box 173">
                <a:extLst>
                  <a:ext uri="{FF2B5EF4-FFF2-40B4-BE49-F238E27FC236}">
                    <a16:creationId xmlns:a16="http://schemas.microsoft.com/office/drawing/2014/main" id="{5CBA3B1D-3E05-40C3-AEDC-F0F1904D31AF}"/>
                  </a:ext>
                </a:extLst>
              </p:cNvPr>
              <p:cNvSpPr txBox="1">
                <a:spLocks noChangeArrowheads="1"/>
              </p:cNvSpPr>
              <p:nvPr/>
            </p:nvSpPr>
            <p:spPr bwMode="auto">
              <a:xfrm>
                <a:off x="4571" y="1562"/>
                <a:ext cx="24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7</a:t>
                </a:r>
              </a:p>
            </p:txBody>
          </p:sp>
          <p:grpSp>
            <p:nvGrpSpPr>
              <p:cNvPr id="499" name="Group 174">
                <a:extLst>
                  <a:ext uri="{FF2B5EF4-FFF2-40B4-BE49-F238E27FC236}">
                    <a16:creationId xmlns:a16="http://schemas.microsoft.com/office/drawing/2014/main" id="{09F8765C-90C7-4461-9837-E4DD3C6B2E12}"/>
                  </a:ext>
                </a:extLst>
              </p:cNvPr>
              <p:cNvGrpSpPr>
                <a:grpSpLocks/>
              </p:cNvGrpSpPr>
              <p:nvPr/>
            </p:nvGrpSpPr>
            <p:grpSpPr bwMode="auto">
              <a:xfrm>
                <a:off x="4572" y="1269"/>
                <a:ext cx="272" cy="330"/>
                <a:chOff x="1923" y="1677"/>
                <a:chExt cx="272" cy="330"/>
              </a:xfrm>
            </p:grpSpPr>
            <p:sp>
              <p:nvSpPr>
                <p:cNvPr id="500" name="Text Box 175">
                  <a:extLst>
                    <a:ext uri="{FF2B5EF4-FFF2-40B4-BE49-F238E27FC236}">
                      <a16:creationId xmlns:a16="http://schemas.microsoft.com/office/drawing/2014/main" id="{84EC5FD7-0EB4-4F5E-AC66-506B107F0050}"/>
                    </a:ext>
                  </a:extLst>
                </p:cNvPr>
                <p:cNvSpPr txBox="1">
                  <a:spLocks noChangeArrowheads="1"/>
                </p:cNvSpPr>
                <p:nvPr/>
              </p:nvSpPr>
              <p:spPr bwMode="auto">
                <a:xfrm>
                  <a:off x="1925" y="1677"/>
                  <a:ext cx="24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3</a:t>
                  </a:r>
                </a:p>
              </p:txBody>
            </p:sp>
            <p:sp>
              <p:nvSpPr>
                <p:cNvPr id="501" name="Line 176">
                  <a:extLst>
                    <a:ext uri="{FF2B5EF4-FFF2-40B4-BE49-F238E27FC236}">
                      <a16:creationId xmlns:a16="http://schemas.microsoft.com/office/drawing/2014/main" id="{FADC8BD4-A713-45FA-B1BF-D9E42D33D8CD}"/>
                    </a:ext>
                  </a:extLst>
                </p:cNvPr>
                <p:cNvSpPr>
                  <a:spLocks noChangeShapeType="1"/>
                </p:cNvSpPr>
                <p:nvPr/>
              </p:nvSpPr>
              <p:spPr bwMode="auto">
                <a:xfrm>
                  <a:off x="1923" y="1979"/>
                  <a:ext cx="2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latin typeface="#9Slide02 Tieu de dai" panose="02000000000000000000" pitchFamily="2" charset="0"/>
                    <a:ea typeface="#9Slide02 Tieu de dai" panose="02000000000000000000" pitchFamily="2" charset="0"/>
                  </a:endParaRPr>
                </a:p>
              </p:txBody>
            </p:sp>
          </p:grpSp>
        </p:grpSp>
        <mc:AlternateContent xmlns:mc="http://schemas.openxmlformats.org/markup-compatibility/2006" xmlns:a14="http://schemas.microsoft.com/office/drawing/2010/main">
          <mc:Choice Requires="a14">
            <p:sp>
              <p:nvSpPr>
                <p:cNvPr id="496" name="Text Box 177">
                  <a:extLst>
                    <a:ext uri="{FF2B5EF4-FFF2-40B4-BE49-F238E27FC236}">
                      <a16:creationId xmlns:a16="http://schemas.microsoft.com/office/drawing/2014/main" id="{E955F9A1-C47A-462D-AB6F-F62FABC52092}"/>
                    </a:ext>
                  </a:extLst>
                </p:cNvPr>
                <p:cNvSpPr txBox="1">
                  <a:spLocks noChangeArrowheads="1"/>
                </p:cNvSpPr>
                <p:nvPr/>
              </p:nvSpPr>
              <p:spPr bwMode="auto">
                <a:xfrm>
                  <a:off x="4138" y="1205"/>
                  <a:ext cx="342" cy="3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n-US" altLang="en-US" sz="2800" i="1" smtClean="0">
                            <a:latin typeface="Cambria Math" panose="02040503050406030204" pitchFamily="18" charset="0"/>
                            <a:ea typeface="#9Slide02 Tieu de dai" panose="02000000000000000000" pitchFamily="2" charset="0"/>
                          </a:rPr>
                          <m:t>−</m:t>
                        </m:r>
                      </m:oMath>
                    </m:oMathPara>
                  </a14:m>
                  <a:endParaRPr lang="en-US" altLang="en-US" sz="2800">
                    <a:latin typeface="#9Slide02 Tieu de dai" panose="02000000000000000000" pitchFamily="2" charset="0"/>
                    <a:ea typeface="#9Slide02 Tieu de dai" panose="02000000000000000000" pitchFamily="2" charset="0"/>
                  </a:endParaRPr>
                </a:p>
              </p:txBody>
            </p:sp>
          </mc:Choice>
          <mc:Fallback xmlns="">
            <p:sp>
              <p:nvSpPr>
                <p:cNvPr id="209" name="Text Box 177">
                  <a:extLst>
                    <a:ext uri="{FF2B5EF4-FFF2-40B4-BE49-F238E27FC236}">
                      <a16:creationId xmlns:a16="http://schemas.microsoft.com/office/drawing/2014/main" id="{A18FAF3C-5235-460A-A37B-FBB21E1325F4}"/>
                    </a:ext>
                  </a:extLst>
                </p:cNvPr>
                <p:cNvSpPr txBox="1">
                  <a:spLocks noRot="1" noChangeAspect="1" noMove="1" noResize="1" noEditPoints="1" noAdjustHandles="1" noChangeArrowheads="1" noChangeShapeType="1" noTextEdit="1"/>
                </p:cNvSpPr>
                <p:nvPr/>
              </p:nvSpPr>
              <p:spPr bwMode="auto">
                <a:xfrm>
                  <a:off x="4138" y="1205"/>
                  <a:ext cx="342" cy="330"/>
                </a:xfrm>
                <a:prstGeom prst="rect">
                  <a:avLst/>
                </a:prstGeom>
                <a:blipFill>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97" name="Text Box 178">
              <a:extLst>
                <a:ext uri="{FF2B5EF4-FFF2-40B4-BE49-F238E27FC236}">
                  <a16:creationId xmlns:a16="http://schemas.microsoft.com/office/drawing/2014/main" id="{B6BE0638-B0A7-4C6C-BF0B-0EF84C65E781}"/>
                </a:ext>
              </a:extLst>
            </p:cNvPr>
            <p:cNvSpPr txBox="1">
              <a:spLocks noChangeArrowheads="1"/>
            </p:cNvSpPr>
            <p:nvPr/>
          </p:nvSpPr>
          <p:spPr bwMode="auto">
            <a:xfrm>
              <a:off x="3969" y="1207"/>
              <a:ext cx="24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1</a:t>
              </a:r>
            </a:p>
          </p:txBody>
        </p:sp>
      </p:grpSp>
      <p:sp>
        <p:nvSpPr>
          <p:cNvPr id="502" name="Text Box 230">
            <a:extLst>
              <a:ext uri="{FF2B5EF4-FFF2-40B4-BE49-F238E27FC236}">
                <a16:creationId xmlns:a16="http://schemas.microsoft.com/office/drawing/2014/main" id="{EACF2896-BCAD-44BA-85C6-BAE483B624A0}"/>
              </a:ext>
            </a:extLst>
          </p:cNvPr>
          <p:cNvSpPr txBox="1">
            <a:spLocks noChangeArrowheads="1"/>
          </p:cNvSpPr>
          <p:nvPr/>
        </p:nvSpPr>
        <p:spPr bwMode="auto">
          <a:xfrm>
            <a:off x="2006391" y="5770760"/>
            <a:ext cx="3921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a:t>
            </a:r>
          </a:p>
        </p:txBody>
      </p:sp>
      <p:grpSp>
        <p:nvGrpSpPr>
          <p:cNvPr id="503" name="Group 239">
            <a:extLst>
              <a:ext uri="{FF2B5EF4-FFF2-40B4-BE49-F238E27FC236}">
                <a16:creationId xmlns:a16="http://schemas.microsoft.com/office/drawing/2014/main" id="{63A46DE2-1FDC-44C6-A923-D96CB0035775}"/>
              </a:ext>
            </a:extLst>
          </p:cNvPr>
          <p:cNvGrpSpPr>
            <a:grpSpLocks/>
          </p:cNvGrpSpPr>
          <p:nvPr/>
        </p:nvGrpSpPr>
        <p:grpSpPr bwMode="auto">
          <a:xfrm>
            <a:off x="4267938" y="5580262"/>
            <a:ext cx="434975" cy="1014414"/>
            <a:chOff x="4740" y="1269"/>
            <a:chExt cx="274" cy="639"/>
          </a:xfrm>
        </p:grpSpPr>
        <p:sp>
          <p:nvSpPr>
            <p:cNvPr id="504" name="Text Box 240">
              <a:extLst>
                <a:ext uri="{FF2B5EF4-FFF2-40B4-BE49-F238E27FC236}">
                  <a16:creationId xmlns:a16="http://schemas.microsoft.com/office/drawing/2014/main" id="{F47F7F23-2BBF-4D21-AF36-7255F9ACBEB6}"/>
                </a:ext>
              </a:extLst>
            </p:cNvPr>
            <p:cNvSpPr txBox="1">
              <a:spLocks noChangeArrowheads="1"/>
            </p:cNvSpPr>
            <p:nvPr/>
          </p:nvSpPr>
          <p:spPr bwMode="auto">
            <a:xfrm>
              <a:off x="4767" y="1578"/>
              <a:ext cx="247" cy="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C45408"/>
                  </a:solidFill>
                  <a:latin typeface="#9Slide02 Tieu de dai" panose="02000000000000000000" pitchFamily="2" charset="0"/>
                  <a:ea typeface="#9Slide02 Tieu de dai" panose="02000000000000000000" pitchFamily="2" charset="0"/>
                </a:rPr>
                <a:t>7</a:t>
              </a:r>
            </a:p>
          </p:txBody>
        </p:sp>
        <p:grpSp>
          <p:nvGrpSpPr>
            <p:cNvPr id="505" name="Group 241">
              <a:extLst>
                <a:ext uri="{FF2B5EF4-FFF2-40B4-BE49-F238E27FC236}">
                  <a16:creationId xmlns:a16="http://schemas.microsoft.com/office/drawing/2014/main" id="{AE050D61-D517-4E78-A845-96E5E39ADBBB}"/>
                </a:ext>
              </a:extLst>
            </p:cNvPr>
            <p:cNvGrpSpPr>
              <a:grpSpLocks/>
            </p:cNvGrpSpPr>
            <p:nvPr/>
          </p:nvGrpSpPr>
          <p:grpSpPr bwMode="auto">
            <a:xfrm>
              <a:off x="4740" y="1269"/>
              <a:ext cx="272" cy="330"/>
              <a:chOff x="2091" y="1677"/>
              <a:chExt cx="272" cy="330"/>
            </a:xfrm>
          </p:grpSpPr>
          <p:sp>
            <p:nvSpPr>
              <p:cNvPr id="506" name="Text Box 242">
                <a:extLst>
                  <a:ext uri="{FF2B5EF4-FFF2-40B4-BE49-F238E27FC236}">
                    <a16:creationId xmlns:a16="http://schemas.microsoft.com/office/drawing/2014/main" id="{7A8798B5-FDDB-4CA1-8EFE-CC099AB49575}"/>
                  </a:ext>
                </a:extLst>
              </p:cNvPr>
              <p:cNvSpPr txBox="1">
                <a:spLocks noChangeArrowheads="1"/>
              </p:cNvSpPr>
              <p:nvPr/>
            </p:nvSpPr>
            <p:spPr bwMode="auto">
              <a:xfrm>
                <a:off x="2109" y="1677"/>
                <a:ext cx="247" cy="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C45408"/>
                    </a:solidFill>
                    <a:latin typeface="#9Slide02 Tieu de dai" panose="02000000000000000000" pitchFamily="2" charset="0"/>
                    <a:ea typeface="#9Slide02 Tieu de dai" panose="02000000000000000000" pitchFamily="2" charset="0"/>
                  </a:rPr>
                  <a:t>4</a:t>
                </a:r>
              </a:p>
            </p:txBody>
          </p:sp>
          <p:sp>
            <p:nvSpPr>
              <p:cNvPr id="507" name="Line 243">
                <a:extLst>
                  <a:ext uri="{FF2B5EF4-FFF2-40B4-BE49-F238E27FC236}">
                    <a16:creationId xmlns:a16="http://schemas.microsoft.com/office/drawing/2014/main" id="{B39CB432-6C4C-4313-95BF-7129E0F49058}"/>
                  </a:ext>
                </a:extLst>
              </p:cNvPr>
              <p:cNvSpPr>
                <a:spLocks noChangeShapeType="1"/>
              </p:cNvSpPr>
              <p:nvPr/>
            </p:nvSpPr>
            <p:spPr bwMode="auto">
              <a:xfrm>
                <a:off x="2091" y="1979"/>
                <a:ext cx="272" cy="0"/>
              </a:xfrm>
              <a:prstGeom prst="line">
                <a:avLst/>
              </a:prstGeom>
              <a:noFill/>
              <a:ln w="28575">
                <a:solidFill>
                  <a:srgbClr val="C45408"/>
                </a:solidFill>
                <a:round/>
                <a:headEnd/>
                <a:tailEnd/>
              </a:ln>
              <a:extLst>
                <a:ext uri="{909E8E84-426E-40DD-AFC4-6F175D3DCCD1}">
                  <a14:hiddenFill xmlns:a14="http://schemas.microsoft.com/office/drawing/2010/main">
                    <a:noFill/>
                  </a14:hiddenFill>
                </a:ext>
              </a:extLst>
            </p:spPr>
            <p:txBody>
              <a:bodyPr/>
              <a:lstStyle/>
              <a:p>
                <a:endParaRPr lang="en-US" sz="2800">
                  <a:solidFill>
                    <a:srgbClr val="C45408"/>
                  </a:solidFill>
                  <a:latin typeface="#9Slide02 Tieu de dai" panose="02000000000000000000" pitchFamily="2" charset="0"/>
                  <a:ea typeface="#9Slide02 Tieu de dai" panose="02000000000000000000" pitchFamily="2" charset="0"/>
                </a:endParaRPr>
              </a:p>
            </p:txBody>
          </p:sp>
        </p:grpSp>
      </p:grpSp>
      <p:sp>
        <p:nvSpPr>
          <p:cNvPr id="508" name="Text Box 244">
            <a:extLst>
              <a:ext uri="{FF2B5EF4-FFF2-40B4-BE49-F238E27FC236}">
                <a16:creationId xmlns:a16="http://schemas.microsoft.com/office/drawing/2014/main" id="{2C041CD2-A57C-4FE2-854C-F3084C04AB2B}"/>
              </a:ext>
            </a:extLst>
          </p:cNvPr>
          <p:cNvSpPr txBox="1">
            <a:spLocks noChangeArrowheads="1"/>
          </p:cNvSpPr>
          <p:nvPr/>
        </p:nvSpPr>
        <p:spPr bwMode="auto">
          <a:xfrm>
            <a:off x="3853864" y="5770760"/>
            <a:ext cx="3921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a:t>
            </a:r>
          </a:p>
        </p:txBody>
      </p:sp>
      <p:grpSp>
        <p:nvGrpSpPr>
          <p:cNvPr id="509" name="Group 246">
            <a:extLst>
              <a:ext uri="{FF2B5EF4-FFF2-40B4-BE49-F238E27FC236}">
                <a16:creationId xmlns:a16="http://schemas.microsoft.com/office/drawing/2014/main" id="{CED1F7E3-0F05-44B6-9F0E-A4D3AEC564B8}"/>
              </a:ext>
            </a:extLst>
          </p:cNvPr>
          <p:cNvGrpSpPr>
            <a:grpSpLocks/>
          </p:cNvGrpSpPr>
          <p:nvPr/>
        </p:nvGrpSpPr>
        <p:grpSpPr bwMode="auto">
          <a:xfrm>
            <a:off x="5962443" y="5588199"/>
            <a:ext cx="434975" cy="981076"/>
            <a:chOff x="4740" y="1274"/>
            <a:chExt cx="274" cy="618"/>
          </a:xfrm>
        </p:grpSpPr>
        <p:sp>
          <p:nvSpPr>
            <p:cNvPr id="510" name="Text Box 247">
              <a:extLst>
                <a:ext uri="{FF2B5EF4-FFF2-40B4-BE49-F238E27FC236}">
                  <a16:creationId xmlns:a16="http://schemas.microsoft.com/office/drawing/2014/main" id="{278F6BA8-39A7-4502-BF97-BD4F2B44A4BF}"/>
                </a:ext>
              </a:extLst>
            </p:cNvPr>
            <p:cNvSpPr txBox="1">
              <a:spLocks noChangeArrowheads="1"/>
            </p:cNvSpPr>
            <p:nvPr/>
          </p:nvSpPr>
          <p:spPr bwMode="auto">
            <a:xfrm>
              <a:off x="4767" y="1562"/>
              <a:ext cx="24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7</a:t>
              </a:r>
            </a:p>
          </p:txBody>
        </p:sp>
        <p:grpSp>
          <p:nvGrpSpPr>
            <p:cNvPr id="511" name="Group 248">
              <a:extLst>
                <a:ext uri="{FF2B5EF4-FFF2-40B4-BE49-F238E27FC236}">
                  <a16:creationId xmlns:a16="http://schemas.microsoft.com/office/drawing/2014/main" id="{8EC2917C-C23A-4FFE-A991-831A7577D82C}"/>
                </a:ext>
              </a:extLst>
            </p:cNvPr>
            <p:cNvGrpSpPr>
              <a:grpSpLocks/>
            </p:cNvGrpSpPr>
            <p:nvPr/>
          </p:nvGrpSpPr>
          <p:grpSpPr bwMode="auto">
            <a:xfrm>
              <a:off x="4740" y="1274"/>
              <a:ext cx="272" cy="330"/>
              <a:chOff x="2091" y="1682"/>
              <a:chExt cx="272" cy="330"/>
            </a:xfrm>
          </p:grpSpPr>
          <p:sp>
            <p:nvSpPr>
              <p:cNvPr id="512" name="Text Box 249">
                <a:extLst>
                  <a:ext uri="{FF2B5EF4-FFF2-40B4-BE49-F238E27FC236}">
                    <a16:creationId xmlns:a16="http://schemas.microsoft.com/office/drawing/2014/main" id="{EDA95CAD-456C-40B5-85D2-8709C86D2D44}"/>
                  </a:ext>
                </a:extLst>
              </p:cNvPr>
              <p:cNvSpPr txBox="1">
                <a:spLocks noChangeArrowheads="1"/>
              </p:cNvSpPr>
              <p:nvPr/>
            </p:nvSpPr>
            <p:spPr bwMode="auto">
              <a:xfrm>
                <a:off x="2109" y="1682"/>
                <a:ext cx="24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4</a:t>
                </a:r>
              </a:p>
            </p:txBody>
          </p:sp>
          <p:sp>
            <p:nvSpPr>
              <p:cNvPr id="513" name="Line 250">
                <a:extLst>
                  <a:ext uri="{FF2B5EF4-FFF2-40B4-BE49-F238E27FC236}">
                    <a16:creationId xmlns:a16="http://schemas.microsoft.com/office/drawing/2014/main" id="{B6879560-3A69-435F-AC04-BF89DF4F5165}"/>
                  </a:ext>
                </a:extLst>
              </p:cNvPr>
              <p:cNvSpPr>
                <a:spLocks noChangeShapeType="1"/>
              </p:cNvSpPr>
              <p:nvPr/>
            </p:nvSpPr>
            <p:spPr bwMode="auto">
              <a:xfrm>
                <a:off x="2091" y="1979"/>
                <a:ext cx="2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latin typeface="#9Slide02 Tieu de dai" panose="02000000000000000000" pitchFamily="2" charset="0"/>
                  <a:ea typeface="#9Slide02 Tieu de dai" panose="02000000000000000000" pitchFamily="2" charset="0"/>
                </a:endParaRPr>
              </a:p>
            </p:txBody>
          </p:sp>
        </p:grpSp>
      </p:grpSp>
      <p:grpSp>
        <p:nvGrpSpPr>
          <p:cNvPr id="514" name="Group 251">
            <a:extLst>
              <a:ext uri="{FF2B5EF4-FFF2-40B4-BE49-F238E27FC236}">
                <a16:creationId xmlns:a16="http://schemas.microsoft.com/office/drawing/2014/main" id="{496F5D09-2432-42E0-86F5-8B505C5E44BD}"/>
              </a:ext>
            </a:extLst>
          </p:cNvPr>
          <p:cNvGrpSpPr>
            <a:grpSpLocks/>
          </p:cNvGrpSpPr>
          <p:nvPr/>
        </p:nvGrpSpPr>
        <p:grpSpPr bwMode="auto">
          <a:xfrm>
            <a:off x="6899068" y="5580262"/>
            <a:ext cx="434975" cy="989014"/>
            <a:chOff x="4740" y="1269"/>
            <a:chExt cx="274" cy="623"/>
          </a:xfrm>
        </p:grpSpPr>
        <p:sp>
          <p:nvSpPr>
            <p:cNvPr id="515" name="Text Box 252">
              <a:extLst>
                <a:ext uri="{FF2B5EF4-FFF2-40B4-BE49-F238E27FC236}">
                  <a16:creationId xmlns:a16="http://schemas.microsoft.com/office/drawing/2014/main" id="{DAA98E9F-9B37-4CF5-AC12-5B822C4280F6}"/>
                </a:ext>
              </a:extLst>
            </p:cNvPr>
            <p:cNvSpPr txBox="1">
              <a:spLocks noChangeArrowheads="1"/>
            </p:cNvSpPr>
            <p:nvPr/>
          </p:nvSpPr>
          <p:spPr bwMode="auto">
            <a:xfrm>
              <a:off x="4767" y="1562"/>
              <a:ext cx="24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7</a:t>
              </a:r>
            </a:p>
          </p:txBody>
        </p:sp>
        <p:grpSp>
          <p:nvGrpSpPr>
            <p:cNvPr id="516" name="Group 253">
              <a:extLst>
                <a:ext uri="{FF2B5EF4-FFF2-40B4-BE49-F238E27FC236}">
                  <a16:creationId xmlns:a16="http://schemas.microsoft.com/office/drawing/2014/main" id="{1A4CB995-DCDB-4AA1-B32A-4D0074F6136D}"/>
                </a:ext>
              </a:extLst>
            </p:cNvPr>
            <p:cNvGrpSpPr>
              <a:grpSpLocks/>
            </p:cNvGrpSpPr>
            <p:nvPr/>
          </p:nvGrpSpPr>
          <p:grpSpPr bwMode="auto">
            <a:xfrm>
              <a:off x="4740" y="1269"/>
              <a:ext cx="272" cy="330"/>
              <a:chOff x="2091" y="1677"/>
              <a:chExt cx="272" cy="330"/>
            </a:xfrm>
          </p:grpSpPr>
          <p:sp>
            <p:nvSpPr>
              <p:cNvPr id="517" name="Text Box 254">
                <a:extLst>
                  <a:ext uri="{FF2B5EF4-FFF2-40B4-BE49-F238E27FC236}">
                    <a16:creationId xmlns:a16="http://schemas.microsoft.com/office/drawing/2014/main" id="{AB02A589-5FEE-4087-91D4-35850865D0A8}"/>
                  </a:ext>
                </a:extLst>
              </p:cNvPr>
              <p:cNvSpPr txBox="1">
                <a:spLocks noChangeArrowheads="1"/>
              </p:cNvSpPr>
              <p:nvPr/>
            </p:nvSpPr>
            <p:spPr bwMode="auto">
              <a:xfrm>
                <a:off x="2109" y="1677"/>
                <a:ext cx="24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3</a:t>
                </a:r>
              </a:p>
            </p:txBody>
          </p:sp>
          <p:sp>
            <p:nvSpPr>
              <p:cNvPr id="518" name="Line 255">
                <a:extLst>
                  <a:ext uri="{FF2B5EF4-FFF2-40B4-BE49-F238E27FC236}">
                    <a16:creationId xmlns:a16="http://schemas.microsoft.com/office/drawing/2014/main" id="{5E58306C-C4A0-4025-81ED-4BF506E7230E}"/>
                  </a:ext>
                </a:extLst>
              </p:cNvPr>
              <p:cNvSpPr>
                <a:spLocks noChangeShapeType="1"/>
              </p:cNvSpPr>
              <p:nvPr/>
            </p:nvSpPr>
            <p:spPr bwMode="auto">
              <a:xfrm>
                <a:off x="2091" y="1979"/>
                <a:ext cx="2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latin typeface="#9Slide02 Tieu de dai" panose="02000000000000000000" pitchFamily="2" charset="0"/>
                  <a:ea typeface="#9Slide02 Tieu de dai" panose="02000000000000000000" pitchFamily="2" charset="0"/>
                </a:endParaRPr>
              </a:p>
            </p:txBody>
          </p:sp>
        </p:grpSp>
      </p:grpSp>
      <p:sp>
        <p:nvSpPr>
          <p:cNvPr id="519" name="Text Box 256">
            <a:extLst>
              <a:ext uri="{FF2B5EF4-FFF2-40B4-BE49-F238E27FC236}">
                <a16:creationId xmlns:a16="http://schemas.microsoft.com/office/drawing/2014/main" id="{F7FE9754-3C29-4CE3-81A6-778F3B5AC524}"/>
              </a:ext>
            </a:extLst>
          </p:cNvPr>
          <p:cNvSpPr txBox="1">
            <a:spLocks noChangeArrowheads="1"/>
          </p:cNvSpPr>
          <p:nvPr/>
        </p:nvSpPr>
        <p:spPr bwMode="auto">
          <a:xfrm>
            <a:off x="6467268" y="5770760"/>
            <a:ext cx="3603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a:t>
            </a:r>
          </a:p>
        </p:txBody>
      </p:sp>
      <p:sp>
        <p:nvSpPr>
          <p:cNvPr id="520" name="Text Box 257">
            <a:extLst>
              <a:ext uri="{FF2B5EF4-FFF2-40B4-BE49-F238E27FC236}">
                <a16:creationId xmlns:a16="http://schemas.microsoft.com/office/drawing/2014/main" id="{E851B31C-8F9B-474A-A1F1-9593B3A6ACB6}"/>
              </a:ext>
            </a:extLst>
          </p:cNvPr>
          <p:cNvSpPr txBox="1">
            <a:spLocks noChangeArrowheads="1"/>
          </p:cNvSpPr>
          <p:nvPr/>
        </p:nvSpPr>
        <p:spPr bwMode="auto">
          <a:xfrm>
            <a:off x="7475330" y="5770760"/>
            <a:ext cx="3921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a:t>
            </a:r>
          </a:p>
        </p:txBody>
      </p:sp>
      <p:grpSp>
        <p:nvGrpSpPr>
          <p:cNvPr id="521" name="Group 258">
            <a:extLst>
              <a:ext uri="{FF2B5EF4-FFF2-40B4-BE49-F238E27FC236}">
                <a16:creationId xmlns:a16="http://schemas.microsoft.com/office/drawing/2014/main" id="{CE6CD139-F624-4DBB-8810-7FF96DA09031}"/>
              </a:ext>
            </a:extLst>
          </p:cNvPr>
          <p:cNvGrpSpPr>
            <a:grpSpLocks/>
          </p:cNvGrpSpPr>
          <p:nvPr/>
        </p:nvGrpSpPr>
        <p:grpSpPr bwMode="auto">
          <a:xfrm>
            <a:off x="7906982" y="5588199"/>
            <a:ext cx="434975" cy="976314"/>
            <a:chOff x="4740" y="1277"/>
            <a:chExt cx="274" cy="615"/>
          </a:xfrm>
        </p:grpSpPr>
        <p:sp>
          <p:nvSpPr>
            <p:cNvPr id="522" name="Text Box 259">
              <a:extLst>
                <a:ext uri="{FF2B5EF4-FFF2-40B4-BE49-F238E27FC236}">
                  <a16:creationId xmlns:a16="http://schemas.microsoft.com/office/drawing/2014/main" id="{C4DD23F0-D45E-42AE-A48B-3D2483A7E45A}"/>
                </a:ext>
              </a:extLst>
            </p:cNvPr>
            <p:cNvSpPr txBox="1">
              <a:spLocks noChangeArrowheads="1"/>
            </p:cNvSpPr>
            <p:nvPr/>
          </p:nvSpPr>
          <p:spPr bwMode="auto">
            <a:xfrm>
              <a:off x="4767" y="1562"/>
              <a:ext cx="24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7</a:t>
              </a:r>
            </a:p>
          </p:txBody>
        </p:sp>
        <p:grpSp>
          <p:nvGrpSpPr>
            <p:cNvPr id="523" name="Group 260">
              <a:extLst>
                <a:ext uri="{FF2B5EF4-FFF2-40B4-BE49-F238E27FC236}">
                  <a16:creationId xmlns:a16="http://schemas.microsoft.com/office/drawing/2014/main" id="{6FF347FD-0D7C-4898-855D-E3A9801EA462}"/>
                </a:ext>
              </a:extLst>
            </p:cNvPr>
            <p:cNvGrpSpPr>
              <a:grpSpLocks/>
            </p:cNvGrpSpPr>
            <p:nvPr/>
          </p:nvGrpSpPr>
          <p:grpSpPr bwMode="auto">
            <a:xfrm>
              <a:off x="4740" y="1277"/>
              <a:ext cx="272" cy="330"/>
              <a:chOff x="2091" y="1685"/>
              <a:chExt cx="272" cy="330"/>
            </a:xfrm>
          </p:grpSpPr>
          <p:sp>
            <p:nvSpPr>
              <p:cNvPr id="524" name="Text Box 261">
                <a:extLst>
                  <a:ext uri="{FF2B5EF4-FFF2-40B4-BE49-F238E27FC236}">
                    <a16:creationId xmlns:a16="http://schemas.microsoft.com/office/drawing/2014/main" id="{A439859C-E6B0-497F-9E2B-8AC1ED43E96A}"/>
                  </a:ext>
                </a:extLst>
              </p:cNvPr>
              <p:cNvSpPr txBox="1">
                <a:spLocks noChangeArrowheads="1"/>
              </p:cNvSpPr>
              <p:nvPr/>
            </p:nvSpPr>
            <p:spPr bwMode="auto">
              <a:xfrm>
                <a:off x="2109" y="1685"/>
                <a:ext cx="24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7</a:t>
                </a:r>
              </a:p>
            </p:txBody>
          </p:sp>
          <p:sp>
            <p:nvSpPr>
              <p:cNvPr id="525" name="Line 262">
                <a:extLst>
                  <a:ext uri="{FF2B5EF4-FFF2-40B4-BE49-F238E27FC236}">
                    <a16:creationId xmlns:a16="http://schemas.microsoft.com/office/drawing/2014/main" id="{C0EA2C3A-B6C7-4C14-9A3D-CD51FD43EA58}"/>
                  </a:ext>
                </a:extLst>
              </p:cNvPr>
              <p:cNvSpPr>
                <a:spLocks noChangeShapeType="1"/>
              </p:cNvSpPr>
              <p:nvPr/>
            </p:nvSpPr>
            <p:spPr bwMode="auto">
              <a:xfrm>
                <a:off x="2091" y="1979"/>
                <a:ext cx="2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latin typeface="#9Slide02 Tieu de dai" panose="02000000000000000000" pitchFamily="2" charset="0"/>
                  <a:ea typeface="#9Slide02 Tieu de dai" panose="02000000000000000000" pitchFamily="2" charset="0"/>
                </a:endParaRPr>
              </a:p>
            </p:txBody>
          </p:sp>
        </p:grpSp>
      </p:grpSp>
      <p:sp>
        <p:nvSpPr>
          <p:cNvPr id="526" name="Text Box 263">
            <a:extLst>
              <a:ext uri="{FF2B5EF4-FFF2-40B4-BE49-F238E27FC236}">
                <a16:creationId xmlns:a16="http://schemas.microsoft.com/office/drawing/2014/main" id="{59543825-2FF3-42CA-8D24-5586F98F66D0}"/>
              </a:ext>
            </a:extLst>
          </p:cNvPr>
          <p:cNvSpPr txBox="1">
            <a:spLocks noChangeArrowheads="1"/>
          </p:cNvSpPr>
          <p:nvPr/>
        </p:nvSpPr>
        <p:spPr bwMode="auto">
          <a:xfrm>
            <a:off x="8378321" y="5769372"/>
            <a:ext cx="686406"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C45408"/>
                </a:solidFill>
                <a:latin typeface="#9Slide02 Tieu de dai" panose="02000000000000000000" pitchFamily="2" charset="0"/>
                <a:ea typeface="#9Slide02 Tieu de dai" panose="02000000000000000000" pitchFamily="2" charset="0"/>
              </a:rPr>
              <a:t>= 1</a:t>
            </a:r>
          </a:p>
        </p:txBody>
      </p:sp>
      <p:sp>
        <p:nvSpPr>
          <p:cNvPr id="527" name="Text Box 7">
            <a:extLst>
              <a:ext uri="{FF2B5EF4-FFF2-40B4-BE49-F238E27FC236}">
                <a16:creationId xmlns:a16="http://schemas.microsoft.com/office/drawing/2014/main" id="{92AEF19B-1571-4227-B110-ED412ED5021C}"/>
              </a:ext>
            </a:extLst>
          </p:cNvPr>
          <p:cNvSpPr txBox="1">
            <a:spLocks noChangeArrowheads="1"/>
          </p:cNvSpPr>
          <p:nvPr/>
        </p:nvSpPr>
        <p:spPr bwMode="auto">
          <a:xfrm>
            <a:off x="4687311" y="5814566"/>
            <a:ext cx="1270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SVN-Caprica Script" pitchFamily="2" charset="0"/>
                <a:ea typeface="#9Slide02 Tieu de dai" panose="02000000000000000000" pitchFamily="2" charset="0"/>
                <a:cs typeface="#9Slide07 Pattaya" panose="00000500000000000000" pitchFamily="2" charset="-34"/>
              </a:rPr>
              <a:t>Thử lại:</a:t>
            </a:r>
          </a:p>
        </p:txBody>
      </p:sp>
      <p:cxnSp>
        <p:nvCxnSpPr>
          <p:cNvPr id="528" name="Straight Connector 527">
            <a:extLst>
              <a:ext uri="{FF2B5EF4-FFF2-40B4-BE49-F238E27FC236}">
                <a16:creationId xmlns:a16="http://schemas.microsoft.com/office/drawing/2014/main" id="{64B75BC2-730B-44D3-B026-185E41E29A74}"/>
              </a:ext>
            </a:extLst>
          </p:cNvPr>
          <p:cNvCxnSpPr/>
          <p:nvPr/>
        </p:nvCxnSpPr>
        <p:spPr>
          <a:xfrm>
            <a:off x="8992314" y="-73092"/>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sp>
        <p:nvSpPr>
          <p:cNvPr id="530" name="Thought Bubble: Cloud 529">
            <a:extLst>
              <a:ext uri="{FF2B5EF4-FFF2-40B4-BE49-F238E27FC236}">
                <a16:creationId xmlns:a16="http://schemas.microsoft.com/office/drawing/2014/main" id="{92753DE9-4288-4DAC-A6F1-2E72C0426C96}"/>
              </a:ext>
            </a:extLst>
          </p:cNvPr>
          <p:cNvSpPr/>
          <p:nvPr/>
        </p:nvSpPr>
        <p:spPr>
          <a:xfrm>
            <a:off x="8318640" y="1422563"/>
            <a:ext cx="3843434" cy="3078018"/>
          </a:xfrm>
          <a:prstGeom prst="cloudCallout">
            <a:avLst>
              <a:gd name="adj1" fmla="val 17967"/>
              <a:gd name="adj2" fmla="val 64050"/>
            </a:avLst>
          </a:prstGeom>
          <a:solidFill>
            <a:srgbClr val="B38C68">
              <a:alpha val="68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108000" bIns="144000" rtlCol="0" anchor="ctr">
            <a:scene3d>
              <a:camera prst="orthographicFront"/>
              <a:lightRig rig="threePt" dir="t"/>
            </a:scene3d>
            <a:sp3d extrusionH="57150">
              <a:bevelT w="82550" h="38100" prst="coolSlant"/>
            </a:sp3d>
          </a:bodyPr>
          <a:lstStyle/>
          <a:p>
            <a:pPr algn="ctr"/>
            <a:endParaRPr lang="en-US" sz="3200" dirty="0">
              <a:blipFill dpi="0" rotWithShape="1">
                <a:blip r:embed="rId14">
                  <a:extLst>
                    <a:ext uri="{28A0092B-C50C-407E-A947-70E740481C1C}">
                      <a14:useLocalDpi xmlns:a14="http://schemas.microsoft.com/office/drawing/2010/main" val="0"/>
                    </a:ext>
                  </a:extLst>
                </a:blip>
                <a:srcRect/>
                <a:tile tx="0" ty="0" sx="50000" sy="50000" flip="none" algn="ctr"/>
              </a:blipFill>
              <a:effectLst>
                <a:glow rad="63500">
                  <a:schemeClr val="accent4">
                    <a:satMod val="175000"/>
                    <a:alpha val="40000"/>
                  </a:schemeClr>
                </a:glow>
              </a:effectLst>
              <a:latin typeface="#9Slide07 Pattaya" panose="00000500000000000000" pitchFamily="2" charset="-34"/>
              <a:ea typeface="字魂47号-三分行楷" panose="00000500000000000000" pitchFamily="2" charset="-122"/>
              <a:cs typeface="#9Slide07 Pattaya" panose="00000500000000000000" pitchFamily="2" charset="-34"/>
            </a:endParaRPr>
          </a:p>
        </p:txBody>
      </p:sp>
      <p:sp>
        <p:nvSpPr>
          <p:cNvPr id="531" name="TextBox 530">
            <a:extLst>
              <a:ext uri="{FF2B5EF4-FFF2-40B4-BE49-F238E27FC236}">
                <a16:creationId xmlns:a16="http://schemas.microsoft.com/office/drawing/2014/main" id="{70ABFBF7-84EF-46B7-89C9-98D854BB7567}"/>
              </a:ext>
            </a:extLst>
          </p:cNvPr>
          <p:cNvSpPr txBox="1"/>
          <p:nvPr/>
        </p:nvSpPr>
        <p:spPr>
          <a:xfrm>
            <a:off x="8895924" y="2172985"/>
            <a:ext cx="2725010" cy="1569660"/>
          </a:xfrm>
          <a:prstGeom prst="rect">
            <a:avLst/>
          </a:prstGeom>
          <a:noFill/>
        </p:spPr>
        <p:txBody>
          <a:bodyPr wrap="square" rtlCol="0">
            <a:spAutoFit/>
          </a:bodyPr>
          <a:lstStyle/>
          <a:p>
            <a:pPr algn="ctr"/>
            <a:r>
              <a:rPr lang="en-US" sz="3200">
                <a:solidFill>
                  <a:srgbClr val="FFFF00"/>
                </a:solidFill>
                <a:latin typeface="#9Slide07 Pattaya" panose="00000500000000000000" pitchFamily="2" charset="-34"/>
                <a:ea typeface="字魂47号-三分行楷" panose="00000500000000000000" pitchFamily="2" charset="-122"/>
                <a:cs typeface="#9Slide07 Pattaya" panose="00000500000000000000" pitchFamily="2" charset="-34"/>
              </a:rPr>
              <a:t>Nêu quy tắc cộng/trừ hai phân số.</a:t>
            </a:r>
            <a:endParaRPr lang="en-US" sz="3200">
              <a:solidFill>
                <a:schemeClr val="bg1"/>
              </a:solidFill>
              <a:latin typeface="#9Slide07 Pattaya" panose="00000500000000000000" pitchFamily="2" charset="-34"/>
              <a:ea typeface="字魂47号-三分行楷" panose="00000500000000000000" pitchFamily="2" charset="-122"/>
              <a:cs typeface="#9Slide07 Pattaya" panose="00000500000000000000" pitchFamily="2" charset="-34"/>
            </a:endParaRPr>
          </a:p>
        </p:txBody>
      </p:sp>
      <p:sp>
        <p:nvSpPr>
          <p:cNvPr id="532" name="TextBox 531">
            <a:extLst>
              <a:ext uri="{FF2B5EF4-FFF2-40B4-BE49-F238E27FC236}">
                <a16:creationId xmlns:a16="http://schemas.microsoft.com/office/drawing/2014/main" id="{B6EBC73C-1100-4EBF-BF47-DB96B82025F5}"/>
              </a:ext>
            </a:extLst>
          </p:cNvPr>
          <p:cNvSpPr txBox="1"/>
          <p:nvPr/>
        </p:nvSpPr>
        <p:spPr>
          <a:xfrm>
            <a:off x="8763567" y="1966296"/>
            <a:ext cx="3162260" cy="1938992"/>
          </a:xfrm>
          <a:prstGeom prst="rect">
            <a:avLst/>
          </a:prstGeom>
          <a:noFill/>
        </p:spPr>
        <p:txBody>
          <a:bodyPr wrap="square" rtlCol="0">
            <a:spAutoFit/>
          </a:bodyPr>
          <a:lstStyle/>
          <a:p>
            <a:pPr algn="ctr"/>
            <a:r>
              <a:rPr lang="en-US" sz="2400">
                <a:solidFill>
                  <a:schemeClr val="bg1"/>
                </a:solidFill>
                <a:latin typeface="#9Slide07 Pattaya" panose="00000500000000000000" pitchFamily="2" charset="-34"/>
                <a:ea typeface="字魂47号-三分行楷" panose="00000500000000000000" pitchFamily="2" charset="-122"/>
                <a:cs typeface="#9Slide07 Pattaya" panose="00000500000000000000" pitchFamily="2" charset="-34"/>
              </a:rPr>
              <a:t>Muốn cộng/trừ hai phân số có </a:t>
            </a:r>
            <a:r>
              <a:rPr lang="en-US" sz="2400">
                <a:solidFill>
                  <a:srgbClr val="FFFF00"/>
                </a:solidFill>
                <a:latin typeface="#9Slide07 Pattaya" panose="00000500000000000000" pitchFamily="2" charset="-34"/>
                <a:ea typeface="字魂47号-三分行楷" panose="00000500000000000000" pitchFamily="2" charset="-122"/>
                <a:cs typeface="#9Slide07 Pattaya" panose="00000500000000000000" pitchFamily="2" charset="-34"/>
              </a:rPr>
              <a:t>cùng mẫu số</a:t>
            </a:r>
            <a:r>
              <a:rPr lang="en-US" sz="2400">
                <a:solidFill>
                  <a:schemeClr val="bg1"/>
                </a:solidFill>
                <a:latin typeface="#9Slide07 Pattaya" panose="00000500000000000000" pitchFamily="2" charset="-34"/>
                <a:ea typeface="字魂47号-三分行楷" panose="00000500000000000000" pitchFamily="2" charset="-122"/>
                <a:cs typeface="#9Slide07 Pattaya" panose="00000500000000000000" pitchFamily="2" charset="-34"/>
              </a:rPr>
              <a:t>, ta lấy hai tử số</a:t>
            </a:r>
            <a:r>
              <a:rPr lang="en-US" sz="2400">
                <a:solidFill>
                  <a:srgbClr val="FFFF00"/>
                </a:solidFill>
                <a:latin typeface="#9Slide07 Pattaya" panose="00000500000000000000" pitchFamily="2" charset="-34"/>
                <a:ea typeface="字魂47号-三分行楷" panose="00000500000000000000" pitchFamily="2" charset="-122"/>
                <a:cs typeface="#9Slide07 Pattaya" panose="00000500000000000000" pitchFamily="2" charset="-34"/>
              </a:rPr>
              <a:t> cộng/trừ</a:t>
            </a:r>
            <a:r>
              <a:rPr lang="en-US" sz="2400">
                <a:solidFill>
                  <a:schemeClr val="bg1"/>
                </a:solidFill>
                <a:latin typeface="#9Slide07 Pattaya" panose="00000500000000000000" pitchFamily="2" charset="-34"/>
                <a:ea typeface="字魂47号-三分行楷" panose="00000500000000000000" pitchFamily="2" charset="-122"/>
                <a:cs typeface="#9Slide07 Pattaya" panose="00000500000000000000" pitchFamily="2" charset="-34"/>
              </a:rPr>
              <a:t> cho nhau và </a:t>
            </a:r>
            <a:r>
              <a:rPr lang="en-US" sz="2400">
                <a:solidFill>
                  <a:srgbClr val="FFFF00"/>
                </a:solidFill>
                <a:latin typeface="#9Slide07 Pattaya" panose="00000500000000000000" pitchFamily="2" charset="-34"/>
                <a:ea typeface="字魂47号-三分行楷" panose="00000500000000000000" pitchFamily="2" charset="-122"/>
                <a:cs typeface="#9Slide07 Pattaya" panose="00000500000000000000" pitchFamily="2" charset="-34"/>
              </a:rPr>
              <a:t>giữ nguyên mẫu số</a:t>
            </a:r>
            <a:r>
              <a:rPr lang="en-US" sz="2400">
                <a:solidFill>
                  <a:schemeClr val="bg1"/>
                </a:solidFill>
                <a:latin typeface="#9Slide07 Pattaya" panose="00000500000000000000" pitchFamily="2" charset="-34"/>
                <a:ea typeface="字魂47号-三分行楷" panose="00000500000000000000" pitchFamily="2" charset="-122"/>
                <a:cs typeface="#9Slide07 Pattaya" panose="00000500000000000000" pitchFamily="2" charset="-34"/>
              </a:rPr>
              <a:t>.</a:t>
            </a:r>
          </a:p>
        </p:txBody>
      </p:sp>
      <p:sp>
        <p:nvSpPr>
          <p:cNvPr id="534" name="TextBox 533">
            <a:extLst>
              <a:ext uri="{FF2B5EF4-FFF2-40B4-BE49-F238E27FC236}">
                <a16:creationId xmlns:a16="http://schemas.microsoft.com/office/drawing/2014/main" id="{81602625-364F-4F48-B2EE-C6D12F45DE2C}"/>
              </a:ext>
            </a:extLst>
          </p:cNvPr>
          <p:cNvSpPr txBox="1"/>
          <p:nvPr/>
        </p:nvSpPr>
        <p:spPr>
          <a:xfrm>
            <a:off x="8763567" y="1781630"/>
            <a:ext cx="3162260" cy="2308324"/>
          </a:xfrm>
          <a:prstGeom prst="rect">
            <a:avLst/>
          </a:prstGeom>
          <a:noFill/>
        </p:spPr>
        <p:txBody>
          <a:bodyPr wrap="square" rtlCol="0">
            <a:spAutoFit/>
          </a:bodyPr>
          <a:lstStyle/>
          <a:p>
            <a:pPr algn="ctr"/>
            <a:r>
              <a:rPr lang="en-US" sz="2400">
                <a:solidFill>
                  <a:schemeClr val="bg1"/>
                </a:solidFill>
                <a:latin typeface="#9Slide07 Pattaya" panose="00000500000000000000" pitchFamily="2" charset="-34"/>
                <a:ea typeface="字魂47号-三分行楷" panose="00000500000000000000" pitchFamily="2" charset="-122"/>
                <a:cs typeface="#9Slide07 Pattaya" panose="00000500000000000000" pitchFamily="2" charset="-34"/>
              </a:rPr>
              <a:t>Muốn cộng/trừ hai phân số có </a:t>
            </a:r>
            <a:r>
              <a:rPr lang="en-US" sz="2400">
                <a:solidFill>
                  <a:srgbClr val="FFFF00"/>
                </a:solidFill>
                <a:latin typeface="#9Slide07 Pattaya" panose="00000500000000000000" pitchFamily="2" charset="-34"/>
                <a:ea typeface="字魂47号-三分行楷" panose="00000500000000000000" pitchFamily="2" charset="-122"/>
                <a:cs typeface="#9Slide07 Pattaya" panose="00000500000000000000" pitchFamily="2" charset="-34"/>
              </a:rPr>
              <a:t>khác mẫu số</a:t>
            </a:r>
            <a:r>
              <a:rPr lang="en-US" sz="2400">
                <a:solidFill>
                  <a:schemeClr val="bg1"/>
                </a:solidFill>
                <a:latin typeface="#9Slide07 Pattaya" panose="00000500000000000000" pitchFamily="2" charset="-34"/>
                <a:ea typeface="字魂47号-三分行楷" panose="00000500000000000000" pitchFamily="2" charset="-122"/>
                <a:cs typeface="#9Slide07 Pattaya" panose="00000500000000000000" pitchFamily="2" charset="-34"/>
              </a:rPr>
              <a:t>, ta </a:t>
            </a:r>
            <a:r>
              <a:rPr lang="en-US" sz="2400">
                <a:solidFill>
                  <a:srgbClr val="FFFF00"/>
                </a:solidFill>
                <a:latin typeface="#9Slide07 Pattaya" panose="00000500000000000000" pitchFamily="2" charset="-34"/>
                <a:ea typeface="字魂47号-三分行楷" panose="00000500000000000000" pitchFamily="2" charset="-122"/>
                <a:cs typeface="#9Slide07 Pattaya" panose="00000500000000000000" pitchFamily="2" charset="-34"/>
              </a:rPr>
              <a:t>quy đồng mẫu số </a:t>
            </a:r>
            <a:r>
              <a:rPr lang="en-US" sz="2400">
                <a:solidFill>
                  <a:schemeClr val="bg1"/>
                </a:solidFill>
                <a:latin typeface="#9Slide07 Pattaya" panose="00000500000000000000" pitchFamily="2" charset="-34"/>
                <a:ea typeface="字魂47号-三分行楷" panose="00000500000000000000" pitchFamily="2" charset="-122"/>
                <a:cs typeface="#9Slide07 Pattaya" panose="00000500000000000000" pitchFamily="2" charset="-34"/>
              </a:rPr>
              <a:t>hai phân số rồi lấy hai tử số</a:t>
            </a:r>
            <a:r>
              <a:rPr lang="en-US" sz="2400">
                <a:solidFill>
                  <a:srgbClr val="FFFF00"/>
                </a:solidFill>
                <a:latin typeface="#9Slide07 Pattaya" panose="00000500000000000000" pitchFamily="2" charset="-34"/>
                <a:ea typeface="字魂47号-三分行楷" panose="00000500000000000000" pitchFamily="2" charset="-122"/>
                <a:cs typeface="#9Slide07 Pattaya" panose="00000500000000000000" pitchFamily="2" charset="-34"/>
              </a:rPr>
              <a:t> cộng/trừ</a:t>
            </a:r>
            <a:r>
              <a:rPr lang="en-US" sz="2400">
                <a:solidFill>
                  <a:schemeClr val="bg1"/>
                </a:solidFill>
                <a:latin typeface="#9Slide07 Pattaya" panose="00000500000000000000" pitchFamily="2" charset="-34"/>
                <a:ea typeface="字魂47号-三分行楷" panose="00000500000000000000" pitchFamily="2" charset="-122"/>
                <a:cs typeface="#9Slide07 Pattaya" panose="00000500000000000000" pitchFamily="2" charset="-34"/>
              </a:rPr>
              <a:t> cho nhau và </a:t>
            </a:r>
            <a:r>
              <a:rPr lang="en-US" sz="2400">
                <a:solidFill>
                  <a:srgbClr val="FFFF00"/>
                </a:solidFill>
                <a:latin typeface="#9Slide07 Pattaya" panose="00000500000000000000" pitchFamily="2" charset="-34"/>
                <a:ea typeface="字魂47号-三分行楷" panose="00000500000000000000" pitchFamily="2" charset="-122"/>
                <a:cs typeface="#9Slide07 Pattaya" panose="00000500000000000000" pitchFamily="2" charset="-34"/>
              </a:rPr>
              <a:t>giữ nguyên mẫu số</a:t>
            </a:r>
            <a:r>
              <a:rPr lang="en-US" sz="2400">
                <a:solidFill>
                  <a:schemeClr val="bg1"/>
                </a:solidFill>
                <a:latin typeface="#9Slide07 Pattaya" panose="00000500000000000000" pitchFamily="2" charset="-34"/>
                <a:ea typeface="字魂47号-三分行楷" panose="00000500000000000000" pitchFamily="2" charset="-122"/>
                <a:cs typeface="#9Slide07 Pattaya" panose="00000500000000000000" pitchFamily="2" charset="-34"/>
              </a:rPr>
              <a:t>.</a:t>
            </a:r>
          </a:p>
        </p:txBody>
      </p:sp>
    </p:spTree>
    <p:extLst>
      <p:ext uri="{BB962C8B-B14F-4D97-AF65-F5344CB8AC3E}">
        <p14:creationId xmlns:p14="http://schemas.microsoft.com/office/powerpoint/2010/main" val="2026257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box(in)">
                                      <p:cBhvr>
                                        <p:cTn id="7" dur="500"/>
                                        <p:tgtEl>
                                          <p:spTgt spid="18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31"/>
                                        </p:tgtEl>
                                        <p:attrNameLst>
                                          <p:attrName>style.visibility</p:attrName>
                                        </p:attrNameLst>
                                      </p:cBhvr>
                                      <p:to>
                                        <p:strVal val="visible"/>
                                      </p:to>
                                    </p:set>
                                    <p:animEffect transition="in" filter="box(in)">
                                      <p:cBhvr>
                                        <p:cTn id="12" dur="500"/>
                                        <p:tgtEl>
                                          <p:spTgt spid="23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30"/>
                                        </p:tgtEl>
                                        <p:attrNameLst>
                                          <p:attrName>style.visibility</p:attrName>
                                        </p:attrNameLst>
                                      </p:cBhvr>
                                      <p:to>
                                        <p:strVal val="visible"/>
                                      </p:to>
                                    </p:set>
                                    <p:animEffect transition="in" filter="box(in)">
                                      <p:cBhvr>
                                        <p:cTn id="17" dur="500"/>
                                        <p:tgtEl>
                                          <p:spTgt spid="23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49"/>
                                        </p:tgtEl>
                                        <p:attrNameLst>
                                          <p:attrName>style.visibility</p:attrName>
                                        </p:attrNameLst>
                                      </p:cBhvr>
                                      <p:to>
                                        <p:strVal val="visible"/>
                                      </p:to>
                                    </p:set>
                                    <p:animEffect transition="in" filter="box(in)">
                                      <p:cBhvr>
                                        <p:cTn id="22" dur="500"/>
                                        <p:tgtEl>
                                          <p:spTgt spid="24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67"/>
                                        </p:tgtEl>
                                        <p:attrNameLst>
                                          <p:attrName>style.visibility</p:attrName>
                                        </p:attrNameLst>
                                      </p:cBhvr>
                                      <p:to>
                                        <p:strVal val="visible"/>
                                      </p:to>
                                    </p:set>
                                    <p:animEffect transition="in" filter="box(in)">
                                      <p:cBhvr>
                                        <p:cTn id="27" dur="500"/>
                                        <p:tgtEl>
                                          <p:spTgt spid="26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30"/>
                                        </p:tgtEl>
                                        <p:attrNameLst>
                                          <p:attrName>style.visibility</p:attrName>
                                        </p:attrNameLst>
                                      </p:cBhvr>
                                      <p:to>
                                        <p:strVal val="visible"/>
                                      </p:to>
                                    </p:set>
                                    <p:animEffect transition="in" filter="wipe(down)">
                                      <p:cBhvr>
                                        <p:cTn id="32" dur="500"/>
                                        <p:tgtEl>
                                          <p:spTgt spid="5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31"/>
                                        </p:tgtEl>
                                        <p:attrNameLst>
                                          <p:attrName>style.visibility</p:attrName>
                                        </p:attrNameLst>
                                      </p:cBhvr>
                                      <p:to>
                                        <p:strVal val="visible"/>
                                      </p:to>
                                    </p:set>
                                    <p:animEffect transition="in" filter="wipe(left)">
                                      <p:cBhvr>
                                        <p:cTn id="37" dur="500"/>
                                        <p:tgtEl>
                                          <p:spTgt spid="53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1" nodeType="clickEffect">
                                  <p:stCondLst>
                                    <p:cond delay="0"/>
                                  </p:stCondLst>
                                  <p:childTnLst>
                                    <p:anim calcmode="lin" valueType="num">
                                      <p:cBhvr>
                                        <p:cTn id="41" dur="500"/>
                                        <p:tgtEl>
                                          <p:spTgt spid="531"/>
                                        </p:tgtEl>
                                        <p:attrNameLst>
                                          <p:attrName>ppt_w</p:attrName>
                                        </p:attrNameLst>
                                      </p:cBhvr>
                                      <p:tavLst>
                                        <p:tav tm="0">
                                          <p:val>
                                            <p:strVal val="ppt_w"/>
                                          </p:val>
                                        </p:tav>
                                        <p:tav tm="100000">
                                          <p:val>
                                            <p:fltVal val="0"/>
                                          </p:val>
                                        </p:tav>
                                      </p:tavLst>
                                    </p:anim>
                                    <p:anim calcmode="lin" valueType="num">
                                      <p:cBhvr>
                                        <p:cTn id="42" dur="500"/>
                                        <p:tgtEl>
                                          <p:spTgt spid="531"/>
                                        </p:tgtEl>
                                        <p:attrNameLst>
                                          <p:attrName>ppt_h</p:attrName>
                                        </p:attrNameLst>
                                      </p:cBhvr>
                                      <p:tavLst>
                                        <p:tav tm="0">
                                          <p:val>
                                            <p:strVal val="ppt_h"/>
                                          </p:val>
                                        </p:tav>
                                        <p:tav tm="100000">
                                          <p:val>
                                            <p:fltVal val="0"/>
                                          </p:val>
                                        </p:tav>
                                      </p:tavLst>
                                    </p:anim>
                                    <p:animEffect transition="out" filter="fade">
                                      <p:cBhvr>
                                        <p:cTn id="43" dur="500"/>
                                        <p:tgtEl>
                                          <p:spTgt spid="531"/>
                                        </p:tgtEl>
                                      </p:cBhvr>
                                    </p:animEffect>
                                    <p:set>
                                      <p:cBhvr>
                                        <p:cTn id="44" dur="1" fill="hold">
                                          <p:stCondLst>
                                            <p:cond delay="499"/>
                                          </p:stCondLst>
                                        </p:cTn>
                                        <p:tgtEl>
                                          <p:spTgt spid="53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32"/>
                                        </p:tgtEl>
                                        <p:attrNameLst>
                                          <p:attrName>style.visibility</p:attrName>
                                        </p:attrNameLst>
                                      </p:cBhvr>
                                      <p:to>
                                        <p:strVal val="visible"/>
                                      </p:to>
                                    </p:set>
                                    <p:animEffect transition="in" filter="wipe(left)">
                                      <p:cBhvr>
                                        <p:cTn id="49" dur="500"/>
                                        <p:tgtEl>
                                          <p:spTgt spid="532"/>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xit" presetSubtype="32" fill="hold" grpId="1" nodeType="clickEffect">
                                  <p:stCondLst>
                                    <p:cond delay="0"/>
                                  </p:stCondLst>
                                  <p:childTnLst>
                                    <p:anim calcmode="lin" valueType="num">
                                      <p:cBhvr>
                                        <p:cTn id="53" dur="500"/>
                                        <p:tgtEl>
                                          <p:spTgt spid="532"/>
                                        </p:tgtEl>
                                        <p:attrNameLst>
                                          <p:attrName>ppt_w</p:attrName>
                                        </p:attrNameLst>
                                      </p:cBhvr>
                                      <p:tavLst>
                                        <p:tav tm="0">
                                          <p:val>
                                            <p:strVal val="ppt_w"/>
                                          </p:val>
                                        </p:tav>
                                        <p:tav tm="100000">
                                          <p:val>
                                            <p:fltVal val="0"/>
                                          </p:val>
                                        </p:tav>
                                      </p:tavLst>
                                    </p:anim>
                                    <p:anim calcmode="lin" valueType="num">
                                      <p:cBhvr>
                                        <p:cTn id="54" dur="500"/>
                                        <p:tgtEl>
                                          <p:spTgt spid="532"/>
                                        </p:tgtEl>
                                        <p:attrNameLst>
                                          <p:attrName>ppt_h</p:attrName>
                                        </p:attrNameLst>
                                      </p:cBhvr>
                                      <p:tavLst>
                                        <p:tav tm="0">
                                          <p:val>
                                            <p:strVal val="ppt_h"/>
                                          </p:val>
                                        </p:tav>
                                        <p:tav tm="100000">
                                          <p:val>
                                            <p:fltVal val="0"/>
                                          </p:val>
                                        </p:tav>
                                      </p:tavLst>
                                    </p:anim>
                                    <p:animEffect transition="out" filter="fade">
                                      <p:cBhvr>
                                        <p:cTn id="55" dur="500"/>
                                        <p:tgtEl>
                                          <p:spTgt spid="532"/>
                                        </p:tgtEl>
                                      </p:cBhvr>
                                    </p:animEffect>
                                    <p:set>
                                      <p:cBhvr>
                                        <p:cTn id="56" dur="1" fill="hold">
                                          <p:stCondLst>
                                            <p:cond delay="499"/>
                                          </p:stCondLst>
                                        </p:cTn>
                                        <p:tgtEl>
                                          <p:spTgt spid="53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534"/>
                                        </p:tgtEl>
                                        <p:attrNameLst>
                                          <p:attrName>style.visibility</p:attrName>
                                        </p:attrNameLst>
                                      </p:cBhvr>
                                      <p:to>
                                        <p:strVal val="visible"/>
                                      </p:to>
                                    </p:set>
                                    <p:animEffect transition="in" filter="wipe(left)">
                                      <p:cBhvr>
                                        <p:cTn id="61" dur="500"/>
                                        <p:tgtEl>
                                          <p:spTgt spid="5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nodeType="clickEffect">
                                  <p:stCondLst>
                                    <p:cond delay="0"/>
                                  </p:stCondLst>
                                  <p:childTnLst>
                                    <p:set>
                                      <p:cBhvr>
                                        <p:cTn id="70" dur="1" fill="hold">
                                          <p:stCondLst>
                                            <p:cond delay="0"/>
                                          </p:stCondLst>
                                        </p:cTn>
                                        <p:tgtEl>
                                          <p:spTgt spid="289"/>
                                        </p:tgtEl>
                                        <p:attrNameLst>
                                          <p:attrName>style.visibility</p:attrName>
                                        </p:attrNameLst>
                                      </p:cBhvr>
                                      <p:to>
                                        <p:strVal val="visible"/>
                                      </p:to>
                                    </p:set>
                                    <p:animEffect transition="in" filter="box(in)">
                                      <p:cBhvr>
                                        <p:cTn id="71" dur="500"/>
                                        <p:tgtEl>
                                          <p:spTgt spid="28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left)">
                                      <p:cBhvr>
                                        <p:cTn id="76" dur="500"/>
                                        <p:tgtEl>
                                          <p:spTgt spid="7"/>
                                        </p:tgtEl>
                                      </p:cBhvr>
                                    </p:animEffect>
                                  </p:childTnLst>
                                </p:cTn>
                              </p:par>
                            </p:childTnLst>
                          </p:cTn>
                        </p:par>
                      </p:childTnLst>
                    </p:cTn>
                  </p:par>
                  <p:par>
                    <p:cTn id="77" fill="hold">
                      <p:stCondLst>
                        <p:cond delay="indefinite"/>
                      </p:stCondLst>
                      <p:childTnLst>
                        <p:par>
                          <p:cTn id="78" fill="hold">
                            <p:stCondLst>
                              <p:cond delay="0"/>
                            </p:stCondLst>
                            <p:childTnLst>
                              <p:par>
                                <p:cTn id="79" presetID="4" presetClass="entr" presetSubtype="16" fill="hold" nodeType="clickEffect">
                                  <p:stCondLst>
                                    <p:cond delay="0"/>
                                  </p:stCondLst>
                                  <p:childTnLst>
                                    <p:set>
                                      <p:cBhvr>
                                        <p:cTn id="80" dur="1" fill="hold">
                                          <p:stCondLst>
                                            <p:cond delay="0"/>
                                          </p:stCondLst>
                                        </p:cTn>
                                        <p:tgtEl>
                                          <p:spTgt spid="447"/>
                                        </p:tgtEl>
                                        <p:attrNameLst>
                                          <p:attrName>style.visibility</p:attrName>
                                        </p:attrNameLst>
                                      </p:cBhvr>
                                      <p:to>
                                        <p:strVal val="visible"/>
                                      </p:to>
                                    </p:set>
                                    <p:animEffect transition="in" filter="box(in)">
                                      <p:cBhvr>
                                        <p:cTn id="81" dur="500"/>
                                        <p:tgtEl>
                                          <p:spTgt spid="447"/>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wipe(left)">
                                      <p:cBhvr>
                                        <p:cTn id="86" dur="500"/>
                                        <p:tgtEl>
                                          <p:spTgt spid="6"/>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16" fill="hold" nodeType="clickEffect">
                                  <p:stCondLst>
                                    <p:cond delay="0"/>
                                  </p:stCondLst>
                                  <p:childTnLst>
                                    <p:set>
                                      <p:cBhvr>
                                        <p:cTn id="90" dur="1" fill="hold">
                                          <p:stCondLst>
                                            <p:cond delay="0"/>
                                          </p:stCondLst>
                                        </p:cTn>
                                        <p:tgtEl>
                                          <p:spTgt spid="494"/>
                                        </p:tgtEl>
                                        <p:attrNameLst>
                                          <p:attrName>style.visibility</p:attrName>
                                        </p:attrNameLst>
                                      </p:cBhvr>
                                      <p:to>
                                        <p:strVal val="visible"/>
                                      </p:to>
                                    </p:set>
                                    <p:animEffect transition="in" filter="box(in)">
                                      <p:cBhvr>
                                        <p:cTn id="91" dur="500"/>
                                        <p:tgtEl>
                                          <p:spTgt spid="494"/>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277"/>
                                        </p:tgtEl>
                                        <p:attrNameLst>
                                          <p:attrName>style.visibility</p:attrName>
                                        </p:attrNameLst>
                                      </p:cBhvr>
                                      <p:to>
                                        <p:strVal val="visible"/>
                                      </p:to>
                                    </p:set>
                                    <p:animEffect transition="in" filter="wipe(left)">
                                      <p:cBhvr>
                                        <p:cTn id="96" dur="500"/>
                                        <p:tgtEl>
                                          <p:spTgt spid="277"/>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284"/>
                                        </p:tgtEl>
                                        <p:attrNameLst>
                                          <p:attrName>style.visibility</p:attrName>
                                        </p:attrNameLst>
                                      </p:cBhvr>
                                      <p:to>
                                        <p:strVal val="visible"/>
                                      </p:to>
                                    </p:set>
                                    <p:animEffect transition="in" filter="wipe(left)">
                                      <p:cBhvr>
                                        <p:cTn id="101" dur="500"/>
                                        <p:tgtEl>
                                          <p:spTgt spid="284"/>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276"/>
                                        </p:tgtEl>
                                        <p:attrNameLst>
                                          <p:attrName>style.visibility</p:attrName>
                                        </p:attrNameLst>
                                      </p:cBhvr>
                                      <p:to>
                                        <p:strVal val="visible"/>
                                      </p:to>
                                    </p:set>
                                    <p:animEffect transition="in" filter="wipe(left)">
                                      <p:cBhvr>
                                        <p:cTn id="106" dur="500"/>
                                        <p:tgtEl>
                                          <p:spTgt spid="276"/>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301"/>
                                        </p:tgtEl>
                                        <p:attrNameLst>
                                          <p:attrName>style.visibility</p:attrName>
                                        </p:attrNameLst>
                                      </p:cBhvr>
                                      <p:to>
                                        <p:strVal val="visible"/>
                                      </p:to>
                                    </p:set>
                                    <p:animEffect transition="in" filter="wipe(left)">
                                      <p:cBhvr>
                                        <p:cTn id="111" dur="500"/>
                                        <p:tgtEl>
                                          <p:spTgt spid="301"/>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278"/>
                                        </p:tgtEl>
                                        <p:attrNameLst>
                                          <p:attrName>style.visibility</p:attrName>
                                        </p:attrNameLst>
                                      </p:cBhvr>
                                      <p:to>
                                        <p:strVal val="visible"/>
                                      </p:to>
                                    </p:set>
                                    <p:animEffect transition="in" filter="wipe(left)">
                                      <p:cBhvr>
                                        <p:cTn id="116" dur="500"/>
                                        <p:tgtEl>
                                          <p:spTgt spid="278"/>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nodeType="clickEffect">
                                  <p:stCondLst>
                                    <p:cond delay="0"/>
                                  </p:stCondLst>
                                  <p:childTnLst>
                                    <p:set>
                                      <p:cBhvr>
                                        <p:cTn id="120" dur="1" fill="hold">
                                          <p:stCondLst>
                                            <p:cond delay="0"/>
                                          </p:stCondLst>
                                        </p:cTn>
                                        <p:tgtEl>
                                          <p:spTgt spid="409"/>
                                        </p:tgtEl>
                                        <p:attrNameLst>
                                          <p:attrName>style.visibility</p:attrName>
                                        </p:attrNameLst>
                                      </p:cBhvr>
                                      <p:to>
                                        <p:strVal val="visible"/>
                                      </p:to>
                                    </p:set>
                                    <p:animEffect transition="in" filter="wipe(left)">
                                      <p:cBhvr>
                                        <p:cTn id="121" dur="500"/>
                                        <p:tgtEl>
                                          <p:spTgt spid="409"/>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422"/>
                                        </p:tgtEl>
                                        <p:attrNameLst>
                                          <p:attrName>style.visibility</p:attrName>
                                        </p:attrNameLst>
                                      </p:cBhvr>
                                      <p:to>
                                        <p:strVal val="visible"/>
                                      </p:to>
                                    </p:set>
                                    <p:animEffect transition="in" filter="wipe(left)">
                                      <p:cBhvr>
                                        <p:cTn id="126" dur="500"/>
                                        <p:tgtEl>
                                          <p:spTgt spid="422"/>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nodeType="clickEffect">
                                  <p:stCondLst>
                                    <p:cond delay="0"/>
                                  </p:stCondLst>
                                  <p:childTnLst>
                                    <p:set>
                                      <p:cBhvr>
                                        <p:cTn id="130" dur="1" fill="hold">
                                          <p:stCondLst>
                                            <p:cond delay="0"/>
                                          </p:stCondLst>
                                        </p:cTn>
                                        <p:tgtEl>
                                          <p:spTgt spid="279"/>
                                        </p:tgtEl>
                                        <p:attrNameLst>
                                          <p:attrName>style.visibility</p:attrName>
                                        </p:attrNameLst>
                                      </p:cBhvr>
                                      <p:to>
                                        <p:strVal val="visible"/>
                                      </p:to>
                                    </p:set>
                                    <p:animEffect transition="in" filter="wipe(left)">
                                      <p:cBhvr>
                                        <p:cTn id="131" dur="500"/>
                                        <p:tgtEl>
                                          <p:spTgt spid="279"/>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460"/>
                                        </p:tgtEl>
                                        <p:attrNameLst>
                                          <p:attrName>style.visibility</p:attrName>
                                        </p:attrNameLst>
                                      </p:cBhvr>
                                      <p:to>
                                        <p:strVal val="visible"/>
                                      </p:to>
                                    </p:set>
                                    <p:animEffect transition="in" filter="wipe(left)">
                                      <p:cBhvr>
                                        <p:cTn id="136" dur="500"/>
                                        <p:tgtEl>
                                          <p:spTgt spid="460"/>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nodeType="clickEffect">
                                  <p:stCondLst>
                                    <p:cond delay="0"/>
                                  </p:stCondLst>
                                  <p:childTnLst>
                                    <p:set>
                                      <p:cBhvr>
                                        <p:cTn id="140" dur="1" fill="hold">
                                          <p:stCondLst>
                                            <p:cond delay="0"/>
                                          </p:stCondLst>
                                        </p:cTn>
                                        <p:tgtEl>
                                          <p:spTgt spid="461"/>
                                        </p:tgtEl>
                                        <p:attrNameLst>
                                          <p:attrName>style.visibility</p:attrName>
                                        </p:attrNameLst>
                                      </p:cBhvr>
                                      <p:to>
                                        <p:strVal val="visible"/>
                                      </p:to>
                                    </p:set>
                                    <p:animEffect transition="in" filter="wipe(left)">
                                      <p:cBhvr>
                                        <p:cTn id="141" dur="500"/>
                                        <p:tgtEl>
                                          <p:spTgt spid="461"/>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grpId="0" nodeType="clickEffect">
                                  <p:stCondLst>
                                    <p:cond delay="0"/>
                                  </p:stCondLst>
                                  <p:childTnLst>
                                    <p:set>
                                      <p:cBhvr>
                                        <p:cTn id="145" dur="1" fill="hold">
                                          <p:stCondLst>
                                            <p:cond delay="0"/>
                                          </p:stCondLst>
                                        </p:cTn>
                                        <p:tgtEl>
                                          <p:spTgt spid="474"/>
                                        </p:tgtEl>
                                        <p:attrNameLst>
                                          <p:attrName>style.visibility</p:attrName>
                                        </p:attrNameLst>
                                      </p:cBhvr>
                                      <p:to>
                                        <p:strVal val="visible"/>
                                      </p:to>
                                    </p:set>
                                    <p:animEffect transition="in" filter="wipe(left)">
                                      <p:cBhvr>
                                        <p:cTn id="146" dur="500"/>
                                        <p:tgtEl>
                                          <p:spTgt spid="474"/>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nodeType="clickEffect">
                                  <p:stCondLst>
                                    <p:cond delay="0"/>
                                  </p:stCondLst>
                                  <p:childTnLst>
                                    <p:set>
                                      <p:cBhvr>
                                        <p:cTn id="150" dur="1" fill="hold">
                                          <p:stCondLst>
                                            <p:cond delay="0"/>
                                          </p:stCondLst>
                                        </p:cTn>
                                        <p:tgtEl>
                                          <p:spTgt spid="442"/>
                                        </p:tgtEl>
                                        <p:attrNameLst>
                                          <p:attrName>style.visibility</p:attrName>
                                        </p:attrNameLst>
                                      </p:cBhvr>
                                      <p:to>
                                        <p:strVal val="visible"/>
                                      </p:to>
                                    </p:set>
                                    <p:animEffect transition="in" filter="wipe(left)">
                                      <p:cBhvr>
                                        <p:cTn id="151" dur="500"/>
                                        <p:tgtEl>
                                          <p:spTgt spid="442"/>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8" fill="hold" grpId="0" nodeType="clickEffect">
                                  <p:stCondLst>
                                    <p:cond delay="0"/>
                                  </p:stCondLst>
                                  <p:childTnLst>
                                    <p:set>
                                      <p:cBhvr>
                                        <p:cTn id="155" dur="1" fill="hold">
                                          <p:stCondLst>
                                            <p:cond delay="0"/>
                                          </p:stCondLst>
                                        </p:cTn>
                                        <p:tgtEl>
                                          <p:spTgt spid="482"/>
                                        </p:tgtEl>
                                        <p:attrNameLst>
                                          <p:attrName>style.visibility</p:attrName>
                                        </p:attrNameLst>
                                      </p:cBhvr>
                                      <p:to>
                                        <p:strVal val="visible"/>
                                      </p:to>
                                    </p:set>
                                    <p:animEffect transition="in" filter="wipe(left)">
                                      <p:cBhvr>
                                        <p:cTn id="156" dur="500"/>
                                        <p:tgtEl>
                                          <p:spTgt spid="482"/>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nodeType="clickEffect">
                                  <p:stCondLst>
                                    <p:cond delay="0"/>
                                  </p:stCondLst>
                                  <p:childTnLst>
                                    <p:set>
                                      <p:cBhvr>
                                        <p:cTn id="160" dur="1" fill="hold">
                                          <p:stCondLst>
                                            <p:cond delay="0"/>
                                          </p:stCondLst>
                                        </p:cTn>
                                        <p:tgtEl>
                                          <p:spTgt spid="475"/>
                                        </p:tgtEl>
                                        <p:attrNameLst>
                                          <p:attrName>style.visibility</p:attrName>
                                        </p:attrNameLst>
                                      </p:cBhvr>
                                      <p:to>
                                        <p:strVal val="visible"/>
                                      </p:to>
                                    </p:set>
                                    <p:animEffect transition="in" filter="wipe(left)">
                                      <p:cBhvr>
                                        <p:cTn id="161" dur="500"/>
                                        <p:tgtEl>
                                          <p:spTgt spid="475"/>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8" fill="hold" grpId="0" nodeType="clickEffect">
                                  <p:stCondLst>
                                    <p:cond delay="0"/>
                                  </p:stCondLst>
                                  <p:childTnLst>
                                    <p:set>
                                      <p:cBhvr>
                                        <p:cTn id="165" dur="1" fill="hold">
                                          <p:stCondLst>
                                            <p:cond delay="0"/>
                                          </p:stCondLst>
                                        </p:cTn>
                                        <p:tgtEl>
                                          <p:spTgt spid="480"/>
                                        </p:tgtEl>
                                        <p:attrNameLst>
                                          <p:attrName>style.visibility</p:attrName>
                                        </p:attrNameLst>
                                      </p:cBhvr>
                                      <p:to>
                                        <p:strVal val="visible"/>
                                      </p:to>
                                    </p:set>
                                    <p:animEffect transition="in" filter="wipe(left)">
                                      <p:cBhvr>
                                        <p:cTn id="166" dur="500"/>
                                        <p:tgtEl>
                                          <p:spTgt spid="480"/>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8" fill="hold" nodeType="clickEffect">
                                  <p:stCondLst>
                                    <p:cond delay="0"/>
                                  </p:stCondLst>
                                  <p:childTnLst>
                                    <p:set>
                                      <p:cBhvr>
                                        <p:cTn id="170" dur="1" fill="hold">
                                          <p:stCondLst>
                                            <p:cond delay="0"/>
                                          </p:stCondLst>
                                        </p:cTn>
                                        <p:tgtEl>
                                          <p:spTgt spid="437"/>
                                        </p:tgtEl>
                                        <p:attrNameLst>
                                          <p:attrName>style.visibility</p:attrName>
                                        </p:attrNameLst>
                                      </p:cBhvr>
                                      <p:to>
                                        <p:strVal val="visible"/>
                                      </p:to>
                                    </p:set>
                                    <p:animEffect transition="in" filter="wipe(left)">
                                      <p:cBhvr>
                                        <p:cTn id="171" dur="500"/>
                                        <p:tgtEl>
                                          <p:spTgt spid="437"/>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childTnLst>
                                    <p:set>
                                      <p:cBhvr>
                                        <p:cTn id="175" dur="1" fill="hold">
                                          <p:stCondLst>
                                            <p:cond delay="0"/>
                                          </p:stCondLst>
                                        </p:cTn>
                                        <p:tgtEl>
                                          <p:spTgt spid="481"/>
                                        </p:tgtEl>
                                        <p:attrNameLst>
                                          <p:attrName>style.visibility</p:attrName>
                                        </p:attrNameLst>
                                      </p:cBhvr>
                                      <p:to>
                                        <p:strVal val="visible"/>
                                      </p:to>
                                    </p:set>
                                    <p:animEffect transition="in" filter="wipe(left)">
                                      <p:cBhvr>
                                        <p:cTn id="176" dur="500"/>
                                        <p:tgtEl>
                                          <p:spTgt spid="481"/>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8" fill="hold" nodeType="clickEffect">
                                  <p:stCondLst>
                                    <p:cond delay="0"/>
                                  </p:stCondLst>
                                  <p:childTnLst>
                                    <p:set>
                                      <p:cBhvr>
                                        <p:cTn id="180" dur="1" fill="hold">
                                          <p:stCondLst>
                                            <p:cond delay="0"/>
                                          </p:stCondLst>
                                        </p:cTn>
                                        <p:tgtEl>
                                          <p:spTgt spid="432"/>
                                        </p:tgtEl>
                                        <p:attrNameLst>
                                          <p:attrName>style.visibility</p:attrName>
                                        </p:attrNameLst>
                                      </p:cBhvr>
                                      <p:to>
                                        <p:strVal val="visible"/>
                                      </p:to>
                                    </p:set>
                                    <p:animEffect transition="in" filter="wipe(left)">
                                      <p:cBhvr>
                                        <p:cTn id="181" dur="500"/>
                                        <p:tgtEl>
                                          <p:spTgt spid="432"/>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8" fill="hold" grpId="0" nodeType="clickEffect">
                                  <p:stCondLst>
                                    <p:cond delay="0"/>
                                  </p:stCondLst>
                                  <p:childTnLst>
                                    <p:set>
                                      <p:cBhvr>
                                        <p:cTn id="185" dur="1" fill="hold">
                                          <p:stCondLst>
                                            <p:cond delay="0"/>
                                          </p:stCondLst>
                                        </p:cTn>
                                        <p:tgtEl>
                                          <p:spTgt spid="502"/>
                                        </p:tgtEl>
                                        <p:attrNameLst>
                                          <p:attrName>style.visibility</p:attrName>
                                        </p:attrNameLst>
                                      </p:cBhvr>
                                      <p:to>
                                        <p:strVal val="visible"/>
                                      </p:to>
                                    </p:set>
                                    <p:animEffect transition="in" filter="wipe(left)">
                                      <p:cBhvr>
                                        <p:cTn id="186" dur="500"/>
                                        <p:tgtEl>
                                          <p:spTgt spid="502"/>
                                        </p:tgtEl>
                                      </p:cBhvr>
                                    </p:animEffect>
                                  </p:childTnLst>
                                </p:cTn>
                              </p:par>
                            </p:childTnLst>
                          </p:cTn>
                        </p:par>
                      </p:childTnLst>
                    </p:cTn>
                  </p:par>
                  <p:par>
                    <p:cTn id="187" fill="hold">
                      <p:stCondLst>
                        <p:cond delay="indefinite"/>
                      </p:stCondLst>
                      <p:childTnLst>
                        <p:par>
                          <p:cTn id="188" fill="hold">
                            <p:stCondLst>
                              <p:cond delay="0"/>
                            </p:stCondLst>
                            <p:childTnLst>
                              <p:par>
                                <p:cTn id="189" presetID="22" presetClass="entr" presetSubtype="8" fill="hold" nodeType="clickEffect">
                                  <p:stCondLst>
                                    <p:cond delay="0"/>
                                  </p:stCondLst>
                                  <p:childTnLst>
                                    <p:set>
                                      <p:cBhvr>
                                        <p:cTn id="190" dur="1" fill="hold">
                                          <p:stCondLst>
                                            <p:cond delay="0"/>
                                          </p:stCondLst>
                                        </p:cTn>
                                        <p:tgtEl>
                                          <p:spTgt spid="483"/>
                                        </p:tgtEl>
                                        <p:attrNameLst>
                                          <p:attrName>style.visibility</p:attrName>
                                        </p:attrNameLst>
                                      </p:cBhvr>
                                      <p:to>
                                        <p:strVal val="visible"/>
                                      </p:to>
                                    </p:set>
                                    <p:animEffect transition="in" filter="wipe(left)">
                                      <p:cBhvr>
                                        <p:cTn id="191" dur="500"/>
                                        <p:tgtEl>
                                          <p:spTgt spid="483"/>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8" fill="hold" grpId="0" nodeType="clickEffect">
                                  <p:stCondLst>
                                    <p:cond delay="0"/>
                                  </p:stCondLst>
                                  <p:childTnLst>
                                    <p:set>
                                      <p:cBhvr>
                                        <p:cTn id="195" dur="1" fill="hold">
                                          <p:stCondLst>
                                            <p:cond delay="0"/>
                                          </p:stCondLst>
                                        </p:cTn>
                                        <p:tgtEl>
                                          <p:spTgt spid="493"/>
                                        </p:tgtEl>
                                        <p:attrNameLst>
                                          <p:attrName>style.visibility</p:attrName>
                                        </p:attrNameLst>
                                      </p:cBhvr>
                                      <p:to>
                                        <p:strVal val="visible"/>
                                      </p:to>
                                    </p:set>
                                    <p:animEffect transition="in" filter="wipe(left)">
                                      <p:cBhvr>
                                        <p:cTn id="196" dur="500"/>
                                        <p:tgtEl>
                                          <p:spTgt spid="493"/>
                                        </p:tgtEl>
                                      </p:cBhvr>
                                    </p:animEffect>
                                  </p:childTnLst>
                                </p:cTn>
                              </p:par>
                            </p:childTnLst>
                          </p:cTn>
                        </p:par>
                      </p:childTnLst>
                    </p:cTn>
                  </p:par>
                  <p:par>
                    <p:cTn id="197" fill="hold">
                      <p:stCondLst>
                        <p:cond delay="indefinite"/>
                      </p:stCondLst>
                      <p:childTnLst>
                        <p:par>
                          <p:cTn id="198" fill="hold">
                            <p:stCondLst>
                              <p:cond delay="0"/>
                            </p:stCondLst>
                            <p:childTnLst>
                              <p:par>
                                <p:cTn id="199" presetID="22" presetClass="entr" presetSubtype="8" fill="hold" nodeType="clickEffect">
                                  <p:stCondLst>
                                    <p:cond delay="0"/>
                                  </p:stCondLst>
                                  <p:childTnLst>
                                    <p:set>
                                      <p:cBhvr>
                                        <p:cTn id="200" dur="1" fill="hold">
                                          <p:stCondLst>
                                            <p:cond delay="0"/>
                                          </p:stCondLst>
                                        </p:cTn>
                                        <p:tgtEl>
                                          <p:spTgt spid="488"/>
                                        </p:tgtEl>
                                        <p:attrNameLst>
                                          <p:attrName>style.visibility</p:attrName>
                                        </p:attrNameLst>
                                      </p:cBhvr>
                                      <p:to>
                                        <p:strVal val="visible"/>
                                      </p:to>
                                    </p:set>
                                    <p:animEffect transition="in" filter="wipe(left)">
                                      <p:cBhvr>
                                        <p:cTn id="201" dur="500"/>
                                        <p:tgtEl>
                                          <p:spTgt spid="488"/>
                                        </p:tgtEl>
                                      </p:cBhvr>
                                    </p:animEffect>
                                  </p:childTnLst>
                                </p:cTn>
                              </p:par>
                            </p:childTnLst>
                          </p:cTn>
                        </p:par>
                      </p:childTnLst>
                    </p:cTn>
                  </p:par>
                  <p:par>
                    <p:cTn id="202" fill="hold">
                      <p:stCondLst>
                        <p:cond delay="indefinite"/>
                      </p:stCondLst>
                      <p:childTnLst>
                        <p:par>
                          <p:cTn id="203" fill="hold">
                            <p:stCondLst>
                              <p:cond delay="0"/>
                            </p:stCondLst>
                            <p:childTnLst>
                              <p:par>
                                <p:cTn id="204" presetID="22" presetClass="entr" presetSubtype="8" fill="hold" grpId="0" nodeType="clickEffect">
                                  <p:stCondLst>
                                    <p:cond delay="0"/>
                                  </p:stCondLst>
                                  <p:childTnLst>
                                    <p:set>
                                      <p:cBhvr>
                                        <p:cTn id="205" dur="1" fill="hold">
                                          <p:stCondLst>
                                            <p:cond delay="0"/>
                                          </p:stCondLst>
                                        </p:cTn>
                                        <p:tgtEl>
                                          <p:spTgt spid="508"/>
                                        </p:tgtEl>
                                        <p:attrNameLst>
                                          <p:attrName>style.visibility</p:attrName>
                                        </p:attrNameLst>
                                      </p:cBhvr>
                                      <p:to>
                                        <p:strVal val="visible"/>
                                      </p:to>
                                    </p:set>
                                    <p:animEffect transition="in" filter="wipe(left)">
                                      <p:cBhvr>
                                        <p:cTn id="206" dur="500"/>
                                        <p:tgtEl>
                                          <p:spTgt spid="508"/>
                                        </p:tgtEl>
                                      </p:cBhvr>
                                    </p:animEffect>
                                  </p:childTnLst>
                                </p:cTn>
                              </p:par>
                            </p:childTnLst>
                          </p:cTn>
                        </p:par>
                      </p:childTnLst>
                    </p:cTn>
                  </p:par>
                  <p:par>
                    <p:cTn id="207" fill="hold">
                      <p:stCondLst>
                        <p:cond delay="indefinite"/>
                      </p:stCondLst>
                      <p:childTnLst>
                        <p:par>
                          <p:cTn id="208" fill="hold">
                            <p:stCondLst>
                              <p:cond delay="0"/>
                            </p:stCondLst>
                            <p:childTnLst>
                              <p:par>
                                <p:cTn id="209" presetID="22" presetClass="entr" presetSubtype="8" fill="hold" nodeType="clickEffect">
                                  <p:stCondLst>
                                    <p:cond delay="0"/>
                                  </p:stCondLst>
                                  <p:childTnLst>
                                    <p:set>
                                      <p:cBhvr>
                                        <p:cTn id="210" dur="1" fill="hold">
                                          <p:stCondLst>
                                            <p:cond delay="0"/>
                                          </p:stCondLst>
                                        </p:cTn>
                                        <p:tgtEl>
                                          <p:spTgt spid="503"/>
                                        </p:tgtEl>
                                        <p:attrNameLst>
                                          <p:attrName>style.visibility</p:attrName>
                                        </p:attrNameLst>
                                      </p:cBhvr>
                                      <p:to>
                                        <p:strVal val="visible"/>
                                      </p:to>
                                    </p:set>
                                    <p:animEffect transition="in" filter="wipe(left)">
                                      <p:cBhvr>
                                        <p:cTn id="211" dur="500"/>
                                        <p:tgtEl>
                                          <p:spTgt spid="503"/>
                                        </p:tgtEl>
                                      </p:cBhvr>
                                    </p:animEffect>
                                  </p:childTnLst>
                                </p:cTn>
                              </p:par>
                            </p:childTnLst>
                          </p:cTn>
                        </p:par>
                      </p:childTnLst>
                    </p:cTn>
                  </p:par>
                  <p:par>
                    <p:cTn id="212" fill="hold">
                      <p:stCondLst>
                        <p:cond delay="indefinite"/>
                      </p:stCondLst>
                      <p:childTnLst>
                        <p:par>
                          <p:cTn id="213" fill="hold">
                            <p:stCondLst>
                              <p:cond delay="0"/>
                            </p:stCondLst>
                            <p:childTnLst>
                              <p:par>
                                <p:cTn id="214" presetID="22" presetClass="entr" presetSubtype="8" fill="hold" grpId="0" nodeType="clickEffect">
                                  <p:stCondLst>
                                    <p:cond delay="0"/>
                                  </p:stCondLst>
                                  <p:childTnLst>
                                    <p:set>
                                      <p:cBhvr>
                                        <p:cTn id="215" dur="1" fill="hold">
                                          <p:stCondLst>
                                            <p:cond delay="0"/>
                                          </p:stCondLst>
                                        </p:cTn>
                                        <p:tgtEl>
                                          <p:spTgt spid="527"/>
                                        </p:tgtEl>
                                        <p:attrNameLst>
                                          <p:attrName>style.visibility</p:attrName>
                                        </p:attrNameLst>
                                      </p:cBhvr>
                                      <p:to>
                                        <p:strVal val="visible"/>
                                      </p:to>
                                    </p:set>
                                    <p:animEffect transition="in" filter="wipe(left)">
                                      <p:cBhvr>
                                        <p:cTn id="216" dur="500"/>
                                        <p:tgtEl>
                                          <p:spTgt spid="527"/>
                                        </p:tgtEl>
                                      </p:cBhvr>
                                    </p:animEffect>
                                  </p:childTnLst>
                                </p:cTn>
                              </p:par>
                            </p:childTnLst>
                          </p:cTn>
                        </p:par>
                      </p:childTnLst>
                    </p:cTn>
                  </p:par>
                  <p:par>
                    <p:cTn id="217" fill="hold">
                      <p:stCondLst>
                        <p:cond delay="indefinite"/>
                      </p:stCondLst>
                      <p:childTnLst>
                        <p:par>
                          <p:cTn id="218" fill="hold">
                            <p:stCondLst>
                              <p:cond delay="0"/>
                            </p:stCondLst>
                            <p:childTnLst>
                              <p:par>
                                <p:cTn id="219" presetID="22" presetClass="entr" presetSubtype="8" fill="hold" nodeType="clickEffect">
                                  <p:stCondLst>
                                    <p:cond delay="0"/>
                                  </p:stCondLst>
                                  <p:childTnLst>
                                    <p:set>
                                      <p:cBhvr>
                                        <p:cTn id="220" dur="1" fill="hold">
                                          <p:stCondLst>
                                            <p:cond delay="0"/>
                                          </p:stCondLst>
                                        </p:cTn>
                                        <p:tgtEl>
                                          <p:spTgt spid="509"/>
                                        </p:tgtEl>
                                        <p:attrNameLst>
                                          <p:attrName>style.visibility</p:attrName>
                                        </p:attrNameLst>
                                      </p:cBhvr>
                                      <p:to>
                                        <p:strVal val="visible"/>
                                      </p:to>
                                    </p:set>
                                    <p:animEffect transition="in" filter="wipe(left)">
                                      <p:cBhvr>
                                        <p:cTn id="221" dur="500"/>
                                        <p:tgtEl>
                                          <p:spTgt spid="509"/>
                                        </p:tgtEl>
                                      </p:cBhvr>
                                    </p:animEffect>
                                  </p:childTnLst>
                                </p:cTn>
                              </p:par>
                            </p:childTnLst>
                          </p:cTn>
                        </p:par>
                      </p:childTnLst>
                    </p:cTn>
                  </p:par>
                  <p:par>
                    <p:cTn id="222" fill="hold">
                      <p:stCondLst>
                        <p:cond delay="indefinite"/>
                      </p:stCondLst>
                      <p:childTnLst>
                        <p:par>
                          <p:cTn id="223" fill="hold">
                            <p:stCondLst>
                              <p:cond delay="0"/>
                            </p:stCondLst>
                            <p:childTnLst>
                              <p:par>
                                <p:cTn id="224" presetID="22" presetClass="entr" presetSubtype="8" fill="hold" grpId="0" nodeType="clickEffect">
                                  <p:stCondLst>
                                    <p:cond delay="0"/>
                                  </p:stCondLst>
                                  <p:childTnLst>
                                    <p:set>
                                      <p:cBhvr>
                                        <p:cTn id="225" dur="1" fill="hold">
                                          <p:stCondLst>
                                            <p:cond delay="0"/>
                                          </p:stCondLst>
                                        </p:cTn>
                                        <p:tgtEl>
                                          <p:spTgt spid="519"/>
                                        </p:tgtEl>
                                        <p:attrNameLst>
                                          <p:attrName>style.visibility</p:attrName>
                                        </p:attrNameLst>
                                      </p:cBhvr>
                                      <p:to>
                                        <p:strVal val="visible"/>
                                      </p:to>
                                    </p:set>
                                    <p:animEffect transition="in" filter="wipe(left)">
                                      <p:cBhvr>
                                        <p:cTn id="226" dur="500"/>
                                        <p:tgtEl>
                                          <p:spTgt spid="519"/>
                                        </p:tgtEl>
                                      </p:cBhvr>
                                    </p:animEffect>
                                  </p:childTnLst>
                                </p:cTn>
                              </p:par>
                            </p:childTnLst>
                          </p:cTn>
                        </p:par>
                      </p:childTnLst>
                    </p:cTn>
                  </p:par>
                  <p:par>
                    <p:cTn id="227" fill="hold">
                      <p:stCondLst>
                        <p:cond delay="indefinite"/>
                      </p:stCondLst>
                      <p:childTnLst>
                        <p:par>
                          <p:cTn id="228" fill="hold">
                            <p:stCondLst>
                              <p:cond delay="0"/>
                            </p:stCondLst>
                            <p:childTnLst>
                              <p:par>
                                <p:cTn id="229" presetID="22" presetClass="entr" presetSubtype="8" fill="hold" nodeType="clickEffect">
                                  <p:stCondLst>
                                    <p:cond delay="0"/>
                                  </p:stCondLst>
                                  <p:childTnLst>
                                    <p:set>
                                      <p:cBhvr>
                                        <p:cTn id="230" dur="1" fill="hold">
                                          <p:stCondLst>
                                            <p:cond delay="0"/>
                                          </p:stCondLst>
                                        </p:cTn>
                                        <p:tgtEl>
                                          <p:spTgt spid="514"/>
                                        </p:tgtEl>
                                        <p:attrNameLst>
                                          <p:attrName>style.visibility</p:attrName>
                                        </p:attrNameLst>
                                      </p:cBhvr>
                                      <p:to>
                                        <p:strVal val="visible"/>
                                      </p:to>
                                    </p:set>
                                    <p:animEffect transition="in" filter="wipe(left)">
                                      <p:cBhvr>
                                        <p:cTn id="231" dur="500"/>
                                        <p:tgtEl>
                                          <p:spTgt spid="514"/>
                                        </p:tgtEl>
                                      </p:cBhvr>
                                    </p:animEffect>
                                  </p:childTnLst>
                                </p:cTn>
                              </p:par>
                            </p:childTnLst>
                          </p:cTn>
                        </p:par>
                      </p:childTnLst>
                    </p:cTn>
                  </p:par>
                  <p:par>
                    <p:cTn id="232" fill="hold">
                      <p:stCondLst>
                        <p:cond delay="indefinite"/>
                      </p:stCondLst>
                      <p:childTnLst>
                        <p:par>
                          <p:cTn id="233" fill="hold">
                            <p:stCondLst>
                              <p:cond delay="0"/>
                            </p:stCondLst>
                            <p:childTnLst>
                              <p:par>
                                <p:cTn id="234" presetID="22" presetClass="entr" presetSubtype="8" fill="hold" grpId="0" nodeType="clickEffect">
                                  <p:stCondLst>
                                    <p:cond delay="0"/>
                                  </p:stCondLst>
                                  <p:childTnLst>
                                    <p:set>
                                      <p:cBhvr>
                                        <p:cTn id="235" dur="1" fill="hold">
                                          <p:stCondLst>
                                            <p:cond delay="0"/>
                                          </p:stCondLst>
                                        </p:cTn>
                                        <p:tgtEl>
                                          <p:spTgt spid="520"/>
                                        </p:tgtEl>
                                        <p:attrNameLst>
                                          <p:attrName>style.visibility</p:attrName>
                                        </p:attrNameLst>
                                      </p:cBhvr>
                                      <p:to>
                                        <p:strVal val="visible"/>
                                      </p:to>
                                    </p:set>
                                    <p:animEffect transition="in" filter="wipe(left)">
                                      <p:cBhvr>
                                        <p:cTn id="236" dur="500"/>
                                        <p:tgtEl>
                                          <p:spTgt spid="520"/>
                                        </p:tgtEl>
                                      </p:cBhvr>
                                    </p:animEffect>
                                  </p:childTnLst>
                                </p:cTn>
                              </p:par>
                            </p:childTnLst>
                          </p:cTn>
                        </p:par>
                      </p:childTnLst>
                    </p:cTn>
                  </p:par>
                  <p:par>
                    <p:cTn id="237" fill="hold">
                      <p:stCondLst>
                        <p:cond delay="indefinite"/>
                      </p:stCondLst>
                      <p:childTnLst>
                        <p:par>
                          <p:cTn id="238" fill="hold">
                            <p:stCondLst>
                              <p:cond delay="0"/>
                            </p:stCondLst>
                            <p:childTnLst>
                              <p:par>
                                <p:cTn id="239" presetID="22" presetClass="entr" presetSubtype="8" fill="hold" nodeType="clickEffect">
                                  <p:stCondLst>
                                    <p:cond delay="0"/>
                                  </p:stCondLst>
                                  <p:childTnLst>
                                    <p:set>
                                      <p:cBhvr>
                                        <p:cTn id="240" dur="1" fill="hold">
                                          <p:stCondLst>
                                            <p:cond delay="0"/>
                                          </p:stCondLst>
                                        </p:cTn>
                                        <p:tgtEl>
                                          <p:spTgt spid="521"/>
                                        </p:tgtEl>
                                        <p:attrNameLst>
                                          <p:attrName>style.visibility</p:attrName>
                                        </p:attrNameLst>
                                      </p:cBhvr>
                                      <p:to>
                                        <p:strVal val="visible"/>
                                      </p:to>
                                    </p:set>
                                    <p:animEffect transition="in" filter="wipe(left)">
                                      <p:cBhvr>
                                        <p:cTn id="241" dur="500"/>
                                        <p:tgtEl>
                                          <p:spTgt spid="521"/>
                                        </p:tgtEl>
                                      </p:cBhvr>
                                    </p:animEffect>
                                  </p:childTnLst>
                                </p:cTn>
                              </p:par>
                            </p:childTnLst>
                          </p:cTn>
                        </p:par>
                      </p:childTnLst>
                    </p:cTn>
                  </p:par>
                  <p:par>
                    <p:cTn id="242" fill="hold">
                      <p:stCondLst>
                        <p:cond delay="indefinite"/>
                      </p:stCondLst>
                      <p:childTnLst>
                        <p:par>
                          <p:cTn id="243" fill="hold">
                            <p:stCondLst>
                              <p:cond delay="0"/>
                            </p:stCondLst>
                            <p:childTnLst>
                              <p:par>
                                <p:cTn id="244" presetID="22" presetClass="entr" presetSubtype="8" fill="hold" grpId="0" nodeType="clickEffect">
                                  <p:stCondLst>
                                    <p:cond delay="0"/>
                                  </p:stCondLst>
                                  <p:childTnLst>
                                    <p:set>
                                      <p:cBhvr>
                                        <p:cTn id="245" dur="1" fill="hold">
                                          <p:stCondLst>
                                            <p:cond delay="0"/>
                                          </p:stCondLst>
                                        </p:cTn>
                                        <p:tgtEl>
                                          <p:spTgt spid="526"/>
                                        </p:tgtEl>
                                        <p:attrNameLst>
                                          <p:attrName>style.visibility</p:attrName>
                                        </p:attrNameLst>
                                      </p:cBhvr>
                                      <p:to>
                                        <p:strVal val="visible"/>
                                      </p:to>
                                    </p:set>
                                    <p:animEffect transition="in" filter="wipe(left)">
                                      <p:cBhvr>
                                        <p:cTn id="246" dur="500"/>
                                        <p:tgtEl>
                                          <p:spTgt spid="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p:bldP spid="230" grpId="0"/>
      <p:bldP spid="276" grpId="0"/>
      <p:bldP spid="277" grpId="0"/>
      <p:bldP spid="278" grpId="0"/>
      <p:bldP spid="422" grpId="0"/>
      <p:bldP spid="460" grpId="0"/>
      <p:bldP spid="474" grpId="0"/>
      <p:bldP spid="480" grpId="0"/>
      <p:bldP spid="481" grpId="0"/>
      <p:bldP spid="482" grpId="0"/>
      <p:bldP spid="493" grpId="0"/>
      <p:bldP spid="502" grpId="0"/>
      <p:bldP spid="508" grpId="0"/>
      <p:bldP spid="519" grpId="0"/>
      <p:bldP spid="520" grpId="0"/>
      <p:bldP spid="526" grpId="0"/>
      <p:bldP spid="527" grpId="0"/>
      <p:bldP spid="530" grpId="0" animBg="1"/>
      <p:bldP spid="531" grpId="0"/>
      <p:bldP spid="531" grpId="1"/>
      <p:bldP spid="532" grpId="0"/>
      <p:bldP spid="532" grpId="1"/>
      <p:bldP spid="5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3DE"/>
        </a:solidFill>
        <a:effectLst/>
      </p:bgPr>
    </p:bg>
    <p:spTree>
      <p:nvGrpSpPr>
        <p:cNvPr id="1" name=""/>
        <p:cNvGrpSpPr/>
        <p:nvPr/>
      </p:nvGrpSpPr>
      <p:grpSpPr>
        <a:xfrm>
          <a:off x="0" y="0"/>
          <a:ext cx="0" cy="0"/>
          <a:chOff x="0" y="0"/>
          <a:chExt cx="0" cy="0"/>
        </a:xfrm>
      </p:grpSpPr>
      <p:sp>
        <p:nvSpPr>
          <p:cNvPr id="411" name="Frame 410">
            <a:extLst>
              <a:ext uri="{FF2B5EF4-FFF2-40B4-BE49-F238E27FC236}">
                <a16:creationId xmlns:a16="http://schemas.microsoft.com/office/drawing/2014/main" id="{FF948C8F-97DD-4840-81D6-DBB4A04B53AF}"/>
              </a:ext>
            </a:extLst>
          </p:cNvPr>
          <p:cNvSpPr/>
          <p:nvPr/>
        </p:nvSpPr>
        <p:spPr>
          <a:xfrm>
            <a:off x="0" y="-80602"/>
            <a:ext cx="12263978" cy="6998677"/>
          </a:xfrm>
          <a:prstGeom prst="frame">
            <a:avLst>
              <a:gd name="adj1" fmla="val 6721"/>
            </a:avLst>
          </a:prstGeom>
          <a:solidFill>
            <a:srgbClr val="6F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2" name="Chord 135">
            <a:extLst>
              <a:ext uri="{FF2B5EF4-FFF2-40B4-BE49-F238E27FC236}">
                <a16:creationId xmlns:a16="http://schemas.microsoft.com/office/drawing/2014/main" id="{79715661-1C05-4B25-B47A-4B9FF2310C60}"/>
              </a:ext>
            </a:extLst>
          </p:cNvPr>
          <p:cNvSpPr/>
          <p:nvPr/>
        </p:nvSpPr>
        <p:spPr>
          <a:xfrm rot="1800000" flipH="1">
            <a:off x="9865731" y="4343637"/>
            <a:ext cx="3555668" cy="4712343"/>
          </a:xfrm>
          <a:custGeom>
            <a:avLst/>
            <a:gdLst>
              <a:gd name="connsiteX0" fmla="*/ 5583399 w 6541359"/>
              <a:gd name="connsiteY0" fmla="*/ 5583399 h 6541359"/>
              <a:gd name="connsiteX1" fmla="*/ 1635339 w 6541359"/>
              <a:gd name="connsiteY1" fmla="*/ 6103171 h 6541359"/>
              <a:gd name="connsiteX2" fmla="*/ 111445 w 6541359"/>
              <a:gd name="connsiteY2" fmla="*/ 2424165 h 6541359"/>
              <a:gd name="connsiteX3" fmla="*/ 3270679 w 6541359"/>
              <a:gd name="connsiteY3" fmla="*/ -1 h 6541359"/>
              <a:gd name="connsiteX4" fmla="*/ 5583399 w 6541359"/>
              <a:gd name="connsiteY4" fmla="*/ 5583399 h 6541359"/>
              <a:gd name="connsiteX0" fmla="*/ 5583695 w 5583695"/>
              <a:gd name="connsiteY0" fmla="*/ 5380200 h 6338236"/>
              <a:gd name="connsiteX1" fmla="*/ 1635635 w 5583695"/>
              <a:gd name="connsiteY1" fmla="*/ 5899972 h 6338236"/>
              <a:gd name="connsiteX2" fmla="*/ 111741 w 5583695"/>
              <a:gd name="connsiteY2" fmla="*/ 2220966 h 6338236"/>
              <a:gd name="connsiteX3" fmla="*/ 3033908 w 5583695"/>
              <a:gd name="connsiteY3" fmla="*/ 0 h 6338236"/>
              <a:gd name="connsiteX4" fmla="*/ 5583695 w 5583695"/>
              <a:gd name="connsiteY4" fmla="*/ 5380200 h 633823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7105488"/>
              <a:gd name="connsiteX1" fmla="*/ 1635635 w 5583695"/>
              <a:gd name="connsiteY1" fmla="*/ 6189932 h 7105488"/>
              <a:gd name="connsiteX2" fmla="*/ 111741 w 5583695"/>
              <a:gd name="connsiteY2" fmla="*/ 2510926 h 7105488"/>
              <a:gd name="connsiteX3" fmla="*/ 3033908 w 5583695"/>
              <a:gd name="connsiteY3" fmla="*/ 289960 h 7105488"/>
              <a:gd name="connsiteX4" fmla="*/ 5583695 w 5583695"/>
              <a:gd name="connsiteY4" fmla="*/ 5670160 h 7105488"/>
              <a:gd name="connsiteX0" fmla="*/ 5583695 w 5588648"/>
              <a:gd name="connsiteY0" fmla="*/ 5670160 h 7091781"/>
              <a:gd name="connsiteX1" fmla="*/ 1635635 w 5588648"/>
              <a:gd name="connsiteY1" fmla="*/ 6189932 h 7091781"/>
              <a:gd name="connsiteX2" fmla="*/ 111741 w 5588648"/>
              <a:gd name="connsiteY2" fmla="*/ 2510926 h 7091781"/>
              <a:gd name="connsiteX3" fmla="*/ 3033908 w 5588648"/>
              <a:gd name="connsiteY3" fmla="*/ 289960 h 7091781"/>
              <a:gd name="connsiteX4" fmla="*/ 5583695 w 5588648"/>
              <a:gd name="connsiteY4" fmla="*/ 5670160 h 709178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648" h="7406661">
                <a:moveTo>
                  <a:pt x="5583695" y="5985040"/>
                </a:moveTo>
                <a:cubicBezTo>
                  <a:pt x="5722279" y="8318723"/>
                  <a:pt x="2917637" y="7244976"/>
                  <a:pt x="1635635" y="6504812"/>
                </a:cubicBezTo>
                <a:cubicBezTo>
                  <a:pt x="353633" y="5764648"/>
                  <a:pt x="-271396" y="4255693"/>
                  <a:pt x="111741" y="2825806"/>
                </a:cubicBezTo>
                <a:cubicBezTo>
                  <a:pt x="494878" y="1395919"/>
                  <a:pt x="2434113" y="-1173160"/>
                  <a:pt x="3033908" y="604840"/>
                </a:cubicBezTo>
                <a:cubicBezTo>
                  <a:pt x="3076682" y="5344639"/>
                  <a:pt x="4389454" y="2718440"/>
                  <a:pt x="5583695" y="5985040"/>
                </a:cubicBezTo>
                <a:close/>
              </a:path>
            </a:pathLst>
          </a:custGeom>
          <a:solidFill>
            <a:srgbClr val="B38C6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0" name="Picture 6">
            <a:extLst>
              <a:ext uri="{FF2B5EF4-FFF2-40B4-BE49-F238E27FC236}">
                <a16:creationId xmlns:a16="http://schemas.microsoft.com/office/drawing/2014/main" id="{A5CF884F-125D-4420-8167-6381E2657E2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1" b="98633" l="8398" r="89844">
                        <a14:foregroundMark x1="39258" y1="56445" x2="61133" y2="86328"/>
                        <a14:foregroundMark x1="55078" y1="58203" x2="55664" y2="89648"/>
                        <a14:foregroundMark x1="40430" y1="97070" x2="62891" y2="98828"/>
                        <a14:foregroundMark x1="66016" y1="87891" x2="68359" y2="96289"/>
                        <a14:foregroundMark x1="90234" y1="55469" x2="87500" y2="53906"/>
                        <a14:foregroundMark x1="9570" y1="58789" x2="12500" y2="58789"/>
                        <a14:foregroundMark x1="8398" y1="50391" x2="13867" y2="51563"/>
                      </a14:backgroundRemoval>
                    </a14:imgEffect>
                  </a14:imgLayer>
                </a14:imgProps>
              </a:ext>
              <a:ext uri="{28A0092B-C50C-407E-A947-70E740481C1C}">
                <a14:useLocalDpi xmlns:a14="http://schemas.microsoft.com/office/drawing/2010/main" val="0"/>
              </a:ext>
            </a:extLst>
          </a:blip>
          <a:srcRect/>
          <a:stretch>
            <a:fillRect/>
          </a:stretch>
        </p:blipFill>
        <p:spPr bwMode="auto">
          <a:xfrm>
            <a:off x="3442825" y="3153094"/>
            <a:ext cx="1145196" cy="1145196"/>
          </a:xfrm>
          <a:prstGeom prst="rect">
            <a:avLst/>
          </a:prstGeom>
          <a:noFill/>
          <a:extLst>
            <a:ext uri="{909E8E84-426E-40DD-AFC4-6F175D3DCCD1}">
              <a14:hiddenFill xmlns:a14="http://schemas.microsoft.com/office/drawing/2010/main">
                <a:solidFill>
                  <a:srgbClr val="FFFFFF"/>
                </a:solidFill>
              </a14:hiddenFill>
            </a:ext>
          </a:extLst>
        </p:spPr>
      </p:pic>
      <p:grpSp>
        <p:nvGrpSpPr>
          <p:cNvPr id="424" name="Group 423">
            <a:extLst>
              <a:ext uri="{FF2B5EF4-FFF2-40B4-BE49-F238E27FC236}">
                <a16:creationId xmlns:a16="http://schemas.microsoft.com/office/drawing/2014/main" id="{FBAC9562-A07C-4417-8140-0F9A580062E3}"/>
              </a:ext>
            </a:extLst>
          </p:cNvPr>
          <p:cNvGrpSpPr/>
          <p:nvPr/>
        </p:nvGrpSpPr>
        <p:grpSpPr>
          <a:xfrm rot="2700000">
            <a:off x="11755153" y="5422621"/>
            <a:ext cx="632946" cy="573414"/>
            <a:chOff x="1731431" y="1784619"/>
            <a:chExt cx="1051621" cy="952710"/>
          </a:xfrm>
        </p:grpSpPr>
        <p:sp>
          <p:nvSpPr>
            <p:cNvPr id="425" name="Star: 5 Points 424">
              <a:extLst>
                <a:ext uri="{FF2B5EF4-FFF2-40B4-BE49-F238E27FC236}">
                  <a16:creationId xmlns:a16="http://schemas.microsoft.com/office/drawing/2014/main" id="{17E2153E-0DCF-425B-AA0C-76B17178F1F5}"/>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Star: 5 Points 425">
              <a:extLst>
                <a:ext uri="{FF2B5EF4-FFF2-40B4-BE49-F238E27FC236}">
                  <a16:creationId xmlns:a16="http://schemas.microsoft.com/office/drawing/2014/main" id="{832261A8-96CE-4727-A2C3-9635405372DC}"/>
                </a:ext>
              </a:extLst>
            </p:cNvPr>
            <p:cNvSpPr/>
            <p:nvPr/>
          </p:nvSpPr>
          <p:spPr>
            <a:xfrm rot="21130737">
              <a:off x="1731431" y="1784619"/>
              <a:ext cx="929676" cy="929676"/>
            </a:xfrm>
            <a:prstGeom prst="star5">
              <a:avLst>
                <a:gd name="adj" fmla="val 28883"/>
                <a:gd name="hf" fmla="val 105146"/>
                <a:gd name="vf" fmla="val 110557"/>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7" name="Group 426">
            <a:extLst>
              <a:ext uri="{FF2B5EF4-FFF2-40B4-BE49-F238E27FC236}">
                <a16:creationId xmlns:a16="http://schemas.microsoft.com/office/drawing/2014/main" id="{401E6840-E5CC-490F-B7AA-081CBC316604}"/>
              </a:ext>
            </a:extLst>
          </p:cNvPr>
          <p:cNvGrpSpPr/>
          <p:nvPr/>
        </p:nvGrpSpPr>
        <p:grpSpPr>
          <a:xfrm rot="2700000">
            <a:off x="10345637" y="6516519"/>
            <a:ext cx="632946" cy="573414"/>
            <a:chOff x="1731431" y="1784619"/>
            <a:chExt cx="1051621" cy="952710"/>
          </a:xfrm>
        </p:grpSpPr>
        <p:sp>
          <p:nvSpPr>
            <p:cNvPr id="428" name="Star: 5 Points 427">
              <a:extLst>
                <a:ext uri="{FF2B5EF4-FFF2-40B4-BE49-F238E27FC236}">
                  <a16:creationId xmlns:a16="http://schemas.microsoft.com/office/drawing/2014/main" id="{3C5F9A58-DB76-41A5-A158-FE98FD26D42B}"/>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Star: 5 Points 428">
              <a:extLst>
                <a:ext uri="{FF2B5EF4-FFF2-40B4-BE49-F238E27FC236}">
                  <a16:creationId xmlns:a16="http://schemas.microsoft.com/office/drawing/2014/main" id="{BE0AA617-DFA5-421A-A329-F3A95D955D76}"/>
                </a:ext>
              </a:extLst>
            </p:cNvPr>
            <p:cNvSpPr/>
            <p:nvPr/>
          </p:nvSpPr>
          <p:spPr>
            <a:xfrm rot="21130737">
              <a:off x="1731431" y="1784619"/>
              <a:ext cx="929676" cy="929676"/>
            </a:xfrm>
            <a:prstGeom prst="star5">
              <a:avLst>
                <a:gd name="adj" fmla="val 28883"/>
                <a:gd name="hf" fmla="val 105146"/>
                <a:gd name="vf" fmla="val 110557"/>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6" name="Rectangle: Rounded Corners 125">
            <a:extLst>
              <a:ext uri="{FF2B5EF4-FFF2-40B4-BE49-F238E27FC236}">
                <a16:creationId xmlns:a16="http://schemas.microsoft.com/office/drawing/2014/main" id="{569FF118-98E3-4479-B432-82BF29AA7401}"/>
              </a:ext>
            </a:extLst>
          </p:cNvPr>
          <p:cNvSpPr/>
          <p:nvPr/>
        </p:nvSpPr>
        <p:spPr>
          <a:xfrm>
            <a:off x="509358" y="4053028"/>
            <a:ext cx="4012391" cy="2349481"/>
          </a:xfrm>
          <a:prstGeom prst="roundRect">
            <a:avLst/>
          </a:prstGeom>
          <a:solidFill>
            <a:srgbClr val="F2E3C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7" name="Straight Connector 456">
            <a:extLst>
              <a:ext uri="{FF2B5EF4-FFF2-40B4-BE49-F238E27FC236}">
                <a16:creationId xmlns:a16="http://schemas.microsoft.com/office/drawing/2014/main" id="{53D8F2C7-B232-4958-BC4B-44175D7122D1}"/>
              </a:ext>
            </a:extLst>
          </p:cNvPr>
          <p:cNvCxnSpPr/>
          <p:nvPr/>
        </p:nvCxnSpPr>
        <p:spPr>
          <a:xfrm>
            <a:off x="8992314" y="-73092"/>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pic>
        <p:nvPicPr>
          <p:cNvPr id="7174" name="Picture 6">
            <a:extLst>
              <a:ext uri="{FF2B5EF4-FFF2-40B4-BE49-F238E27FC236}">
                <a16:creationId xmlns:a16="http://schemas.microsoft.com/office/drawing/2014/main" id="{2EDA5F58-8F41-4C3A-846C-F37E6CBFC8A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1" b="98633" l="8398" r="89844">
                        <a14:foregroundMark x1="39258" y1="56445" x2="61133" y2="86328"/>
                        <a14:foregroundMark x1="55078" y1="58203" x2="55664" y2="89648"/>
                        <a14:foregroundMark x1="40430" y1="97070" x2="62891" y2="98828"/>
                        <a14:foregroundMark x1="66016" y1="87891" x2="68359" y2="96289"/>
                        <a14:foregroundMark x1="90234" y1="55469" x2="87500" y2="53906"/>
                        <a14:foregroundMark x1="9570" y1="58789" x2="12500" y2="58789"/>
                        <a14:foregroundMark x1="8398" y1="50391" x2="13867" y2="51563"/>
                      </a14:backgroundRemoval>
                    </a14:imgEffect>
                  </a14:imgLayer>
                </a14:imgProps>
              </a:ext>
              <a:ext uri="{28A0092B-C50C-407E-A947-70E740481C1C}">
                <a14:useLocalDpi xmlns:a14="http://schemas.microsoft.com/office/drawing/2010/main" val="0"/>
              </a:ext>
            </a:extLst>
          </a:blip>
          <a:srcRect/>
          <a:stretch>
            <a:fillRect/>
          </a:stretch>
        </p:blipFill>
        <p:spPr bwMode="auto">
          <a:xfrm>
            <a:off x="7008299" y="3018642"/>
            <a:ext cx="1145196" cy="1145196"/>
          </a:xfrm>
          <a:prstGeom prst="rect">
            <a:avLst/>
          </a:prstGeom>
          <a:noFill/>
          <a:extLst>
            <a:ext uri="{909E8E84-426E-40DD-AFC4-6F175D3DCCD1}">
              <a14:hiddenFill xmlns:a14="http://schemas.microsoft.com/office/drawing/2010/main">
                <a:solidFill>
                  <a:srgbClr val="FFFFFF"/>
                </a:solidFill>
              </a14:hiddenFill>
            </a:ext>
          </a:extLst>
        </p:spPr>
      </p:pic>
      <p:sp>
        <p:nvSpPr>
          <p:cNvPr id="127" name="Rectangle: Rounded Corners 126">
            <a:extLst>
              <a:ext uri="{FF2B5EF4-FFF2-40B4-BE49-F238E27FC236}">
                <a16:creationId xmlns:a16="http://schemas.microsoft.com/office/drawing/2014/main" id="{2145807E-9333-4D45-8847-166224CB0DD5}"/>
              </a:ext>
            </a:extLst>
          </p:cNvPr>
          <p:cNvSpPr/>
          <p:nvPr/>
        </p:nvSpPr>
        <p:spPr>
          <a:xfrm>
            <a:off x="4672839" y="4038682"/>
            <a:ext cx="4093541" cy="2323927"/>
          </a:xfrm>
          <a:prstGeom prst="roundRect">
            <a:avLst/>
          </a:prstGeom>
          <a:solidFill>
            <a:srgbClr val="F2E3C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1" name="Picture 6" descr="꒰𝗣𝗡𝗚꒱ 🧤⋆·˚ - Google ไดรฟ์">
            <a:extLst>
              <a:ext uri="{FF2B5EF4-FFF2-40B4-BE49-F238E27FC236}">
                <a16:creationId xmlns:a16="http://schemas.microsoft.com/office/drawing/2014/main" id="{7CB79A43-2896-4549-A942-85C595AC739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67092">
            <a:off x="-68540" y="2694712"/>
            <a:ext cx="1322392" cy="1322392"/>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6" descr="꒰𝗣𝗡𝗚꒱ 🧤⋆·˚ - Google ไดรฟ์">
            <a:extLst>
              <a:ext uri="{FF2B5EF4-FFF2-40B4-BE49-F238E27FC236}">
                <a16:creationId xmlns:a16="http://schemas.microsoft.com/office/drawing/2014/main" id="{233EC1BA-54D2-48A9-9511-0DE12A1586C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825790">
            <a:off x="8211437" y="5794874"/>
            <a:ext cx="1259087" cy="1259087"/>
          </a:xfrm>
          <a:prstGeom prst="rect">
            <a:avLst/>
          </a:prstGeom>
          <a:noFill/>
          <a:extLst>
            <a:ext uri="{909E8E84-426E-40DD-AFC4-6F175D3DCCD1}">
              <a14:hiddenFill xmlns:a14="http://schemas.microsoft.com/office/drawing/2010/main">
                <a:solidFill>
                  <a:srgbClr val="FFFFFF"/>
                </a:solidFill>
              </a14:hiddenFill>
            </a:ext>
          </a:extLst>
        </p:spPr>
      </p:pic>
      <p:grpSp>
        <p:nvGrpSpPr>
          <p:cNvPr id="168" name="Group 167">
            <a:extLst>
              <a:ext uri="{FF2B5EF4-FFF2-40B4-BE49-F238E27FC236}">
                <a16:creationId xmlns:a16="http://schemas.microsoft.com/office/drawing/2014/main" id="{D3386241-8C54-4C73-A4B9-471AE092B683}"/>
              </a:ext>
            </a:extLst>
          </p:cNvPr>
          <p:cNvGrpSpPr/>
          <p:nvPr/>
        </p:nvGrpSpPr>
        <p:grpSpPr>
          <a:xfrm>
            <a:off x="-1" y="109903"/>
            <a:ext cx="3417227" cy="1288427"/>
            <a:chOff x="4502893" y="2681110"/>
            <a:chExt cx="2733919" cy="1034315"/>
          </a:xfrm>
        </p:grpSpPr>
        <p:sp>
          <p:nvSpPr>
            <p:cNvPr id="169" name="Oval 168">
              <a:extLst>
                <a:ext uri="{FF2B5EF4-FFF2-40B4-BE49-F238E27FC236}">
                  <a16:creationId xmlns:a16="http://schemas.microsoft.com/office/drawing/2014/main" id="{25C45093-E6CC-4EB8-96A1-5F6502CDE941}"/>
                </a:ext>
              </a:extLst>
            </p:cNvPr>
            <p:cNvSpPr/>
            <p:nvPr/>
          </p:nvSpPr>
          <p:spPr>
            <a:xfrm rot="20394606">
              <a:off x="4502893" y="2681110"/>
              <a:ext cx="706727" cy="706727"/>
            </a:xfrm>
            <a:prstGeom prst="ellipse">
              <a:avLst/>
            </a:prstGeom>
            <a:solidFill>
              <a:srgbClr val="6F4E3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oiny" panose="02000903060500060000" pitchFamily="2" charset="0"/>
              </a:endParaRPr>
            </a:p>
          </p:txBody>
        </p:sp>
        <p:sp>
          <p:nvSpPr>
            <p:cNvPr id="173" name="Oval 172">
              <a:extLst>
                <a:ext uri="{FF2B5EF4-FFF2-40B4-BE49-F238E27FC236}">
                  <a16:creationId xmlns:a16="http://schemas.microsoft.com/office/drawing/2014/main" id="{7F4362D3-9D61-4E7D-A21C-371AAC022B4A}"/>
                </a:ext>
              </a:extLst>
            </p:cNvPr>
            <p:cNvSpPr/>
            <p:nvPr/>
          </p:nvSpPr>
          <p:spPr>
            <a:xfrm rot="20394606">
              <a:off x="4672353" y="2827446"/>
              <a:ext cx="414053" cy="414053"/>
            </a:xfrm>
            <a:prstGeom prst="ellipse">
              <a:avLst/>
            </a:prstGeom>
            <a:solidFill>
              <a:srgbClr val="B18C6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oiny" panose="02000903060500060000" pitchFamily="2" charset="0"/>
              </a:endParaRPr>
            </a:p>
          </p:txBody>
        </p:sp>
        <p:sp>
          <p:nvSpPr>
            <p:cNvPr id="174" name="Oval 173">
              <a:extLst>
                <a:ext uri="{FF2B5EF4-FFF2-40B4-BE49-F238E27FC236}">
                  <a16:creationId xmlns:a16="http://schemas.microsoft.com/office/drawing/2014/main" id="{22007D4C-1F8F-42EC-B3CC-653C1FFBD8C0}"/>
                </a:ext>
              </a:extLst>
            </p:cNvPr>
            <p:cNvSpPr/>
            <p:nvPr/>
          </p:nvSpPr>
          <p:spPr>
            <a:xfrm rot="2219957">
              <a:off x="6530085" y="2707953"/>
              <a:ext cx="706727" cy="706727"/>
            </a:xfrm>
            <a:prstGeom prst="ellipse">
              <a:avLst/>
            </a:prstGeom>
            <a:solidFill>
              <a:srgbClr val="6F4E3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oiny" panose="02000903060500060000" pitchFamily="2" charset="0"/>
              </a:endParaRPr>
            </a:p>
          </p:txBody>
        </p:sp>
        <p:sp>
          <p:nvSpPr>
            <p:cNvPr id="175" name="Oval 174">
              <a:extLst>
                <a:ext uri="{FF2B5EF4-FFF2-40B4-BE49-F238E27FC236}">
                  <a16:creationId xmlns:a16="http://schemas.microsoft.com/office/drawing/2014/main" id="{004F3219-D670-4686-9E7A-D0B4B7037AFE}"/>
                </a:ext>
              </a:extLst>
            </p:cNvPr>
            <p:cNvSpPr/>
            <p:nvPr/>
          </p:nvSpPr>
          <p:spPr>
            <a:xfrm rot="2219957">
              <a:off x="6692510" y="2840221"/>
              <a:ext cx="414053" cy="414053"/>
            </a:xfrm>
            <a:prstGeom prst="ellipse">
              <a:avLst/>
            </a:prstGeom>
            <a:solidFill>
              <a:srgbClr val="B18C6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oiny" panose="02000903060500060000" pitchFamily="2" charset="0"/>
              </a:endParaRPr>
            </a:p>
          </p:txBody>
        </p:sp>
        <p:sp>
          <p:nvSpPr>
            <p:cNvPr id="176" name="Rectangle: Rounded Corners 175">
              <a:extLst>
                <a:ext uri="{FF2B5EF4-FFF2-40B4-BE49-F238E27FC236}">
                  <a16:creationId xmlns:a16="http://schemas.microsoft.com/office/drawing/2014/main" id="{361F905C-68AA-430E-8905-223051FF8A87}"/>
                </a:ext>
              </a:extLst>
            </p:cNvPr>
            <p:cNvSpPr/>
            <p:nvPr/>
          </p:nvSpPr>
          <p:spPr>
            <a:xfrm>
              <a:off x="4807835" y="2978615"/>
              <a:ext cx="2110589" cy="697088"/>
            </a:xfrm>
            <a:prstGeom prst="roundRect">
              <a:avLst/>
            </a:prstGeom>
            <a:solidFill>
              <a:srgbClr val="6F4E3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oiny" panose="02000903060500060000" pitchFamily="2" charset="0"/>
              </a:endParaRPr>
            </a:p>
          </p:txBody>
        </p:sp>
        <p:sp>
          <p:nvSpPr>
            <p:cNvPr id="177" name="TextBox 176">
              <a:extLst>
                <a:ext uri="{FF2B5EF4-FFF2-40B4-BE49-F238E27FC236}">
                  <a16:creationId xmlns:a16="http://schemas.microsoft.com/office/drawing/2014/main" id="{F3E5C614-5F8E-4173-8822-E7251EE0C257}"/>
                </a:ext>
              </a:extLst>
            </p:cNvPr>
            <p:cNvSpPr txBox="1"/>
            <p:nvPr/>
          </p:nvSpPr>
          <p:spPr>
            <a:xfrm>
              <a:off x="4930208" y="3048323"/>
              <a:ext cx="1959645" cy="667102"/>
            </a:xfrm>
            <a:prstGeom prst="rect">
              <a:avLst/>
            </a:prstGeom>
            <a:noFill/>
          </p:spPr>
          <p:txBody>
            <a:bodyPr wrap="square" rtlCol="0">
              <a:spAutoFit/>
            </a:bodyPr>
            <a:lstStyle/>
            <a:p>
              <a:pPr algn="ctr"/>
              <a:r>
                <a:rPr lang="en-US" sz="4800" b="1">
                  <a:solidFill>
                    <a:srgbClr val="F2E3C2"/>
                  </a:solidFill>
                  <a:latin typeface="Coiny" panose="02000903060500060000" pitchFamily="2" charset="0"/>
                  <a:cs typeface="FC Daisy" panose="020B0500040200020003" pitchFamily="34" charset="-34"/>
                </a:rPr>
                <a:t>Bài 1:</a:t>
              </a:r>
              <a:endParaRPr lang="en-US" sz="4800" b="1" dirty="0">
                <a:solidFill>
                  <a:srgbClr val="F2E3C2"/>
                </a:solidFill>
                <a:latin typeface="Coiny" panose="02000903060500060000" pitchFamily="2" charset="0"/>
                <a:cs typeface="FC Daisy" panose="020B0500040200020003" pitchFamily="34" charset="-34"/>
              </a:endParaRPr>
            </a:p>
          </p:txBody>
        </p:sp>
      </p:grpSp>
      <p:sp>
        <p:nvSpPr>
          <p:cNvPr id="178" name="Rectangle 12">
            <a:extLst>
              <a:ext uri="{FF2B5EF4-FFF2-40B4-BE49-F238E27FC236}">
                <a16:creationId xmlns:a16="http://schemas.microsoft.com/office/drawing/2014/main" id="{884D0857-D132-46C1-962D-5E7626ED4D69}"/>
              </a:ext>
            </a:extLst>
          </p:cNvPr>
          <p:cNvSpPr/>
          <p:nvPr/>
        </p:nvSpPr>
        <p:spPr>
          <a:xfrm>
            <a:off x="3473410" y="1237709"/>
            <a:ext cx="5162564" cy="124889"/>
          </a:xfrm>
          <a:custGeom>
            <a:avLst/>
            <a:gdLst>
              <a:gd name="connsiteX0" fmla="*/ 0 w 5593889"/>
              <a:gd name="connsiteY0" fmla="*/ 0 h 125852"/>
              <a:gd name="connsiteX1" fmla="*/ 503450 w 5593889"/>
              <a:gd name="connsiteY1" fmla="*/ 0 h 125852"/>
              <a:gd name="connsiteX2" fmla="*/ 950961 w 5593889"/>
              <a:gd name="connsiteY2" fmla="*/ 0 h 125852"/>
              <a:gd name="connsiteX3" fmla="*/ 1510350 w 5593889"/>
              <a:gd name="connsiteY3" fmla="*/ 0 h 125852"/>
              <a:gd name="connsiteX4" fmla="*/ 1957861 w 5593889"/>
              <a:gd name="connsiteY4" fmla="*/ 0 h 125852"/>
              <a:gd name="connsiteX5" fmla="*/ 2349433 w 5593889"/>
              <a:gd name="connsiteY5" fmla="*/ 0 h 125852"/>
              <a:gd name="connsiteX6" fmla="*/ 2964761 w 5593889"/>
              <a:gd name="connsiteY6" fmla="*/ 0 h 125852"/>
              <a:gd name="connsiteX7" fmla="*/ 3524150 w 5593889"/>
              <a:gd name="connsiteY7" fmla="*/ 0 h 125852"/>
              <a:gd name="connsiteX8" fmla="*/ 3915722 w 5593889"/>
              <a:gd name="connsiteY8" fmla="*/ 0 h 125852"/>
              <a:gd name="connsiteX9" fmla="*/ 4363233 w 5593889"/>
              <a:gd name="connsiteY9" fmla="*/ 0 h 125852"/>
              <a:gd name="connsiteX10" fmla="*/ 4978561 w 5593889"/>
              <a:gd name="connsiteY10" fmla="*/ 0 h 125852"/>
              <a:gd name="connsiteX11" fmla="*/ 5593889 w 5593889"/>
              <a:gd name="connsiteY11" fmla="*/ 0 h 125852"/>
              <a:gd name="connsiteX12" fmla="*/ 5593889 w 5593889"/>
              <a:gd name="connsiteY12" fmla="*/ 125852 h 125852"/>
              <a:gd name="connsiteX13" fmla="*/ 5034500 w 5593889"/>
              <a:gd name="connsiteY13" fmla="*/ 125852 h 125852"/>
              <a:gd name="connsiteX14" fmla="*/ 4586989 w 5593889"/>
              <a:gd name="connsiteY14" fmla="*/ 125852 h 125852"/>
              <a:gd name="connsiteX15" fmla="*/ 4027600 w 5593889"/>
              <a:gd name="connsiteY15" fmla="*/ 125852 h 125852"/>
              <a:gd name="connsiteX16" fmla="*/ 3468211 w 5593889"/>
              <a:gd name="connsiteY16" fmla="*/ 125852 h 125852"/>
              <a:gd name="connsiteX17" fmla="*/ 2796945 w 5593889"/>
              <a:gd name="connsiteY17" fmla="*/ 125852 h 125852"/>
              <a:gd name="connsiteX18" fmla="*/ 2237556 w 5593889"/>
              <a:gd name="connsiteY18" fmla="*/ 125852 h 125852"/>
              <a:gd name="connsiteX19" fmla="*/ 1790044 w 5593889"/>
              <a:gd name="connsiteY19" fmla="*/ 125852 h 125852"/>
              <a:gd name="connsiteX20" fmla="*/ 1398472 w 5593889"/>
              <a:gd name="connsiteY20" fmla="*/ 125852 h 125852"/>
              <a:gd name="connsiteX21" fmla="*/ 950961 w 5593889"/>
              <a:gd name="connsiteY21" fmla="*/ 125852 h 125852"/>
              <a:gd name="connsiteX22" fmla="*/ 0 w 5593889"/>
              <a:gd name="connsiteY22" fmla="*/ 125852 h 125852"/>
              <a:gd name="connsiteX23" fmla="*/ 0 w 5593889"/>
              <a:gd name="connsiteY23" fmla="*/ 0 h 12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93889" h="125852" fill="none" extrusionOk="0">
                <a:moveTo>
                  <a:pt x="0" y="0"/>
                </a:moveTo>
                <a:cubicBezTo>
                  <a:pt x="163976" y="-33691"/>
                  <a:pt x="307450" y="40169"/>
                  <a:pt x="503450" y="0"/>
                </a:cubicBezTo>
                <a:cubicBezTo>
                  <a:pt x="699450" y="-40169"/>
                  <a:pt x="748314" y="24747"/>
                  <a:pt x="950961" y="0"/>
                </a:cubicBezTo>
                <a:cubicBezTo>
                  <a:pt x="1153608" y="-24747"/>
                  <a:pt x="1331669" y="40631"/>
                  <a:pt x="1510350" y="0"/>
                </a:cubicBezTo>
                <a:cubicBezTo>
                  <a:pt x="1689031" y="-40631"/>
                  <a:pt x="1800456" y="12478"/>
                  <a:pt x="1957861" y="0"/>
                </a:cubicBezTo>
                <a:cubicBezTo>
                  <a:pt x="2115266" y="-12478"/>
                  <a:pt x="2198739" y="43274"/>
                  <a:pt x="2349433" y="0"/>
                </a:cubicBezTo>
                <a:cubicBezTo>
                  <a:pt x="2500127" y="-43274"/>
                  <a:pt x="2795823" y="28333"/>
                  <a:pt x="2964761" y="0"/>
                </a:cubicBezTo>
                <a:cubicBezTo>
                  <a:pt x="3133699" y="-28333"/>
                  <a:pt x="3270493" y="30511"/>
                  <a:pt x="3524150" y="0"/>
                </a:cubicBezTo>
                <a:cubicBezTo>
                  <a:pt x="3777807" y="-30511"/>
                  <a:pt x="3814614" y="17738"/>
                  <a:pt x="3915722" y="0"/>
                </a:cubicBezTo>
                <a:cubicBezTo>
                  <a:pt x="4016830" y="-17738"/>
                  <a:pt x="4197301" y="53136"/>
                  <a:pt x="4363233" y="0"/>
                </a:cubicBezTo>
                <a:cubicBezTo>
                  <a:pt x="4529165" y="-53136"/>
                  <a:pt x="4759244" y="18366"/>
                  <a:pt x="4978561" y="0"/>
                </a:cubicBezTo>
                <a:cubicBezTo>
                  <a:pt x="5197878" y="-18366"/>
                  <a:pt x="5431551" y="10109"/>
                  <a:pt x="5593889" y="0"/>
                </a:cubicBezTo>
                <a:cubicBezTo>
                  <a:pt x="5601069" y="49258"/>
                  <a:pt x="5581578" y="71774"/>
                  <a:pt x="5593889" y="125852"/>
                </a:cubicBezTo>
                <a:cubicBezTo>
                  <a:pt x="5317255" y="183374"/>
                  <a:pt x="5247115" y="113947"/>
                  <a:pt x="5034500" y="125852"/>
                </a:cubicBezTo>
                <a:cubicBezTo>
                  <a:pt x="4821885" y="137757"/>
                  <a:pt x="4809341" y="79938"/>
                  <a:pt x="4586989" y="125852"/>
                </a:cubicBezTo>
                <a:cubicBezTo>
                  <a:pt x="4364637" y="171766"/>
                  <a:pt x="4298443" y="76675"/>
                  <a:pt x="4027600" y="125852"/>
                </a:cubicBezTo>
                <a:cubicBezTo>
                  <a:pt x="3756757" y="175029"/>
                  <a:pt x="3588292" y="84743"/>
                  <a:pt x="3468211" y="125852"/>
                </a:cubicBezTo>
                <a:cubicBezTo>
                  <a:pt x="3348130" y="166961"/>
                  <a:pt x="3107603" y="91749"/>
                  <a:pt x="2796945" y="125852"/>
                </a:cubicBezTo>
                <a:cubicBezTo>
                  <a:pt x="2486287" y="159955"/>
                  <a:pt x="2460469" y="76469"/>
                  <a:pt x="2237556" y="125852"/>
                </a:cubicBezTo>
                <a:cubicBezTo>
                  <a:pt x="2014643" y="175235"/>
                  <a:pt x="1975559" y="123032"/>
                  <a:pt x="1790044" y="125852"/>
                </a:cubicBezTo>
                <a:cubicBezTo>
                  <a:pt x="1604529" y="128672"/>
                  <a:pt x="1593120" y="98160"/>
                  <a:pt x="1398472" y="125852"/>
                </a:cubicBezTo>
                <a:cubicBezTo>
                  <a:pt x="1203824" y="153544"/>
                  <a:pt x="1128595" y="96238"/>
                  <a:pt x="950961" y="125852"/>
                </a:cubicBezTo>
                <a:cubicBezTo>
                  <a:pt x="773327" y="155466"/>
                  <a:pt x="194096" y="23216"/>
                  <a:pt x="0" y="125852"/>
                </a:cubicBezTo>
                <a:cubicBezTo>
                  <a:pt x="-7253" y="73764"/>
                  <a:pt x="3153" y="41154"/>
                  <a:pt x="0" y="0"/>
                </a:cubicBezTo>
                <a:close/>
              </a:path>
              <a:path w="5593889" h="125852" stroke="0" extrusionOk="0">
                <a:moveTo>
                  <a:pt x="0" y="0"/>
                </a:moveTo>
                <a:cubicBezTo>
                  <a:pt x="243808" y="-550"/>
                  <a:pt x="349718" y="173"/>
                  <a:pt x="503450" y="0"/>
                </a:cubicBezTo>
                <a:cubicBezTo>
                  <a:pt x="657182" y="-173"/>
                  <a:pt x="827671" y="22533"/>
                  <a:pt x="1062839" y="0"/>
                </a:cubicBezTo>
                <a:cubicBezTo>
                  <a:pt x="1298007" y="-22533"/>
                  <a:pt x="1408215" y="75715"/>
                  <a:pt x="1734106" y="0"/>
                </a:cubicBezTo>
                <a:cubicBezTo>
                  <a:pt x="2059997" y="-75715"/>
                  <a:pt x="2122471" y="46556"/>
                  <a:pt x="2237556" y="0"/>
                </a:cubicBezTo>
                <a:cubicBezTo>
                  <a:pt x="2352641" y="-46556"/>
                  <a:pt x="2537536" y="42300"/>
                  <a:pt x="2685067" y="0"/>
                </a:cubicBezTo>
                <a:cubicBezTo>
                  <a:pt x="2832598" y="-42300"/>
                  <a:pt x="3019265" y="49118"/>
                  <a:pt x="3244456" y="0"/>
                </a:cubicBezTo>
                <a:cubicBezTo>
                  <a:pt x="3469647" y="-49118"/>
                  <a:pt x="3564486" y="55617"/>
                  <a:pt x="3747906" y="0"/>
                </a:cubicBezTo>
                <a:cubicBezTo>
                  <a:pt x="3931326" y="-55617"/>
                  <a:pt x="4274539" y="32635"/>
                  <a:pt x="4419172" y="0"/>
                </a:cubicBezTo>
                <a:cubicBezTo>
                  <a:pt x="4563805" y="-32635"/>
                  <a:pt x="4677308" y="41218"/>
                  <a:pt x="4810745" y="0"/>
                </a:cubicBezTo>
                <a:cubicBezTo>
                  <a:pt x="4944182" y="-41218"/>
                  <a:pt x="5240542" y="81353"/>
                  <a:pt x="5593889" y="0"/>
                </a:cubicBezTo>
                <a:cubicBezTo>
                  <a:pt x="5600531" y="47518"/>
                  <a:pt x="5589322" y="93071"/>
                  <a:pt x="5593889" y="125852"/>
                </a:cubicBezTo>
                <a:cubicBezTo>
                  <a:pt x="5419199" y="143558"/>
                  <a:pt x="5098418" y="57052"/>
                  <a:pt x="4922622" y="125852"/>
                </a:cubicBezTo>
                <a:cubicBezTo>
                  <a:pt x="4746826" y="194652"/>
                  <a:pt x="4694964" y="96762"/>
                  <a:pt x="4531050" y="125852"/>
                </a:cubicBezTo>
                <a:cubicBezTo>
                  <a:pt x="4367136" y="154942"/>
                  <a:pt x="4186632" y="96657"/>
                  <a:pt x="3971661" y="125852"/>
                </a:cubicBezTo>
                <a:cubicBezTo>
                  <a:pt x="3756690" y="155047"/>
                  <a:pt x="3650460" y="76734"/>
                  <a:pt x="3412272" y="125852"/>
                </a:cubicBezTo>
                <a:cubicBezTo>
                  <a:pt x="3174084" y="174970"/>
                  <a:pt x="2961061" y="46087"/>
                  <a:pt x="2741006" y="125852"/>
                </a:cubicBezTo>
                <a:cubicBezTo>
                  <a:pt x="2520951" y="205617"/>
                  <a:pt x="2428694" y="109877"/>
                  <a:pt x="2293494" y="125852"/>
                </a:cubicBezTo>
                <a:cubicBezTo>
                  <a:pt x="2158294" y="141827"/>
                  <a:pt x="1810132" y="104102"/>
                  <a:pt x="1622228" y="125852"/>
                </a:cubicBezTo>
                <a:cubicBezTo>
                  <a:pt x="1434324" y="147602"/>
                  <a:pt x="1363652" y="125015"/>
                  <a:pt x="1118778" y="125852"/>
                </a:cubicBezTo>
                <a:cubicBezTo>
                  <a:pt x="873904" y="126689"/>
                  <a:pt x="850078" y="106979"/>
                  <a:pt x="671267" y="125852"/>
                </a:cubicBezTo>
                <a:cubicBezTo>
                  <a:pt x="492456" y="144725"/>
                  <a:pt x="137136" y="105421"/>
                  <a:pt x="0" y="125852"/>
                </a:cubicBezTo>
                <a:cubicBezTo>
                  <a:pt x="-11306" y="86025"/>
                  <a:pt x="11366" y="32588"/>
                  <a:pt x="0" y="0"/>
                </a:cubicBezTo>
                <a:close/>
              </a:path>
            </a:pathLst>
          </a:custGeom>
          <a:solidFill>
            <a:srgbClr val="B18C67"/>
          </a:solidFill>
          <a:ln w="57150">
            <a:solidFill>
              <a:srgbClr val="563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矩形 3">
            <a:extLst>
              <a:ext uri="{FF2B5EF4-FFF2-40B4-BE49-F238E27FC236}">
                <a16:creationId xmlns:a16="http://schemas.microsoft.com/office/drawing/2014/main" id="{4304AA5C-4382-427C-AA93-6BD7DD678A76}"/>
              </a:ext>
            </a:extLst>
          </p:cNvPr>
          <p:cNvSpPr/>
          <p:nvPr/>
        </p:nvSpPr>
        <p:spPr>
          <a:xfrm>
            <a:off x="2810895" y="495390"/>
            <a:ext cx="6487595" cy="830997"/>
          </a:xfrm>
          <a:prstGeom prst="rect">
            <a:avLst/>
          </a:prstGeom>
        </p:spPr>
        <p:txBody>
          <a:bodyPr wrap="square">
            <a:spAutoFit/>
          </a:bodyPr>
          <a:lstStyle/>
          <a:p>
            <a:pPr algn="ctr"/>
            <a:r>
              <a:rPr lang="en-US" altLang="zh-CN" sz="4800">
                <a:solidFill>
                  <a:srgbClr val="C45408"/>
                </a:solidFill>
                <a:latin typeface="#9Slide05 SVNSteady" pitchFamily="2" charset="0"/>
              </a:rPr>
              <a:t>Tính rồi thử lại (theo mẫu): </a:t>
            </a:r>
            <a:endParaRPr lang="zh-CN" altLang="en-US" sz="4800" dirty="0">
              <a:solidFill>
                <a:srgbClr val="C45408"/>
              </a:solidFill>
              <a:latin typeface="#9Slide05 SVNSteady" pitchFamily="2" charset="0"/>
            </a:endParaRPr>
          </a:p>
        </p:txBody>
      </p:sp>
      <p:sp>
        <p:nvSpPr>
          <p:cNvPr id="180" name="Text Box 5">
            <a:extLst>
              <a:ext uri="{FF2B5EF4-FFF2-40B4-BE49-F238E27FC236}">
                <a16:creationId xmlns:a16="http://schemas.microsoft.com/office/drawing/2014/main" id="{32079D82-625F-4986-910A-91F854607BB4}"/>
              </a:ext>
            </a:extLst>
          </p:cNvPr>
          <p:cNvSpPr txBox="1">
            <a:spLocks noChangeArrowheads="1"/>
          </p:cNvSpPr>
          <p:nvPr/>
        </p:nvSpPr>
        <p:spPr bwMode="auto">
          <a:xfrm>
            <a:off x="452144" y="1422328"/>
            <a:ext cx="14574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solidFill>
                  <a:srgbClr val="6F4E3F"/>
                </a:solidFill>
                <a:latin typeface="#9Slide07 Pattaya" panose="00000500000000000000" pitchFamily="2" charset="-34"/>
                <a:cs typeface="#9Slide07 Pattaya" panose="00000500000000000000" pitchFamily="2" charset="-34"/>
              </a:rPr>
              <a:t>c) Mẫu</a:t>
            </a:r>
            <a:r>
              <a:rPr lang="en-US" altLang="en-US" sz="3200">
                <a:solidFill>
                  <a:srgbClr val="6F4E3F"/>
                </a:solidFill>
                <a:latin typeface="#9Slide07 Pattaya" panose="00000500000000000000" pitchFamily="2" charset="-34"/>
                <a:cs typeface="#9Slide07 Pattaya" panose="00000500000000000000" pitchFamily="2" charset="-34"/>
              </a:rPr>
              <a:t>:</a:t>
            </a:r>
          </a:p>
        </p:txBody>
      </p:sp>
      <p:sp>
        <p:nvSpPr>
          <p:cNvPr id="181" name="Text Box 7">
            <a:extLst>
              <a:ext uri="{FF2B5EF4-FFF2-40B4-BE49-F238E27FC236}">
                <a16:creationId xmlns:a16="http://schemas.microsoft.com/office/drawing/2014/main" id="{0ACE49B3-C5DE-49F7-BB4C-FFF08A468FC4}"/>
              </a:ext>
            </a:extLst>
          </p:cNvPr>
          <p:cNvSpPr txBox="1">
            <a:spLocks noChangeArrowheads="1"/>
          </p:cNvSpPr>
          <p:nvPr/>
        </p:nvSpPr>
        <p:spPr bwMode="auto">
          <a:xfrm>
            <a:off x="3936489" y="1523553"/>
            <a:ext cx="14285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rgbClr val="0C0907"/>
                </a:solidFill>
                <a:latin typeface="#9Slide07 Pattaya" panose="00000500000000000000" pitchFamily="2" charset="-34"/>
                <a:ea typeface="#9Slide02 Tieu de dai" panose="02000000000000000000" pitchFamily="2" charset="0"/>
                <a:cs typeface="#9Slide07 Pattaya" panose="00000500000000000000" pitchFamily="2" charset="-34"/>
              </a:rPr>
              <a:t>Thử lại:</a:t>
            </a:r>
          </a:p>
        </p:txBody>
      </p:sp>
      <p:sp>
        <p:nvSpPr>
          <p:cNvPr id="182" name="Text Box 9">
            <a:extLst>
              <a:ext uri="{FF2B5EF4-FFF2-40B4-BE49-F238E27FC236}">
                <a16:creationId xmlns:a16="http://schemas.microsoft.com/office/drawing/2014/main" id="{40822E2D-62EB-49D2-8534-75094759E913}"/>
              </a:ext>
            </a:extLst>
          </p:cNvPr>
          <p:cNvSpPr txBox="1">
            <a:spLocks noChangeArrowheads="1"/>
          </p:cNvSpPr>
          <p:nvPr/>
        </p:nvSpPr>
        <p:spPr bwMode="auto">
          <a:xfrm>
            <a:off x="6089290" y="2569414"/>
            <a:ext cx="12282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rgbClr val="0070C0"/>
                </a:solidFill>
                <a:latin typeface="#9Slide02 Tieu de dai" panose="02000000000000000000" pitchFamily="2" charset="0"/>
                <a:ea typeface="#9Slide02 Tieu de dai" panose="02000000000000000000" pitchFamily="2" charset="0"/>
              </a:rPr>
              <a:t>7,254</a:t>
            </a:r>
          </a:p>
        </p:txBody>
      </p:sp>
      <p:sp>
        <p:nvSpPr>
          <p:cNvPr id="183" name="Text Box 10">
            <a:extLst>
              <a:ext uri="{FF2B5EF4-FFF2-40B4-BE49-F238E27FC236}">
                <a16:creationId xmlns:a16="http://schemas.microsoft.com/office/drawing/2014/main" id="{72E3C4DF-C3D3-4A5D-8CCA-026B9DA98888}"/>
              </a:ext>
            </a:extLst>
          </p:cNvPr>
          <p:cNvSpPr txBox="1">
            <a:spLocks noChangeArrowheads="1"/>
          </p:cNvSpPr>
          <p:nvPr/>
        </p:nvSpPr>
        <p:spPr bwMode="auto">
          <a:xfrm>
            <a:off x="2088844" y="2573065"/>
            <a:ext cx="12282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rgbClr val="C45408"/>
                </a:solidFill>
                <a:latin typeface="#9Slide02 Tieu de dai" panose="02000000000000000000" pitchFamily="2" charset="0"/>
                <a:ea typeface="#9Slide02 Tieu de dai" panose="02000000000000000000" pitchFamily="2" charset="0"/>
              </a:rPr>
              <a:t>4,576</a:t>
            </a:r>
          </a:p>
        </p:txBody>
      </p:sp>
      <p:grpSp>
        <p:nvGrpSpPr>
          <p:cNvPr id="184" name="Group 183">
            <a:extLst>
              <a:ext uri="{FF2B5EF4-FFF2-40B4-BE49-F238E27FC236}">
                <a16:creationId xmlns:a16="http://schemas.microsoft.com/office/drawing/2014/main" id="{4E78AF96-B411-4E4E-AA34-66A69E19D4B2}"/>
              </a:ext>
            </a:extLst>
          </p:cNvPr>
          <p:cNvGrpSpPr>
            <a:grpSpLocks/>
          </p:cNvGrpSpPr>
          <p:nvPr/>
        </p:nvGrpSpPr>
        <p:grpSpPr bwMode="auto">
          <a:xfrm>
            <a:off x="1992009" y="1451284"/>
            <a:ext cx="1335090" cy="1089025"/>
            <a:chOff x="1440" y="2379"/>
            <a:chExt cx="841" cy="686"/>
          </a:xfrm>
        </p:grpSpPr>
        <p:sp>
          <p:nvSpPr>
            <p:cNvPr id="185" name="Line 18">
              <a:extLst>
                <a:ext uri="{FF2B5EF4-FFF2-40B4-BE49-F238E27FC236}">
                  <a16:creationId xmlns:a16="http://schemas.microsoft.com/office/drawing/2014/main" id="{022BCD2F-F0F4-4F31-9EB6-110B10F69867}"/>
                </a:ext>
              </a:extLst>
            </p:cNvPr>
            <p:cNvSpPr>
              <a:spLocks noChangeShapeType="1"/>
            </p:cNvSpPr>
            <p:nvPr/>
          </p:nvSpPr>
          <p:spPr bwMode="auto">
            <a:xfrm>
              <a:off x="1537" y="3065"/>
              <a:ext cx="674" cy="0"/>
            </a:xfrm>
            <a:prstGeom prst="line">
              <a:avLst/>
            </a:prstGeom>
            <a:noFill/>
            <a:ln w="28575">
              <a:solidFill>
                <a:srgbClr val="0C0907"/>
              </a:solidFill>
              <a:round/>
              <a:headEnd/>
              <a:tailEnd/>
            </a:ln>
            <a:extLst>
              <a:ext uri="{909E8E84-426E-40DD-AFC4-6F175D3DCCD1}">
                <a14:hiddenFill xmlns:a14="http://schemas.microsoft.com/office/drawing/2010/main">
                  <a:noFill/>
                </a14:hiddenFill>
              </a:ext>
            </a:extLst>
          </p:spPr>
          <p:txBody>
            <a:bodyPr/>
            <a:lstStyle/>
            <a:p>
              <a:endParaRPr lang="en-US" sz="3200">
                <a:solidFill>
                  <a:srgbClr val="0C0907"/>
                </a:solidFill>
                <a:latin typeface="#9Slide02 Tieu de dai" panose="02000000000000000000" pitchFamily="2" charset="0"/>
                <a:ea typeface="#9Slide02 Tieu de dai" panose="02000000000000000000" pitchFamily="2" charset="0"/>
              </a:endParaRPr>
            </a:p>
          </p:txBody>
        </p:sp>
        <p:grpSp>
          <p:nvGrpSpPr>
            <p:cNvPr id="186" name="Group 19">
              <a:extLst>
                <a:ext uri="{FF2B5EF4-FFF2-40B4-BE49-F238E27FC236}">
                  <a16:creationId xmlns:a16="http://schemas.microsoft.com/office/drawing/2014/main" id="{B83F0BE3-9FEA-4B3B-BC37-14A194B670A0}"/>
                </a:ext>
              </a:extLst>
            </p:cNvPr>
            <p:cNvGrpSpPr>
              <a:grpSpLocks/>
            </p:cNvGrpSpPr>
            <p:nvPr/>
          </p:nvGrpSpPr>
          <p:grpSpPr bwMode="auto">
            <a:xfrm>
              <a:off x="1440" y="2379"/>
              <a:ext cx="841" cy="679"/>
              <a:chOff x="953" y="1245"/>
              <a:chExt cx="841" cy="679"/>
            </a:xfrm>
          </p:grpSpPr>
          <p:sp>
            <p:nvSpPr>
              <p:cNvPr id="187" name="Text Box 20">
                <a:extLst>
                  <a:ext uri="{FF2B5EF4-FFF2-40B4-BE49-F238E27FC236}">
                    <a16:creationId xmlns:a16="http://schemas.microsoft.com/office/drawing/2014/main" id="{8500DAC6-7D49-41C7-9B56-6F0B582F2CC2}"/>
                  </a:ext>
                </a:extLst>
              </p:cNvPr>
              <p:cNvSpPr txBox="1">
                <a:spLocks noChangeArrowheads="1"/>
              </p:cNvSpPr>
              <p:nvPr/>
            </p:nvSpPr>
            <p:spPr bwMode="auto">
              <a:xfrm>
                <a:off x="1020" y="1245"/>
                <a:ext cx="774"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rgbClr val="0070C0"/>
                    </a:solidFill>
                    <a:latin typeface="#9Slide02 Tieu de dai" panose="02000000000000000000" pitchFamily="2" charset="0"/>
                    <a:ea typeface="#9Slide02 Tieu de dai" panose="02000000000000000000" pitchFamily="2" charset="0"/>
                  </a:rPr>
                  <a:t>7,254</a:t>
                </a:r>
              </a:p>
              <a:p>
                <a:pPr eaLnBrk="1" hangingPunct="1"/>
                <a:r>
                  <a:rPr lang="en-US" altLang="en-US" sz="3200">
                    <a:solidFill>
                      <a:srgbClr val="0C0907"/>
                    </a:solidFill>
                    <a:latin typeface="#9Slide02 Tieu de dai" panose="02000000000000000000" pitchFamily="2" charset="0"/>
                    <a:ea typeface="#9Slide02 Tieu de dai" panose="02000000000000000000" pitchFamily="2" charset="0"/>
                  </a:rPr>
                  <a:t>2,678</a:t>
                </a:r>
              </a:p>
            </p:txBody>
          </p:sp>
          <p:sp>
            <p:nvSpPr>
              <p:cNvPr id="188" name="Line 21">
                <a:extLst>
                  <a:ext uri="{FF2B5EF4-FFF2-40B4-BE49-F238E27FC236}">
                    <a16:creationId xmlns:a16="http://schemas.microsoft.com/office/drawing/2014/main" id="{1CF1FEC8-00C7-4F43-80F0-6D7399459313}"/>
                  </a:ext>
                </a:extLst>
              </p:cNvPr>
              <p:cNvSpPr>
                <a:spLocks noChangeShapeType="1"/>
              </p:cNvSpPr>
              <p:nvPr/>
            </p:nvSpPr>
            <p:spPr bwMode="auto">
              <a:xfrm>
                <a:off x="953" y="1586"/>
                <a:ext cx="91" cy="0"/>
              </a:xfrm>
              <a:prstGeom prst="line">
                <a:avLst/>
              </a:prstGeom>
              <a:noFill/>
              <a:ln w="28575">
                <a:solidFill>
                  <a:srgbClr val="0C0907"/>
                </a:solidFill>
                <a:round/>
                <a:headEnd/>
                <a:tailEnd/>
              </a:ln>
              <a:extLst>
                <a:ext uri="{909E8E84-426E-40DD-AFC4-6F175D3DCCD1}">
                  <a14:hiddenFill xmlns:a14="http://schemas.microsoft.com/office/drawing/2010/main">
                    <a:noFill/>
                  </a14:hiddenFill>
                </a:ext>
              </a:extLst>
            </p:spPr>
            <p:txBody>
              <a:bodyPr/>
              <a:lstStyle/>
              <a:p>
                <a:endParaRPr lang="en-US" sz="3200">
                  <a:solidFill>
                    <a:srgbClr val="0C0907"/>
                  </a:solidFill>
                  <a:latin typeface="#9Slide02 Tieu de dai" panose="02000000000000000000" pitchFamily="2" charset="0"/>
                  <a:ea typeface="#9Slide02 Tieu de dai" panose="02000000000000000000" pitchFamily="2" charset="0"/>
                </a:endParaRPr>
              </a:p>
            </p:txBody>
          </p:sp>
        </p:grpSp>
      </p:grpSp>
      <p:grpSp>
        <p:nvGrpSpPr>
          <p:cNvPr id="189" name="Group 30">
            <a:extLst>
              <a:ext uri="{FF2B5EF4-FFF2-40B4-BE49-F238E27FC236}">
                <a16:creationId xmlns:a16="http://schemas.microsoft.com/office/drawing/2014/main" id="{C84B8650-D67F-487D-9C36-FEC6AC74298C}"/>
              </a:ext>
            </a:extLst>
          </p:cNvPr>
          <p:cNvGrpSpPr>
            <a:grpSpLocks/>
          </p:cNvGrpSpPr>
          <p:nvPr/>
        </p:nvGrpSpPr>
        <p:grpSpPr bwMode="auto">
          <a:xfrm>
            <a:off x="5763911" y="1462399"/>
            <a:ext cx="1520825" cy="1077913"/>
            <a:chOff x="4451" y="1206"/>
            <a:chExt cx="958" cy="679"/>
          </a:xfrm>
        </p:grpSpPr>
        <p:sp>
          <p:nvSpPr>
            <p:cNvPr id="190" name="Line 26">
              <a:extLst>
                <a:ext uri="{FF2B5EF4-FFF2-40B4-BE49-F238E27FC236}">
                  <a16:creationId xmlns:a16="http://schemas.microsoft.com/office/drawing/2014/main" id="{2E6E365A-8E03-4882-A669-B60A933974CA}"/>
                </a:ext>
              </a:extLst>
            </p:cNvPr>
            <p:cNvSpPr>
              <a:spLocks noChangeShapeType="1"/>
            </p:cNvSpPr>
            <p:nvPr/>
          </p:nvSpPr>
          <p:spPr bwMode="auto">
            <a:xfrm>
              <a:off x="4689" y="1885"/>
              <a:ext cx="590" cy="0"/>
            </a:xfrm>
            <a:prstGeom prst="line">
              <a:avLst/>
            </a:prstGeom>
            <a:noFill/>
            <a:ln w="28575">
              <a:solidFill>
                <a:srgbClr val="0C0907"/>
              </a:solidFill>
              <a:round/>
              <a:headEnd/>
              <a:tailEnd/>
            </a:ln>
            <a:extLst>
              <a:ext uri="{909E8E84-426E-40DD-AFC4-6F175D3DCCD1}">
                <a14:hiddenFill xmlns:a14="http://schemas.microsoft.com/office/drawing/2010/main">
                  <a:noFill/>
                </a14:hiddenFill>
              </a:ext>
            </a:extLst>
          </p:spPr>
          <p:txBody>
            <a:bodyPr/>
            <a:lstStyle/>
            <a:p>
              <a:endParaRPr lang="en-US" sz="3200">
                <a:solidFill>
                  <a:srgbClr val="0C0907"/>
                </a:solidFill>
                <a:latin typeface="#9Slide02 Tieu de dai" panose="02000000000000000000" pitchFamily="2" charset="0"/>
                <a:ea typeface="#9Slide02 Tieu de dai" panose="02000000000000000000" pitchFamily="2" charset="0"/>
              </a:endParaRPr>
            </a:p>
          </p:txBody>
        </p:sp>
        <p:grpSp>
          <p:nvGrpSpPr>
            <p:cNvPr id="191" name="Group 27">
              <a:extLst>
                <a:ext uri="{FF2B5EF4-FFF2-40B4-BE49-F238E27FC236}">
                  <a16:creationId xmlns:a16="http://schemas.microsoft.com/office/drawing/2014/main" id="{BF3AAF0B-77C1-4637-A527-61E536DD83CE}"/>
                </a:ext>
              </a:extLst>
            </p:cNvPr>
            <p:cNvGrpSpPr>
              <a:grpSpLocks/>
            </p:cNvGrpSpPr>
            <p:nvPr/>
          </p:nvGrpSpPr>
          <p:grpSpPr bwMode="auto">
            <a:xfrm>
              <a:off x="4451" y="1206"/>
              <a:ext cx="958" cy="679"/>
              <a:chOff x="3090" y="1297"/>
              <a:chExt cx="958" cy="679"/>
            </a:xfrm>
          </p:grpSpPr>
          <p:sp>
            <p:nvSpPr>
              <p:cNvPr id="192" name="Text Box 28">
                <a:extLst>
                  <a:ext uri="{FF2B5EF4-FFF2-40B4-BE49-F238E27FC236}">
                    <a16:creationId xmlns:a16="http://schemas.microsoft.com/office/drawing/2014/main" id="{B7DB6644-A753-4199-9008-35077CE844E1}"/>
                  </a:ext>
                </a:extLst>
              </p:cNvPr>
              <p:cNvSpPr txBox="1">
                <a:spLocks noChangeArrowheads="1"/>
              </p:cNvSpPr>
              <p:nvPr/>
            </p:nvSpPr>
            <p:spPr bwMode="auto">
              <a:xfrm>
                <a:off x="3274" y="1297"/>
                <a:ext cx="774"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rgbClr val="C45408"/>
                    </a:solidFill>
                    <a:latin typeface="#9Slide02 Tieu de dai" panose="02000000000000000000" pitchFamily="2" charset="0"/>
                    <a:ea typeface="#9Slide02 Tieu de dai" panose="02000000000000000000" pitchFamily="2" charset="0"/>
                  </a:rPr>
                  <a:t>4,576</a:t>
                </a:r>
              </a:p>
              <a:p>
                <a:pPr eaLnBrk="1" hangingPunct="1"/>
                <a:r>
                  <a:rPr lang="en-US" altLang="en-US" sz="3200">
                    <a:solidFill>
                      <a:srgbClr val="0C0907"/>
                    </a:solidFill>
                    <a:latin typeface="#9Slide02 Tieu de dai" panose="02000000000000000000" pitchFamily="2" charset="0"/>
                    <a:ea typeface="#9Slide02 Tieu de dai" panose="02000000000000000000" pitchFamily="2" charset="0"/>
                  </a:rPr>
                  <a:t>2,678</a:t>
                </a:r>
              </a:p>
            </p:txBody>
          </p:sp>
          <p:sp>
            <p:nvSpPr>
              <p:cNvPr id="193" name="Text Box 29">
                <a:extLst>
                  <a:ext uri="{FF2B5EF4-FFF2-40B4-BE49-F238E27FC236}">
                    <a16:creationId xmlns:a16="http://schemas.microsoft.com/office/drawing/2014/main" id="{25A01EB4-74CB-47CC-854B-BAF2D31D1A99}"/>
                  </a:ext>
                </a:extLst>
              </p:cNvPr>
              <p:cNvSpPr txBox="1">
                <a:spLocks noChangeArrowheads="1"/>
              </p:cNvSpPr>
              <p:nvPr/>
            </p:nvSpPr>
            <p:spPr bwMode="auto">
              <a:xfrm>
                <a:off x="3090" y="1425"/>
                <a:ext cx="25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rgbClr val="0C0907"/>
                    </a:solidFill>
                    <a:latin typeface="#9Slide02 Tieu de dai" panose="02000000000000000000" pitchFamily="2" charset="0"/>
                    <a:ea typeface="#9Slide02 Tieu de dai" panose="02000000000000000000" pitchFamily="2" charset="0"/>
                  </a:rPr>
                  <a:t>+</a:t>
                </a:r>
              </a:p>
            </p:txBody>
          </p:sp>
        </p:grpSp>
      </p:grpSp>
      <p:sp>
        <p:nvSpPr>
          <p:cNvPr id="194" name="Line 31">
            <a:extLst>
              <a:ext uri="{FF2B5EF4-FFF2-40B4-BE49-F238E27FC236}">
                <a16:creationId xmlns:a16="http://schemas.microsoft.com/office/drawing/2014/main" id="{511FFD07-73BF-415C-90A9-A2D78A459996}"/>
              </a:ext>
            </a:extLst>
          </p:cNvPr>
          <p:cNvSpPr>
            <a:spLocks noChangeShapeType="1"/>
          </p:cNvSpPr>
          <p:nvPr/>
        </p:nvSpPr>
        <p:spPr bwMode="auto">
          <a:xfrm flipH="1" flipV="1">
            <a:off x="3216074" y="1833578"/>
            <a:ext cx="2817706" cy="976088"/>
          </a:xfrm>
          <a:prstGeom prst="line">
            <a:avLst/>
          </a:prstGeom>
          <a:noFill/>
          <a:ln w="76200">
            <a:solidFill>
              <a:srgbClr val="6F4E3F"/>
            </a:solidFill>
            <a:round/>
            <a:headEnd/>
            <a:tailEnd type="triangle" w="med" len="med"/>
          </a:ln>
          <a:extLst>
            <a:ext uri="{909E8E84-426E-40DD-AFC4-6F175D3DCCD1}">
              <a14:hiddenFill xmlns:a14="http://schemas.microsoft.com/office/drawing/2010/main">
                <a:noFill/>
              </a14:hiddenFill>
            </a:ext>
          </a:extLst>
        </p:spPr>
        <p:txBody>
          <a:bodyPr/>
          <a:lstStyle/>
          <a:p>
            <a:endParaRPr lang="en-US" sz="3200">
              <a:solidFill>
                <a:srgbClr val="6F4E3F"/>
              </a:solidFill>
            </a:endParaRPr>
          </a:p>
        </p:txBody>
      </p:sp>
      <p:pic>
        <p:nvPicPr>
          <p:cNvPr id="195" name="Picture 6">
            <a:extLst>
              <a:ext uri="{FF2B5EF4-FFF2-40B4-BE49-F238E27FC236}">
                <a16:creationId xmlns:a16="http://schemas.microsoft.com/office/drawing/2014/main" id="{78A16374-E8AB-4DD4-BF4D-1054DE6184D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1" b="98633" l="8398" r="89844">
                        <a14:foregroundMark x1="39258" y1="56445" x2="61133" y2="86328"/>
                        <a14:foregroundMark x1="55078" y1="58203" x2="55664" y2="89648"/>
                        <a14:foregroundMark x1="40430" y1="97070" x2="62891" y2="98828"/>
                        <a14:foregroundMark x1="66016" y1="87891" x2="68359" y2="96289"/>
                        <a14:foregroundMark x1="90234" y1="55469" x2="87500" y2="53906"/>
                        <a14:foregroundMark x1="9570" y1="58789" x2="12500" y2="58789"/>
                        <a14:foregroundMark x1="8398" y1="50391" x2="13867" y2="51563"/>
                      </a14:backgroundRemoval>
                    </a14:imgEffect>
                  </a14:imgLayer>
                </a14:imgProps>
              </a:ext>
              <a:ext uri="{28A0092B-C50C-407E-A947-70E740481C1C}">
                <a14:useLocalDpi xmlns:a14="http://schemas.microsoft.com/office/drawing/2010/main" val="0"/>
              </a:ext>
            </a:extLst>
          </a:blip>
          <a:srcRect/>
          <a:stretch>
            <a:fillRect/>
          </a:stretch>
        </p:blipFill>
        <p:spPr bwMode="auto">
          <a:xfrm>
            <a:off x="10020300" y="4307215"/>
            <a:ext cx="2127591" cy="2127591"/>
          </a:xfrm>
          <a:prstGeom prst="rect">
            <a:avLst/>
          </a:prstGeom>
          <a:noFill/>
          <a:extLst>
            <a:ext uri="{909E8E84-426E-40DD-AFC4-6F175D3DCCD1}">
              <a14:hiddenFill xmlns:a14="http://schemas.microsoft.com/office/drawing/2010/main">
                <a:solidFill>
                  <a:srgbClr val="FFFFFF"/>
                </a:solidFill>
              </a14:hiddenFill>
            </a:ext>
          </a:extLst>
        </p:spPr>
      </p:pic>
      <p:sp>
        <p:nvSpPr>
          <p:cNvPr id="196" name="Thought Bubble: Cloud 195">
            <a:extLst>
              <a:ext uri="{FF2B5EF4-FFF2-40B4-BE49-F238E27FC236}">
                <a16:creationId xmlns:a16="http://schemas.microsoft.com/office/drawing/2014/main" id="{A0685069-FE16-4278-8151-71836C77E0AF}"/>
              </a:ext>
            </a:extLst>
          </p:cNvPr>
          <p:cNvSpPr/>
          <p:nvPr/>
        </p:nvSpPr>
        <p:spPr>
          <a:xfrm>
            <a:off x="8373136" y="1548951"/>
            <a:ext cx="3788938" cy="2727413"/>
          </a:xfrm>
          <a:prstGeom prst="cloudCallout">
            <a:avLst>
              <a:gd name="adj1" fmla="val 17967"/>
              <a:gd name="adj2" fmla="val 64050"/>
            </a:avLst>
          </a:prstGeom>
          <a:solidFill>
            <a:srgbClr val="B38C68">
              <a:alpha val="68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108000" bIns="144000" rtlCol="0" anchor="ctr">
            <a:scene3d>
              <a:camera prst="orthographicFront"/>
              <a:lightRig rig="threePt" dir="t"/>
            </a:scene3d>
            <a:sp3d extrusionH="57150">
              <a:bevelT w="82550" h="38100" prst="coolSlant"/>
            </a:sp3d>
          </a:bodyPr>
          <a:lstStyle/>
          <a:p>
            <a:pPr algn="ctr"/>
            <a:endParaRPr lang="en-US" sz="3200" dirty="0">
              <a:blipFill dpi="0" rotWithShape="1">
                <a:blip r:embed="rId6">
                  <a:extLst>
                    <a:ext uri="{28A0092B-C50C-407E-A947-70E740481C1C}">
                      <a14:useLocalDpi xmlns:a14="http://schemas.microsoft.com/office/drawing/2010/main" val="0"/>
                    </a:ext>
                  </a:extLst>
                </a:blip>
                <a:srcRect/>
                <a:tile tx="0" ty="0" sx="50000" sy="50000" flip="none" algn="ctr"/>
              </a:blipFill>
              <a:effectLst>
                <a:glow rad="63500">
                  <a:schemeClr val="accent4">
                    <a:satMod val="175000"/>
                    <a:alpha val="40000"/>
                  </a:schemeClr>
                </a:glow>
              </a:effectLst>
              <a:latin typeface="#9Slide07 Pattaya" panose="00000500000000000000" pitchFamily="2" charset="-34"/>
              <a:ea typeface="字魂47号-三分行楷" panose="00000500000000000000" pitchFamily="2" charset="-122"/>
              <a:cs typeface="#9Slide07 Pattaya" panose="00000500000000000000" pitchFamily="2" charset="-34"/>
            </a:endParaRPr>
          </a:p>
        </p:txBody>
      </p:sp>
      <p:sp>
        <p:nvSpPr>
          <p:cNvPr id="197" name="TextBox 196">
            <a:extLst>
              <a:ext uri="{FF2B5EF4-FFF2-40B4-BE49-F238E27FC236}">
                <a16:creationId xmlns:a16="http://schemas.microsoft.com/office/drawing/2014/main" id="{213DBC6F-E88C-49D0-AAFD-807587684C38}"/>
              </a:ext>
            </a:extLst>
          </p:cNvPr>
          <p:cNvSpPr txBox="1"/>
          <p:nvPr/>
        </p:nvSpPr>
        <p:spPr>
          <a:xfrm>
            <a:off x="8722182" y="1980358"/>
            <a:ext cx="3162260" cy="1754326"/>
          </a:xfrm>
          <a:prstGeom prst="rect">
            <a:avLst/>
          </a:prstGeom>
          <a:noFill/>
        </p:spPr>
        <p:txBody>
          <a:bodyPr wrap="square" rtlCol="0">
            <a:spAutoFit/>
          </a:bodyPr>
          <a:lstStyle/>
          <a:p>
            <a:pPr algn="ctr"/>
            <a:r>
              <a:rPr lang="en-US" sz="3600">
                <a:solidFill>
                  <a:srgbClr val="FFFF00"/>
                </a:solidFill>
                <a:latin typeface="#9Slide07 Pattaya" panose="00000500000000000000" pitchFamily="2" charset="-34"/>
                <a:ea typeface="字魂47号-三分行楷" panose="00000500000000000000" pitchFamily="2" charset="-122"/>
                <a:cs typeface="#9Slide07 Pattaya" panose="00000500000000000000" pitchFamily="2" charset="-34"/>
              </a:rPr>
              <a:t>Nêu quy tắc trừ hai số thập phân.</a:t>
            </a:r>
            <a:endParaRPr lang="en-US" sz="3600">
              <a:solidFill>
                <a:schemeClr val="bg1"/>
              </a:solidFill>
              <a:latin typeface="#9Slide07 Pattaya" panose="00000500000000000000" pitchFamily="2" charset="-34"/>
              <a:ea typeface="字魂47号-三分行楷" panose="00000500000000000000" pitchFamily="2" charset="-122"/>
              <a:cs typeface="#9Slide07 Pattaya" panose="00000500000000000000" pitchFamily="2" charset="-34"/>
            </a:endParaRPr>
          </a:p>
        </p:txBody>
      </p:sp>
      <mc:AlternateContent xmlns:mc="http://schemas.openxmlformats.org/markup-compatibility/2006" xmlns:a14="http://schemas.microsoft.com/office/drawing/2010/main">
        <mc:Choice Requires="a14">
          <p:sp>
            <p:nvSpPr>
              <p:cNvPr id="199" name="Text Box 32">
                <a:extLst>
                  <a:ext uri="{FF2B5EF4-FFF2-40B4-BE49-F238E27FC236}">
                    <a16:creationId xmlns:a16="http://schemas.microsoft.com/office/drawing/2014/main" id="{0D40CD6F-659F-49B8-9E6F-B79B8F6CC67B}"/>
                  </a:ext>
                </a:extLst>
              </p:cNvPr>
              <p:cNvSpPr txBox="1">
                <a:spLocks noChangeArrowheads="1"/>
              </p:cNvSpPr>
              <p:nvPr/>
            </p:nvSpPr>
            <p:spPr bwMode="auto">
              <a:xfrm>
                <a:off x="1016667" y="4163838"/>
                <a:ext cx="2988319" cy="584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rgbClr val="C45408"/>
                    </a:solidFill>
                    <a:latin typeface="#9Slide02 Tieu de dai" panose="02000000000000000000" pitchFamily="2" charset="0"/>
                    <a:ea typeface="#9Slide02 Tieu de dai" panose="02000000000000000000" pitchFamily="2" charset="0"/>
                  </a:rPr>
                  <a:t>7,284  </a:t>
                </a:r>
                <a14:m>
                  <m:oMath xmlns:m="http://schemas.openxmlformats.org/officeDocument/2006/math">
                    <m:r>
                      <a:rPr lang="en-US" altLang="en-US" sz="3200" i="1">
                        <a:solidFill>
                          <a:srgbClr val="C45408"/>
                        </a:solidFill>
                        <a:latin typeface="Cambria Math" panose="02040503050406030204" pitchFamily="18" charset="0"/>
                        <a:ea typeface="Cambria Math" panose="02040503050406030204" pitchFamily="18" charset="0"/>
                      </a:rPr>
                      <m:t>−</m:t>
                    </m:r>
                  </m:oMath>
                </a14:m>
                <a:r>
                  <a:rPr lang="en-US" altLang="en-US" sz="3200">
                    <a:solidFill>
                      <a:srgbClr val="C45408"/>
                    </a:solidFill>
                    <a:latin typeface="#9Slide02 Tieu de dai" panose="02000000000000000000" pitchFamily="2" charset="0"/>
                    <a:ea typeface="#9Slide02 Tieu de dai" panose="02000000000000000000" pitchFamily="2" charset="0"/>
                  </a:rPr>
                  <a:t>  5,596</a:t>
                </a:r>
              </a:p>
            </p:txBody>
          </p:sp>
        </mc:Choice>
        <mc:Fallback xmlns="">
          <p:sp>
            <p:nvSpPr>
              <p:cNvPr id="199" name="Text Box 32">
                <a:extLst>
                  <a:ext uri="{FF2B5EF4-FFF2-40B4-BE49-F238E27FC236}">
                    <a16:creationId xmlns:a16="http://schemas.microsoft.com/office/drawing/2014/main" id="{0D40CD6F-659F-49B8-9E6F-B79B8F6CC67B}"/>
                  </a:ext>
                </a:extLst>
              </p:cNvPr>
              <p:cNvSpPr txBox="1">
                <a:spLocks noRot="1" noChangeAspect="1" noMove="1" noResize="1" noEditPoints="1" noAdjustHandles="1" noChangeArrowheads="1" noChangeShapeType="1" noTextEdit="1"/>
              </p:cNvSpPr>
              <p:nvPr/>
            </p:nvSpPr>
            <p:spPr bwMode="auto">
              <a:xfrm>
                <a:off x="1016667" y="4163838"/>
                <a:ext cx="2988319" cy="584775"/>
              </a:xfrm>
              <a:prstGeom prst="rect">
                <a:avLst/>
              </a:prstGeom>
              <a:blipFill>
                <a:blip r:embed="rId7"/>
                <a:stretch>
                  <a:fillRect l="-5306" t="-13542" r="-3878" b="-3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9" name="Text Box 7">
            <a:extLst>
              <a:ext uri="{FF2B5EF4-FFF2-40B4-BE49-F238E27FC236}">
                <a16:creationId xmlns:a16="http://schemas.microsoft.com/office/drawing/2014/main" id="{5E35228D-9B59-42A7-BED0-1665A7F2AB20}"/>
              </a:ext>
            </a:extLst>
          </p:cNvPr>
          <p:cNvSpPr txBox="1">
            <a:spLocks noChangeArrowheads="1"/>
          </p:cNvSpPr>
          <p:nvPr/>
        </p:nvSpPr>
        <p:spPr bwMode="auto">
          <a:xfrm>
            <a:off x="1866227" y="5140335"/>
            <a:ext cx="1270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SVN-Caprica Script" pitchFamily="2" charset="0"/>
                <a:ea typeface="#9Slide02 Tieu de dai" panose="02000000000000000000" pitchFamily="2" charset="0"/>
                <a:cs typeface="#9Slide07 Pattaya" panose="00000500000000000000" pitchFamily="2" charset="-34"/>
              </a:rPr>
              <a:t>Thử lại:</a:t>
            </a:r>
          </a:p>
        </p:txBody>
      </p:sp>
      <p:sp>
        <p:nvSpPr>
          <p:cNvPr id="70" name="Rectangle 26">
            <a:extLst>
              <a:ext uri="{FF2B5EF4-FFF2-40B4-BE49-F238E27FC236}">
                <a16:creationId xmlns:a16="http://schemas.microsoft.com/office/drawing/2014/main" id="{101EA417-1444-40F8-A54E-E831F22C1F7F}"/>
              </a:ext>
            </a:extLst>
          </p:cNvPr>
          <p:cNvSpPr>
            <a:spLocks noChangeArrowheads="1"/>
          </p:cNvSpPr>
          <p:nvPr/>
        </p:nvSpPr>
        <p:spPr bwMode="auto">
          <a:xfrm>
            <a:off x="3277168" y="5660688"/>
            <a:ext cx="10999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C45408"/>
                </a:solidFill>
                <a:latin typeface="#9Slide02 Tieu de dai" panose="02000000000000000000" pitchFamily="2" charset="0"/>
                <a:ea typeface="#9Slide02 Tieu de dai" panose="02000000000000000000" pitchFamily="2" charset="0"/>
              </a:rPr>
              <a:t>7,284</a:t>
            </a:r>
          </a:p>
        </p:txBody>
      </p:sp>
      <p:grpSp>
        <p:nvGrpSpPr>
          <p:cNvPr id="71" name="Group 40">
            <a:extLst>
              <a:ext uri="{FF2B5EF4-FFF2-40B4-BE49-F238E27FC236}">
                <a16:creationId xmlns:a16="http://schemas.microsoft.com/office/drawing/2014/main" id="{23AC1920-130C-4C34-8D4B-D21529A67F80}"/>
              </a:ext>
            </a:extLst>
          </p:cNvPr>
          <p:cNvGrpSpPr>
            <a:grpSpLocks/>
          </p:cNvGrpSpPr>
          <p:nvPr/>
        </p:nvGrpSpPr>
        <p:grpSpPr bwMode="auto">
          <a:xfrm>
            <a:off x="530364" y="4736958"/>
            <a:ext cx="1319214" cy="954088"/>
            <a:chOff x="385" y="2556"/>
            <a:chExt cx="831" cy="601"/>
          </a:xfrm>
        </p:grpSpPr>
        <p:sp>
          <p:nvSpPr>
            <p:cNvPr id="72" name="Line 36">
              <a:extLst>
                <a:ext uri="{FF2B5EF4-FFF2-40B4-BE49-F238E27FC236}">
                  <a16:creationId xmlns:a16="http://schemas.microsoft.com/office/drawing/2014/main" id="{6711297F-C1DF-4127-B5C5-11DC69D8B0D1}"/>
                </a:ext>
              </a:extLst>
            </p:cNvPr>
            <p:cNvSpPr>
              <a:spLocks noChangeShapeType="1"/>
            </p:cNvSpPr>
            <p:nvPr/>
          </p:nvSpPr>
          <p:spPr bwMode="auto">
            <a:xfrm>
              <a:off x="462" y="3150"/>
              <a:ext cx="73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latin typeface="#9Slide02 Tieu de dai" panose="02000000000000000000" pitchFamily="2" charset="0"/>
                <a:ea typeface="#9Slide02 Tieu de dai" panose="02000000000000000000" pitchFamily="2" charset="0"/>
              </a:endParaRPr>
            </a:p>
          </p:txBody>
        </p:sp>
        <p:grpSp>
          <p:nvGrpSpPr>
            <p:cNvPr id="73" name="Group 37">
              <a:extLst>
                <a:ext uri="{FF2B5EF4-FFF2-40B4-BE49-F238E27FC236}">
                  <a16:creationId xmlns:a16="http://schemas.microsoft.com/office/drawing/2014/main" id="{9024D24C-F8D9-4B80-80A4-1F15D3D02CBA}"/>
                </a:ext>
              </a:extLst>
            </p:cNvPr>
            <p:cNvGrpSpPr>
              <a:grpSpLocks/>
            </p:cNvGrpSpPr>
            <p:nvPr/>
          </p:nvGrpSpPr>
          <p:grpSpPr bwMode="auto">
            <a:xfrm>
              <a:off x="385" y="2556"/>
              <a:ext cx="831" cy="601"/>
              <a:chOff x="2702" y="1104"/>
              <a:chExt cx="831" cy="601"/>
            </a:xfrm>
          </p:grpSpPr>
          <p:sp>
            <p:nvSpPr>
              <p:cNvPr id="74" name="Text Box 38">
                <a:extLst>
                  <a:ext uri="{FF2B5EF4-FFF2-40B4-BE49-F238E27FC236}">
                    <a16:creationId xmlns:a16="http://schemas.microsoft.com/office/drawing/2014/main" id="{ACE58265-A583-45AF-972A-062CF8E80ECA}"/>
                  </a:ext>
                </a:extLst>
              </p:cNvPr>
              <p:cNvSpPr txBox="1">
                <a:spLocks noChangeArrowheads="1"/>
              </p:cNvSpPr>
              <p:nvPr/>
            </p:nvSpPr>
            <p:spPr bwMode="auto">
              <a:xfrm>
                <a:off x="2840" y="1104"/>
                <a:ext cx="693"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7,284</a:t>
                </a:r>
              </a:p>
              <a:p>
                <a:pPr eaLnBrk="1" hangingPunct="1"/>
                <a:r>
                  <a:rPr lang="en-US" altLang="en-US" sz="2800">
                    <a:latin typeface="#9Slide02 Tieu de dai" panose="02000000000000000000" pitchFamily="2" charset="0"/>
                    <a:ea typeface="#9Slide02 Tieu de dai" panose="02000000000000000000" pitchFamily="2" charset="0"/>
                  </a:rPr>
                  <a:t>5,596</a:t>
                </a:r>
              </a:p>
            </p:txBody>
          </p:sp>
          <p:sp>
            <p:nvSpPr>
              <p:cNvPr id="75" name="Text Box 39">
                <a:extLst>
                  <a:ext uri="{FF2B5EF4-FFF2-40B4-BE49-F238E27FC236}">
                    <a16:creationId xmlns:a16="http://schemas.microsoft.com/office/drawing/2014/main" id="{D23E641F-84E0-4EAD-AF06-FAA945155054}"/>
                  </a:ext>
                </a:extLst>
              </p:cNvPr>
              <p:cNvSpPr txBox="1">
                <a:spLocks noChangeArrowheads="1"/>
              </p:cNvSpPr>
              <p:nvPr/>
            </p:nvSpPr>
            <p:spPr bwMode="auto">
              <a:xfrm>
                <a:off x="2702" y="1231"/>
                <a:ext cx="20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a:t>
                </a:r>
              </a:p>
            </p:txBody>
          </p:sp>
        </p:grpSp>
      </p:grpSp>
      <p:sp>
        <p:nvSpPr>
          <p:cNvPr id="76" name="Text Box 41">
            <a:extLst>
              <a:ext uri="{FF2B5EF4-FFF2-40B4-BE49-F238E27FC236}">
                <a16:creationId xmlns:a16="http://schemas.microsoft.com/office/drawing/2014/main" id="{C8E1F460-3FFB-4407-90B8-19CB056F68F3}"/>
              </a:ext>
            </a:extLst>
          </p:cNvPr>
          <p:cNvSpPr txBox="1">
            <a:spLocks noChangeArrowheads="1"/>
          </p:cNvSpPr>
          <p:nvPr/>
        </p:nvSpPr>
        <p:spPr bwMode="auto">
          <a:xfrm>
            <a:off x="725897" y="5665029"/>
            <a:ext cx="10999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C45408"/>
                </a:solidFill>
                <a:latin typeface="#9Slide02 Tieu de dai" panose="02000000000000000000" pitchFamily="2" charset="0"/>
                <a:ea typeface="#9Slide02 Tieu de dai" panose="02000000000000000000" pitchFamily="2" charset="0"/>
              </a:rPr>
              <a:t>1,688</a:t>
            </a:r>
          </a:p>
        </p:txBody>
      </p:sp>
      <p:grpSp>
        <p:nvGrpSpPr>
          <p:cNvPr id="77" name="Group 44">
            <a:extLst>
              <a:ext uri="{FF2B5EF4-FFF2-40B4-BE49-F238E27FC236}">
                <a16:creationId xmlns:a16="http://schemas.microsoft.com/office/drawing/2014/main" id="{CDA62847-1AEA-494E-B03D-6FC2BB197427}"/>
              </a:ext>
            </a:extLst>
          </p:cNvPr>
          <p:cNvGrpSpPr>
            <a:grpSpLocks/>
          </p:cNvGrpSpPr>
          <p:nvPr/>
        </p:nvGrpSpPr>
        <p:grpSpPr bwMode="auto">
          <a:xfrm>
            <a:off x="3051397" y="4700445"/>
            <a:ext cx="1346880" cy="976309"/>
            <a:chOff x="385" y="2533"/>
            <a:chExt cx="837" cy="615"/>
          </a:xfrm>
        </p:grpSpPr>
        <p:sp>
          <p:nvSpPr>
            <p:cNvPr id="78" name="Line 45">
              <a:extLst>
                <a:ext uri="{FF2B5EF4-FFF2-40B4-BE49-F238E27FC236}">
                  <a16:creationId xmlns:a16="http://schemas.microsoft.com/office/drawing/2014/main" id="{253838C9-3A7F-44D2-ACD7-39A6D790EF25}"/>
                </a:ext>
              </a:extLst>
            </p:cNvPr>
            <p:cNvSpPr>
              <a:spLocks noChangeShapeType="1"/>
            </p:cNvSpPr>
            <p:nvPr/>
          </p:nvSpPr>
          <p:spPr bwMode="auto">
            <a:xfrm>
              <a:off x="488" y="3148"/>
              <a:ext cx="73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latin typeface="#9Slide02 Tieu de dai" panose="02000000000000000000" pitchFamily="2" charset="0"/>
                <a:ea typeface="#9Slide02 Tieu de dai" panose="02000000000000000000" pitchFamily="2" charset="0"/>
              </a:endParaRPr>
            </a:p>
          </p:txBody>
        </p:sp>
        <p:grpSp>
          <p:nvGrpSpPr>
            <p:cNvPr id="79" name="Group 46">
              <a:extLst>
                <a:ext uri="{FF2B5EF4-FFF2-40B4-BE49-F238E27FC236}">
                  <a16:creationId xmlns:a16="http://schemas.microsoft.com/office/drawing/2014/main" id="{D9B4FCCC-60A1-4B94-83C2-C42086E63AC2}"/>
                </a:ext>
              </a:extLst>
            </p:cNvPr>
            <p:cNvGrpSpPr>
              <a:grpSpLocks/>
            </p:cNvGrpSpPr>
            <p:nvPr/>
          </p:nvGrpSpPr>
          <p:grpSpPr bwMode="auto">
            <a:xfrm>
              <a:off x="385" y="2533"/>
              <a:ext cx="833" cy="601"/>
              <a:chOff x="2702" y="1081"/>
              <a:chExt cx="833" cy="601"/>
            </a:xfrm>
          </p:grpSpPr>
          <p:sp>
            <p:nvSpPr>
              <p:cNvPr id="80" name="Text Box 47">
                <a:extLst>
                  <a:ext uri="{FF2B5EF4-FFF2-40B4-BE49-F238E27FC236}">
                    <a16:creationId xmlns:a16="http://schemas.microsoft.com/office/drawing/2014/main" id="{D2B2169A-3631-4FF0-83EF-6F96E62646D3}"/>
                  </a:ext>
                </a:extLst>
              </p:cNvPr>
              <p:cNvSpPr txBox="1">
                <a:spLocks noChangeArrowheads="1"/>
              </p:cNvSpPr>
              <p:nvPr/>
            </p:nvSpPr>
            <p:spPr bwMode="auto">
              <a:xfrm>
                <a:off x="2842" y="1081"/>
                <a:ext cx="693"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1,688</a:t>
                </a:r>
              </a:p>
              <a:p>
                <a:pPr eaLnBrk="1" hangingPunct="1"/>
                <a:r>
                  <a:rPr lang="en-US" altLang="en-US" sz="2800">
                    <a:latin typeface="#9Slide02 Tieu de dai" panose="02000000000000000000" pitchFamily="2" charset="0"/>
                    <a:ea typeface="#9Slide02 Tieu de dai" panose="02000000000000000000" pitchFamily="2" charset="0"/>
                  </a:rPr>
                  <a:t>5,596</a:t>
                </a:r>
              </a:p>
            </p:txBody>
          </p:sp>
          <p:sp>
            <p:nvSpPr>
              <p:cNvPr id="81" name="Text Box 48">
                <a:extLst>
                  <a:ext uri="{FF2B5EF4-FFF2-40B4-BE49-F238E27FC236}">
                    <a16:creationId xmlns:a16="http://schemas.microsoft.com/office/drawing/2014/main" id="{F55C8344-1061-4C9E-9B05-5CDF0C324CDF}"/>
                  </a:ext>
                </a:extLst>
              </p:cNvPr>
              <p:cNvSpPr txBox="1">
                <a:spLocks noChangeArrowheads="1"/>
              </p:cNvSpPr>
              <p:nvPr/>
            </p:nvSpPr>
            <p:spPr bwMode="auto">
              <a:xfrm>
                <a:off x="2702" y="1231"/>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a:t>
                </a:r>
              </a:p>
            </p:txBody>
          </p:sp>
        </p:grpSp>
      </p:grpSp>
      <p:sp>
        <p:nvSpPr>
          <p:cNvPr id="82" name="Text Box 7">
            <a:extLst>
              <a:ext uri="{FF2B5EF4-FFF2-40B4-BE49-F238E27FC236}">
                <a16:creationId xmlns:a16="http://schemas.microsoft.com/office/drawing/2014/main" id="{2A88548D-C572-4F59-8D69-C24847165011}"/>
              </a:ext>
            </a:extLst>
          </p:cNvPr>
          <p:cNvSpPr txBox="1">
            <a:spLocks noChangeArrowheads="1"/>
          </p:cNvSpPr>
          <p:nvPr/>
        </p:nvSpPr>
        <p:spPr bwMode="auto">
          <a:xfrm>
            <a:off x="6141760" y="5140335"/>
            <a:ext cx="1270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SVN-Caprica Script" pitchFamily="2" charset="0"/>
                <a:ea typeface="#9Slide02 Tieu de dai" panose="02000000000000000000" pitchFamily="2" charset="0"/>
                <a:cs typeface="#9Slide07 Pattaya" panose="00000500000000000000" pitchFamily="2" charset="-34"/>
              </a:rPr>
              <a:t>Thử lại:</a:t>
            </a:r>
          </a:p>
        </p:txBody>
      </p:sp>
      <mc:AlternateContent xmlns:mc="http://schemas.openxmlformats.org/markup-compatibility/2006" xmlns:a14="http://schemas.microsoft.com/office/drawing/2010/main">
        <mc:Choice Requires="a14">
          <p:sp>
            <p:nvSpPr>
              <p:cNvPr id="83" name="Text Box 35">
                <a:extLst>
                  <a:ext uri="{FF2B5EF4-FFF2-40B4-BE49-F238E27FC236}">
                    <a16:creationId xmlns:a16="http://schemas.microsoft.com/office/drawing/2014/main" id="{B166297D-CC7F-4FF4-89E9-C30DE7902415}"/>
                  </a:ext>
                </a:extLst>
              </p:cNvPr>
              <p:cNvSpPr txBox="1">
                <a:spLocks noChangeArrowheads="1"/>
              </p:cNvSpPr>
              <p:nvPr/>
            </p:nvSpPr>
            <p:spPr bwMode="auto">
              <a:xfrm>
                <a:off x="5318959" y="4148864"/>
                <a:ext cx="2885726" cy="584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solidFill>
                      <a:srgbClr val="C45408"/>
                    </a:solidFill>
                    <a:latin typeface="#9Slide02 Tieu de dai" panose="02000000000000000000" pitchFamily="2" charset="0"/>
                    <a:ea typeface="#9Slide02 Tieu de dai" panose="02000000000000000000" pitchFamily="2" charset="0"/>
                  </a:rPr>
                  <a:t>0,863 </a:t>
                </a:r>
                <a14:m>
                  <m:oMath xmlns:m="http://schemas.openxmlformats.org/officeDocument/2006/math">
                    <m:r>
                      <a:rPr lang="en-US" altLang="en-US" sz="3200" i="1">
                        <a:solidFill>
                          <a:srgbClr val="C45408"/>
                        </a:solidFill>
                        <a:latin typeface="Cambria Math" panose="02040503050406030204" pitchFamily="18" charset="0"/>
                        <a:ea typeface="Cambria Math" panose="02040503050406030204" pitchFamily="18" charset="0"/>
                      </a:rPr>
                      <m:t>−</m:t>
                    </m:r>
                  </m:oMath>
                </a14:m>
                <a:r>
                  <a:rPr lang="en-US" altLang="en-US" sz="3200">
                    <a:solidFill>
                      <a:srgbClr val="C45408"/>
                    </a:solidFill>
                    <a:latin typeface="#9Slide02 Tieu de dai" panose="02000000000000000000" pitchFamily="2" charset="0"/>
                    <a:ea typeface="#9Slide02 Tieu de dai" panose="02000000000000000000" pitchFamily="2" charset="0"/>
                  </a:rPr>
                  <a:t>  0,298</a:t>
                </a:r>
              </a:p>
            </p:txBody>
          </p:sp>
        </mc:Choice>
        <mc:Fallback xmlns="">
          <p:sp>
            <p:nvSpPr>
              <p:cNvPr id="83" name="Text Box 35">
                <a:extLst>
                  <a:ext uri="{FF2B5EF4-FFF2-40B4-BE49-F238E27FC236}">
                    <a16:creationId xmlns:a16="http://schemas.microsoft.com/office/drawing/2014/main" id="{B166297D-CC7F-4FF4-89E9-C30DE7902415}"/>
                  </a:ext>
                </a:extLst>
              </p:cNvPr>
              <p:cNvSpPr txBox="1">
                <a:spLocks noRot="1" noChangeAspect="1" noMove="1" noResize="1" noEditPoints="1" noAdjustHandles="1" noChangeArrowheads="1" noChangeShapeType="1" noTextEdit="1"/>
              </p:cNvSpPr>
              <p:nvPr/>
            </p:nvSpPr>
            <p:spPr bwMode="auto">
              <a:xfrm>
                <a:off x="5318959" y="4148864"/>
                <a:ext cx="2885726" cy="584775"/>
              </a:xfrm>
              <a:prstGeom prst="rect">
                <a:avLst/>
              </a:prstGeom>
              <a:blipFill>
                <a:blip r:embed="rId8"/>
                <a:stretch>
                  <a:fillRect l="-5074" t="-13542" r="-4651" b="-3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84" name="Group 49">
            <a:extLst>
              <a:ext uri="{FF2B5EF4-FFF2-40B4-BE49-F238E27FC236}">
                <a16:creationId xmlns:a16="http://schemas.microsoft.com/office/drawing/2014/main" id="{6E288AEA-416D-4421-8811-D7D57CC89CD9}"/>
              </a:ext>
            </a:extLst>
          </p:cNvPr>
          <p:cNvGrpSpPr>
            <a:grpSpLocks/>
          </p:cNvGrpSpPr>
          <p:nvPr/>
        </p:nvGrpSpPr>
        <p:grpSpPr bwMode="auto">
          <a:xfrm>
            <a:off x="4715744" y="4831815"/>
            <a:ext cx="1406527" cy="954088"/>
            <a:chOff x="98" y="2534"/>
            <a:chExt cx="886" cy="601"/>
          </a:xfrm>
        </p:grpSpPr>
        <p:sp>
          <p:nvSpPr>
            <p:cNvPr id="85" name="Line 50">
              <a:extLst>
                <a:ext uri="{FF2B5EF4-FFF2-40B4-BE49-F238E27FC236}">
                  <a16:creationId xmlns:a16="http://schemas.microsoft.com/office/drawing/2014/main" id="{5565BCE6-0591-4E00-9883-1C21BD3F739D}"/>
                </a:ext>
              </a:extLst>
            </p:cNvPr>
            <p:cNvSpPr>
              <a:spLocks noChangeShapeType="1"/>
            </p:cNvSpPr>
            <p:nvPr/>
          </p:nvSpPr>
          <p:spPr bwMode="auto">
            <a:xfrm>
              <a:off x="118" y="3134"/>
              <a:ext cx="86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latin typeface="#9Slide02 Tieu de dai" panose="02000000000000000000" pitchFamily="2" charset="0"/>
                <a:ea typeface="#9Slide02 Tieu de dai" panose="02000000000000000000" pitchFamily="2" charset="0"/>
              </a:endParaRPr>
            </a:p>
          </p:txBody>
        </p:sp>
        <p:grpSp>
          <p:nvGrpSpPr>
            <p:cNvPr id="86" name="Group 51">
              <a:extLst>
                <a:ext uri="{FF2B5EF4-FFF2-40B4-BE49-F238E27FC236}">
                  <a16:creationId xmlns:a16="http://schemas.microsoft.com/office/drawing/2014/main" id="{9C5FB299-2C6C-48FF-8954-E73E5256C498}"/>
                </a:ext>
              </a:extLst>
            </p:cNvPr>
            <p:cNvGrpSpPr>
              <a:grpSpLocks/>
            </p:cNvGrpSpPr>
            <p:nvPr/>
          </p:nvGrpSpPr>
          <p:grpSpPr bwMode="auto">
            <a:xfrm>
              <a:off x="98" y="2534"/>
              <a:ext cx="849" cy="601"/>
              <a:chOff x="2415" y="1082"/>
              <a:chExt cx="849" cy="601"/>
            </a:xfrm>
          </p:grpSpPr>
          <p:sp>
            <p:nvSpPr>
              <p:cNvPr id="87" name="Text Box 52">
                <a:extLst>
                  <a:ext uri="{FF2B5EF4-FFF2-40B4-BE49-F238E27FC236}">
                    <a16:creationId xmlns:a16="http://schemas.microsoft.com/office/drawing/2014/main" id="{A297AB8B-C347-4087-9C06-408E19952D53}"/>
                  </a:ext>
                </a:extLst>
              </p:cNvPr>
              <p:cNvSpPr txBox="1">
                <a:spLocks noChangeArrowheads="1"/>
              </p:cNvSpPr>
              <p:nvPr/>
            </p:nvSpPr>
            <p:spPr bwMode="auto">
              <a:xfrm>
                <a:off x="2571" y="1082"/>
                <a:ext cx="693"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0,863</a:t>
                </a:r>
              </a:p>
              <a:p>
                <a:pPr eaLnBrk="1" hangingPunct="1"/>
                <a:r>
                  <a:rPr lang="en-US" altLang="en-US" sz="2800">
                    <a:latin typeface="#9Slide02 Tieu de dai" panose="02000000000000000000" pitchFamily="2" charset="0"/>
                    <a:ea typeface="#9Slide02 Tieu de dai" panose="02000000000000000000" pitchFamily="2" charset="0"/>
                  </a:rPr>
                  <a:t>0,298</a:t>
                </a:r>
              </a:p>
            </p:txBody>
          </p:sp>
          <p:sp>
            <p:nvSpPr>
              <p:cNvPr id="88" name="Text Box 53">
                <a:extLst>
                  <a:ext uri="{FF2B5EF4-FFF2-40B4-BE49-F238E27FC236}">
                    <a16:creationId xmlns:a16="http://schemas.microsoft.com/office/drawing/2014/main" id="{BE73A8C0-178C-4BC3-80B3-08FE292EB870}"/>
                  </a:ext>
                </a:extLst>
              </p:cNvPr>
              <p:cNvSpPr txBox="1">
                <a:spLocks noChangeArrowheads="1"/>
              </p:cNvSpPr>
              <p:nvPr/>
            </p:nvSpPr>
            <p:spPr bwMode="auto">
              <a:xfrm>
                <a:off x="2415" y="1228"/>
                <a:ext cx="20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a:t>
                </a:r>
              </a:p>
            </p:txBody>
          </p:sp>
        </p:grpSp>
      </p:grpSp>
      <p:sp>
        <p:nvSpPr>
          <p:cNvPr id="89" name="Text Box 54">
            <a:extLst>
              <a:ext uri="{FF2B5EF4-FFF2-40B4-BE49-F238E27FC236}">
                <a16:creationId xmlns:a16="http://schemas.microsoft.com/office/drawing/2014/main" id="{1D2597BF-930C-4B32-9419-612562843C7E}"/>
              </a:ext>
            </a:extLst>
          </p:cNvPr>
          <p:cNvSpPr txBox="1">
            <a:spLocks noChangeArrowheads="1"/>
          </p:cNvSpPr>
          <p:nvPr/>
        </p:nvSpPr>
        <p:spPr bwMode="auto">
          <a:xfrm>
            <a:off x="4970647" y="5784311"/>
            <a:ext cx="10999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C45408"/>
                </a:solidFill>
                <a:latin typeface="#9Slide02 Tieu de dai" panose="02000000000000000000" pitchFamily="2" charset="0"/>
                <a:ea typeface="#9Slide02 Tieu de dai" panose="02000000000000000000" pitchFamily="2" charset="0"/>
              </a:rPr>
              <a:t>0,565</a:t>
            </a:r>
          </a:p>
        </p:txBody>
      </p:sp>
      <p:grpSp>
        <p:nvGrpSpPr>
          <p:cNvPr id="90" name="Group 56">
            <a:extLst>
              <a:ext uri="{FF2B5EF4-FFF2-40B4-BE49-F238E27FC236}">
                <a16:creationId xmlns:a16="http://schemas.microsoft.com/office/drawing/2014/main" id="{37B8FF59-1D8B-49DD-9674-2472B26D3D7F}"/>
              </a:ext>
            </a:extLst>
          </p:cNvPr>
          <p:cNvGrpSpPr>
            <a:grpSpLocks/>
          </p:cNvGrpSpPr>
          <p:nvPr/>
        </p:nvGrpSpPr>
        <p:grpSpPr bwMode="auto">
          <a:xfrm>
            <a:off x="7259374" y="4792452"/>
            <a:ext cx="1379538" cy="954088"/>
            <a:chOff x="385" y="2591"/>
            <a:chExt cx="869" cy="601"/>
          </a:xfrm>
        </p:grpSpPr>
        <p:sp>
          <p:nvSpPr>
            <p:cNvPr id="91" name="Line 57">
              <a:extLst>
                <a:ext uri="{FF2B5EF4-FFF2-40B4-BE49-F238E27FC236}">
                  <a16:creationId xmlns:a16="http://schemas.microsoft.com/office/drawing/2014/main" id="{94A22457-060E-4358-9EFA-D82701C17805}"/>
                </a:ext>
              </a:extLst>
            </p:cNvPr>
            <p:cNvSpPr>
              <a:spLocks noChangeShapeType="1"/>
            </p:cNvSpPr>
            <p:nvPr/>
          </p:nvSpPr>
          <p:spPr bwMode="auto">
            <a:xfrm>
              <a:off x="395" y="3191"/>
              <a:ext cx="79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latin typeface="#9Slide02 Tieu de dai" panose="02000000000000000000" pitchFamily="2" charset="0"/>
                <a:ea typeface="#9Slide02 Tieu de dai" panose="02000000000000000000" pitchFamily="2" charset="0"/>
              </a:endParaRPr>
            </a:p>
          </p:txBody>
        </p:sp>
        <p:grpSp>
          <p:nvGrpSpPr>
            <p:cNvPr id="92" name="Group 58">
              <a:extLst>
                <a:ext uri="{FF2B5EF4-FFF2-40B4-BE49-F238E27FC236}">
                  <a16:creationId xmlns:a16="http://schemas.microsoft.com/office/drawing/2014/main" id="{EB8F828E-3C89-4685-901E-3547E26E10EA}"/>
                </a:ext>
              </a:extLst>
            </p:cNvPr>
            <p:cNvGrpSpPr>
              <a:grpSpLocks/>
            </p:cNvGrpSpPr>
            <p:nvPr/>
          </p:nvGrpSpPr>
          <p:grpSpPr bwMode="auto">
            <a:xfrm>
              <a:off x="385" y="2591"/>
              <a:ext cx="869" cy="601"/>
              <a:chOff x="2702" y="1139"/>
              <a:chExt cx="869" cy="601"/>
            </a:xfrm>
          </p:grpSpPr>
          <p:sp>
            <p:nvSpPr>
              <p:cNvPr id="93" name="Text Box 59">
                <a:extLst>
                  <a:ext uri="{FF2B5EF4-FFF2-40B4-BE49-F238E27FC236}">
                    <a16:creationId xmlns:a16="http://schemas.microsoft.com/office/drawing/2014/main" id="{A8EB11D9-AD93-4B19-8815-2548E1DA9200}"/>
                  </a:ext>
                </a:extLst>
              </p:cNvPr>
              <p:cNvSpPr txBox="1">
                <a:spLocks noChangeArrowheads="1"/>
              </p:cNvSpPr>
              <p:nvPr/>
            </p:nvSpPr>
            <p:spPr bwMode="auto">
              <a:xfrm>
                <a:off x="2878" y="1139"/>
                <a:ext cx="693"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0,565</a:t>
                </a:r>
              </a:p>
              <a:p>
                <a:pPr eaLnBrk="1" hangingPunct="1"/>
                <a:r>
                  <a:rPr lang="en-US" altLang="en-US" sz="2800">
                    <a:latin typeface="#9Slide02 Tieu de dai" panose="02000000000000000000" pitchFamily="2" charset="0"/>
                    <a:ea typeface="#9Slide02 Tieu de dai" panose="02000000000000000000" pitchFamily="2" charset="0"/>
                  </a:rPr>
                  <a:t>0,298</a:t>
                </a:r>
              </a:p>
            </p:txBody>
          </p:sp>
          <p:sp>
            <p:nvSpPr>
              <p:cNvPr id="94" name="Text Box 60">
                <a:extLst>
                  <a:ext uri="{FF2B5EF4-FFF2-40B4-BE49-F238E27FC236}">
                    <a16:creationId xmlns:a16="http://schemas.microsoft.com/office/drawing/2014/main" id="{9CB461B2-232F-4F64-B19A-3250F4D6254D}"/>
                  </a:ext>
                </a:extLst>
              </p:cNvPr>
              <p:cNvSpPr txBox="1">
                <a:spLocks noChangeArrowheads="1"/>
              </p:cNvSpPr>
              <p:nvPr/>
            </p:nvSpPr>
            <p:spPr bwMode="auto">
              <a:xfrm>
                <a:off x="2702" y="1231"/>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9Slide02 Tieu de dai" panose="02000000000000000000" pitchFamily="2" charset="0"/>
                    <a:ea typeface="#9Slide02 Tieu de dai" panose="02000000000000000000" pitchFamily="2" charset="0"/>
                  </a:rPr>
                  <a:t>+</a:t>
                </a:r>
              </a:p>
            </p:txBody>
          </p:sp>
        </p:grpSp>
      </p:grpSp>
      <p:sp>
        <p:nvSpPr>
          <p:cNvPr id="95" name="Rectangle 61">
            <a:extLst>
              <a:ext uri="{FF2B5EF4-FFF2-40B4-BE49-F238E27FC236}">
                <a16:creationId xmlns:a16="http://schemas.microsoft.com/office/drawing/2014/main" id="{D91E5BEF-883B-4D59-AB19-7F95E9A34007}"/>
              </a:ext>
            </a:extLst>
          </p:cNvPr>
          <p:cNvSpPr>
            <a:spLocks noChangeArrowheads="1"/>
          </p:cNvSpPr>
          <p:nvPr/>
        </p:nvSpPr>
        <p:spPr bwMode="auto">
          <a:xfrm>
            <a:off x="7560025" y="5735101"/>
            <a:ext cx="10999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C45408"/>
                </a:solidFill>
                <a:latin typeface="#9Slide02 Tieu de dai" panose="02000000000000000000" pitchFamily="2" charset="0"/>
                <a:ea typeface="#9Slide02 Tieu de dai" panose="02000000000000000000" pitchFamily="2" charset="0"/>
              </a:rPr>
              <a:t>0,863</a:t>
            </a:r>
          </a:p>
        </p:txBody>
      </p:sp>
      <p:sp>
        <p:nvSpPr>
          <p:cNvPr id="96" name="Rectangle: Rounded Corners 95">
            <a:extLst>
              <a:ext uri="{FF2B5EF4-FFF2-40B4-BE49-F238E27FC236}">
                <a16:creationId xmlns:a16="http://schemas.microsoft.com/office/drawing/2014/main" id="{595518E8-1FF0-42AB-8BDC-74D7F92F759B}"/>
              </a:ext>
            </a:extLst>
          </p:cNvPr>
          <p:cNvSpPr/>
          <p:nvPr/>
        </p:nvSpPr>
        <p:spPr>
          <a:xfrm>
            <a:off x="7370462" y="1562995"/>
            <a:ext cx="4821538" cy="2942323"/>
          </a:xfrm>
          <a:prstGeom prst="roundRect">
            <a:avLst>
              <a:gd name="adj" fmla="val 12892"/>
            </a:avLst>
          </a:prstGeom>
          <a:solidFill>
            <a:srgbClr val="F2E3C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TextBox 197">
            <a:extLst>
              <a:ext uri="{FF2B5EF4-FFF2-40B4-BE49-F238E27FC236}">
                <a16:creationId xmlns:a16="http://schemas.microsoft.com/office/drawing/2014/main" id="{31B1E9FF-D9F5-459D-98FF-348F6D467BF9}"/>
              </a:ext>
            </a:extLst>
          </p:cNvPr>
          <p:cNvSpPr txBox="1"/>
          <p:nvPr/>
        </p:nvSpPr>
        <p:spPr>
          <a:xfrm>
            <a:off x="7415673" y="1695328"/>
            <a:ext cx="4731116" cy="2677656"/>
          </a:xfrm>
          <a:prstGeom prst="rect">
            <a:avLst/>
          </a:prstGeom>
          <a:noFill/>
        </p:spPr>
        <p:txBody>
          <a:bodyPr wrap="square" rtlCol="0">
            <a:spAutoFit/>
          </a:bodyPr>
          <a:lstStyle/>
          <a:p>
            <a:pPr algn="just"/>
            <a:r>
              <a:rPr lang="en-US" sz="2400">
                <a:solidFill>
                  <a:srgbClr val="563E29"/>
                </a:solidFill>
                <a:latin typeface="#9Slide07 Pattaya" panose="00000500000000000000" pitchFamily="2" charset="-34"/>
                <a:cs typeface="#9Slide07 Pattaya" panose="00000500000000000000" pitchFamily="2" charset="-34"/>
              </a:rPr>
              <a:t>* Muốn trừ hai số thập phân, ta thực hiện như sau:</a:t>
            </a:r>
          </a:p>
          <a:p>
            <a:pPr algn="just"/>
            <a:r>
              <a:rPr lang="en-US" sz="2400">
                <a:solidFill>
                  <a:srgbClr val="563E29"/>
                </a:solidFill>
                <a:latin typeface="#9Slide07 Pattaya" panose="00000500000000000000" pitchFamily="2" charset="-34"/>
                <a:cs typeface="#9Slide07 Pattaya" panose="00000500000000000000" pitchFamily="2" charset="-34"/>
              </a:rPr>
              <a:t>- Đặt số trừ dưới số bị trừ sao cho </a:t>
            </a:r>
            <a:r>
              <a:rPr lang="en-US" sz="2400">
                <a:solidFill>
                  <a:srgbClr val="C45408"/>
                </a:solidFill>
                <a:latin typeface="#9Slide07 Pattaya" panose="00000500000000000000" pitchFamily="2" charset="-34"/>
                <a:cs typeface="#9Slide07 Pattaya" panose="00000500000000000000" pitchFamily="2" charset="-34"/>
              </a:rPr>
              <a:t>các chữ số cùng hàng thẳng cột với nhau.</a:t>
            </a:r>
          </a:p>
          <a:p>
            <a:pPr algn="just"/>
            <a:r>
              <a:rPr lang="en-US" sz="2400">
                <a:solidFill>
                  <a:srgbClr val="563E29"/>
                </a:solidFill>
                <a:latin typeface="#9Slide07 Pattaya" panose="00000500000000000000" pitchFamily="2" charset="-34"/>
                <a:cs typeface="#9Slide07 Pattaya" panose="00000500000000000000" pitchFamily="2" charset="-34"/>
              </a:rPr>
              <a:t>- Trừ như trừ số tự nhiên.</a:t>
            </a:r>
          </a:p>
          <a:p>
            <a:pPr algn="just"/>
            <a:r>
              <a:rPr lang="en-US" sz="2400">
                <a:solidFill>
                  <a:srgbClr val="563E29"/>
                </a:solidFill>
                <a:latin typeface="#9Slide07 Pattaya" panose="00000500000000000000" pitchFamily="2" charset="-34"/>
                <a:cs typeface="#9Slide07 Pattaya" panose="00000500000000000000" pitchFamily="2" charset="-34"/>
              </a:rPr>
              <a:t>- Viết </a:t>
            </a:r>
            <a:r>
              <a:rPr lang="en-US" sz="2400">
                <a:solidFill>
                  <a:srgbClr val="C45408"/>
                </a:solidFill>
                <a:latin typeface="#9Slide07 Pattaya" panose="00000500000000000000" pitchFamily="2" charset="-34"/>
                <a:cs typeface="#9Slide07 Pattaya" panose="00000500000000000000" pitchFamily="2" charset="-34"/>
              </a:rPr>
              <a:t>dấu phẩy</a:t>
            </a:r>
            <a:r>
              <a:rPr lang="en-US" sz="2400">
                <a:solidFill>
                  <a:srgbClr val="563E29"/>
                </a:solidFill>
                <a:latin typeface="#9Slide07 Pattaya" panose="00000500000000000000" pitchFamily="2" charset="-34"/>
                <a:cs typeface="#9Slide07 Pattaya" panose="00000500000000000000" pitchFamily="2" charset="-34"/>
              </a:rPr>
              <a:t> ở hiệu</a:t>
            </a:r>
            <a:r>
              <a:rPr lang="en-US" sz="2400">
                <a:solidFill>
                  <a:srgbClr val="C45408"/>
                </a:solidFill>
                <a:latin typeface="#9Slide07 Pattaya" panose="00000500000000000000" pitchFamily="2" charset="-34"/>
                <a:cs typeface="#9Slide07 Pattaya" panose="00000500000000000000" pitchFamily="2" charset="-34"/>
              </a:rPr>
              <a:t> thẳng cột</a:t>
            </a:r>
            <a:r>
              <a:rPr lang="en-US" sz="2400">
                <a:solidFill>
                  <a:srgbClr val="563E29"/>
                </a:solidFill>
                <a:latin typeface="#9Slide07 Pattaya" panose="00000500000000000000" pitchFamily="2" charset="-34"/>
                <a:cs typeface="#9Slide07 Pattaya" panose="00000500000000000000" pitchFamily="2" charset="-34"/>
              </a:rPr>
              <a:t> với các dấu phẩy ở số bị trừ và số trừ.</a:t>
            </a:r>
          </a:p>
        </p:txBody>
      </p:sp>
    </p:spTree>
    <p:extLst>
      <p:ext uri="{BB962C8B-B14F-4D97-AF65-F5344CB8AC3E}">
        <p14:creationId xmlns:p14="http://schemas.microsoft.com/office/powerpoint/2010/main" val="1936425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box(in)">
                                      <p:cBhvr>
                                        <p:cTn id="7" dur="500"/>
                                        <p:tgtEl>
                                          <p:spTgt spid="18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4"/>
                                        </p:tgtEl>
                                        <p:attrNameLst>
                                          <p:attrName>style.visibility</p:attrName>
                                        </p:attrNameLst>
                                      </p:cBhvr>
                                      <p:to>
                                        <p:strVal val="visible"/>
                                      </p:to>
                                    </p:set>
                                    <p:animEffect transition="in" filter="box(in)">
                                      <p:cBhvr>
                                        <p:cTn id="12" dur="500"/>
                                        <p:tgtEl>
                                          <p:spTgt spid="18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wipe(right)">
                                      <p:cBhvr>
                                        <p:cTn id="17" dur="500"/>
                                        <p:tgtEl>
                                          <p:spTgt spid="18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1"/>
                                        </p:tgtEl>
                                        <p:attrNameLst>
                                          <p:attrName>style.visibility</p:attrName>
                                        </p:attrNameLst>
                                      </p:cBhvr>
                                      <p:to>
                                        <p:strVal val="visible"/>
                                      </p:to>
                                    </p:set>
                                    <p:animEffect transition="in" filter="box(in)">
                                      <p:cBhvr>
                                        <p:cTn id="22" dur="500"/>
                                        <p:tgtEl>
                                          <p:spTgt spid="18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89"/>
                                        </p:tgtEl>
                                        <p:attrNameLst>
                                          <p:attrName>style.visibility</p:attrName>
                                        </p:attrNameLst>
                                      </p:cBhvr>
                                      <p:to>
                                        <p:strVal val="visible"/>
                                      </p:to>
                                    </p:set>
                                    <p:animEffect transition="in" filter="box(in)">
                                      <p:cBhvr>
                                        <p:cTn id="27" dur="500"/>
                                        <p:tgtEl>
                                          <p:spTgt spid="18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82"/>
                                        </p:tgtEl>
                                        <p:attrNameLst>
                                          <p:attrName>style.visibility</p:attrName>
                                        </p:attrNameLst>
                                      </p:cBhvr>
                                      <p:to>
                                        <p:strVal val="visible"/>
                                      </p:to>
                                    </p:set>
                                    <p:animEffect transition="in" filter="wipe(right)">
                                      <p:cBhvr>
                                        <p:cTn id="32" dur="500"/>
                                        <p:tgtEl>
                                          <p:spTgt spid="18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4"/>
                                        </p:tgtEl>
                                        <p:attrNameLst>
                                          <p:attrName>style.visibility</p:attrName>
                                        </p:attrNameLst>
                                      </p:cBhvr>
                                      <p:to>
                                        <p:strVal val="visible"/>
                                      </p:to>
                                    </p:set>
                                    <p:animEffect transition="in" filter="wipe(down)">
                                      <p:cBhvr>
                                        <p:cTn id="37" dur="500"/>
                                        <p:tgtEl>
                                          <p:spTgt spid="19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6"/>
                                        </p:tgtEl>
                                        <p:attrNameLst>
                                          <p:attrName>style.visibility</p:attrName>
                                        </p:attrNameLst>
                                      </p:cBhvr>
                                      <p:to>
                                        <p:strVal val="visible"/>
                                      </p:to>
                                    </p:set>
                                    <p:animEffect transition="in" filter="wipe(down)">
                                      <p:cBhvr>
                                        <p:cTn id="42" dur="500"/>
                                        <p:tgtEl>
                                          <p:spTgt spid="19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7"/>
                                        </p:tgtEl>
                                        <p:attrNameLst>
                                          <p:attrName>style.visibility</p:attrName>
                                        </p:attrNameLst>
                                      </p:cBhvr>
                                      <p:to>
                                        <p:strVal val="visible"/>
                                      </p:to>
                                    </p:set>
                                    <p:animEffect transition="in" filter="wipe(left)">
                                      <p:cBhvr>
                                        <p:cTn id="47" dur="500"/>
                                        <p:tgtEl>
                                          <p:spTgt spid="197"/>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xit" presetSubtype="32" fill="hold" grpId="1" nodeType="clickEffect">
                                  <p:stCondLst>
                                    <p:cond delay="0"/>
                                  </p:stCondLst>
                                  <p:childTnLst>
                                    <p:anim calcmode="lin" valueType="num">
                                      <p:cBhvr>
                                        <p:cTn id="51" dur="500"/>
                                        <p:tgtEl>
                                          <p:spTgt spid="197"/>
                                        </p:tgtEl>
                                        <p:attrNameLst>
                                          <p:attrName>ppt_w</p:attrName>
                                        </p:attrNameLst>
                                      </p:cBhvr>
                                      <p:tavLst>
                                        <p:tav tm="0">
                                          <p:val>
                                            <p:strVal val="ppt_w"/>
                                          </p:val>
                                        </p:tav>
                                        <p:tav tm="100000">
                                          <p:val>
                                            <p:fltVal val="0"/>
                                          </p:val>
                                        </p:tav>
                                      </p:tavLst>
                                    </p:anim>
                                    <p:anim calcmode="lin" valueType="num">
                                      <p:cBhvr>
                                        <p:cTn id="52" dur="500"/>
                                        <p:tgtEl>
                                          <p:spTgt spid="197"/>
                                        </p:tgtEl>
                                        <p:attrNameLst>
                                          <p:attrName>ppt_h</p:attrName>
                                        </p:attrNameLst>
                                      </p:cBhvr>
                                      <p:tavLst>
                                        <p:tav tm="0">
                                          <p:val>
                                            <p:strVal val="ppt_h"/>
                                          </p:val>
                                        </p:tav>
                                        <p:tav tm="100000">
                                          <p:val>
                                            <p:fltVal val="0"/>
                                          </p:val>
                                        </p:tav>
                                      </p:tavLst>
                                    </p:anim>
                                    <p:animEffect transition="out" filter="fade">
                                      <p:cBhvr>
                                        <p:cTn id="53" dur="500"/>
                                        <p:tgtEl>
                                          <p:spTgt spid="197"/>
                                        </p:tgtEl>
                                      </p:cBhvr>
                                    </p:animEffect>
                                    <p:set>
                                      <p:cBhvr>
                                        <p:cTn id="54" dur="1" fill="hold">
                                          <p:stCondLst>
                                            <p:cond delay="499"/>
                                          </p:stCondLst>
                                        </p:cTn>
                                        <p:tgtEl>
                                          <p:spTgt spid="197"/>
                                        </p:tgtEl>
                                        <p:attrNameLst>
                                          <p:attrName>style.visibility</p:attrName>
                                        </p:attrNameLst>
                                      </p:cBhvr>
                                      <p:to>
                                        <p:strVal val="hidden"/>
                                      </p:to>
                                    </p:set>
                                  </p:childTnLst>
                                </p:cTn>
                              </p:par>
                              <p:par>
                                <p:cTn id="55" presetID="53" presetClass="exit" presetSubtype="32" fill="hold" grpId="1" nodeType="withEffect">
                                  <p:stCondLst>
                                    <p:cond delay="0"/>
                                  </p:stCondLst>
                                  <p:childTnLst>
                                    <p:anim calcmode="lin" valueType="num">
                                      <p:cBhvr>
                                        <p:cTn id="56" dur="500"/>
                                        <p:tgtEl>
                                          <p:spTgt spid="196"/>
                                        </p:tgtEl>
                                        <p:attrNameLst>
                                          <p:attrName>ppt_w</p:attrName>
                                        </p:attrNameLst>
                                      </p:cBhvr>
                                      <p:tavLst>
                                        <p:tav tm="0">
                                          <p:val>
                                            <p:strVal val="ppt_w"/>
                                          </p:val>
                                        </p:tav>
                                        <p:tav tm="100000">
                                          <p:val>
                                            <p:fltVal val="0"/>
                                          </p:val>
                                        </p:tav>
                                      </p:tavLst>
                                    </p:anim>
                                    <p:anim calcmode="lin" valueType="num">
                                      <p:cBhvr>
                                        <p:cTn id="57" dur="500"/>
                                        <p:tgtEl>
                                          <p:spTgt spid="196"/>
                                        </p:tgtEl>
                                        <p:attrNameLst>
                                          <p:attrName>ppt_h</p:attrName>
                                        </p:attrNameLst>
                                      </p:cBhvr>
                                      <p:tavLst>
                                        <p:tav tm="0">
                                          <p:val>
                                            <p:strVal val="ppt_h"/>
                                          </p:val>
                                        </p:tav>
                                        <p:tav tm="100000">
                                          <p:val>
                                            <p:fltVal val="0"/>
                                          </p:val>
                                        </p:tav>
                                      </p:tavLst>
                                    </p:anim>
                                    <p:animEffect transition="out" filter="fade">
                                      <p:cBhvr>
                                        <p:cTn id="58" dur="500"/>
                                        <p:tgtEl>
                                          <p:spTgt spid="196"/>
                                        </p:tgtEl>
                                      </p:cBhvr>
                                    </p:animEffect>
                                    <p:set>
                                      <p:cBhvr>
                                        <p:cTn id="59" dur="1" fill="hold">
                                          <p:stCondLst>
                                            <p:cond delay="499"/>
                                          </p:stCondLst>
                                        </p:cTn>
                                        <p:tgtEl>
                                          <p:spTgt spid="196"/>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98"/>
                                        </p:tgtEl>
                                        <p:attrNameLst>
                                          <p:attrName>style.visibility</p:attrName>
                                        </p:attrNameLst>
                                      </p:cBhvr>
                                      <p:to>
                                        <p:strVal val="visible"/>
                                      </p:to>
                                    </p:set>
                                    <p:animEffect transition="in" filter="wipe(left)">
                                      <p:cBhvr>
                                        <p:cTn id="67" dur="500"/>
                                        <p:tgtEl>
                                          <p:spTgt spid="198"/>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xit" presetSubtype="32" fill="hold" grpId="1" nodeType="clickEffect">
                                  <p:stCondLst>
                                    <p:cond delay="0"/>
                                  </p:stCondLst>
                                  <p:childTnLst>
                                    <p:anim calcmode="lin" valueType="num">
                                      <p:cBhvr>
                                        <p:cTn id="71" dur="500"/>
                                        <p:tgtEl>
                                          <p:spTgt spid="96"/>
                                        </p:tgtEl>
                                        <p:attrNameLst>
                                          <p:attrName>ppt_w</p:attrName>
                                        </p:attrNameLst>
                                      </p:cBhvr>
                                      <p:tavLst>
                                        <p:tav tm="0">
                                          <p:val>
                                            <p:strVal val="ppt_w"/>
                                          </p:val>
                                        </p:tav>
                                        <p:tav tm="100000">
                                          <p:val>
                                            <p:fltVal val="0"/>
                                          </p:val>
                                        </p:tav>
                                      </p:tavLst>
                                    </p:anim>
                                    <p:anim calcmode="lin" valueType="num">
                                      <p:cBhvr>
                                        <p:cTn id="72" dur="500"/>
                                        <p:tgtEl>
                                          <p:spTgt spid="96"/>
                                        </p:tgtEl>
                                        <p:attrNameLst>
                                          <p:attrName>ppt_h</p:attrName>
                                        </p:attrNameLst>
                                      </p:cBhvr>
                                      <p:tavLst>
                                        <p:tav tm="0">
                                          <p:val>
                                            <p:strVal val="ppt_h"/>
                                          </p:val>
                                        </p:tav>
                                        <p:tav tm="100000">
                                          <p:val>
                                            <p:fltVal val="0"/>
                                          </p:val>
                                        </p:tav>
                                      </p:tavLst>
                                    </p:anim>
                                    <p:animEffect transition="out" filter="fade">
                                      <p:cBhvr>
                                        <p:cTn id="73" dur="500"/>
                                        <p:tgtEl>
                                          <p:spTgt spid="96"/>
                                        </p:tgtEl>
                                      </p:cBhvr>
                                    </p:animEffect>
                                    <p:set>
                                      <p:cBhvr>
                                        <p:cTn id="74" dur="1" fill="hold">
                                          <p:stCondLst>
                                            <p:cond delay="499"/>
                                          </p:stCondLst>
                                        </p:cTn>
                                        <p:tgtEl>
                                          <p:spTgt spid="96"/>
                                        </p:tgtEl>
                                        <p:attrNameLst>
                                          <p:attrName>style.visibility</p:attrName>
                                        </p:attrNameLst>
                                      </p:cBhvr>
                                      <p:to>
                                        <p:strVal val="hidden"/>
                                      </p:to>
                                    </p:set>
                                  </p:childTnLst>
                                </p:cTn>
                              </p:par>
                              <p:par>
                                <p:cTn id="75" presetID="53" presetClass="exit" presetSubtype="32" fill="hold" grpId="1" nodeType="withEffect">
                                  <p:stCondLst>
                                    <p:cond delay="0"/>
                                  </p:stCondLst>
                                  <p:childTnLst>
                                    <p:anim calcmode="lin" valueType="num">
                                      <p:cBhvr>
                                        <p:cTn id="76" dur="500"/>
                                        <p:tgtEl>
                                          <p:spTgt spid="198"/>
                                        </p:tgtEl>
                                        <p:attrNameLst>
                                          <p:attrName>ppt_w</p:attrName>
                                        </p:attrNameLst>
                                      </p:cBhvr>
                                      <p:tavLst>
                                        <p:tav tm="0">
                                          <p:val>
                                            <p:strVal val="ppt_w"/>
                                          </p:val>
                                        </p:tav>
                                        <p:tav tm="100000">
                                          <p:val>
                                            <p:fltVal val="0"/>
                                          </p:val>
                                        </p:tav>
                                      </p:tavLst>
                                    </p:anim>
                                    <p:anim calcmode="lin" valueType="num">
                                      <p:cBhvr>
                                        <p:cTn id="77" dur="500"/>
                                        <p:tgtEl>
                                          <p:spTgt spid="198"/>
                                        </p:tgtEl>
                                        <p:attrNameLst>
                                          <p:attrName>ppt_h</p:attrName>
                                        </p:attrNameLst>
                                      </p:cBhvr>
                                      <p:tavLst>
                                        <p:tav tm="0">
                                          <p:val>
                                            <p:strVal val="ppt_h"/>
                                          </p:val>
                                        </p:tav>
                                        <p:tav tm="100000">
                                          <p:val>
                                            <p:fltVal val="0"/>
                                          </p:val>
                                        </p:tav>
                                      </p:tavLst>
                                    </p:anim>
                                    <p:animEffect transition="out" filter="fade">
                                      <p:cBhvr>
                                        <p:cTn id="78" dur="500"/>
                                        <p:tgtEl>
                                          <p:spTgt spid="198"/>
                                        </p:tgtEl>
                                      </p:cBhvr>
                                    </p:animEffect>
                                    <p:set>
                                      <p:cBhvr>
                                        <p:cTn id="79" dur="1" fill="hold">
                                          <p:stCondLst>
                                            <p:cond delay="499"/>
                                          </p:stCondLst>
                                        </p:cTn>
                                        <p:tgtEl>
                                          <p:spTgt spid="198"/>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70"/>
                                        </p:tgtEl>
                                        <p:attrNameLst>
                                          <p:attrName>style.visibility</p:attrName>
                                        </p:attrNameLst>
                                      </p:cBhvr>
                                      <p:to>
                                        <p:strVal val="visible"/>
                                      </p:to>
                                    </p:set>
                                    <p:animEffect transition="in" filter="fade">
                                      <p:cBhvr>
                                        <p:cTn id="84" dur="500"/>
                                        <p:tgtEl>
                                          <p:spTgt spid="170"/>
                                        </p:tgtEl>
                                      </p:cBhvr>
                                    </p:animEffec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126"/>
                                        </p:tgtEl>
                                        <p:attrNameLst>
                                          <p:attrName>style.visibility</p:attrName>
                                        </p:attrNameLst>
                                      </p:cBhvr>
                                      <p:to>
                                        <p:strVal val="visible"/>
                                      </p:to>
                                    </p:set>
                                    <p:animEffect transition="in" filter="fade">
                                      <p:cBhvr>
                                        <p:cTn id="88" dur="1000"/>
                                        <p:tgtEl>
                                          <p:spTgt spid="126"/>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199"/>
                                        </p:tgtEl>
                                        <p:attrNameLst>
                                          <p:attrName>style.visibility</p:attrName>
                                        </p:attrNameLst>
                                      </p:cBhvr>
                                      <p:to>
                                        <p:strVal val="visible"/>
                                      </p:to>
                                    </p:set>
                                    <p:animEffect transition="in" filter="barn(inVertical)">
                                      <p:cBhvr>
                                        <p:cTn id="93" dur="500"/>
                                        <p:tgtEl>
                                          <p:spTgt spid="199"/>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7174"/>
                                        </p:tgtEl>
                                        <p:attrNameLst>
                                          <p:attrName>style.visibility</p:attrName>
                                        </p:attrNameLst>
                                      </p:cBhvr>
                                      <p:to>
                                        <p:strVal val="visible"/>
                                      </p:to>
                                    </p:set>
                                    <p:animEffect transition="in" filter="fade">
                                      <p:cBhvr>
                                        <p:cTn id="98" dur="500"/>
                                        <p:tgtEl>
                                          <p:spTgt spid="717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27"/>
                                        </p:tgtEl>
                                        <p:attrNameLst>
                                          <p:attrName>style.visibility</p:attrName>
                                        </p:attrNameLst>
                                      </p:cBhvr>
                                      <p:to>
                                        <p:strVal val="visible"/>
                                      </p:to>
                                    </p:set>
                                    <p:animEffect transition="in" filter="fade">
                                      <p:cBhvr>
                                        <p:cTn id="101" dur="1000"/>
                                        <p:tgtEl>
                                          <p:spTgt spid="127"/>
                                        </p:tgtEl>
                                      </p:cBhvr>
                                    </p:animEffect>
                                  </p:childTnLst>
                                </p:cTn>
                              </p:par>
                            </p:childTnLst>
                          </p:cTn>
                        </p:par>
                      </p:childTnLst>
                    </p:cTn>
                  </p:par>
                  <p:par>
                    <p:cTn id="102" fill="hold">
                      <p:stCondLst>
                        <p:cond delay="indefinite"/>
                      </p:stCondLst>
                      <p:childTnLst>
                        <p:par>
                          <p:cTn id="103" fill="hold">
                            <p:stCondLst>
                              <p:cond delay="0"/>
                            </p:stCondLst>
                            <p:childTnLst>
                              <p:par>
                                <p:cTn id="104" presetID="4" presetClass="entr" presetSubtype="16" fill="hold" nodeType="click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box(in)">
                                      <p:cBhvr>
                                        <p:cTn id="106" dur="500"/>
                                        <p:tgtEl>
                                          <p:spTgt spid="71"/>
                                        </p:tgtEl>
                                      </p:cBhvr>
                                    </p:animEffect>
                                  </p:childTnLst>
                                </p:cTn>
                              </p:par>
                            </p:childTnLst>
                          </p:cTn>
                        </p:par>
                      </p:childTnLst>
                    </p:cTn>
                  </p:par>
                  <p:par>
                    <p:cTn id="107" fill="hold">
                      <p:stCondLst>
                        <p:cond delay="indefinite"/>
                      </p:stCondLst>
                      <p:childTnLst>
                        <p:par>
                          <p:cTn id="108" fill="hold">
                            <p:stCondLst>
                              <p:cond delay="0"/>
                            </p:stCondLst>
                            <p:childTnLst>
                              <p:par>
                                <p:cTn id="109" presetID="4" presetClass="entr" presetSubtype="16" fill="hold" grpId="0" nodeType="clickEffect">
                                  <p:stCondLst>
                                    <p:cond delay="0"/>
                                  </p:stCondLst>
                                  <p:childTnLst>
                                    <p:set>
                                      <p:cBhvr>
                                        <p:cTn id="110" dur="1" fill="hold">
                                          <p:stCondLst>
                                            <p:cond delay="0"/>
                                          </p:stCondLst>
                                        </p:cTn>
                                        <p:tgtEl>
                                          <p:spTgt spid="76"/>
                                        </p:tgtEl>
                                        <p:attrNameLst>
                                          <p:attrName>style.visibility</p:attrName>
                                        </p:attrNameLst>
                                      </p:cBhvr>
                                      <p:to>
                                        <p:strVal val="visible"/>
                                      </p:to>
                                    </p:set>
                                    <p:animEffect transition="in" filter="box(in)">
                                      <p:cBhvr>
                                        <p:cTn id="111" dur="500"/>
                                        <p:tgtEl>
                                          <p:spTgt spid="76"/>
                                        </p:tgtEl>
                                      </p:cBhvr>
                                    </p:animEffect>
                                  </p:childTnLst>
                                </p:cTn>
                              </p:par>
                            </p:childTnLst>
                          </p:cTn>
                        </p:par>
                      </p:childTnLst>
                    </p:cTn>
                  </p:par>
                  <p:par>
                    <p:cTn id="112" fill="hold">
                      <p:stCondLst>
                        <p:cond delay="indefinite"/>
                      </p:stCondLst>
                      <p:childTnLst>
                        <p:par>
                          <p:cTn id="113" fill="hold">
                            <p:stCondLst>
                              <p:cond delay="0"/>
                            </p:stCondLst>
                            <p:childTnLst>
                              <p:par>
                                <p:cTn id="114" presetID="4" presetClass="entr" presetSubtype="16" fill="hold" grpId="0" nodeType="clickEffect">
                                  <p:stCondLst>
                                    <p:cond delay="0"/>
                                  </p:stCondLst>
                                  <p:childTnLst>
                                    <p:set>
                                      <p:cBhvr>
                                        <p:cTn id="115" dur="1" fill="hold">
                                          <p:stCondLst>
                                            <p:cond delay="0"/>
                                          </p:stCondLst>
                                        </p:cTn>
                                        <p:tgtEl>
                                          <p:spTgt spid="69"/>
                                        </p:tgtEl>
                                        <p:attrNameLst>
                                          <p:attrName>style.visibility</p:attrName>
                                        </p:attrNameLst>
                                      </p:cBhvr>
                                      <p:to>
                                        <p:strVal val="visible"/>
                                      </p:to>
                                    </p:set>
                                    <p:animEffect transition="in" filter="box(in)">
                                      <p:cBhvr>
                                        <p:cTn id="116" dur="500"/>
                                        <p:tgtEl>
                                          <p:spTgt spid="69"/>
                                        </p:tgtEl>
                                      </p:cBhvr>
                                    </p:animEffect>
                                  </p:childTnLst>
                                </p:cTn>
                              </p:par>
                            </p:childTnLst>
                          </p:cTn>
                        </p:par>
                      </p:childTnLst>
                    </p:cTn>
                  </p:par>
                  <p:par>
                    <p:cTn id="117" fill="hold">
                      <p:stCondLst>
                        <p:cond delay="indefinite"/>
                      </p:stCondLst>
                      <p:childTnLst>
                        <p:par>
                          <p:cTn id="118" fill="hold">
                            <p:stCondLst>
                              <p:cond delay="0"/>
                            </p:stCondLst>
                            <p:childTnLst>
                              <p:par>
                                <p:cTn id="119" presetID="4" presetClass="entr" presetSubtype="16" fill="hold" nodeType="clickEffect">
                                  <p:stCondLst>
                                    <p:cond delay="0"/>
                                  </p:stCondLst>
                                  <p:childTnLst>
                                    <p:set>
                                      <p:cBhvr>
                                        <p:cTn id="120" dur="1" fill="hold">
                                          <p:stCondLst>
                                            <p:cond delay="0"/>
                                          </p:stCondLst>
                                        </p:cTn>
                                        <p:tgtEl>
                                          <p:spTgt spid="77"/>
                                        </p:tgtEl>
                                        <p:attrNameLst>
                                          <p:attrName>style.visibility</p:attrName>
                                        </p:attrNameLst>
                                      </p:cBhvr>
                                      <p:to>
                                        <p:strVal val="visible"/>
                                      </p:to>
                                    </p:set>
                                    <p:animEffect transition="in" filter="box(in)">
                                      <p:cBhvr>
                                        <p:cTn id="121" dur="500"/>
                                        <p:tgtEl>
                                          <p:spTgt spid="77"/>
                                        </p:tgtEl>
                                      </p:cBhvr>
                                    </p:animEffect>
                                  </p:childTnLst>
                                </p:cTn>
                              </p:par>
                            </p:childTnLst>
                          </p:cTn>
                        </p:par>
                      </p:childTnLst>
                    </p:cTn>
                  </p:par>
                  <p:par>
                    <p:cTn id="122" fill="hold">
                      <p:stCondLst>
                        <p:cond delay="indefinite"/>
                      </p:stCondLst>
                      <p:childTnLst>
                        <p:par>
                          <p:cTn id="123" fill="hold">
                            <p:stCondLst>
                              <p:cond delay="0"/>
                            </p:stCondLst>
                            <p:childTnLst>
                              <p:par>
                                <p:cTn id="124" presetID="4" presetClass="entr" presetSubtype="16" fill="hold" grpId="0" nodeType="clickEffect">
                                  <p:stCondLst>
                                    <p:cond delay="0"/>
                                  </p:stCondLst>
                                  <p:childTnLst>
                                    <p:set>
                                      <p:cBhvr>
                                        <p:cTn id="125" dur="1" fill="hold">
                                          <p:stCondLst>
                                            <p:cond delay="0"/>
                                          </p:stCondLst>
                                        </p:cTn>
                                        <p:tgtEl>
                                          <p:spTgt spid="70"/>
                                        </p:tgtEl>
                                        <p:attrNameLst>
                                          <p:attrName>style.visibility</p:attrName>
                                        </p:attrNameLst>
                                      </p:cBhvr>
                                      <p:to>
                                        <p:strVal val="visible"/>
                                      </p:to>
                                    </p:set>
                                    <p:animEffect transition="in" filter="box(in)">
                                      <p:cBhvr>
                                        <p:cTn id="126" dur="500"/>
                                        <p:tgtEl>
                                          <p:spTgt spid="70"/>
                                        </p:tgtEl>
                                      </p:cBhvr>
                                    </p:animEffect>
                                  </p:childTnLst>
                                </p:cTn>
                              </p:par>
                            </p:childTnLst>
                          </p:cTn>
                        </p:par>
                      </p:childTnLst>
                    </p:cTn>
                  </p:par>
                  <p:par>
                    <p:cTn id="127" fill="hold">
                      <p:stCondLst>
                        <p:cond delay="indefinite"/>
                      </p:stCondLst>
                      <p:childTnLst>
                        <p:par>
                          <p:cTn id="128" fill="hold">
                            <p:stCondLst>
                              <p:cond delay="0"/>
                            </p:stCondLst>
                            <p:childTnLst>
                              <p:par>
                                <p:cTn id="129" presetID="4" presetClass="entr" presetSubtype="16" fill="hold" grpId="0" nodeType="clickEffect">
                                  <p:stCondLst>
                                    <p:cond delay="0"/>
                                  </p:stCondLst>
                                  <p:childTnLst>
                                    <p:set>
                                      <p:cBhvr>
                                        <p:cTn id="130" dur="1" fill="hold">
                                          <p:stCondLst>
                                            <p:cond delay="0"/>
                                          </p:stCondLst>
                                        </p:cTn>
                                        <p:tgtEl>
                                          <p:spTgt spid="83"/>
                                        </p:tgtEl>
                                        <p:attrNameLst>
                                          <p:attrName>style.visibility</p:attrName>
                                        </p:attrNameLst>
                                      </p:cBhvr>
                                      <p:to>
                                        <p:strVal val="visible"/>
                                      </p:to>
                                    </p:set>
                                    <p:animEffect transition="in" filter="box(in)">
                                      <p:cBhvr>
                                        <p:cTn id="131" dur="500"/>
                                        <p:tgtEl>
                                          <p:spTgt spid="83"/>
                                        </p:tgtEl>
                                      </p:cBhvr>
                                    </p:animEffect>
                                  </p:childTnLst>
                                </p:cTn>
                              </p:par>
                            </p:childTnLst>
                          </p:cTn>
                        </p:par>
                      </p:childTnLst>
                    </p:cTn>
                  </p:par>
                  <p:par>
                    <p:cTn id="132" fill="hold">
                      <p:stCondLst>
                        <p:cond delay="indefinite"/>
                      </p:stCondLst>
                      <p:childTnLst>
                        <p:par>
                          <p:cTn id="133" fill="hold">
                            <p:stCondLst>
                              <p:cond delay="0"/>
                            </p:stCondLst>
                            <p:childTnLst>
                              <p:par>
                                <p:cTn id="134" presetID="4" presetClass="entr" presetSubtype="16" fill="hold" nodeType="clickEffect">
                                  <p:stCondLst>
                                    <p:cond delay="0"/>
                                  </p:stCondLst>
                                  <p:childTnLst>
                                    <p:set>
                                      <p:cBhvr>
                                        <p:cTn id="135" dur="1" fill="hold">
                                          <p:stCondLst>
                                            <p:cond delay="0"/>
                                          </p:stCondLst>
                                        </p:cTn>
                                        <p:tgtEl>
                                          <p:spTgt spid="84"/>
                                        </p:tgtEl>
                                        <p:attrNameLst>
                                          <p:attrName>style.visibility</p:attrName>
                                        </p:attrNameLst>
                                      </p:cBhvr>
                                      <p:to>
                                        <p:strVal val="visible"/>
                                      </p:to>
                                    </p:set>
                                    <p:animEffect transition="in" filter="box(in)">
                                      <p:cBhvr>
                                        <p:cTn id="136" dur="500"/>
                                        <p:tgtEl>
                                          <p:spTgt spid="84"/>
                                        </p:tgtEl>
                                      </p:cBhvr>
                                    </p:animEffect>
                                  </p:childTnLst>
                                </p:cTn>
                              </p:par>
                            </p:childTnLst>
                          </p:cTn>
                        </p:par>
                      </p:childTnLst>
                    </p:cTn>
                  </p:par>
                  <p:par>
                    <p:cTn id="137" fill="hold">
                      <p:stCondLst>
                        <p:cond delay="indefinite"/>
                      </p:stCondLst>
                      <p:childTnLst>
                        <p:par>
                          <p:cTn id="138" fill="hold">
                            <p:stCondLst>
                              <p:cond delay="0"/>
                            </p:stCondLst>
                            <p:childTnLst>
                              <p:par>
                                <p:cTn id="139" presetID="4" presetClass="entr" presetSubtype="16" fill="hold" grpId="0" nodeType="clickEffect">
                                  <p:stCondLst>
                                    <p:cond delay="0"/>
                                  </p:stCondLst>
                                  <p:childTnLst>
                                    <p:set>
                                      <p:cBhvr>
                                        <p:cTn id="140" dur="1" fill="hold">
                                          <p:stCondLst>
                                            <p:cond delay="0"/>
                                          </p:stCondLst>
                                        </p:cTn>
                                        <p:tgtEl>
                                          <p:spTgt spid="89"/>
                                        </p:tgtEl>
                                        <p:attrNameLst>
                                          <p:attrName>style.visibility</p:attrName>
                                        </p:attrNameLst>
                                      </p:cBhvr>
                                      <p:to>
                                        <p:strVal val="visible"/>
                                      </p:to>
                                    </p:set>
                                    <p:animEffect transition="in" filter="box(in)">
                                      <p:cBhvr>
                                        <p:cTn id="141" dur="500"/>
                                        <p:tgtEl>
                                          <p:spTgt spid="89"/>
                                        </p:tgtEl>
                                      </p:cBhvr>
                                    </p:animEffect>
                                  </p:childTnLst>
                                </p:cTn>
                              </p:par>
                            </p:childTnLst>
                          </p:cTn>
                        </p:par>
                      </p:childTnLst>
                    </p:cTn>
                  </p:par>
                  <p:par>
                    <p:cTn id="142" fill="hold">
                      <p:stCondLst>
                        <p:cond delay="indefinite"/>
                      </p:stCondLst>
                      <p:childTnLst>
                        <p:par>
                          <p:cTn id="143" fill="hold">
                            <p:stCondLst>
                              <p:cond delay="0"/>
                            </p:stCondLst>
                            <p:childTnLst>
                              <p:par>
                                <p:cTn id="144" presetID="4" presetClass="entr" presetSubtype="16" fill="hold" grpId="0" nodeType="clickEffect">
                                  <p:stCondLst>
                                    <p:cond delay="0"/>
                                  </p:stCondLst>
                                  <p:childTnLst>
                                    <p:set>
                                      <p:cBhvr>
                                        <p:cTn id="145" dur="1" fill="hold">
                                          <p:stCondLst>
                                            <p:cond delay="0"/>
                                          </p:stCondLst>
                                        </p:cTn>
                                        <p:tgtEl>
                                          <p:spTgt spid="82"/>
                                        </p:tgtEl>
                                        <p:attrNameLst>
                                          <p:attrName>style.visibility</p:attrName>
                                        </p:attrNameLst>
                                      </p:cBhvr>
                                      <p:to>
                                        <p:strVal val="visible"/>
                                      </p:to>
                                    </p:set>
                                    <p:animEffect transition="in" filter="box(in)">
                                      <p:cBhvr>
                                        <p:cTn id="146" dur="500"/>
                                        <p:tgtEl>
                                          <p:spTgt spid="82"/>
                                        </p:tgtEl>
                                      </p:cBhvr>
                                    </p:animEffect>
                                  </p:childTnLst>
                                </p:cTn>
                              </p:par>
                            </p:childTnLst>
                          </p:cTn>
                        </p:par>
                      </p:childTnLst>
                    </p:cTn>
                  </p:par>
                  <p:par>
                    <p:cTn id="147" fill="hold">
                      <p:stCondLst>
                        <p:cond delay="indefinite"/>
                      </p:stCondLst>
                      <p:childTnLst>
                        <p:par>
                          <p:cTn id="148" fill="hold">
                            <p:stCondLst>
                              <p:cond delay="0"/>
                            </p:stCondLst>
                            <p:childTnLst>
                              <p:par>
                                <p:cTn id="149" presetID="4" presetClass="entr" presetSubtype="16" fill="hold" nodeType="clickEffect">
                                  <p:stCondLst>
                                    <p:cond delay="0"/>
                                  </p:stCondLst>
                                  <p:childTnLst>
                                    <p:set>
                                      <p:cBhvr>
                                        <p:cTn id="150" dur="1" fill="hold">
                                          <p:stCondLst>
                                            <p:cond delay="0"/>
                                          </p:stCondLst>
                                        </p:cTn>
                                        <p:tgtEl>
                                          <p:spTgt spid="90"/>
                                        </p:tgtEl>
                                        <p:attrNameLst>
                                          <p:attrName>style.visibility</p:attrName>
                                        </p:attrNameLst>
                                      </p:cBhvr>
                                      <p:to>
                                        <p:strVal val="visible"/>
                                      </p:to>
                                    </p:set>
                                    <p:animEffect transition="in" filter="box(in)">
                                      <p:cBhvr>
                                        <p:cTn id="151" dur="500"/>
                                        <p:tgtEl>
                                          <p:spTgt spid="90"/>
                                        </p:tgtEl>
                                      </p:cBhvr>
                                    </p:animEffect>
                                  </p:childTnLst>
                                </p:cTn>
                              </p:par>
                            </p:childTnLst>
                          </p:cTn>
                        </p:par>
                      </p:childTnLst>
                    </p:cTn>
                  </p:par>
                  <p:par>
                    <p:cTn id="152" fill="hold">
                      <p:stCondLst>
                        <p:cond delay="indefinite"/>
                      </p:stCondLst>
                      <p:childTnLst>
                        <p:par>
                          <p:cTn id="153" fill="hold">
                            <p:stCondLst>
                              <p:cond delay="0"/>
                            </p:stCondLst>
                            <p:childTnLst>
                              <p:par>
                                <p:cTn id="154" presetID="4" presetClass="entr" presetSubtype="16" fill="hold" grpId="0" nodeType="clickEffect">
                                  <p:stCondLst>
                                    <p:cond delay="0"/>
                                  </p:stCondLst>
                                  <p:childTnLst>
                                    <p:set>
                                      <p:cBhvr>
                                        <p:cTn id="155" dur="1" fill="hold">
                                          <p:stCondLst>
                                            <p:cond delay="0"/>
                                          </p:stCondLst>
                                        </p:cTn>
                                        <p:tgtEl>
                                          <p:spTgt spid="95"/>
                                        </p:tgtEl>
                                        <p:attrNameLst>
                                          <p:attrName>style.visibility</p:attrName>
                                        </p:attrNameLst>
                                      </p:cBhvr>
                                      <p:to>
                                        <p:strVal val="visible"/>
                                      </p:to>
                                    </p:set>
                                    <p:animEffect transition="in" filter="box(in)">
                                      <p:cBhvr>
                                        <p:cTn id="15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7" grpId="0" animBg="1"/>
      <p:bldP spid="180" grpId="0"/>
      <p:bldP spid="181" grpId="0"/>
      <p:bldP spid="182" grpId="0"/>
      <p:bldP spid="183" grpId="0"/>
      <p:bldP spid="194" grpId="0" animBg="1"/>
      <p:bldP spid="196" grpId="0" animBg="1"/>
      <p:bldP spid="196" grpId="1" animBg="1"/>
      <p:bldP spid="197" grpId="0"/>
      <p:bldP spid="197" grpId="1"/>
      <p:bldP spid="199" grpId="0"/>
      <p:bldP spid="69" grpId="0"/>
      <p:bldP spid="70" grpId="0"/>
      <p:bldP spid="76" grpId="0"/>
      <p:bldP spid="82" grpId="0"/>
      <p:bldP spid="83" grpId="0"/>
      <p:bldP spid="89" grpId="0"/>
      <p:bldP spid="95" grpId="0"/>
      <p:bldP spid="96" grpId="0" animBg="1"/>
      <p:bldP spid="96" grpId="1" animBg="1"/>
      <p:bldP spid="198" grpId="0"/>
      <p:bldP spid="198"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3DE"/>
        </a:solidFill>
        <a:effectLst/>
      </p:bgPr>
    </p:bg>
    <p:spTree>
      <p:nvGrpSpPr>
        <p:cNvPr id="1" name=""/>
        <p:cNvGrpSpPr/>
        <p:nvPr/>
      </p:nvGrpSpPr>
      <p:grpSpPr>
        <a:xfrm>
          <a:off x="0" y="0"/>
          <a:ext cx="0" cy="0"/>
          <a:chOff x="0" y="0"/>
          <a:chExt cx="0" cy="0"/>
        </a:xfrm>
      </p:grpSpPr>
      <p:sp>
        <p:nvSpPr>
          <p:cNvPr id="411" name="Frame 410">
            <a:extLst>
              <a:ext uri="{FF2B5EF4-FFF2-40B4-BE49-F238E27FC236}">
                <a16:creationId xmlns:a16="http://schemas.microsoft.com/office/drawing/2014/main" id="{FF948C8F-97DD-4840-81D6-DBB4A04B53AF}"/>
              </a:ext>
            </a:extLst>
          </p:cNvPr>
          <p:cNvSpPr/>
          <p:nvPr/>
        </p:nvSpPr>
        <p:spPr>
          <a:xfrm>
            <a:off x="0" y="-80602"/>
            <a:ext cx="12263978" cy="6998677"/>
          </a:xfrm>
          <a:prstGeom prst="frame">
            <a:avLst>
              <a:gd name="adj1" fmla="val 6721"/>
            </a:avLst>
          </a:prstGeom>
          <a:solidFill>
            <a:srgbClr val="6F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06" name="Group 305">
            <a:extLst>
              <a:ext uri="{FF2B5EF4-FFF2-40B4-BE49-F238E27FC236}">
                <a16:creationId xmlns:a16="http://schemas.microsoft.com/office/drawing/2014/main" id="{4C8B9EB9-AE4E-4948-AD85-D8DFB692266D}"/>
              </a:ext>
            </a:extLst>
          </p:cNvPr>
          <p:cNvGrpSpPr/>
          <p:nvPr/>
        </p:nvGrpSpPr>
        <p:grpSpPr>
          <a:xfrm>
            <a:off x="-103525" y="-10263"/>
            <a:ext cx="12208049" cy="6873133"/>
            <a:chOff x="-16049" y="-1279"/>
            <a:chExt cx="12208049" cy="6873133"/>
          </a:xfrm>
        </p:grpSpPr>
        <p:grpSp>
          <p:nvGrpSpPr>
            <p:cNvPr id="307" name="Group 306">
              <a:extLst>
                <a:ext uri="{FF2B5EF4-FFF2-40B4-BE49-F238E27FC236}">
                  <a16:creationId xmlns:a16="http://schemas.microsoft.com/office/drawing/2014/main" id="{8C2084F8-84FF-435D-979B-C97278F1C613}"/>
                </a:ext>
              </a:extLst>
            </p:cNvPr>
            <p:cNvGrpSpPr/>
            <p:nvPr/>
          </p:nvGrpSpPr>
          <p:grpSpPr>
            <a:xfrm>
              <a:off x="5351081" y="0"/>
              <a:ext cx="2685329" cy="6871854"/>
              <a:chOff x="3611300" y="0"/>
              <a:chExt cx="2685329" cy="6871854"/>
            </a:xfrm>
          </p:grpSpPr>
          <p:cxnSp>
            <p:nvCxnSpPr>
              <p:cNvPr id="389" name="Straight Connector 388">
                <a:extLst>
                  <a:ext uri="{FF2B5EF4-FFF2-40B4-BE49-F238E27FC236}">
                    <a16:creationId xmlns:a16="http://schemas.microsoft.com/office/drawing/2014/main" id="{4FC030FF-2A48-4460-9D28-C327CB922B5B}"/>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A6FFBF58-58C0-4A1B-AFF0-53FE89038C2B}"/>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DA1A442E-FF4A-401A-94F8-344942BD5EE0}"/>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C7AD8C45-E877-4515-A594-7FA29102F7D9}"/>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3B1F8D86-EE0C-410F-95D2-6A356500C60A}"/>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CCED2462-8002-4541-A13F-7538B838D34B}"/>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19C584D9-9919-4D52-A67E-E759445946F9}"/>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66E1CEDD-89E0-4A87-9FFC-151F17C82B95}"/>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B6686860-4BC5-4FE7-B2B0-78F7FBBE3FD1}"/>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756EC205-E756-4536-9842-19607397CD95}"/>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C5D06442-4E8C-4A2A-A343-A1D96C6CEB69}"/>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9C9782DD-6A87-48C8-9D08-C89DC78B4C85}"/>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895A6DF0-41BE-496D-B3D5-6180245C0A3A}"/>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58D580BD-043B-42E5-AB35-63B704F6A427}"/>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6E6A6DE4-7C70-4706-815D-DC7A5614D0FC}"/>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5A18D0E4-D077-4371-B7EF-93AE07D44E96}"/>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D22DC5B7-6A87-4FCE-95FA-5EB109D8E9F2}"/>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4B7CF32C-FCAC-43BF-9718-C43916C71F49}"/>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AD5CD015-A16E-4412-99D2-DF3351F831FE}"/>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C4E89749-A634-44A6-A332-FA655B1299A3}"/>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08" name="Group 307">
              <a:extLst>
                <a:ext uri="{FF2B5EF4-FFF2-40B4-BE49-F238E27FC236}">
                  <a16:creationId xmlns:a16="http://schemas.microsoft.com/office/drawing/2014/main" id="{B9F0B32D-C326-4003-92FC-13BA6DA6E526}"/>
                </a:ext>
              </a:extLst>
            </p:cNvPr>
            <p:cNvGrpSpPr/>
            <p:nvPr/>
          </p:nvGrpSpPr>
          <p:grpSpPr>
            <a:xfrm>
              <a:off x="2669277" y="-1279"/>
              <a:ext cx="2685329" cy="6871854"/>
              <a:chOff x="3611300" y="0"/>
              <a:chExt cx="2685329" cy="6871854"/>
            </a:xfrm>
          </p:grpSpPr>
          <p:cxnSp>
            <p:nvCxnSpPr>
              <p:cNvPr id="369" name="Straight Connector 368">
                <a:extLst>
                  <a:ext uri="{FF2B5EF4-FFF2-40B4-BE49-F238E27FC236}">
                    <a16:creationId xmlns:a16="http://schemas.microsoft.com/office/drawing/2014/main" id="{A38CD5A1-1CFC-4182-92A2-C78098FC3C7F}"/>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FF4FF6A1-F63A-484B-B309-4F97A5E58081}"/>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91A8C714-43AF-40B5-A84C-4F31706FDFD3}"/>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2D05CF5E-9695-469B-AAB6-077CD440B41F}"/>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FB51EC03-2EE2-4FF8-827D-BC627C4407B8}"/>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FA3FED74-A80A-499E-A1F9-367027740C8A}"/>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14BD1E55-8ECD-43E2-AFE9-6E18B0A78B5B}"/>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932EC2D9-7C7A-4C59-80D8-5FCFAFD8A489}"/>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9E7B5E2A-A4A5-4D12-846E-922D0F5DD448}"/>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9B7BAE63-6858-40F9-AA8E-E0C53EF60152}"/>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42EF8495-2A13-485D-A7FE-A9133ED63227}"/>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C9D0C2E9-3EB2-4541-BB52-9BA8EDEC80B8}"/>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1839533E-97AB-43EC-AC17-1709865A9A6F}"/>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B9C8C718-070B-45E1-9821-67C43DDBBC71}"/>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6BDF845F-3EF8-44C0-A767-C85F505BE546}"/>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52BB5D23-18B9-42DB-A6C7-0578FFB5B513}"/>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6DC701C8-32AA-4A27-8116-EB325F238A8E}"/>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F5ABE5A7-25D9-4255-8DBE-A850C7AB3795}"/>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5F5A946C-3A65-4F02-A59D-84DB11457E2B}"/>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6CD215D9-5CA5-498B-B64F-31835876F08A}"/>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09" name="Group 308">
              <a:extLst>
                <a:ext uri="{FF2B5EF4-FFF2-40B4-BE49-F238E27FC236}">
                  <a16:creationId xmlns:a16="http://schemas.microsoft.com/office/drawing/2014/main" id="{33BCE14E-9FAC-4D10-94C8-37507B73A3B3}"/>
                </a:ext>
              </a:extLst>
            </p:cNvPr>
            <p:cNvGrpSpPr/>
            <p:nvPr/>
          </p:nvGrpSpPr>
          <p:grpSpPr>
            <a:xfrm>
              <a:off x="-16049" y="0"/>
              <a:ext cx="2685329" cy="6871854"/>
              <a:chOff x="3611300" y="0"/>
              <a:chExt cx="2685329" cy="6871854"/>
            </a:xfrm>
          </p:grpSpPr>
          <p:cxnSp>
            <p:nvCxnSpPr>
              <p:cNvPr id="348" name="Straight Connector 347">
                <a:extLst>
                  <a:ext uri="{FF2B5EF4-FFF2-40B4-BE49-F238E27FC236}">
                    <a16:creationId xmlns:a16="http://schemas.microsoft.com/office/drawing/2014/main" id="{701D3D13-6C5C-4992-B543-321A46513BC9}"/>
                  </a:ext>
                </a:extLst>
              </p:cNvPr>
              <p:cNvCxnSpPr/>
              <p:nvPr/>
            </p:nvCxnSpPr>
            <p:spPr>
              <a:xfrm>
                <a:off x="361130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06DD2610-130B-4701-829B-EB6B1E42AEAE}"/>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55BE273D-0F92-4AFB-865A-13F0A75D7B26}"/>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CA6EB618-BD86-4AD6-AF6A-B3934DBD7CFE}"/>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A35C900E-0446-47CC-AE2F-1A70D7767724}"/>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9E52CC7A-D25D-4F39-9528-AF367C256E20}"/>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B74EA7B0-E9D5-4D2B-96C2-CD9F3A051742}"/>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9DEFDC93-B08B-4C5F-AC6D-1EBF55997683}"/>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69A4D887-C0A6-4EEE-9A23-27C31804B080}"/>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44F21771-1306-422A-AF9A-9D9DE698489C}"/>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870C0D6F-E93C-4A50-A496-496D8AB844DB}"/>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9A94A56D-598C-48FD-8E82-AAC90D8259E4}"/>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ECCC131B-9F72-48EE-96E6-FE6548EA6AA0}"/>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A9B2DB61-E6D8-4723-ACD5-C102C2FD1695}"/>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FE6D7772-F257-485A-880A-D4992B71389D}"/>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423193BC-4C52-48F5-8F39-215811135B27}"/>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F2D15E7E-0E87-4D08-BAFD-83F6B22354D4}"/>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CD0F20F8-DA6F-4E95-8C5B-168263E57DAB}"/>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B3513295-E807-40CD-9DB0-C992569EBD97}"/>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CF8C3F78-C323-4F4B-A1A4-EB72CB393891}"/>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3F82B913-1FCC-441B-9D32-3A0A3DE67D17}"/>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10" name="Group 309">
              <a:extLst>
                <a:ext uri="{FF2B5EF4-FFF2-40B4-BE49-F238E27FC236}">
                  <a16:creationId xmlns:a16="http://schemas.microsoft.com/office/drawing/2014/main" id="{01757B52-A2C3-418B-A717-DA62E155F11A}"/>
                </a:ext>
              </a:extLst>
            </p:cNvPr>
            <p:cNvGrpSpPr/>
            <p:nvPr/>
          </p:nvGrpSpPr>
          <p:grpSpPr>
            <a:xfrm>
              <a:off x="10711166" y="0"/>
              <a:ext cx="1480834" cy="6871854"/>
              <a:chOff x="10711166" y="0"/>
              <a:chExt cx="1480834" cy="6871854"/>
            </a:xfrm>
          </p:grpSpPr>
          <p:cxnSp>
            <p:nvCxnSpPr>
              <p:cNvPr id="331" name="Straight Connector 330">
                <a:extLst>
                  <a:ext uri="{FF2B5EF4-FFF2-40B4-BE49-F238E27FC236}">
                    <a16:creationId xmlns:a16="http://schemas.microsoft.com/office/drawing/2014/main" id="{457CDEAE-5EA4-42CA-9712-AB5CD74E0584}"/>
                  </a:ext>
                </a:extLst>
              </p:cNvPr>
              <p:cNvCxnSpPr>
                <a:cxnSpLocks/>
              </p:cNvCxnSpPr>
              <p:nvPr/>
            </p:nvCxnSpPr>
            <p:spPr>
              <a:xfrm>
                <a:off x="11248232"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4EAC11D1-82E2-4240-BFD7-0EFD1854DA35}"/>
                  </a:ext>
                </a:extLst>
              </p:cNvPr>
              <p:cNvCxnSpPr>
                <a:cxnSpLocks/>
              </p:cNvCxnSpPr>
              <p:nvPr/>
            </p:nvCxnSpPr>
            <p:spPr>
              <a:xfrm>
                <a:off x="11785297"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3459F72A-7669-459F-8518-EEC3F8A3B719}"/>
                  </a:ext>
                </a:extLst>
              </p:cNvPr>
              <p:cNvCxnSpPr>
                <a:cxnSpLocks/>
              </p:cNvCxnSpPr>
              <p:nvPr/>
            </p:nvCxnSpPr>
            <p:spPr>
              <a:xfrm>
                <a:off x="10711167" y="0"/>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E46D682A-141D-4906-BA7C-DE35F613359C}"/>
                  </a:ext>
                </a:extLst>
              </p:cNvPr>
              <p:cNvCxnSpPr>
                <a:cxnSpLocks/>
              </p:cNvCxnSpPr>
              <p:nvPr/>
            </p:nvCxnSpPr>
            <p:spPr>
              <a:xfrm>
                <a:off x="10711168" y="490847"/>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666FEA43-7535-4019-B6C1-A4324BE440D7}"/>
                  </a:ext>
                </a:extLst>
              </p:cNvPr>
              <p:cNvCxnSpPr>
                <a:cxnSpLocks/>
              </p:cNvCxnSpPr>
              <p:nvPr/>
            </p:nvCxnSpPr>
            <p:spPr>
              <a:xfrm>
                <a:off x="10711168" y="98169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8302FCE1-0A55-470C-80F1-020D8A672D63}"/>
                  </a:ext>
                </a:extLst>
              </p:cNvPr>
              <p:cNvCxnSpPr>
                <a:cxnSpLocks/>
              </p:cNvCxnSpPr>
              <p:nvPr/>
            </p:nvCxnSpPr>
            <p:spPr>
              <a:xfrm>
                <a:off x="10711167" y="1472541"/>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A3B3395C-3FAB-4D69-BD1C-89395B37FF60}"/>
                  </a:ext>
                </a:extLst>
              </p:cNvPr>
              <p:cNvCxnSpPr>
                <a:cxnSpLocks/>
              </p:cNvCxnSpPr>
              <p:nvPr/>
            </p:nvCxnSpPr>
            <p:spPr>
              <a:xfrm>
                <a:off x="10711168" y="1963388"/>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E31FB345-5A9E-4BE3-BE67-F8E33E096515}"/>
                  </a:ext>
                </a:extLst>
              </p:cNvPr>
              <p:cNvCxnSpPr>
                <a:cxnSpLocks/>
              </p:cNvCxnSpPr>
              <p:nvPr/>
            </p:nvCxnSpPr>
            <p:spPr>
              <a:xfrm>
                <a:off x="10711166" y="2454235"/>
                <a:ext cx="1480834"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4A97CE38-5E05-4A06-A049-E8BA8A572BA4}"/>
                  </a:ext>
                </a:extLst>
              </p:cNvPr>
              <p:cNvCxnSpPr>
                <a:cxnSpLocks/>
              </p:cNvCxnSpPr>
              <p:nvPr/>
            </p:nvCxnSpPr>
            <p:spPr>
              <a:xfrm>
                <a:off x="10711167" y="2945082"/>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9B8FC491-77AE-4F26-AF4F-E07B9A0308D5}"/>
                  </a:ext>
                </a:extLst>
              </p:cNvPr>
              <p:cNvCxnSpPr>
                <a:cxnSpLocks/>
              </p:cNvCxnSpPr>
              <p:nvPr/>
            </p:nvCxnSpPr>
            <p:spPr>
              <a:xfrm>
                <a:off x="10711167" y="3435929"/>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A28E3B2C-65C3-4F49-AC02-69BB5BA41E7E}"/>
                  </a:ext>
                </a:extLst>
              </p:cNvPr>
              <p:cNvCxnSpPr>
                <a:cxnSpLocks/>
              </p:cNvCxnSpPr>
              <p:nvPr/>
            </p:nvCxnSpPr>
            <p:spPr>
              <a:xfrm>
                <a:off x="10711166" y="4417623"/>
                <a:ext cx="1480834"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28E21369-E7E4-4FB9-8747-D5095A3635FE}"/>
                  </a:ext>
                </a:extLst>
              </p:cNvPr>
              <p:cNvCxnSpPr>
                <a:cxnSpLocks/>
              </p:cNvCxnSpPr>
              <p:nvPr/>
            </p:nvCxnSpPr>
            <p:spPr>
              <a:xfrm>
                <a:off x="10711167" y="3926776"/>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AD18B1AF-13D4-4EC6-855C-30761A14E783}"/>
                  </a:ext>
                </a:extLst>
              </p:cNvPr>
              <p:cNvCxnSpPr>
                <a:cxnSpLocks/>
              </p:cNvCxnSpPr>
              <p:nvPr/>
            </p:nvCxnSpPr>
            <p:spPr>
              <a:xfrm>
                <a:off x="10711167" y="4908470"/>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70A34842-4A8C-4EBD-899C-9EB5AA65AB08}"/>
                  </a:ext>
                </a:extLst>
              </p:cNvPr>
              <p:cNvCxnSpPr>
                <a:cxnSpLocks/>
              </p:cNvCxnSpPr>
              <p:nvPr/>
            </p:nvCxnSpPr>
            <p:spPr>
              <a:xfrm>
                <a:off x="10711168" y="5399317"/>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3D139BE3-68CC-4E7D-9F64-2C569A51570B}"/>
                  </a:ext>
                </a:extLst>
              </p:cNvPr>
              <p:cNvCxnSpPr>
                <a:cxnSpLocks/>
              </p:cNvCxnSpPr>
              <p:nvPr/>
            </p:nvCxnSpPr>
            <p:spPr>
              <a:xfrm>
                <a:off x="10711167" y="6381011"/>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C60441D0-F88E-43D2-B293-273A78B1FA36}"/>
                  </a:ext>
                </a:extLst>
              </p:cNvPr>
              <p:cNvCxnSpPr>
                <a:cxnSpLocks/>
              </p:cNvCxnSpPr>
              <p:nvPr/>
            </p:nvCxnSpPr>
            <p:spPr>
              <a:xfrm>
                <a:off x="10711168" y="589016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D3DB9159-88B9-4F1C-9733-8AC504E6D374}"/>
                  </a:ext>
                </a:extLst>
              </p:cNvPr>
              <p:cNvCxnSpPr>
                <a:cxnSpLocks/>
              </p:cNvCxnSpPr>
              <p:nvPr/>
            </p:nvCxnSpPr>
            <p:spPr>
              <a:xfrm>
                <a:off x="10711168" y="687185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11" name="Group 310">
              <a:extLst>
                <a:ext uri="{FF2B5EF4-FFF2-40B4-BE49-F238E27FC236}">
                  <a16:creationId xmlns:a16="http://schemas.microsoft.com/office/drawing/2014/main" id="{8BB0F49E-97F6-4327-853A-A201D3CC1D42}"/>
                </a:ext>
              </a:extLst>
            </p:cNvPr>
            <p:cNvGrpSpPr/>
            <p:nvPr/>
          </p:nvGrpSpPr>
          <p:grpSpPr>
            <a:xfrm>
              <a:off x="8032886" y="0"/>
              <a:ext cx="2685329" cy="6871854"/>
              <a:chOff x="3611300" y="0"/>
              <a:chExt cx="2685329" cy="6871854"/>
            </a:xfrm>
          </p:grpSpPr>
          <p:cxnSp>
            <p:nvCxnSpPr>
              <p:cNvPr id="312" name="Straight Connector 311">
                <a:extLst>
                  <a:ext uri="{FF2B5EF4-FFF2-40B4-BE49-F238E27FC236}">
                    <a16:creationId xmlns:a16="http://schemas.microsoft.com/office/drawing/2014/main" id="{8176E972-A8BF-49DA-A557-8D8322EBAEE2}"/>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E24259EA-4E59-4366-ADD8-C0DED5E72EEB}"/>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B5DF0BD5-3A84-4019-BB7E-EDAC8B5375B6}"/>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5314D6E1-614E-47F0-A89B-F423F1A1B2E7}"/>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4D588673-48B0-4C37-88FE-BC81A46CC975}"/>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C49DF654-B1AF-4A63-BDA0-089DB56D59A6}"/>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8769B584-367C-490B-9E6D-2F66F2712B8D}"/>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268644F6-8699-4DF7-B61A-1BF23A30CEE4}"/>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F28C0FFE-5AAD-4E88-BCAF-1D01F0782BD2}"/>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87FAA81A-260C-4AD1-9204-E92249F921DF}"/>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4849532B-4DF9-420F-BEBC-E7A887ED1C84}"/>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8BDA8F1A-953A-4F71-A281-68D85CFFDA1A}"/>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756281E1-9451-4901-9C15-2A3E161C1912}"/>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14560177-2BEB-47CF-94DE-30D95A3372E6}"/>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28F7C205-9EF8-43B8-8A2C-3BFE4BB6CB76}"/>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A4F270C1-A366-45DC-AEF3-DA55F5A44DEA}"/>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5B64FD77-892C-4263-A3DD-B337D17442FD}"/>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AB4534CD-B1EC-4BF0-9503-3C04DC5CF89E}"/>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CE6EAEBB-6BBD-4E32-9EA3-A1B37B514DF3}"/>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cxnSp>
        <p:nvCxnSpPr>
          <p:cNvPr id="457" name="Straight Connector 456">
            <a:extLst>
              <a:ext uri="{FF2B5EF4-FFF2-40B4-BE49-F238E27FC236}">
                <a16:creationId xmlns:a16="http://schemas.microsoft.com/office/drawing/2014/main" id="{53D8F2C7-B232-4958-BC4B-44175D7122D1}"/>
              </a:ext>
            </a:extLst>
          </p:cNvPr>
          <p:cNvCxnSpPr/>
          <p:nvPr/>
        </p:nvCxnSpPr>
        <p:spPr>
          <a:xfrm>
            <a:off x="8992314" y="30880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sp>
        <p:nvSpPr>
          <p:cNvPr id="186" name="Oval 185">
            <a:extLst>
              <a:ext uri="{FF2B5EF4-FFF2-40B4-BE49-F238E27FC236}">
                <a16:creationId xmlns:a16="http://schemas.microsoft.com/office/drawing/2014/main" id="{91D7C575-0C0C-4C9F-89A5-20546811C85C}"/>
              </a:ext>
            </a:extLst>
          </p:cNvPr>
          <p:cNvSpPr/>
          <p:nvPr/>
        </p:nvSpPr>
        <p:spPr>
          <a:xfrm>
            <a:off x="4937478" y="1320979"/>
            <a:ext cx="1276530" cy="1276530"/>
          </a:xfrm>
          <a:prstGeom prst="ellipse">
            <a:avLst/>
          </a:prstGeom>
          <a:solidFill>
            <a:srgbClr val="563E2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52F25FA7-1C8C-4069-A79B-0F1C3C6D16F0}"/>
              </a:ext>
            </a:extLst>
          </p:cNvPr>
          <p:cNvSpPr/>
          <p:nvPr/>
        </p:nvSpPr>
        <p:spPr>
          <a:xfrm>
            <a:off x="5081487" y="1519083"/>
            <a:ext cx="936978" cy="936978"/>
          </a:xfrm>
          <a:prstGeom prst="ellipse">
            <a:avLst/>
          </a:prstGeom>
          <a:solidFill>
            <a:srgbClr val="FEBB0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a:extLst>
              <a:ext uri="{FF2B5EF4-FFF2-40B4-BE49-F238E27FC236}">
                <a16:creationId xmlns:a16="http://schemas.microsoft.com/office/drawing/2014/main" id="{FBB34034-1F90-4EA7-BEB9-C3FB427C7CAD}"/>
              </a:ext>
            </a:extLst>
          </p:cNvPr>
          <p:cNvSpPr/>
          <p:nvPr/>
        </p:nvSpPr>
        <p:spPr>
          <a:xfrm>
            <a:off x="535061" y="1350429"/>
            <a:ext cx="1276530" cy="1276530"/>
          </a:xfrm>
          <a:prstGeom prst="ellipse">
            <a:avLst/>
          </a:prstGeom>
          <a:solidFill>
            <a:srgbClr val="563E2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31429F3D-7DC3-421E-BB69-8170A5BDC74A}"/>
              </a:ext>
            </a:extLst>
          </p:cNvPr>
          <p:cNvSpPr/>
          <p:nvPr/>
        </p:nvSpPr>
        <p:spPr>
          <a:xfrm>
            <a:off x="712523" y="1526231"/>
            <a:ext cx="936978" cy="936978"/>
          </a:xfrm>
          <a:prstGeom prst="ellipse">
            <a:avLst/>
          </a:prstGeom>
          <a:solidFill>
            <a:srgbClr val="FEBB0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C6547291-3C3C-499D-A272-04E580832C41}"/>
              </a:ext>
            </a:extLst>
          </p:cNvPr>
          <p:cNvSpPr/>
          <p:nvPr/>
        </p:nvSpPr>
        <p:spPr>
          <a:xfrm>
            <a:off x="1056326" y="1849966"/>
            <a:ext cx="4710777" cy="3451048"/>
          </a:xfrm>
          <a:prstGeom prst="roundRect">
            <a:avLst>
              <a:gd name="adj" fmla="val 7177"/>
            </a:avLst>
          </a:prstGeom>
          <a:solidFill>
            <a:srgbClr val="F2E3C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1CD402CC-5B71-4355-A747-592FE65BB4B9}"/>
              </a:ext>
            </a:extLst>
          </p:cNvPr>
          <p:cNvSpPr/>
          <p:nvPr/>
        </p:nvSpPr>
        <p:spPr>
          <a:xfrm>
            <a:off x="1029955" y="1847896"/>
            <a:ext cx="4766916" cy="422216"/>
          </a:xfrm>
          <a:custGeom>
            <a:avLst/>
            <a:gdLst>
              <a:gd name="connsiteX0" fmla="*/ 314345 w 4379896"/>
              <a:gd name="connsiteY0" fmla="*/ 0 h 422216"/>
              <a:gd name="connsiteX1" fmla="*/ 4065551 w 4379896"/>
              <a:gd name="connsiteY1" fmla="*/ 0 h 422216"/>
              <a:gd name="connsiteX2" fmla="*/ 4379896 w 4379896"/>
              <a:gd name="connsiteY2" fmla="*/ 314345 h 422216"/>
              <a:gd name="connsiteX3" fmla="*/ 4379896 w 4379896"/>
              <a:gd name="connsiteY3" fmla="*/ 422216 h 422216"/>
              <a:gd name="connsiteX4" fmla="*/ 0 w 4379896"/>
              <a:gd name="connsiteY4" fmla="*/ 422216 h 422216"/>
              <a:gd name="connsiteX5" fmla="*/ 0 w 4379896"/>
              <a:gd name="connsiteY5" fmla="*/ 314345 h 422216"/>
              <a:gd name="connsiteX6" fmla="*/ 314345 w 4379896"/>
              <a:gd name="connsiteY6" fmla="*/ 0 h 42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9896" h="422216">
                <a:moveTo>
                  <a:pt x="314345" y="0"/>
                </a:moveTo>
                <a:lnTo>
                  <a:pt x="4065551" y="0"/>
                </a:lnTo>
                <a:cubicBezTo>
                  <a:pt x="4239159" y="0"/>
                  <a:pt x="4379896" y="140737"/>
                  <a:pt x="4379896" y="314345"/>
                </a:cubicBezTo>
                <a:lnTo>
                  <a:pt x="4379896" y="422216"/>
                </a:lnTo>
                <a:lnTo>
                  <a:pt x="0" y="422216"/>
                </a:lnTo>
                <a:lnTo>
                  <a:pt x="0" y="314345"/>
                </a:lnTo>
                <a:cubicBezTo>
                  <a:pt x="0" y="140737"/>
                  <a:pt x="140737" y="0"/>
                  <a:pt x="314345" y="0"/>
                </a:cubicBezTo>
                <a:close/>
              </a:path>
            </a:pathLst>
          </a:custGeom>
          <a:solidFill>
            <a:srgbClr val="563E29"/>
          </a:solidFill>
          <a:ln w="76200">
            <a:solidFill>
              <a:schemeClr val="tx1"/>
            </a:solidFill>
            <a:extLst>
              <a:ext uri="{C807C97D-BFC1-408E-A445-0C87EB9F89A2}">
                <ask:lineSketchStyleProps xmlns:ask="http://schemas.microsoft.com/office/drawing/2018/sketchyshapes" sd="4037635020">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7" name="Oval 246">
            <a:extLst>
              <a:ext uri="{FF2B5EF4-FFF2-40B4-BE49-F238E27FC236}">
                <a16:creationId xmlns:a16="http://schemas.microsoft.com/office/drawing/2014/main" id="{A2CCA6B8-B62D-4ADC-B44D-D5B202DC7B0D}"/>
              </a:ext>
            </a:extLst>
          </p:cNvPr>
          <p:cNvSpPr/>
          <p:nvPr/>
        </p:nvSpPr>
        <p:spPr>
          <a:xfrm>
            <a:off x="10424287" y="1356375"/>
            <a:ext cx="1276530" cy="1276530"/>
          </a:xfrm>
          <a:prstGeom prst="ellipse">
            <a:avLst/>
          </a:prstGeom>
          <a:solidFill>
            <a:srgbClr val="563E2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a:extLst>
              <a:ext uri="{FF2B5EF4-FFF2-40B4-BE49-F238E27FC236}">
                <a16:creationId xmlns:a16="http://schemas.microsoft.com/office/drawing/2014/main" id="{1266BC32-3416-4F56-A1F9-A820BB80FB1F}"/>
              </a:ext>
            </a:extLst>
          </p:cNvPr>
          <p:cNvSpPr/>
          <p:nvPr/>
        </p:nvSpPr>
        <p:spPr>
          <a:xfrm>
            <a:off x="10568296" y="1554479"/>
            <a:ext cx="936978" cy="936978"/>
          </a:xfrm>
          <a:prstGeom prst="ellipse">
            <a:avLst/>
          </a:prstGeom>
          <a:solidFill>
            <a:srgbClr val="FEBB0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a:extLst>
              <a:ext uri="{FF2B5EF4-FFF2-40B4-BE49-F238E27FC236}">
                <a16:creationId xmlns:a16="http://schemas.microsoft.com/office/drawing/2014/main" id="{D5BE4030-EE15-4036-A195-A60D0364D30A}"/>
              </a:ext>
            </a:extLst>
          </p:cNvPr>
          <p:cNvSpPr/>
          <p:nvPr/>
        </p:nvSpPr>
        <p:spPr>
          <a:xfrm>
            <a:off x="6339980" y="1385825"/>
            <a:ext cx="1276530" cy="1276530"/>
          </a:xfrm>
          <a:prstGeom prst="ellipse">
            <a:avLst/>
          </a:prstGeom>
          <a:solidFill>
            <a:srgbClr val="563E2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a:extLst>
              <a:ext uri="{FF2B5EF4-FFF2-40B4-BE49-F238E27FC236}">
                <a16:creationId xmlns:a16="http://schemas.microsoft.com/office/drawing/2014/main" id="{D2A13437-FD65-48BE-97F3-706164A08D9A}"/>
              </a:ext>
            </a:extLst>
          </p:cNvPr>
          <p:cNvSpPr/>
          <p:nvPr/>
        </p:nvSpPr>
        <p:spPr>
          <a:xfrm>
            <a:off x="6517442" y="1561627"/>
            <a:ext cx="936978" cy="936978"/>
          </a:xfrm>
          <a:prstGeom prst="ellipse">
            <a:avLst/>
          </a:prstGeom>
          <a:solidFill>
            <a:srgbClr val="FEBB0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568DFC43-79F4-4A68-96CC-F8763B5DC6EF}"/>
              </a:ext>
            </a:extLst>
          </p:cNvPr>
          <p:cNvSpPr/>
          <p:nvPr/>
        </p:nvSpPr>
        <p:spPr>
          <a:xfrm>
            <a:off x="6662033" y="1885362"/>
            <a:ext cx="4692424" cy="3468548"/>
          </a:xfrm>
          <a:prstGeom prst="roundRect">
            <a:avLst>
              <a:gd name="adj" fmla="val 7177"/>
            </a:avLst>
          </a:prstGeom>
          <a:solidFill>
            <a:srgbClr val="F2E3C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BDD54B03-2B7B-4F2B-B115-0FBE34B7A6FB}"/>
              </a:ext>
            </a:extLst>
          </p:cNvPr>
          <p:cNvSpPr/>
          <p:nvPr/>
        </p:nvSpPr>
        <p:spPr>
          <a:xfrm>
            <a:off x="6729024" y="1883292"/>
            <a:ext cx="4606118" cy="422216"/>
          </a:xfrm>
          <a:custGeom>
            <a:avLst/>
            <a:gdLst>
              <a:gd name="connsiteX0" fmla="*/ 314345 w 4379896"/>
              <a:gd name="connsiteY0" fmla="*/ 0 h 422216"/>
              <a:gd name="connsiteX1" fmla="*/ 4065551 w 4379896"/>
              <a:gd name="connsiteY1" fmla="*/ 0 h 422216"/>
              <a:gd name="connsiteX2" fmla="*/ 4379896 w 4379896"/>
              <a:gd name="connsiteY2" fmla="*/ 314345 h 422216"/>
              <a:gd name="connsiteX3" fmla="*/ 4379896 w 4379896"/>
              <a:gd name="connsiteY3" fmla="*/ 422216 h 422216"/>
              <a:gd name="connsiteX4" fmla="*/ 0 w 4379896"/>
              <a:gd name="connsiteY4" fmla="*/ 422216 h 422216"/>
              <a:gd name="connsiteX5" fmla="*/ 0 w 4379896"/>
              <a:gd name="connsiteY5" fmla="*/ 314345 h 422216"/>
              <a:gd name="connsiteX6" fmla="*/ 314345 w 4379896"/>
              <a:gd name="connsiteY6" fmla="*/ 0 h 42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9896" h="422216">
                <a:moveTo>
                  <a:pt x="314345" y="0"/>
                </a:moveTo>
                <a:lnTo>
                  <a:pt x="4065551" y="0"/>
                </a:lnTo>
                <a:cubicBezTo>
                  <a:pt x="4239159" y="0"/>
                  <a:pt x="4379896" y="140737"/>
                  <a:pt x="4379896" y="314345"/>
                </a:cubicBezTo>
                <a:lnTo>
                  <a:pt x="4379896" y="422216"/>
                </a:lnTo>
                <a:lnTo>
                  <a:pt x="0" y="422216"/>
                </a:lnTo>
                <a:lnTo>
                  <a:pt x="0" y="314345"/>
                </a:lnTo>
                <a:cubicBezTo>
                  <a:pt x="0" y="140737"/>
                  <a:pt x="140737" y="0"/>
                  <a:pt x="314345" y="0"/>
                </a:cubicBezTo>
                <a:close/>
              </a:path>
            </a:pathLst>
          </a:custGeom>
          <a:solidFill>
            <a:srgbClr val="563E29"/>
          </a:solidFill>
          <a:ln w="76200">
            <a:solidFill>
              <a:schemeClr val="tx1"/>
            </a:solidFill>
            <a:extLst>
              <a:ext uri="{C807C97D-BFC1-408E-A445-0C87EB9F89A2}">
                <ask:lineSketchStyleProps xmlns:ask="http://schemas.microsoft.com/office/drawing/2018/sketchyshapes" sd="1462580488">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2" name="Chord 135">
            <a:extLst>
              <a:ext uri="{FF2B5EF4-FFF2-40B4-BE49-F238E27FC236}">
                <a16:creationId xmlns:a16="http://schemas.microsoft.com/office/drawing/2014/main" id="{79715661-1C05-4B25-B47A-4B9FF2310C60}"/>
              </a:ext>
            </a:extLst>
          </p:cNvPr>
          <p:cNvSpPr/>
          <p:nvPr/>
        </p:nvSpPr>
        <p:spPr>
          <a:xfrm rot="1800000" flipH="1">
            <a:off x="9667376" y="4168839"/>
            <a:ext cx="3555668" cy="4712343"/>
          </a:xfrm>
          <a:custGeom>
            <a:avLst/>
            <a:gdLst>
              <a:gd name="connsiteX0" fmla="*/ 5583399 w 6541359"/>
              <a:gd name="connsiteY0" fmla="*/ 5583399 h 6541359"/>
              <a:gd name="connsiteX1" fmla="*/ 1635339 w 6541359"/>
              <a:gd name="connsiteY1" fmla="*/ 6103171 h 6541359"/>
              <a:gd name="connsiteX2" fmla="*/ 111445 w 6541359"/>
              <a:gd name="connsiteY2" fmla="*/ 2424165 h 6541359"/>
              <a:gd name="connsiteX3" fmla="*/ 3270679 w 6541359"/>
              <a:gd name="connsiteY3" fmla="*/ -1 h 6541359"/>
              <a:gd name="connsiteX4" fmla="*/ 5583399 w 6541359"/>
              <a:gd name="connsiteY4" fmla="*/ 5583399 h 6541359"/>
              <a:gd name="connsiteX0" fmla="*/ 5583695 w 5583695"/>
              <a:gd name="connsiteY0" fmla="*/ 5380200 h 6338236"/>
              <a:gd name="connsiteX1" fmla="*/ 1635635 w 5583695"/>
              <a:gd name="connsiteY1" fmla="*/ 5899972 h 6338236"/>
              <a:gd name="connsiteX2" fmla="*/ 111741 w 5583695"/>
              <a:gd name="connsiteY2" fmla="*/ 2220966 h 6338236"/>
              <a:gd name="connsiteX3" fmla="*/ 3033908 w 5583695"/>
              <a:gd name="connsiteY3" fmla="*/ 0 h 6338236"/>
              <a:gd name="connsiteX4" fmla="*/ 5583695 w 5583695"/>
              <a:gd name="connsiteY4" fmla="*/ 5380200 h 633823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7105488"/>
              <a:gd name="connsiteX1" fmla="*/ 1635635 w 5583695"/>
              <a:gd name="connsiteY1" fmla="*/ 6189932 h 7105488"/>
              <a:gd name="connsiteX2" fmla="*/ 111741 w 5583695"/>
              <a:gd name="connsiteY2" fmla="*/ 2510926 h 7105488"/>
              <a:gd name="connsiteX3" fmla="*/ 3033908 w 5583695"/>
              <a:gd name="connsiteY3" fmla="*/ 289960 h 7105488"/>
              <a:gd name="connsiteX4" fmla="*/ 5583695 w 5583695"/>
              <a:gd name="connsiteY4" fmla="*/ 5670160 h 7105488"/>
              <a:gd name="connsiteX0" fmla="*/ 5583695 w 5588648"/>
              <a:gd name="connsiteY0" fmla="*/ 5670160 h 7091781"/>
              <a:gd name="connsiteX1" fmla="*/ 1635635 w 5588648"/>
              <a:gd name="connsiteY1" fmla="*/ 6189932 h 7091781"/>
              <a:gd name="connsiteX2" fmla="*/ 111741 w 5588648"/>
              <a:gd name="connsiteY2" fmla="*/ 2510926 h 7091781"/>
              <a:gd name="connsiteX3" fmla="*/ 3033908 w 5588648"/>
              <a:gd name="connsiteY3" fmla="*/ 289960 h 7091781"/>
              <a:gd name="connsiteX4" fmla="*/ 5583695 w 5588648"/>
              <a:gd name="connsiteY4" fmla="*/ 5670160 h 709178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648" h="7406661">
                <a:moveTo>
                  <a:pt x="5583695" y="5985040"/>
                </a:moveTo>
                <a:cubicBezTo>
                  <a:pt x="5722279" y="8318723"/>
                  <a:pt x="2917637" y="7244976"/>
                  <a:pt x="1635635" y="6504812"/>
                </a:cubicBezTo>
                <a:cubicBezTo>
                  <a:pt x="353633" y="5764648"/>
                  <a:pt x="-271396" y="4255693"/>
                  <a:pt x="111741" y="2825806"/>
                </a:cubicBezTo>
                <a:cubicBezTo>
                  <a:pt x="494878" y="1395919"/>
                  <a:pt x="2434113" y="-1173160"/>
                  <a:pt x="3033908" y="604840"/>
                </a:cubicBezTo>
                <a:cubicBezTo>
                  <a:pt x="3076682" y="5344639"/>
                  <a:pt x="4389454" y="2718440"/>
                  <a:pt x="5583695" y="5985040"/>
                </a:cubicBezTo>
                <a:close/>
              </a:path>
            </a:pathLst>
          </a:custGeom>
          <a:solidFill>
            <a:srgbClr val="B38C6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4" name="Group 423">
            <a:extLst>
              <a:ext uri="{FF2B5EF4-FFF2-40B4-BE49-F238E27FC236}">
                <a16:creationId xmlns:a16="http://schemas.microsoft.com/office/drawing/2014/main" id="{FBAC9562-A07C-4417-8140-0F9A580062E3}"/>
              </a:ext>
            </a:extLst>
          </p:cNvPr>
          <p:cNvGrpSpPr/>
          <p:nvPr/>
        </p:nvGrpSpPr>
        <p:grpSpPr>
          <a:xfrm rot="2700000">
            <a:off x="11413372" y="5437141"/>
            <a:ext cx="632946" cy="573414"/>
            <a:chOff x="1731431" y="1784619"/>
            <a:chExt cx="1051621" cy="952710"/>
          </a:xfrm>
        </p:grpSpPr>
        <p:sp>
          <p:nvSpPr>
            <p:cNvPr id="425" name="Star: 5 Points 424">
              <a:extLst>
                <a:ext uri="{FF2B5EF4-FFF2-40B4-BE49-F238E27FC236}">
                  <a16:creationId xmlns:a16="http://schemas.microsoft.com/office/drawing/2014/main" id="{17E2153E-0DCF-425B-AA0C-76B17178F1F5}"/>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Star: 5 Points 425">
              <a:extLst>
                <a:ext uri="{FF2B5EF4-FFF2-40B4-BE49-F238E27FC236}">
                  <a16:creationId xmlns:a16="http://schemas.microsoft.com/office/drawing/2014/main" id="{832261A8-96CE-4727-A2C3-9635405372DC}"/>
                </a:ext>
              </a:extLst>
            </p:cNvPr>
            <p:cNvSpPr/>
            <p:nvPr/>
          </p:nvSpPr>
          <p:spPr>
            <a:xfrm rot="21130737">
              <a:off x="1731431" y="1784619"/>
              <a:ext cx="929676" cy="929676"/>
            </a:xfrm>
            <a:prstGeom prst="star5">
              <a:avLst>
                <a:gd name="adj" fmla="val 28883"/>
                <a:gd name="hf" fmla="val 105146"/>
                <a:gd name="vf" fmla="val 110557"/>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7" name="Group 426">
            <a:extLst>
              <a:ext uri="{FF2B5EF4-FFF2-40B4-BE49-F238E27FC236}">
                <a16:creationId xmlns:a16="http://schemas.microsoft.com/office/drawing/2014/main" id="{401E6840-E5CC-490F-B7AA-081CBC316604}"/>
              </a:ext>
            </a:extLst>
          </p:cNvPr>
          <p:cNvGrpSpPr/>
          <p:nvPr/>
        </p:nvGrpSpPr>
        <p:grpSpPr>
          <a:xfrm rot="2700000">
            <a:off x="10689295" y="6973718"/>
            <a:ext cx="632946" cy="573414"/>
            <a:chOff x="1731431" y="1784619"/>
            <a:chExt cx="1051621" cy="952710"/>
          </a:xfrm>
        </p:grpSpPr>
        <p:sp>
          <p:nvSpPr>
            <p:cNvPr id="428" name="Star: 5 Points 427">
              <a:extLst>
                <a:ext uri="{FF2B5EF4-FFF2-40B4-BE49-F238E27FC236}">
                  <a16:creationId xmlns:a16="http://schemas.microsoft.com/office/drawing/2014/main" id="{3C5F9A58-DB76-41A5-A158-FE98FD26D42B}"/>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Star: 5 Points 428">
              <a:extLst>
                <a:ext uri="{FF2B5EF4-FFF2-40B4-BE49-F238E27FC236}">
                  <a16:creationId xmlns:a16="http://schemas.microsoft.com/office/drawing/2014/main" id="{BE0AA617-DFA5-421A-A329-F3A95D955D76}"/>
                </a:ext>
              </a:extLst>
            </p:cNvPr>
            <p:cNvSpPr/>
            <p:nvPr/>
          </p:nvSpPr>
          <p:spPr>
            <a:xfrm rot="21130737">
              <a:off x="1731431" y="1784619"/>
              <a:ext cx="929676" cy="929676"/>
            </a:xfrm>
            <a:prstGeom prst="star5">
              <a:avLst>
                <a:gd name="adj" fmla="val 28883"/>
                <a:gd name="hf" fmla="val 105146"/>
                <a:gd name="vf" fmla="val 110557"/>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10" name="Picture 2" descr="มีรูปภาพของ: ">
            <a:extLst>
              <a:ext uri="{FF2B5EF4-FFF2-40B4-BE49-F238E27FC236}">
                <a16:creationId xmlns:a16="http://schemas.microsoft.com/office/drawing/2014/main" id="{24A41171-C747-472D-9B10-74088291482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594869">
            <a:off x="10652577" y="-167783"/>
            <a:ext cx="1621457" cy="1469662"/>
          </a:xfrm>
          <a:prstGeom prst="rect">
            <a:avLst/>
          </a:prstGeom>
          <a:noFill/>
          <a:extLst>
            <a:ext uri="{909E8E84-426E-40DD-AFC4-6F175D3DCCD1}">
              <a14:hiddenFill xmlns:a14="http://schemas.microsoft.com/office/drawing/2010/main">
                <a:solidFill>
                  <a:srgbClr val="FFFFFF"/>
                </a:solidFill>
              </a14:hiddenFill>
            </a:ext>
          </a:extLst>
        </p:spPr>
      </p:pic>
      <p:pic>
        <p:nvPicPr>
          <p:cNvPr id="412" name="Picture 2" descr="มีรูปภาพของ: ">
            <a:extLst>
              <a:ext uri="{FF2B5EF4-FFF2-40B4-BE49-F238E27FC236}">
                <a16:creationId xmlns:a16="http://schemas.microsoft.com/office/drawing/2014/main" id="{6F343008-3C44-4A45-9830-122D2591F95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594869">
            <a:off x="34702" y="3038779"/>
            <a:ext cx="1621457" cy="1469662"/>
          </a:xfrm>
          <a:prstGeom prst="rect">
            <a:avLst/>
          </a:prstGeom>
          <a:noFill/>
          <a:extLst>
            <a:ext uri="{909E8E84-426E-40DD-AFC4-6F175D3DCCD1}">
              <a14:hiddenFill xmlns:a14="http://schemas.microsoft.com/office/drawing/2010/main">
                <a:solidFill>
                  <a:srgbClr val="FFFFFF"/>
                </a:solidFill>
              </a14:hiddenFill>
            </a:ext>
          </a:extLst>
        </p:spPr>
      </p:pic>
      <p:grpSp>
        <p:nvGrpSpPr>
          <p:cNvPr id="177" name="Group 176">
            <a:extLst>
              <a:ext uri="{FF2B5EF4-FFF2-40B4-BE49-F238E27FC236}">
                <a16:creationId xmlns:a16="http://schemas.microsoft.com/office/drawing/2014/main" id="{BB93040D-71F3-480B-9AC2-2CA9896FCB95}"/>
              </a:ext>
            </a:extLst>
          </p:cNvPr>
          <p:cNvGrpSpPr/>
          <p:nvPr/>
        </p:nvGrpSpPr>
        <p:grpSpPr>
          <a:xfrm>
            <a:off x="1309517" y="19639"/>
            <a:ext cx="3417227" cy="1288427"/>
            <a:chOff x="4502893" y="2681110"/>
            <a:chExt cx="2733919" cy="1034315"/>
          </a:xfrm>
        </p:grpSpPr>
        <p:sp>
          <p:nvSpPr>
            <p:cNvPr id="178" name="Oval 177">
              <a:extLst>
                <a:ext uri="{FF2B5EF4-FFF2-40B4-BE49-F238E27FC236}">
                  <a16:creationId xmlns:a16="http://schemas.microsoft.com/office/drawing/2014/main" id="{5B57AE99-E092-4A26-9505-4116F1C14F56}"/>
                </a:ext>
              </a:extLst>
            </p:cNvPr>
            <p:cNvSpPr/>
            <p:nvPr/>
          </p:nvSpPr>
          <p:spPr>
            <a:xfrm rot="20394606">
              <a:off x="4502893" y="2681110"/>
              <a:ext cx="706727" cy="706727"/>
            </a:xfrm>
            <a:prstGeom prst="ellipse">
              <a:avLst/>
            </a:prstGeom>
            <a:solidFill>
              <a:srgbClr val="6F4E3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oiny" panose="02000903060500060000" pitchFamily="2" charset="0"/>
              </a:endParaRPr>
            </a:p>
          </p:txBody>
        </p:sp>
        <p:sp>
          <p:nvSpPr>
            <p:cNvPr id="179" name="Oval 178">
              <a:extLst>
                <a:ext uri="{FF2B5EF4-FFF2-40B4-BE49-F238E27FC236}">
                  <a16:creationId xmlns:a16="http://schemas.microsoft.com/office/drawing/2014/main" id="{CBCB9618-5CBC-414D-B637-2485252A4556}"/>
                </a:ext>
              </a:extLst>
            </p:cNvPr>
            <p:cNvSpPr/>
            <p:nvPr/>
          </p:nvSpPr>
          <p:spPr>
            <a:xfrm rot="20394606">
              <a:off x="4672353" y="2827446"/>
              <a:ext cx="414053" cy="414053"/>
            </a:xfrm>
            <a:prstGeom prst="ellipse">
              <a:avLst/>
            </a:prstGeom>
            <a:solidFill>
              <a:srgbClr val="B18C6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oiny" panose="02000903060500060000" pitchFamily="2" charset="0"/>
              </a:endParaRPr>
            </a:p>
          </p:txBody>
        </p:sp>
        <p:sp>
          <p:nvSpPr>
            <p:cNvPr id="180" name="Oval 179">
              <a:extLst>
                <a:ext uri="{FF2B5EF4-FFF2-40B4-BE49-F238E27FC236}">
                  <a16:creationId xmlns:a16="http://schemas.microsoft.com/office/drawing/2014/main" id="{B6F60668-8519-4FC3-92DC-A60DB2D167C8}"/>
                </a:ext>
              </a:extLst>
            </p:cNvPr>
            <p:cNvSpPr/>
            <p:nvPr/>
          </p:nvSpPr>
          <p:spPr>
            <a:xfrm rot="2219957">
              <a:off x="6530085" y="2707953"/>
              <a:ext cx="706727" cy="706727"/>
            </a:xfrm>
            <a:prstGeom prst="ellipse">
              <a:avLst/>
            </a:prstGeom>
            <a:solidFill>
              <a:srgbClr val="6F4E3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oiny" panose="02000903060500060000" pitchFamily="2" charset="0"/>
              </a:endParaRPr>
            </a:p>
          </p:txBody>
        </p:sp>
        <p:sp>
          <p:nvSpPr>
            <p:cNvPr id="181" name="Oval 180">
              <a:extLst>
                <a:ext uri="{FF2B5EF4-FFF2-40B4-BE49-F238E27FC236}">
                  <a16:creationId xmlns:a16="http://schemas.microsoft.com/office/drawing/2014/main" id="{5288B74D-7856-4246-A3DB-8CB4EC539733}"/>
                </a:ext>
              </a:extLst>
            </p:cNvPr>
            <p:cNvSpPr/>
            <p:nvPr/>
          </p:nvSpPr>
          <p:spPr>
            <a:xfrm rot="2219957">
              <a:off x="6692510" y="2840221"/>
              <a:ext cx="414053" cy="414053"/>
            </a:xfrm>
            <a:prstGeom prst="ellipse">
              <a:avLst/>
            </a:prstGeom>
            <a:solidFill>
              <a:srgbClr val="B18C6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oiny" panose="02000903060500060000" pitchFamily="2" charset="0"/>
              </a:endParaRPr>
            </a:p>
          </p:txBody>
        </p:sp>
        <p:sp>
          <p:nvSpPr>
            <p:cNvPr id="182" name="Rectangle: Rounded Corners 181">
              <a:extLst>
                <a:ext uri="{FF2B5EF4-FFF2-40B4-BE49-F238E27FC236}">
                  <a16:creationId xmlns:a16="http://schemas.microsoft.com/office/drawing/2014/main" id="{06F1360D-641C-4606-AE38-BD3BD257833A}"/>
                </a:ext>
              </a:extLst>
            </p:cNvPr>
            <p:cNvSpPr/>
            <p:nvPr/>
          </p:nvSpPr>
          <p:spPr>
            <a:xfrm>
              <a:off x="4807835" y="2978615"/>
              <a:ext cx="2110589" cy="697088"/>
            </a:xfrm>
            <a:prstGeom prst="roundRect">
              <a:avLst/>
            </a:prstGeom>
            <a:solidFill>
              <a:srgbClr val="6F4E3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oiny" panose="02000903060500060000" pitchFamily="2" charset="0"/>
              </a:endParaRPr>
            </a:p>
          </p:txBody>
        </p:sp>
        <p:sp>
          <p:nvSpPr>
            <p:cNvPr id="183" name="TextBox 182">
              <a:extLst>
                <a:ext uri="{FF2B5EF4-FFF2-40B4-BE49-F238E27FC236}">
                  <a16:creationId xmlns:a16="http://schemas.microsoft.com/office/drawing/2014/main" id="{C9BCE33C-23B2-4CAC-9738-F42C71B976D5}"/>
                </a:ext>
              </a:extLst>
            </p:cNvPr>
            <p:cNvSpPr txBox="1"/>
            <p:nvPr/>
          </p:nvSpPr>
          <p:spPr>
            <a:xfrm>
              <a:off x="4930208" y="3048323"/>
              <a:ext cx="1959645" cy="667102"/>
            </a:xfrm>
            <a:prstGeom prst="rect">
              <a:avLst/>
            </a:prstGeom>
            <a:noFill/>
          </p:spPr>
          <p:txBody>
            <a:bodyPr wrap="square" rtlCol="0">
              <a:spAutoFit/>
            </a:bodyPr>
            <a:lstStyle/>
            <a:p>
              <a:pPr algn="ctr"/>
              <a:r>
                <a:rPr lang="en-US" sz="4800" b="1">
                  <a:solidFill>
                    <a:srgbClr val="F2E3C2"/>
                  </a:solidFill>
                  <a:latin typeface="Coiny" panose="02000903060500060000" pitchFamily="2" charset="0"/>
                  <a:cs typeface="FC Daisy" panose="020B0500040200020003" pitchFamily="34" charset="-34"/>
                </a:rPr>
                <a:t>Bài 2:</a:t>
              </a:r>
              <a:endParaRPr lang="en-US" sz="4800" b="1" dirty="0">
                <a:solidFill>
                  <a:srgbClr val="F2E3C2"/>
                </a:solidFill>
                <a:latin typeface="Coiny" panose="02000903060500060000" pitchFamily="2" charset="0"/>
                <a:cs typeface="FC Daisy" panose="020B0500040200020003" pitchFamily="34" charset="-34"/>
              </a:endParaRPr>
            </a:p>
          </p:txBody>
        </p:sp>
      </p:grpSp>
      <p:sp>
        <p:nvSpPr>
          <p:cNvPr id="184" name="矩形 3">
            <a:extLst>
              <a:ext uri="{FF2B5EF4-FFF2-40B4-BE49-F238E27FC236}">
                <a16:creationId xmlns:a16="http://schemas.microsoft.com/office/drawing/2014/main" id="{9FC2919E-B4FD-4DD8-8E9C-A6D85021A4FB}"/>
              </a:ext>
            </a:extLst>
          </p:cNvPr>
          <p:cNvSpPr/>
          <p:nvPr/>
        </p:nvSpPr>
        <p:spPr>
          <a:xfrm>
            <a:off x="4912411" y="377933"/>
            <a:ext cx="3735386" cy="1323439"/>
          </a:xfrm>
          <a:prstGeom prst="rect">
            <a:avLst/>
          </a:prstGeom>
        </p:spPr>
        <p:txBody>
          <a:bodyPr wrap="square">
            <a:spAutoFit/>
          </a:bodyPr>
          <a:lstStyle/>
          <a:p>
            <a:pPr algn="ctr"/>
            <a:r>
              <a:rPr lang="en-US" altLang="zh-CN" sz="7200">
                <a:solidFill>
                  <a:srgbClr val="C45408"/>
                </a:solidFill>
                <a:latin typeface="SVN-Caprica Script" pitchFamily="2" charset="0"/>
              </a:rPr>
              <a:t>Tìm</a:t>
            </a:r>
            <a:r>
              <a:rPr lang="en-US" altLang="zh-CN" sz="7200">
                <a:solidFill>
                  <a:srgbClr val="C45408"/>
                </a:solidFill>
                <a:latin typeface="#9Slide05 SVNSteady" pitchFamily="2" charset="0"/>
              </a:rPr>
              <a:t> </a:t>
            </a:r>
            <a:r>
              <a:rPr lang="en-US" altLang="zh-CN" sz="8000" b="1">
                <a:solidFill>
                  <a:srgbClr val="C45408"/>
                </a:solidFill>
                <a:latin typeface="SVN-Bulgary" pitchFamily="50" charset="0"/>
              </a:rPr>
              <a:t>x</a:t>
            </a:r>
            <a:r>
              <a:rPr lang="en-US" altLang="zh-CN" sz="7200">
                <a:solidFill>
                  <a:srgbClr val="C45408"/>
                </a:solidFill>
                <a:latin typeface="#9Slide05 SVNSteady" pitchFamily="2" charset="0"/>
              </a:rPr>
              <a:t>:</a:t>
            </a:r>
            <a:endParaRPr lang="zh-CN" altLang="en-US" sz="7200" dirty="0">
              <a:solidFill>
                <a:srgbClr val="C45408"/>
              </a:solidFill>
              <a:latin typeface="#9Slide05 SVNSteady" pitchFamily="2" charset="0"/>
            </a:endParaRPr>
          </a:p>
        </p:txBody>
      </p:sp>
      <p:sp>
        <p:nvSpPr>
          <p:cNvPr id="185" name="Text Box 5">
            <a:extLst>
              <a:ext uri="{FF2B5EF4-FFF2-40B4-BE49-F238E27FC236}">
                <a16:creationId xmlns:a16="http://schemas.microsoft.com/office/drawing/2014/main" id="{F677600B-72D1-4B05-A1EA-D538BBD787BF}"/>
              </a:ext>
            </a:extLst>
          </p:cNvPr>
          <p:cNvSpPr txBox="1">
            <a:spLocks noChangeArrowheads="1"/>
          </p:cNvSpPr>
          <p:nvPr/>
        </p:nvSpPr>
        <p:spPr bwMode="auto">
          <a:xfrm>
            <a:off x="1053472" y="2464948"/>
            <a:ext cx="36279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C45408"/>
                </a:solidFill>
                <a:latin typeface="SVN-Caprica Script" pitchFamily="2" charset="0"/>
                <a:ea typeface="#9Slide02 Tieu de dai" panose="02000000000000000000" pitchFamily="2" charset="0"/>
                <a:cs typeface="Times New Roman" panose="02020603050405020304" pitchFamily="18" charset="0"/>
              </a:rPr>
              <a:t>a) </a:t>
            </a:r>
            <a:r>
              <a:rPr lang="en-US" altLang="en-US" sz="3600" b="1">
                <a:solidFill>
                  <a:srgbClr val="C45408"/>
                </a:solidFill>
                <a:latin typeface="SVN-Bulgary" pitchFamily="50" charset="0"/>
                <a:ea typeface="#9Slide05 SVNQuarzo" panose="04000000000000000000" pitchFamily="82" charset="0"/>
                <a:cs typeface="Times New Roman" panose="02020603050405020304" pitchFamily="18" charset="0"/>
              </a:rPr>
              <a:t>x</a:t>
            </a:r>
            <a:r>
              <a:rPr lang="en-US" altLang="en-US" sz="3600" b="1">
                <a:solidFill>
                  <a:srgbClr val="C45408"/>
                </a:solidFill>
                <a:latin typeface="SVN-Caprica Script" pitchFamily="2" charset="0"/>
                <a:ea typeface="#9Slide02 Tieu de dai" panose="02000000000000000000" pitchFamily="2" charset="0"/>
                <a:cs typeface="Times New Roman" panose="02020603050405020304" pitchFamily="18" charset="0"/>
              </a:rPr>
              <a:t> + 5,84 = 9,16</a:t>
            </a:r>
          </a:p>
        </p:txBody>
      </p:sp>
      <p:sp>
        <p:nvSpPr>
          <p:cNvPr id="188" name="Text Box 6">
            <a:extLst>
              <a:ext uri="{FF2B5EF4-FFF2-40B4-BE49-F238E27FC236}">
                <a16:creationId xmlns:a16="http://schemas.microsoft.com/office/drawing/2014/main" id="{FDC825A7-EF27-4B46-BC87-2F22FB0AC942}"/>
              </a:ext>
            </a:extLst>
          </p:cNvPr>
          <p:cNvSpPr txBox="1">
            <a:spLocks noChangeArrowheads="1"/>
          </p:cNvSpPr>
          <p:nvPr/>
        </p:nvSpPr>
        <p:spPr bwMode="auto">
          <a:xfrm>
            <a:off x="6685286" y="2464948"/>
            <a:ext cx="32111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solidFill>
                  <a:srgbClr val="C45408"/>
                </a:solidFill>
                <a:latin typeface="SVN-Caprica Script" pitchFamily="2" charset="0"/>
                <a:ea typeface="#9Slide02 Tieu de dai" panose="02000000000000000000" pitchFamily="2" charset="0"/>
                <a:cs typeface="Times New Roman" panose="02020603050405020304" pitchFamily="18" charset="0"/>
              </a:rPr>
              <a:t>b)</a:t>
            </a:r>
            <a:r>
              <a:rPr lang="en-US" altLang="en-US" sz="3200" b="1">
                <a:solidFill>
                  <a:srgbClr val="C45408"/>
                </a:solidFill>
                <a:latin typeface="SVN-Bulgary" pitchFamily="50" charset="0"/>
                <a:ea typeface="#9Slide02 Tieu de dai" panose="02000000000000000000" pitchFamily="2" charset="0"/>
                <a:cs typeface="Times New Roman" panose="02020603050405020304" pitchFamily="18" charset="0"/>
              </a:rPr>
              <a:t> </a:t>
            </a:r>
            <a:r>
              <a:rPr lang="en-US" altLang="en-US" sz="3600" b="1">
                <a:solidFill>
                  <a:srgbClr val="C45408"/>
                </a:solidFill>
                <a:latin typeface="SVN-Bulgary" pitchFamily="50" charset="0"/>
                <a:ea typeface="#9Slide05 SVNQuarzo" panose="04000000000000000000" pitchFamily="82" charset="0"/>
                <a:cs typeface="Times New Roman" panose="02020603050405020304" pitchFamily="18" charset="0"/>
              </a:rPr>
              <a:t>x</a:t>
            </a:r>
            <a:r>
              <a:rPr lang="en-US" altLang="en-US" sz="3200" b="1">
                <a:solidFill>
                  <a:srgbClr val="C45408"/>
                </a:solidFill>
                <a:latin typeface="SVN-Bulgary" pitchFamily="50" charset="0"/>
                <a:ea typeface="#9Slide02 Tieu de dai" panose="02000000000000000000" pitchFamily="2" charset="0"/>
                <a:cs typeface="Times New Roman" panose="02020603050405020304" pitchFamily="18" charset="0"/>
              </a:rPr>
              <a:t> </a:t>
            </a:r>
            <a:r>
              <a:rPr lang="en-US" altLang="en-US" sz="3200" b="1">
                <a:solidFill>
                  <a:srgbClr val="C45408"/>
                </a:solidFill>
                <a:latin typeface="SVN-Caprica Script" pitchFamily="2" charset="0"/>
                <a:ea typeface="#9Slide02 Tieu de dai" panose="02000000000000000000" pitchFamily="2" charset="0"/>
                <a:cs typeface="Times New Roman" panose="02020603050405020304" pitchFamily="18" charset="0"/>
              </a:rPr>
              <a:t>- 0,35 = 2,55</a:t>
            </a:r>
          </a:p>
        </p:txBody>
      </p:sp>
      <p:grpSp>
        <p:nvGrpSpPr>
          <p:cNvPr id="189" name="Group 188">
            <a:extLst>
              <a:ext uri="{FF2B5EF4-FFF2-40B4-BE49-F238E27FC236}">
                <a16:creationId xmlns:a16="http://schemas.microsoft.com/office/drawing/2014/main" id="{99E82DE6-4B0F-4A2C-B428-91E7FF45A96C}"/>
              </a:ext>
            </a:extLst>
          </p:cNvPr>
          <p:cNvGrpSpPr/>
          <p:nvPr/>
        </p:nvGrpSpPr>
        <p:grpSpPr>
          <a:xfrm>
            <a:off x="1557461" y="5205017"/>
            <a:ext cx="9077078" cy="1575088"/>
            <a:chOff x="516027" y="2559493"/>
            <a:chExt cx="9077078" cy="1575088"/>
          </a:xfrm>
        </p:grpSpPr>
        <p:pic>
          <p:nvPicPr>
            <p:cNvPr id="190" name="Picture 6">
              <a:extLst>
                <a:ext uri="{FF2B5EF4-FFF2-40B4-BE49-F238E27FC236}">
                  <a16:creationId xmlns:a16="http://schemas.microsoft.com/office/drawing/2014/main" id="{38D21977-1BC9-4608-934D-0C770B3EB55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61" b="98633" l="8398" r="89844">
                          <a14:foregroundMark x1="39258" y1="56445" x2="61133" y2="86328"/>
                          <a14:foregroundMark x1="55078" y1="58203" x2="55664" y2="89648"/>
                          <a14:foregroundMark x1="40430" y1="97070" x2="62891" y2="98828"/>
                          <a14:foregroundMark x1="66016" y1="87891" x2="68359" y2="96289"/>
                          <a14:foregroundMark x1="90234" y1="55469" x2="87500" y2="53906"/>
                          <a14:foregroundMark x1="9570" y1="58789" x2="12500" y2="58789"/>
                          <a14:foregroundMark x1="8398" y1="50391" x2="13867" y2="51563"/>
                        </a14:backgroundRemoval>
                      </a14:imgEffect>
                    </a14:imgLayer>
                  </a14:imgProps>
                </a:ext>
                <a:ext uri="{28A0092B-C50C-407E-A947-70E740481C1C}">
                  <a14:useLocalDpi xmlns:a14="http://schemas.microsoft.com/office/drawing/2010/main" val="0"/>
                </a:ext>
              </a:extLst>
            </a:blip>
            <a:srcRect/>
            <a:stretch>
              <a:fillRect/>
            </a:stretch>
          </p:blipFill>
          <p:spPr bwMode="auto">
            <a:xfrm>
              <a:off x="528174" y="2559493"/>
              <a:ext cx="834420" cy="834420"/>
            </a:xfrm>
            <a:prstGeom prst="rect">
              <a:avLst/>
            </a:prstGeom>
            <a:noFill/>
            <a:extLst>
              <a:ext uri="{909E8E84-426E-40DD-AFC4-6F175D3DCCD1}">
                <a14:hiddenFill xmlns:a14="http://schemas.microsoft.com/office/drawing/2010/main">
                  <a:solidFill>
                    <a:srgbClr val="FFFFFF">
                      <a:alpha val="82000"/>
                    </a:srgbClr>
                  </a:solidFill>
                </a14:hiddenFill>
              </a:ext>
            </a:extLst>
          </p:spPr>
        </p:pic>
        <p:sp>
          <p:nvSpPr>
            <p:cNvPr id="191" name="Rectangle: Rounded Corners 190">
              <a:extLst>
                <a:ext uri="{FF2B5EF4-FFF2-40B4-BE49-F238E27FC236}">
                  <a16:creationId xmlns:a16="http://schemas.microsoft.com/office/drawing/2014/main" id="{C7F93FC0-3D3B-448D-8967-3E98DD9B9CD9}"/>
                </a:ext>
              </a:extLst>
            </p:cNvPr>
            <p:cNvSpPr/>
            <p:nvPr/>
          </p:nvSpPr>
          <p:spPr>
            <a:xfrm>
              <a:off x="516027" y="3212966"/>
              <a:ext cx="9077078" cy="921615"/>
            </a:xfrm>
            <a:prstGeom prst="roundRect">
              <a:avLst/>
            </a:prstGeom>
            <a:solidFill>
              <a:srgbClr val="FFFFFF">
                <a:alpha val="82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2" name="矩形 3">
            <a:extLst>
              <a:ext uri="{FF2B5EF4-FFF2-40B4-BE49-F238E27FC236}">
                <a16:creationId xmlns:a16="http://schemas.microsoft.com/office/drawing/2014/main" id="{8E813C60-80FF-4529-95D2-F7084E1BEB19}"/>
              </a:ext>
            </a:extLst>
          </p:cNvPr>
          <p:cNvSpPr/>
          <p:nvPr/>
        </p:nvSpPr>
        <p:spPr>
          <a:xfrm>
            <a:off x="1599277" y="5949108"/>
            <a:ext cx="8993446" cy="707886"/>
          </a:xfrm>
          <a:prstGeom prst="rect">
            <a:avLst/>
          </a:prstGeom>
        </p:spPr>
        <p:txBody>
          <a:bodyPr wrap="square">
            <a:spAutoFit/>
          </a:bodyPr>
          <a:lstStyle/>
          <a:p>
            <a:pPr algn="ctr"/>
            <a:r>
              <a:rPr lang="en-US" altLang="zh-CN" sz="4000">
                <a:solidFill>
                  <a:srgbClr val="C45408"/>
                </a:solidFill>
                <a:latin typeface="#9Slide05 SVNSteady" pitchFamily="2" charset="0"/>
              </a:rPr>
              <a:t>Hãy xác định thành phần chưa biết trong các phép tính</a:t>
            </a:r>
            <a:endParaRPr lang="zh-CN" altLang="en-US" sz="4000" dirty="0">
              <a:solidFill>
                <a:srgbClr val="C45408"/>
              </a:solidFill>
              <a:latin typeface="#9Slide05 SVNSteady" pitchFamily="2" charset="0"/>
            </a:endParaRPr>
          </a:p>
        </p:txBody>
      </p:sp>
      <p:sp>
        <p:nvSpPr>
          <p:cNvPr id="193" name="Speech Bubble: Rectangle with Corners Rounded 192">
            <a:extLst>
              <a:ext uri="{FF2B5EF4-FFF2-40B4-BE49-F238E27FC236}">
                <a16:creationId xmlns:a16="http://schemas.microsoft.com/office/drawing/2014/main" id="{1589141F-DF31-4D3C-86C0-C4038AB50603}"/>
              </a:ext>
            </a:extLst>
          </p:cNvPr>
          <p:cNvSpPr/>
          <p:nvPr/>
        </p:nvSpPr>
        <p:spPr>
          <a:xfrm>
            <a:off x="1811592" y="3343241"/>
            <a:ext cx="2875918" cy="1096594"/>
          </a:xfrm>
          <a:prstGeom prst="wedgeRoundRectCallout">
            <a:avLst>
              <a:gd name="adj1" fmla="val -40834"/>
              <a:gd name="adj2" fmla="val -85305"/>
              <a:gd name="adj3" fmla="val 16667"/>
            </a:avLst>
          </a:prstGeom>
          <a:solidFill>
            <a:srgbClr val="FEFDF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108000" bIns="144000" rtlCol="0" anchor="ctr"/>
          <a:lstStyle/>
          <a:p>
            <a:pPr algn="ctr"/>
            <a:r>
              <a:rPr lang="en-US" sz="4000">
                <a:solidFill>
                  <a:srgbClr val="563E29"/>
                </a:solidFill>
                <a:latin typeface="SVN-Caprica Script" pitchFamily="2" charset="0"/>
                <a:ea typeface="字魂47号-三分行楷" panose="00000500000000000000" pitchFamily="2" charset="-122"/>
              </a:rPr>
              <a:t>Số hạng</a:t>
            </a:r>
            <a:endParaRPr lang="en-US" sz="4000" dirty="0">
              <a:solidFill>
                <a:srgbClr val="563E29"/>
              </a:solidFill>
              <a:latin typeface="SVN-Caprica Script" pitchFamily="2" charset="0"/>
              <a:ea typeface="字魂47号-三分行楷" panose="00000500000000000000" pitchFamily="2" charset="-122"/>
            </a:endParaRPr>
          </a:p>
        </p:txBody>
      </p:sp>
      <p:sp>
        <p:nvSpPr>
          <p:cNvPr id="194" name="Speech Bubble: Rectangle with Corners Rounded 193">
            <a:extLst>
              <a:ext uri="{FF2B5EF4-FFF2-40B4-BE49-F238E27FC236}">
                <a16:creationId xmlns:a16="http://schemas.microsoft.com/office/drawing/2014/main" id="{70BE45EA-820D-4552-9E17-90D0BFF9DD48}"/>
              </a:ext>
            </a:extLst>
          </p:cNvPr>
          <p:cNvSpPr/>
          <p:nvPr/>
        </p:nvSpPr>
        <p:spPr>
          <a:xfrm>
            <a:off x="7701697" y="3389357"/>
            <a:ext cx="2806068" cy="1096594"/>
          </a:xfrm>
          <a:prstGeom prst="wedgeRoundRectCallout">
            <a:avLst>
              <a:gd name="adj1" fmla="val -66004"/>
              <a:gd name="adj2" fmla="val -96241"/>
              <a:gd name="adj3" fmla="val 16667"/>
            </a:avLst>
          </a:prstGeom>
          <a:solidFill>
            <a:srgbClr val="FEFDF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108000" bIns="144000" rtlCol="0" anchor="ctr"/>
          <a:lstStyle/>
          <a:p>
            <a:pPr algn="ctr"/>
            <a:r>
              <a:rPr lang="en-US" sz="4000">
                <a:solidFill>
                  <a:srgbClr val="563E29"/>
                </a:solidFill>
                <a:latin typeface="SVN-Caprica Script" pitchFamily="2" charset="0"/>
                <a:ea typeface="字魂47号-三分行楷" panose="00000500000000000000" pitchFamily="2" charset="-122"/>
              </a:rPr>
              <a:t>Số bị trừ</a:t>
            </a:r>
            <a:endParaRPr lang="en-US" sz="4000" dirty="0">
              <a:solidFill>
                <a:srgbClr val="563E29"/>
              </a:solidFill>
              <a:latin typeface="SVN-Caprica Script" pitchFamily="2" charset="0"/>
              <a:ea typeface="字魂47号-三分行楷" panose="00000500000000000000" pitchFamily="2" charset="-122"/>
            </a:endParaRPr>
          </a:p>
        </p:txBody>
      </p:sp>
      <p:sp>
        <p:nvSpPr>
          <p:cNvPr id="196" name="矩形 3">
            <a:extLst>
              <a:ext uri="{FF2B5EF4-FFF2-40B4-BE49-F238E27FC236}">
                <a16:creationId xmlns:a16="http://schemas.microsoft.com/office/drawing/2014/main" id="{11849AE7-7F2B-45AB-A0F1-2B68E69DBEED}"/>
              </a:ext>
            </a:extLst>
          </p:cNvPr>
          <p:cNvSpPr/>
          <p:nvPr/>
        </p:nvSpPr>
        <p:spPr>
          <a:xfrm>
            <a:off x="1827877" y="5970492"/>
            <a:ext cx="8993446" cy="707886"/>
          </a:xfrm>
          <a:prstGeom prst="rect">
            <a:avLst/>
          </a:prstGeom>
        </p:spPr>
        <p:txBody>
          <a:bodyPr wrap="square">
            <a:spAutoFit/>
          </a:bodyPr>
          <a:lstStyle/>
          <a:p>
            <a:pPr algn="ctr"/>
            <a:r>
              <a:rPr lang="en-US" altLang="zh-CN" sz="4000">
                <a:solidFill>
                  <a:srgbClr val="C45408"/>
                </a:solidFill>
                <a:latin typeface="#9Slide05 SVNSteady" pitchFamily="2" charset="0"/>
              </a:rPr>
              <a:t>Muốn tìm số hạng chưa biết ta làm như thế nào?</a:t>
            </a:r>
            <a:endParaRPr lang="zh-CN" altLang="en-US" sz="4000" dirty="0">
              <a:solidFill>
                <a:srgbClr val="C45408"/>
              </a:solidFill>
              <a:latin typeface="#9Slide05 SVNSteady" pitchFamily="2" charset="0"/>
            </a:endParaRPr>
          </a:p>
        </p:txBody>
      </p:sp>
      <p:sp>
        <p:nvSpPr>
          <p:cNvPr id="197" name="Rectangle: Diagonal Corners Rounded 196">
            <a:extLst>
              <a:ext uri="{FF2B5EF4-FFF2-40B4-BE49-F238E27FC236}">
                <a16:creationId xmlns:a16="http://schemas.microsoft.com/office/drawing/2014/main" id="{99C46EB2-0D4F-4E7F-AD84-7CF96957A057}"/>
              </a:ext>
            </a:extLst>
          </p:cNvPr>
          <p:cNvSpPr/>
          <p:nvPr/>
        </p:nvSpPr>
        <p:spPr>
          <a:xfrm>
            <a:off x="1398400" y="3051094"/>
            <a:ext cx="4009878" cy="2019391"/>
          </a:xfrm>
          <a:prstGeom prst="round2DiagRect">
            <a:avLst/>
          </a:prstGeom>
          <a:solidFill>
            <a:srgbClr val="FEFDF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108000" bIns="144000" rtlCol="0" anchor="ctr"/>
          <a:lstStyle/>
          <a:p>
            <a:pPr algn="just"/>
            <a:r>
              <a:rPr lang="en-US" sz="3200">
                <a:solidFill>
                  <a:srgbClr val="563E29"/>
                </a:solidFill>
                <a:latin typeface="SVN-Caprica Script" pitchFamily="2" charset="0"/>
                <a:ea typeface="字魂47号-三分行楷" panose="00000500000000000000" pitchFamily="2" charset="-122"/>
              </a:rPr>
              <a:t>Muốn tìm số hạng chưa biết ta lấy tổng trừ cho số hạng đã biết.</a:t>
            </a:r>
            <a:endParaRPr lang="en-US" sz="3200" dirty="0">
              <a:solidFill>
                <a:srgbClr val="563E29"/>
              </a:solidFill>
              <a:latin typeface="SVN-Caprica Script" pitchFamily="2" charset="0"/>
              <a:ea typeface="字魂47号-三分行楷" panose="00000500000000000000" pitchFamily="2" charset="-122"/>
            </a:endParaRPr>
          </a:p>
        </p:txBody>
      </p:sp>
      <p:sp>
        <p:nvSpPr>
          <p:cNvPr id="198" name="矩形 3">
            <a:extLst>
              <a:ext uri="{FF2B5EF4-FFF2-40B4-BE49-F238E27FC236}">
                <a16:creationId xmlns:a16="http://schemas.microsoft.com/office/drawing/2014/main" id="{14406C81-F3CF-4C67-9CAA-A13652E0D7A5}"/>
              </a:ext>
            </a:extLst>
          </p:cNvPr>
          <p:cNvSpPr/>
          <p:nvPr/>
        </p:nvSpPr>
        <p:spPr>
          <a:xfrm>
            <a:off x="1827877" y="5970492"/>
            <a:ext cx="8993446" cy="707886"/>
          </a:xfrm>
          <a:prstGeom prst="rect">
            <a:avLst/>
          </a:prstGeom>
        </p:spPr>
        <p:txBody>
          <a:bodyPr wrap="square">
            <a:spAutoFit/>
          </a:bodyPr>
          <a:lstStyle/>
          <a:p>
            <a:pPr algn="ctr"/>
            <a:r>
              <a:rPr lang="en-US" altLang="zh-CN" sz="4000">
                <a:solidFill>
                  <a:srgbClr val="C45408"/>
                </a:solidFill>
                <a:latin typeface="#9Slide05 SVNSteady" pitchFamily="2" charset="0"/>
              </a:rPr>
              <a:t>Muốn tìm số bị trừ ta làm như thế nào?</a:t>
            </a:r>
            <a:endParaRPr lang="zh-CN" altLang="en-US" sz="4000" dirty="0">
              <a:solidFill>
                <a:srgbClr val="C45408"/>
              </a:solidFill>
              <a:latin typeface="#9Slide05 SVNSteady" pitchFamily="2" charset="0"/>
            </a:endParaRPr>
          </a:p>
        </p:txBody>
      </p:sp>
      <p:sp>
        <p:nvSpPr>
          <p:cNvPr id="199" name="Rectangle: Diagonal Corners Rounded 198">
            <a:extLst>
              <a:ext uri="{FF2B5EF4-FFF2-40B4-BE49-F238E27FC236}">
                <a16:creationId xmlns:a16="http://schemas.microsoft.com/office/drawing/2014/main" id="{6B25ECA9-7138-4132-868B-9084A81CAF9F}"/>
              </a:ext>
            </a:extLst>
          </p:cNvPr>
          <p:cNvSpPr/>
          <p:nvPr/>
        </p:nvSpPr>
        <p:spPr>
          <a:xfrm>
            <a:off x="6985931" y="3095313"/>
            <a:ext cx="4009878" cy="2019391"/>
          </a:xfrm>
          <a:prstGeom prst="round2DiagRect">
            <a:avLst/>
          </a:prstGeom>
          <a:solidFill>
            <a:srgbClr val="FEFDF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108000" bIns="144000" rtlCol="0" anchor="ctr"/>
          <a:lstStyle/>
          <a:p>
            <a:pPr algn="just"/>
            <a:r>
              <a:rPr lang="en-US" sz="3200">
                <a:solidFill>
                  <a:srgbClr val="563E29"/>
                </a:solidFill>
                <a:latin typeface="SVN-Caprica Script" pitchFamily="2" charset="0"/>
                <a:ea typeface="字魂47号-三分行楷" panose="00000500000000000000" pitchFamily="2" charset="-122"/>
              </a:rPr>
              <a:t>Muốn tìm số bị trừ ta lấy hiệu cộng với số trừ.</a:t>
            </a:r>
            <a:endParaRPr lang="en-US" sz="3200" dirty="0">
              <a:solidFill>
                <a:srgbClr val="563E29"/>
              </a:solidFill>
              <a:latin typeface="SVN-Caprica Script" pitchFamily="2" charset="0"/>
              <a:ea typeface="字魂47号-三分行楷" panose="00000500000000000000" pitchFamily="2" charset="-122"/>
            </a:endParaRPr>
          </a:p>
        </p:txBody>
      </p:sp>
      <p:sp>
        <p:nvSpPr>
          <p:cNvPr id="200" name="Text Box 7">
            <a:extLst>
              <a:ext uri="{FF2B5EF4-FFF2-40B4-BE49-F238E27FC236}">
                <a16:creationId xmlns:a16="http://schemas.microsoft.com/office/drawing/2014/main" id="{F6D73652-7228-44C1-8A31-676316BA6DAC}"/>
              </a:ext>
            </a:extLst>
          </p:cNvPr>
          <p:cNvSpPr txBox="1">
            <a:spLocks noChangeArrowheads="1"/>
          </p:cNvSpPr>
          <p:nvPr/>
        </p:nvSpPr>
        <p:spPr bwMode="auto">
          <a:xfrm>
            <a:off x="1505658" y="3067540"/>
            <a:ext cx="44422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563E29"/>
                </a:solidFill>
                <a:latin typeface="SVN-Bulgary" pitchFamily="50" charset="0"/>
                <a:ea typeface="#9Slide05 SVNQuarzo" panose="04000000000000000000" pitchFamily="82" charset="0"/>
                <a:cs typeface="Times New Roman" panose="02020603050405020304" pitchFamily="18" charset="0"/>
              </a:rPr>
              <a:t> x</a:t>
            </a:r>
            <a:r>
              <a:rPr lang="en-US" altLang="en-US" sz="3600" b="1">
                <a:solidFill>
                  <a:srgbClr val="563E29"/>
                </a:solidFill>
                <a:latin typeface="SVN-Caprica Script" pitchFamily="2" charset="0"/>
                <a:ea typeface="#9Slide02 Tieu de dai" panose="02000000000000000000" pitchFamily="2" charset="0"/>
                <a:cs typeface="Times New Roman" panose="02020603050405020304" pitchFamily="18" charset="0"/>
              </a:rPr>
              <a:t>   	      = 9,16 - 5,84</a:t>
            </a:r>
            <a:r>
              <a:rPr lang="en-US" altLang="en-US" sz="3600">
                <a:solidFill>
                  <a:srgbClr val="563E29"/>
                </a:solidFill>
                <a:latin typeface="SVN-Caprica Script" pitchFamily="2" charset="0"/>
                <a:ea typeface="#9Slide02 Tieu de dai" panose="02000000000000000000" pitchFamily="2" charset="0"/>
              </a:rPr>
              <a:t> </a:t>
            </a:r>
          </a:p>
        </p:txBody>
      </p:sp>
      <p:sp>
        <p:nvSpPr>
          <p:cNvPr id="201" name="Text Box 9">
            <a:extLst>
              <a:ext uri="{FF2B5EF4-FFF2-40B4-BE49-F238E27FC236}">
                <a16:creationId xmlns:a16="http://schemas.microsoft.com/office/drawing/2014/main" id="{095C4E05-D416-4CA5-8E41-F9679D00F6C7}"/>
              </a:ext>
            </a:extLst>
          </p:cNvPr>
          <p:cNvSpPr txBox="1">
            <a:spLocks noChangeArrowheads="1"/>
          </p:cNvSpPr>
          <p:nvPr/>
        </p:nvSpPr>
        <p:spPr bwMode="auto">
          <a:xfrm>
            <a:off x="1505658" y="3791818"/>
            <a:ext cx="37289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563E29"/>
                </a:solidFill>
                <a:latin typeface="SVN-Bulgary" pitchFamily="50" charset="0"/>
                <a:ea typeface="#9Slide05 SVNQuarzo" panose="04000000000000000000" pitchFamily="82" charset="0"/>
                <a:cs typeface="Times New Roman" panose="02020603050405020304" pitchFamily="18" charset="0"/>
              </a:rPr>
              <a:t> x </a:t>
            </a:r>
            <a:r>
              <a:rPr lang="en-US" altLang="en-US" sz="3600" b="1">
                <a:solidFill>
                  <a:srgbClr val="563E29"/>
                </a:solidFill>
                <a:latin typeface="SVN-Caprica Script" pitchFamily="2" charset="0"/>
                <a:ea typeface="#9Slide02 Tieu de dai" panose="02000000000000000000" pitchFamily="2" charset="0"/>
              </a:rPr>
              <a:t>         =     </a:t>
            </a:r>
            <a:r>
              <a:rPr lang="en-US" altLang="en-US" sz="3600" b="1">
                <a:solidFill>
                  <a:srgbClr val="C45408"/>
                </a:solidFill>
                <a:latin typeface="SVN-Caprica Script" pitchFamily="2" charset="0"/>
                <a:ea typeface="#9Slide02 Tieu de dai" panose="02000000000000000000" pitchFamily="2" charset="0"/>
              </a:rPr>
              <a:t>3,32 </a:t>
            </a:r>
          </a:p>
        </p:txBody>
      </p:sp>
      <p:sp>
        <p:nvSpPr>
          <p:cNvPr id="202" name="Text Box 11">
            <a:extLst>
              <a:ext uri="{FF2B5EF4-FFF2-40B4-BE49-F238E27FC236}">
                <a16:creationId xmlns:a16="http://schemas.microsoft.com/office/drawing/2014/main" id="{8BC0D54E-BE3A-456B-9BEC-287D13D07C95}"/>
              </a:ext>
            </a:extLst>
          </p:cNvPr>
          <p:cNvSpPr txBox="1">
            <a:spLocks noChangeArrowheads="1"/>
          </p:cNvSpPr>
          <p:nvPr/>
        </p:nvSpPr>
        <p:spPr bwMode="auto">
          <a:xfrm>
            <a:off x="7734267" y="3124718"/>
            <a:ext cx="374333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400" b="1">
                <a:solidFill>
                  <a:srgbClr val="563E29"/>
                </a:solidFill>
                <a:latin typeface="SVN-Bulgary" pitchFamily="50" charset="0"/>
                <a:ea typeface="#9Slide05 SVNQuarzo" panose="04000000000000000000" pitchFamily="82" charset="0"/>
                <a:cs typeface="Times New Roman" panose="02020603050405020304" pitchFamily="18" charset="0"/>
              </a:rPr>
              <a:t>x </a:t>
            </a:r>
            <a:r>
              <a:rPr lang="en-US" altLang="en-US" sz="3600">
                <a:solidFill>
                  <a:srgbClr val="563E29"/>
                </a:solidFill>
                <a:latin typeface="SVN-Caprica Script" pitchFamily="2" charset="0"/>
                <a:ea typeface="#9Slide02 Tieu de dai" panose="02000000000000000000" pitchFamily="2" charset="0"/>
                <a:cs typeface="Times New Roman" panose="02020603050405020304" pitchFamily="18" charset="0"/>
              </a:rPr>
              <a:t>  	= 2,55 + 0,35 </a:t>
            </a:r>
          </a:p>
        </p:txBody>
      </p:sp>
      <p:sp>
        <p:nvSpPr>
          <p:cNvPr id="203" name="Text Box 12">
            <a:extLst>
              <a:ext uri="{FF2B5EF4-FFF2-40B4-BE49-F238E27FC236}">
                <a16:creationId xmlns:a16="http://schemas.microsoft.com/office/drawing/2014/main" id="{C8638E58-FA45-45A6-A424-26C2F633F14C}"/>
              </a:ext>
            </a:extLst>
          </p:cNvPr>
          <p:cNvSpPr txBox="1">
            <a:spLocks noChangeArrowheads="1"/>
          </p:cNvSpPr>
          <p:nvPr/>
        </p:nvSpPr>
        <p:spPr bwMode="auto">
          <a:xfrm>
            <a:off x="7734267" y="3848996"/>
            <a:ext cx="244329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400" b="1">
                <a:solidFill>
                  <a:srgbClr val="563E29"/>
                </a:solidFill>
                <a:latin typeface="SVN-Bulgary" pitchFamily="50" charset="0"/>
                <a:ea typeface="#9Slide05 SVNQuarzo" panose="04000000000000000000" pitchFamily="82" charset="0"/>
                <a:cs typeface="Times New Roman" panose="02020603050405020304" pitchFamily="18" charset="0"/>
              </a:rPr>
              <a:t>x</a:t>
            </a:r>
            <a:r>
              <a:rPr lang="en-US" altLang="en-US" sz="3600">
                <a:solidFill>
                  <a:srgbClr val="563E29"/>
                </a:solidFill>
                <a:latin typeface="SVN-Caprica Script" pitchFamily="2" charset="0"/>
                <a:ea typeface="#9Slide02 Tieu de dai" panose="02000000000000000000" pitchFamily="2" charset="0"/>
              </a:rPr>
              <a:t>   	=   </a:t>
            </a:r>
            <a:r>
              <a:rPr lang="en-US" altLang="en-US" sz="3600">
                <a:solidFill>
                  <a:srgbClr val="C45408"/>
                </a:solidFill>
                <a:latin typeface="SVN-Caprica Script" pitchFamily="2" charset="0"/>
                <a:ea typeface="#9Slide02 Tieu de dai" panose="02000000000000000000" pitchFamily="2" charset="0"/>
              </a:rPr>
              <a:t>2,9 </a:t>
            </a:r>
          </a:p>
        </p:txBody>
      </p:sp>
    </p:spTree>
    <p:extLst>
      <p:ext uri="{BB962C8B-B14F-4D97-AF65-F5344CB8AC3E}">
        <p14:creationId xmlns:p14="http://schemas.microsoft.com/office/powerpoint/2010/main" val="15094673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box(in)">
                                      <p:cBhvr>
                                        <p:cTn id="7" dur="500"/>
                                        <p:tgtEl>
                                          <p:spTgt spid="18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8"/>
                                        </p:tgtEl>
                                        <p:attrNameLst>
                                          <p:attrName>style.visibility</p:attrName>
                                        </p:attrNameLst>
                                      </p:cBhvr>
                                      <p:to>
                                        <p:strVal val="visible"/>
                                      </p:to>
                                    </p:set>
                                    <p:animEffect transition="in" filter="box(in)">
                                      <p:cBhvr>
                                        <p:cTn id="12" dur="500"/>
                                        <p:tgtEl>
                                          <p:spTgt spid="18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9"/>
                                        </p:tgtEl>
                                        <p:attrNameLst>
                                          <p:attrName>style.visibility</p:attrName>
                                        </p:attrNameLst>
                                      </p:cBhvr>
                                      <p:to>
                                        <p:strVal val="visible"/>
                                      </p:to>
                                    </p:set>
                                    <p:animEffect transition="in" filter="wipe(left)">
                                      <p:cBhvr>
                                        <p:cTn id="17" dur="500"/>
                                        <p:tgtEl>
                                          <p:spTgt spid="18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2"/>
                                        </p:tgtEl>
                                        <p:attrNameLst>
                                          <p:attrName>style.visibility</p:attrName>
                                        </p:attrNameLst>
                                      </p:cBhvr>
                                      <p:to>
                                        <p:strVal val="visible"/>
                                      </p:to>
                                    </p:set>
                                    <p:animEffect transition="in" filter="barn(inVertical)">
                                      <p:cBhvr>
                                        <p:cTn id="22" dur="500"/>
                                        <p:tgtEl>
                                          <p:spTgt spid="1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3"/>
                                        </p:tgtEl>
                                        <p:attrNameLst>
                                          <p:attrName>style.visibility</p:attrName>
                                        </p:attrNameLst>
                                      </p:cBhvr>
                                      <p:to>
                                        <p:strVal val="visible"/>
                                      </p:to>
                                    </p:set>
                                    <p:animEffect transition="in" filter="fade">
                                      <p:cBhvr>
                                        <p:cTn id="27" dur="500"/>
                                        <p:tgtEl>
                                          <p:spTgt spid="19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4"/>
                                        </p:tgtEl>
                                        <p:attrNameLst>
                                          <p:attrName>style.visibility</p:attrName>
                                        </p:attrNameLst>
                                      </p:cBhvr>
                                      <p:to>
                                        <p:strVal val="visible"/>
                                      </p:to>
                                    </p:set>
                                    <p:animEffect transition="in" filter="fade">
                                      <p:cBhvr>
                                        <p:cTn id="32" dur="500"/>
                                        <p:tgtEl>
                                          <p:spTgt spid="19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1" nodeType="clickEffect">
                                  <p:stCondLst>
                                    <p:cond delay="0"/>
                                  </p:stCondLst>
                                  <p:childTnLst>
                                    <p:animEffect transition="out" filter="dissolve">
                                      <p:cBhvr>
                                        <p:cTn id="36" dur="500"/>
                                        <p:tgtEl>
                                          <p:spTgt spid="193"/>
                                        </p:tgtEl>
                                      </p:cBhvr>
                                    </p:animEffect>
                                    <p:set>
                                      <p:cBhvr>
                                        <p:cTn id="37" dur="1" fill="hold">
                                          <p:stCondLst>
                                            <p:cond delay="499"/>
                                          </p:stCondLst>
                                        </p:cTn>
                                        <p:tgtEl>
                                          <p:spTgt spid="193"/>
                                        </p:tgtEl>
                                        <p:attrNameLst>
                                          <p:attrName>style.visibility</p:attrName>
                                        </p:attrNameLst>
                                      </p:cBhvr>
                                      <p:to>
                                        <p:strVal val="hidden"/>
                                      </p:to>
                                    </p:set>
                                  </p:childTnLst>
                                </p:cTn>
                              </p:par>
                              <p:par>
                                <p:cTn id="38" presetID="9" presetClass="exit" presetSubtype="0" fill="hold" grpId="1" nodeType="withEffect">
                                  <p:stCondLst>
                                    <p:cond delay="0"/>
                                  </p:stCondLst>
                                  <p:childTnLst>
                                    <p:animEffect transition="out" filter="dissolve">
                                      <p:cBhvr>
                                        <p:cTn id="39" dur="500"/>
                                        <p:tgtEl>
                                          <p:spTgt spid="194"/>
                                        </p:tgtEl>
                                      </p:cBhvr>
                                    </p:animEffect>
                                    <p:set>
                                      <p:cBhvr>
                                        <p:cTn id="40" dur="1" fill="hold">
                                          <p:stCondLst>
                                            <p:cond delay="499"/>
                                          </p:stCondLst>
                                        </p:cTn>
                                        <p:tgtEl>
                                          <p:spTgt spid="19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3" presetClass="exit" presetSubtype="32" fill="hold" grpId="1" nodeType="clickEffect">
                                  <p:stCondLst>
                                    <p:cond delay="0"/>
                                  </p:stCondLst>
                                  <p:childTnLst>
                                    <p:anim calcmode="lin" valueType="num">
                                      <p:cBhvr>
                                        <p:cTn id="44" dur="500"/>
                                        <p:tgtEl>
                                          <p:spTgt spid="192"/>
                                        </p:tgtEl>
                                        <p:attrNameLst>
                                          <p:attrName>ppt_w</p:attrName>
                                        </p:attrNameLst>
                                      </p:cBhvr>
                                      <p:tavLst>
                                        <p:tav tm="0">
                                          <p:val>
                                            <p:strVal val="ppt_w"/>
                                          </p:val>
                                        </p:tav>
                                        <p:tav tm="100000">
                                          <p:val>
                                            <p:fltVal val="0"/>
                                          </p:val>
                                        </p:tav>
                                      </p:tavLst>
                                    </p:anim>
                                    <p:anim calcmode="lin" valueType="num">
                                      <p:cBhvr>
                                        <p:cTn id="45" dur="500"/>
                                        <p:tgtEl>
                                          <p:spTgt spid="192"/>
                                        </p:tgtEl>
                                        <p:attrNameLst>
                                          <p:attrName>ppt_h</p:attrName>
                                        </p:attrNameLst>
                                      </p:cBhvr>
                                      <p:tavLst>
                                        <p:tav tm="0">
                                          <p:val>
                                            <p:strVal val="ppt_h"/>
                                          </p:val>
                                        </p:tav>
                                        <p:tav tm="100000">
                                          <p:val>
                                            <p:fltVal val="0"/>
                                          </p:val>
                                        </p:tav>
                                      </p:tavLst>
                                    </p:anim>
                                    <p:animEffect transition="out" filter="fade">
                                      <p:cBhvr>
                                        <p:cTn id="46" dur="500"/>
                                        <p:tgtEl>
                                          <p:spTgt spid="192"/>
                                        </p:tgtEl>
                                      </p:cBhvr>
                                    </p:animEffect>
                                    <p:set>
                                      <p:cBhvr>
                                        <p:cTn id="47" dur="1" fill="hold">
                                          <p:stCondLst>
                                            <p:cond delay="499"/>
                                          </p:stCondLst>
                                        </p:cTn>
                                        <p:tgtEl>
                                          <p:spTgt spid="192"/>
                                        </p:tgtEl>
                                        <p:attrNameLst>
                                          <p:attrName>style.visibility</p:attrName>
                                        </p:attrNameLst>
                                      </p:cBhvr>
                                      <p:to>
                                        <p:strVal val="hidden"/>
                                      </p:to>
                                    </p:set>
                                  </p:childTnLst>
                                </p:cTn>
                              </p:par>
                              <p:par>
                                <p:cTn id="48" presetID="16" presetClass="entr" presetSubtype="21" fill="hold" grpId="0" nodeType="withEffect">
                                  <p:stCondLst>
                                    <p:cond delay="0"/>
                                  </p:stCondLst>
                                  <p:childTnLst>
                                    <p:set>
                                      <p:cBhvr>
                                        <p:cTn id="49" dur="1" fill="hold">
                                          <p:stCondLst>
                                            <p:cond delay="0"/>
                                          </p:stCondLst>
                                        </p:cTn>
                                        <p:tgtEl>
                                          <p:spTgt spid="196"/>
                                        </p:tgtEl>
                                        <p:attrNameLst>
                                          <p:attrName>style.visibility</p:attrName>
                                        </p:attrNameLst>
                                      </p:cBhvr>
                                      <p:to>
                                        <p:strVal val="visible"/>
                                      </p:to>
                                    </p:set>
                                    <p:animEffect transition="in" filter="barn(inVertical)">
                                      <p:cBhvr>
                                        <p:cTn id="50" dur="500"/>
                                        <p:tgtEl>
                                          <p:spTgt spid="19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97"/>
                                        </p:tgtEl>
                                        <p:attrNameLst>
                                          <p:attrName>style.visibility</p:attrName>
                                        </p:attrNameLst>
                                      </p:cBhvr>
                                      <p:to>
                                        <p:strVal val="visible"/>
                                      </p:to>
                                    </p:set>
                                    <p:animEffect transition="in" filter="fade">
                                      <p:cBhvr>
                                        <p:cTn id="55" dur="500"/>
                                        <p:tgtEl>
                                          <p:spTgt spid="197"/>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xit" presetSubtype="0" fill="hold" grpId="1" nodeType="clickEffect">
                                  <p:stCondLst>
                                    <p:cond delay="0"/>
                                  </p:stCondLst>
                                  <p:childTnLst>
                                    <p:animEffect transition="out" filter="dissolve">
                                      <p:cBhvr>
                                        <p:cTn id="59" dur="500"/>
                                        <p:tgtEl>
                                          <p:spTgt spid="197"/>
                                        </p:tgtEl>
                                      </p:cBhvr>
                                    </p:animEffect>
                                    <p:set>
                                      <p:cBhvr>
                                        <p:cTn id="60" dur="1" fill="hold">
                                          <p:stCondLst>
                                            <p:cond delay="499"/>
                                          </p:stCondLst>
                                        </p:cTn>
                                        <p:tgtEl>
                                          <p:spTgt spid="19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53" presetClass="exit" presetSubtype="32" fill="hold" grpId="1" nodeType="clickEffect">
                                  <p:stCondLst>
                                    <p:cond delay="0"/>
                                  </p:stCondLst>
                                  <p:childTnLst>
                                    <p:anim calcmode="lin" valueType="num">
                                      <p:cBhvr>
                                        <p:cTn id="64" dur="500"/>
                                        <p:tgtEl>
                                          <p:spTgt spid="196"/>
                                        </p:tgtEl>
                                        <p:attrNameLst>
                                          <p:attrName>ppt_w</p:attrName>
                                        </p:attrNameLst>
                                      </p:cBhvr>
                                      <p:tavLst>
                                        <p:tav tm="0">
                                          <p:val>
                                            <p:strVal val="ppt_w"/>
                                          </p:val>
                                        </p:tav>
                                        <p:tav tm="100000">
                                          <p:val>
                                            <p:fltVal val="0"/>
                                          </p:val>
                                        </p:tav>
                                      </p:tavLst>
                                    </p:anim>
                                    <p:anim calcmode="lin" valueType="num">
                                      <p:cBhvr>
                                        <p:cTn id="65" dur="500"/>
                                        <p:tgtEl>
                                          <p:spTgt spid="196"/>
                                        </p:tgtEl>
                                        <p:attrNameLst>
                                          <p:attrName>ppt_h</p:attrName>
                                        </p:attrNameLst>
                                      </p:cBhvr>
                                      <p:tavLst>
                                        <p:tav tm="0">
                                          <p:val>
                                            <p:strVal val="ppt_h"/>
                                          </p:val>
                                        </p:tav>
                                        <p:tav tm="100000">
                                          <p:val>
                                            <p:fltVal val="0"/>
                                          </p:val>
                                        </p:tav>
                                      </p:tavLst>
                                    </p:anim>
                                    <p:animEffect transition="out" filter="fade">
                                      <p:cBhvr>
                                        <p:cTn id="66" dur="500"/>
                                        <p:tgtEl>
                                          <p:spTgt spid="196"/>
                                        </p:tgtEl>
                                      </p:cBhvr>
                                    </p:animEffect>
                                    <p:set>
                                      <p:cBhvr>
                                        <p:cTn id="67" dur="1" fill="hold">
                                          <p:stCondLst>
                                            <p:cond delay="499"/>
                                          </p:stCondLst>
                                        </p:cTn>
                                        <p:tgtEl>
                                          <p:spTgt spid="196"/>
                                        </p:tgtEl>
                                        <p:attrNameLst>
                                          <p:attrName>style.visibility</p:attrName>
                                        </p:attrNameLst>
                                      </p:cBhvr>
                                      <p:to>
                                        <p:strVal val="hidden"/>
                                      </p:to>
                                    </p:set>
                                  </p:childTnLst>
                                </p:cTn>
                              </p:par>
                              <p:par>
                                <p:cTn id="68" presetID="16" presetClass="entr" presetSubtype="21" fill="hold" grpId="0" nodeType="withEffect">
                                  <p:stCondLst>
                                    <p:cond delay="0"/>
                                  </p:stCondLst>
                                  <p:childTnLst>
                                    <p:set>
                                      <p:cBhvr>
                                        <p:cTn id="69" dur="1" fill="hold">
                                          <p:stCondLst>
                                            <p:cond delay="0"/>
                                          </p:stCondLst>
                                        </p:cTn>
                                        <p:tgtEl>
                                          <p:spTgt spid="198"/>
                                        </p:tgtEl>
                                        <p:attrNameLst>
                                          <p:attrName>style.visibility</p:attrName>
                                        </p:attrNameLst>
                                      </p:cBhvr>
                                      <p:to>
                                        <p:strVal val="visible"/>
                                      </p:to>
                                    </p:set>
                                    <p:animEffect transition="in" filter="barn(inVertical)">
                                      <p:cBhvr>
                                        <p:cTn id="70" dur="500"/>
                                        <p:tgtEl>
                                          <p:spTgt spid="19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99"/>
                                        </p:tgtEl>
                                        <p:attrNameLst>
                                          <p:attrName>style.visibility</p:attrName>
                                        </p:attrNameLst>
                                      </p:cBhvr>
                                      <p:to>
                                        <p:strVal val="visible"/>
                                      </p:to>
                                    </p:set>
                                    <p:animEffect transition="in" filter="fade">
                                      <p:cBhvr>
                                        <p:cTn id="75" dur="500"/>
                                        <p:tgtEl>
                                          <p:spTgt spid="199"/>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xit" presetSubtype="0" fill="hold" grpId="1" nodeType="clickEffect">
                                  <p:stCondLst>
                                    <p:cond delay="0"/>
                                  </p:stCondLst>
                                  <p:childTnLst>
                                    <p:animEffect transition="out" filter="dissolve">
                                      <p:cBhvr>
                                        <p:cTn id="79" dur="500"/>
                                        <p:tgtEl>
                                          <p:spTgt spid="199"/>
                                        </p:tgtEl>
                                      </p:cBhvr>
                                    </p:animEffect>
                                    <p:set>
                                      <p:cBhvr>
                                        <p:cTn id="80" dur="1" fill="hold">
                                          <p:stCondLst>
                                            <p:cond delay="499"/>
                                          </p:stCondLst>
                                        </p:cTn>
                                        <p:tgtEl>
                                          <p:spTgt spid="199"/>
                                        </p:tgtEl>
                                        <p:attrNameLst>
                                          <p:attrName>style.visibility</p:attrName>
                                        </p:attrNameLst>
                                      </p:cBhvr>
                                      <p:to>
                                        <p:strVal val="hidden"/>
                                      </p:to>
                                    </p:set>
                                  </p:childTnLst>
                                </p:cTn>
                              </p:par>
                              <p:par>
                                <p:cTn id="81" presetID="53" presetClass="exit" presetSubtype="32" fill="hold" grpId="1" nodeType="withEffect">
                                  <p:stCondLst>
                                    <p:cond delay="0"/>
                                  </p:stCondLst>
                                  <p:childTnLst>
                                    <p:anim calcmode="lin" valueType="num">
                                      <p:cBhvr>
                                        <p:cTn id="82" dur="500"/>
                                        <p:tgtEl>
                                          <p:spTgt spid="198"/>
                                        </p:tgtEl>
                                        <p:attrNameLst>
                                          <p:attrName>ppt_w</p:attrName>
                                        </p:attrNameLst>
                                      </p:cBhvr>
                                      <p:tavLst>
                                        <p:tav tm="0">
                                          <p:val>
                                            <p:strVal val="ppt_w"/>
                                          </p:val>
                                        </p:tav>
                                        <p:tav tm="100000">
                                          <p:val>
                                            <p:fltVal val="0"/>
                                          </p:val>
                                        </p:tav>
                                      </p:tavLst>
                                    </p:anim>
                                    <p:anim calcmode="lin" valueType="num">
                                      <p:cBhvr>
                                        <p:cTn id="83" dur="500"/>
                                        <p:tgtEl>
                                          <p:spTgt spid="198"/>
                                        </p:tgtEl>
                                        <p:attrNameLst>
                                          <p:attrName>ppt_h</p:attrName>
                                        </p:attrNameLst>
                                      </p:cBhvr>
                                      <p:tavLst>
                                        <p:tav tm="0">
                                          <p:val>
                                            <p:strVal val="ppt_h"/>
                                          </p:val>
                                        </p:tav>
                                        <p:tav tm="100000">
                                          <p:val>
                                            <p:fltVal val="0"/>
                                          </p:val>
                                        </p:tav>
                                      </p:tavLst>
                                    </p:anim>
                                    <p:animEffect transition="out" filter="fade">
                                      <p:cBhvr>
                                        <p:cTn id="84" dur="500"/>
                                        <p:tgtEl>
                                          <p:spTgt spid="198"/>
                                        </p:tgtEl>
                                      </p:cBhvr>
                                    </p:animEffect>
                                    <p:set>
                                      <p:cBhvr>
                                        <p:cTn id="85" dur="1" fill="hold">
                                          <p:stCondLst>
                                            <p:cond delay="499"/>
                                          </p:stCondLst>
                                        </p:cTn>
                                        <p:tgtEl>
                                          <p:spTgt spid="198"/>
                                        </p:tgtEl>
                                        <p:attrNameLst>
                                          <p:attrName>style.visibility</p:attrName>
                                        </p:attrNameLst>
                                      </p:cBhvr>
                                      <p:to>
                                        <p:strVal val="hidden"/>
                                      </p:to>
                                    </p:set>
                                  </p:childTnLst>
                                </p:cTn>
                              </p:par>
                              <p:par>
                                <p:cTn id="86" presetID="53" presetClass="exit" presetSubtype="32" fill="hold" nodeType="withEffect">
                                  <p:stCondLst>
                                    <p:cond delay="0"/>
                                  </p:stCondLst>
                                  <p:childTnLst>
                                    <p:anim calcmode="lin" valueType="num">
                                      <p:cBhvr>
                                        <p:cTn id="87" dur="500"/>
                                        <p:tgtEl>
                                          <p:spTgt spid="189"/>
                                        </p:tgtEl>
                                        <p:attrNameLst>
                                          <p:attrName>ppt_w</p:attrName>
                                        </p:attrNameLst>
                                      </p:cBhvr>
                                      <p:tavLst>
                                        <p:tav tm="0">
                                          <p:val>
                                            <p:strVal val="ppt_w"/>
                                          </p:val>
                                        </p:tav>
                                        <p:tav tm="100000">
                                          <p:val>
                                            <p:fltVal val="0"/>
                                          </p:val>
                                        </p:tav>
                                      </p:tavLst>
                                    </p:anim>
                                    <p:anim calcmode="lin" valueType="num">
                                      <p:cBhvr>
                                        <p:cTn id="88" dur="500"/>
                                        <p:tgtEl>
                                          <p:spTgt spid="189"/>
                                        </p:tgtEl>
                                        <p:attrNameLst>
                                          <p:attrName>ppt_h</p:attrName>
                                        </p:attrNameLst>
                                      </p:cBhvr>
                                      <p:tavLst>
                                        <p:tav tm="0">
                                          <p:val>
                                            <p:strVal val="ppt_h"/>
                                          </p:val>
                                        </p:tav>
                                        <p:tav tm="100000">
                                          <p:val>
                                            <p:fltVal val="0"/>
                                          </p:val>
                                        </p:tav>
                                      </p:tavLst>
                                    </p:anim>
                                    <p:animEffect transition="out" filter="fade">
                                      <p:cBhvr>
                                        <p:cTn id="89" dur="500"/>
                                        <p:tgtEl>
                                          <p:spTgt spid="189"/>
                                        </p:tgtEl>
                                      </p:cBhvr>
                                    </p:animEffect>
                                    <p:set>
                                      <p:cBhvr>
                                        <p:cTn id="90" dur="1" fill="hold">
                                          <p:stCondLst>
                                            <p:cond delay="499"/>
                                          </p:stCondLst>
                                        </p:cTn>
                                        <p:tgtEl>
                                          <p:spTgt spid="189"/>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00"/>
                                        </p:tgtEl>
                                        <p:attrNameLst>
                                          <p:attrName>style.visibility</p:attrName>
                                        </p:attrNameLst>
                                      </p:cBhvr>
                                      <p:to>
                                        <p:strVal val="visible"/>
                                      </p:to>
                                    </p:set>
                                    <p:animEffect transition="in" filter="wipe(left)">
                                      <p:cBhvr>
                                        <p:cTn id="95" dur="500"/>
                                        <p:tgtEl>
                                          <p:spTgt spid="200"/>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01"/>
                                        </p:tgtEl>
                                        <p:attrNameLst>
                                          <p:attrName>style.visibility</p:attrName>
                                        </p:attrNameLst>
                                      </p:cBhvr>
                                      <p:to>
                                        <p:strVal val="visible"/>
                                      </p:to>
                                    </p:set>
                                    <p:animEffect transition="in" filter="wipe(left)">
                                      <p:cBhvr>
                                        <p:cTn id="100" dur="500"/>
                                        <p:tgtEl>
                                          <p:spTgt spid="201"/>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202"/>
                                        </p:tgtEl>
                                        <p:attrNameLst>
                                          <p:attrName>style.visibility</p:attrName>
                                        </p:attrNameLst>
                                      </p:cBhvr>
                                      <p:to>
                                        <p:strVal val="visible"/>
                                      </p:to>
                                    </p:set>
                                    <p:animEffect transition="in" filter="wipe(left)">
                                      <p:cBhvr>
                                        <p:cTn id="105" dur="500"/>
                                        <p:tgtEl>
                                          <p:spTgt spid="202"/>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203"/>
                                        </p:tgtEl>
                                        <p:attrNameLst>
                                          <p:attrName>style.visibility</p:attrName>
                                        </p:attrNameLst>
                                      </p:cBhvr>
                                      <p:to>
                                        <p:strVal val="visible"/>
                                      </p:to>
                                    </p:set>
                                    <p:animEffect transition="in" filter="wipe(left)">
                                      <p:cBhvr>
                                        <p:cTn id="110"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P spid="188" grpId="0"/>
      <p:bldP spid="192" grpId="0"/>
      <p:bldP spid="192" grpId="1"/>
      <p:bldP spid="193" grpId="0" animBg="1"/>
      <p:bldP spid="193" grpId="1" animBg="1"/>
      <p:bldP spid="194" grpId="0" animBg="1"/>
      <p:bldP spid="194" grpId="1" animBg="1"/>
      <p:bldP spid="196" grpId="0"/>
      <p:bldP spid="196" grpId="1"/>
      <p:bldP spid="197" grpId="0" animBg="1"/>
      <p:bldP spid="197" grpId="1" animBg="1"/>
      <p:bldP spid="198" grpId="0"/>
      <p:bldP spid="198" grpId="1"/>
      <p:bldP spid="199" grpId="0" animBg="1"/>
      <p:bldP spid="199" grpId="1" animBg="1"/>
      <p:bldP spid="200" grpId="0"/>
      <p:bldP spid="201" grpId="0"/>
      <p:bldP spid="202" grpId="0"/>
      <p:bldP spid="20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3DE"/>
        </a:solidFill>
        <a:effectLst/>
      </p:bgPr>
    </p:bg>
    <p:spTree>
      <p:nvGrpSpPr>
        <p:cNvPr id="1" name=""/>
        <p:cNvGrpSpPr/>
        <p:nvPr/>
      </p:nvGrpSpPr>
      <p:grpSpPr>
        <a:xfrm>
          <a:off x="0" y="0"/>
          <a:ext cx="0" cy="0"/>
          <a:chOff x="0" y="0"/>
          <a:chExt cx="0" cy="0"/>
        </a:xfrm>
      </p:grpSpPr>
      <p:sp>
        <p:nvSpPr>
          <p:cNvPr id="411" name="Frame 410">
            <a:extLst>
              <a:ext uri="{FF2B5EF4-FFF2-40B4-BE49-F238E27FC236}">
                <a16:creationId xmlns:a16="http://schemas.microsoft.com/office/drawing/2014/main" id="{FF948C8F-97DD-4840-81D6-DBB4A04B53AF}"/>
              </a:ext>
            </a:extLst>
          </p:cNvPr>
          <p:cNvSpPr/>
          <p:nvPr/>
        </p:nvSpPr>
        <p:spPr>
          <a:xfrm>
            <a:off x="0" y="-80602"/>
            <a:ext cx="12263978" cy="6998677"/>
          </a:xfrm>
          <a:prstGeom prst="frame">
            <a:avLst>
              <a:gd name="adj1" fmla="val 6721"/>
            </a:avLst>
          </a:prstGeom>
          <a:solidFill>
            <a:srgbClr val="6F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2" name="Chord 135">
            <a:extLst>
              <a:ext uri="{FF2B5EF4-FFF2-40B4-BE49-F238E27FC236}">
                <a16:creationId xmlns:a16="http://schemas.microsoft.com/office/drawing/2014/main" id="{79715661-1C05-4B25-B47A-4B9FF2310C60}"/>
              </a:ext>
            </a:extLst>
          </p:cNvPr>
          <p:cNvSpPr/>
          <p:nvPr/>
        </p:nvSpPr>
        <p:spPr>
          <a:xfrm rot="1800000" flipH="1">
            <a:off x="9998125" y="4355595"/>
            <a:ext cx="3555668" cy="4712343"/>
          </a:xfrm>
          <a:custGeom>
            <a:avLst/>
            <a:gdLst>
              <a:gd name="connsiteX0" fmla="*/ 5583399 w 6541359"/>
              <a:gd name="connsiteY0" fmla="*/ 5583399 h 6541359"/>
              <a:gd name="connsiteX1" fmla="*/ 1635339 w 6541359"/>
              <a:gd name="connsiteY1" fmla="*/ 6103171 h 6541359"/>
              <a:gd name="connsiteX2" fmla="*/ 111445 w 6541359"/>
              <a:gd name="connsiteY2" fmla="*/ 2424165 h 6541359"/>
              <a:gd name="connsiteX3" fmla="*/ 3270679 w 6541359"/>
              <a:gd name="connsiteY3" fmla="*/ -1 h 6541359"/>
              <a:gd name="connsiteX4" fmla="*/ 5583399 w 6541359"/>
              <a:gd name="connsiteY4" fmla="*/ 5583399 h 6541359"/>
              <a:gd name="connsiteX0" fmla="*/ 5583695 w 5583695"/>
              <a:gd name="connsiteY0" fmla="*/ 5380200 h 6338236"/>
              <a:gd name="connsiteX1" fmla="*/ 1635635 w 5583695"/>
              <a:gd name="connsiteY1" fmla="*/ 5899972 h 6338236"/>
              <a:gd name="connsiteX2" fmla="*/ 111741 w 5583695"/>
              <a:gd name="connsiteY2" fmla="*/ 2220966 h 6338236"/>
              <a:gd name="connsiteX3" fmla="*/ 3033908 w 5583695"/>
              <a:gd name="connsiteY3" fmla="*/ 0 h 6338236"/>
              <a:gd name="connsiteX4" fmla="*/ 5583695 w 5583695"/>
              <a:gd name="connsiteY4" fmla="*/ 5380200 h 633823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7105488"/>
              <a:gd name="connsiteX1" fmla="*/ 1635635 w 5583695"/>
              <a:gd name="connsiteY1" fmla="*/ 6189932 h 7105488"/>
              <a:gd name="connsiteX2" fmla="*/ 111741 w 5583695"/>
              <a:gd name="connsiteY2" fmla="*/ 2510926 h 7105488"/>
              <a:gd name="connsiteX3" fmla="*/ 3033908 w 5583695"/>
              <a:gd name="connsiteY3" fmla="*/ 289960 h 7105488"/>
              <a:gd name="connsiteX4" fmla="*/ 5583695 w 5583695"/>
              <a:gd name="connsiteY4" fmla="*/ 5670160 h 7105488"/>
              <a:gd name="connsiteX0" fmla="*/ 5583695 w 5588648"/>
              <a:gd name="connsiteY0" fmla="*/ 5670160 h 7091781"/>
              <a:gd name="connsiteX1" fmla="*/ 1635635 w 5588648"/>
              <a:gd name="connsiteY1" fmla="*/ 6189932 h 7091781"/>
              <a:gd name="connsiteX2" fmla="*/ 111741 w 5588648"/>
              <a:gd name="connsiteY2" fmla="*/ 2510926 h 7091781"/>
              <a:gd name="connsiteX3" fmla="*/ 3033908 w 5588648"/>
              <a:gd name="connsiteY3" fmla="*/ 289960 h 7091781"/>
              <a:gd name="connsiteX4" fmla="*/ 5583695 w 5588648"/>
              <a:gd name="connsiteY4" fmla="*/ 5670160 h 709178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648" h="7406661">
                <a:moveTo>
                  <a:pt x="5583695" y="5985040"/>
                </a:moveTo>
                <a:cubicBezTo>
                  <a:pt x="5722279" y="8318723"/>
                  <a:pt x="2917637" y="7244976"/>
                  <a:pt x="1635635" y="6504812"/>
                </a:cubicBezTo>
                <a:cubicBezTo>
                  <a:pt x="353633" y="5764648"/>
                  <a:pt x="-271396" y="4255693"/>
                  <a:pt x="111741" y="2825806"/>
                </a:cubicBezTo>
                <a:cubicBezTo>
                  <a:pt x="494878" y="1395919"/>
                  <a:pt x="2434113" y="-1173160"/>
                  <a:pt x="3033908" y="604840"/>
                </a:cubicBezTo>
                <a:cubicBezTo>
                  <a:pt x="3076682" y="5344639"/>
                  <a:pt x="4389454" y="2718440"/>
                  <a:pt x="5583695" y="5985040"/>
                </a:cubicBezTo>
                <a:close/>
              </a:path>
            </a:pathLst>
          </a:custGeom>
          <a:solidFill>
            <a:srgbClr val="B38C6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6" name="Group 305">
            <a:extLst>
              <a:ext uri="{FF2B5EF4-FFF2-40B4-BE49-F238E27FC236}">
                <a16:creationId xmlns:a16="http://schemas.microsoft.com/office/drawing/2014/main" id="{4C8B9EB9-AE4E-4948-AD85-D8DFB692266D}"/>
              </a:ext>
            </a:extLst>
          </p:cNvPr>
          <p:cNvGrpSpPr/>
          <p:nvPr/>
        </p:nvGrpSpPr>
        <p:grpSpPr>
          <a:xfrm>
            <a:off x="-8024" y="-7566"/>
            <a:ext cx="12208049" cy="6873133"/>
            <a:chOff x="-16049" y="-1279"/>
            <a:chExt cx="12208049" cy="6873133"/>
          </a:xfrm>
        </p:grpSpPr>
        <p:grpSp>
          <p:nvGrpSpPr>
            <p:cNvPr id="307" name="Group 306">
              <a:extLst>
                <a:ext uri="{FF2B5EF4-FFF2-40B4-BE49-F238E27FC236}">
                  <a16:creationId xmlns:a16="http://schemas.microsoft.com/office/drawing/2014/main" id="{8C2084F8-84FF-435D-979B-C97278F1C613}"/>
                </a:ext>
              </a:extLst>
            </p:cNvPr>
            <p:cNvGrpSpPr/>
            <p:nvPr/>
          </p:nvGrpSpPr>
          <p:grpSpPr>
            <a:xfrm>
              <a:off x="5351081" y="0"/>
              <a:ext cx="2685329" cy="6871854"/>
              <a:chOff x="3611300" y="0"/>
              <a:chExt cx="2685329" cy="6871854"/>
            </a:xfrm>
          </p:grpSpPr>
          <p:cxnSp>
            <p:nvCxnSpPr>
              <p:cNvPr id="389" name="Straight Connector 388">
                <a:extLst>
                  <a:ext uri="{FF2B5EF4-FFF2-40B4-BE49-F238E27FC236}">
                    <a16:creationId xmlns:a16="http://schemas.microsoft.com/office/drawing/2014/main" id="{4FC030FF-2A48-4460-9D28-C327CB922B5B}"/>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A6FFBF58-58C0-4A1B-AFF0-53FE89038C2B}"/>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DA1A442E-FF4A-401A-94F8-344942BD5EE0}"/>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C7AD8C45-E877-4515-A594-7FA29102F7D9}"/>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3B1F8D86-EE0C-410F-95D2-6A356500C60A}"/>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CCED2462-8002-4541-A13F-7538B838D34B}"/>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19C584D9-9919-4D52-A67E-E759445946F9}"/>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66E1CEDD-89E0-4A87-9FFC-151F17C82B95}"/>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B6686860-4BC5-4FE7-B2B0-78F7FBBE3FD1}"/>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756EC205-E756-4536-9842-19607397CD95}"/>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C5D06442-4E8C-4A2A-A343-A1D96C6CEB69}"/>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9C9782DD-6A87-48C8-9D08-C89DC78B4C85}"/>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895A6DF0-41BE-496D-B3D5-6180245C0A3A}"/>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58D580BD-043B-42E5-AB35-63B704F6A427}"/>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6E6A6DE4-7C70-4706-815D-DC7A5614D0FC}"/>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5A18D0E4-D077-4371-B7EF-93AE07D44E96}"/>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D22DC5B7-6A87-4FCE-95FA-5EB109D8E9F2}"/>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4B7CF32C-FCAC-43BF-9718-C43916C71F49}"/>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AD5CD015-A16E-4412-99D2-DF3351F831FE}"/>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C4E89749-A634-44A6-A332-FA655B1299A3}"/>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08" name="Group 307">
              <a:extLst>
                <a:ext uri="{FF2B5EF4-FFF2-40B4-BE49-F238E27FC236}">
                  <a16:creationId xmlns:a16="http://schemas.microsoft.com/office/drawing/2014/main" id="{B9F0B32D-C326-4003-92FC-13BA6DA6E526}"/>
                </a:ext>
              </a:extLst>
            </p:cNvPr>
            <p:cNvGrpSpPr/>
            <p:nvPr/>
          </p:nvGrpSpPr>
          <p:grpSpPr>
            <a:xfrm>
              <a:off x="2669277" y="-1279"/>
              <a:ext cx="2685329" cy="6871854"/>
              <a:chOff x="3611300" y="0"/>
              <a:chExt cx="2685329" cy="6871854"/>
            </a:xfrm>
          </p:grpSpPr>
          <p:cxnSp>
            <p:nvCxnSpPr>
              <p:cNvPr id="369" name="Straight Connector 368">
                <a:extLst>
                  <a:ext uri="{FF2B5EF4-FFF2-40B4-BE49-F238E27FC236}">
                    <a16:creationId xmlns:a16="http://schemas.microsoft.com/office/drawing/2014/main" id="{A38CD5A1-1CFC-4182-92A2-C78098FC3C7F}"/>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FF4FF6A1-F63A-484B-B309-4F97A5E58081}"/>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91A8C714-43AF-40B5-A84C-4F31706FDFD3}"/>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2D05CF5E-9695-469B-AAB6-077CD440B41F}"/>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FB51EC03-2EE2-4FF8-827D-BC627C4407B8}"/>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FA3FED74-A80A-499E-A1F9-367027740C8A}"/>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14BD1E55-8ECD-43E2-AFE9-6E18B0A78B5B}"/>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932EC2D9-7C7A-4C59-80D8-5FCFAFD8A489}"/>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9E7B5E2A-A4A5-4D12-846E-922D0F5DD448}"/>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9B7BAE63-6858-40F9-AA8E-E0C53EF60152}"/>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42EF8495-2A13-485D-A7FE-A9133ED63227}"/>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C9D0C2E9-3EB2-4541-BB52-9BA8EDEC80B8}"/>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1839533E-97AB-43EC-AC17-1709865A9A6F}"/>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B9C8C718-070B-45E1-9821-67C43DDBBC71}"/>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6BDF845F-3EF8-44C0-A767-C85F505BE546}"/>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52BB5D23-18B9-42DB-A6C7-0578FFB5B513}"/>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6DC701C8-32AA-4A27-8116-EB325F238A8E}"/>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F5ABE5A7-25D9-4255-8DBE-A850C7AB3795}"/>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5F5A946C-3A65-4F02-A59D-84DB11457E2B}"/>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6CD215D9-5CA5-498B-B64F-31835876F08A}"/>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09" name="Group 308">
              <a:extLst>
                <a:ext uri="{FF2B5EF4-FFF2-40B4-BE49-F238E27FC236}">
                  <a16:creationId xmlns:a16="http://schemas.microsoft.com/office/drawing/2014/main" id="{33BCE14E-9FAC-4D10-94C8-37507B73A3B3}"/>
                </a:ext>
              </a:extLst>
            </p:cNvPr>
            <p:cNvGrpSpPr/>
            <p:nvPr/>
          </p:nvGrpSpPr>
          <p:grpSpPr>
            <a:xfrm>
              <a:off x="-16049" y="0"/>
              <a:ext cx="2685329" cy="6871854"/>
              <a:chOff x="3611300" y="0"/>
              <a:chExt cx="2685329" cy="6871854"/>
            </a:xfrm>
          </p:grpSpPr>
          <p:cxnSp>
            <p:nvCxnSpPr>
              <p:cNvPr id="348" name="Straight Connector 347">
                <a:extLst>
                  <a:ext uri="{FF2B5EF4-FFF2-40B4-BE49-F238E27FC236}">
                    <a16:creationId xmlns:a16="http://schemas.microsoft.com/office/drawing/2014/main" id="{701D3D13-6C5C-4992-B543-321A46513BC9}"/>
                  </a:ext>
                </a:extLst>
              </p:cNvPr>
              <p:cNvCxnSpPr/>
              <p:nvPr/>
            </p:nvCxnSpPr>
            <p:spPr>
              <a:xfrm>
                <a:off x="361130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06DD2610-130B-4701-829B-EB6B1E42AEAE}"/>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55BE273D-0F92-4AFB-865A-13F0A75D7B26}"/>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CA6EB618-BD86-4AD6-AF6A-B3934DBD7CFE}"/>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A35C900E-0446-47CC-AE2F-1A70D7767724}"/>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9E52CC7A-D25D-4F39-9528-AF367C256E20}"/>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B74EA7B0-E9D5-4D2B-96C2-CD9F3A051742}"/>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9DEFDC93-B08B-4C5F-AC6D-1EBF55997683}"/>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69A4D887-C0A6-4EEE-9A23-27C31804B080}"/>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44F21771-1306-422A-AF9A-9D9DE698489C}"/>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870C0D6F-E93C-4A50-A496-496D8AB844DB}"/>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9A94A56D-598C-48FD-8E82-AAC90D8259E4}"/>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ECCC131B-9F72-48EE-96E6-FE6548EA6AA0}"/>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A9B2DB61-E6D8-4723-ACD5-C102C2FD1695}"/>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FE6D7772-F257-485A-880A-D4992B71389D}"/>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423193BC-4C52-48F5-8F39-215811135B27}"/>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F2D15E7E-0E87-4D08-BAFD-83F6B22354D4}"/>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CD0F20F8-DA6F-4E95-8C5B-168263E57DAB}"/>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B3513295-E807-40CD-9DB0-C992569EBD97}"/>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CF8C3F78-C323-4F4B-A1A4-EB72CB393891}"/>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3F82B913-1FCC-441B-9D32-3A0A3DE67D17}"/>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10" name="Group 309">
              <a:extLst>
                <a:ext uri="{FF2B5EF4-FFF2-40B4-BE49-F238E27FC236}">
                  <a16:creationId xmlns:a16="http://schemas.microsoft.com/office/drawing/2014/main" id="{01757B52-A2C3-418B-A717-DA62E155F11A}"/>
                </a:ext>
              </a:extLst>
            </p:cNvPr>
            <p:cNvGrpSpPr/>
            <p:nvPr/>
          </p:nvGrpSpPr>
          <p:grpSpPr>
            <a:xfrm>
              <a:off x="10711166" y="0"/>
              <a:ext cx="1480834" cy="6871854"/>
              <a:chOff x="10711166" y="0"/>
              <a:chExt cx="1480834" cy="6871854"/>
            </a:xfrm>
          </p:grpSpPr>
          <p:cxnSp>
            <p:nvCxnSpPr>
              <p:cNvPr id="331" name="Straight Connector 330">
                <a:extLst>
                  <a:ext uri="{FF2B5EF4-FFF2-40B4-BE49-F238E27FC236}">
                    <a16:creationId xmlns:a16="http://schemas.microsoft.com/office/drawing/2014/main" id="{457CDEAE-5EA4-42CA-9712-AB5CD74E0584}"/>
                  </a:ext>
                </a:extLst>
              </p:cNvPr>
              <p:cNvCxnSpPr>
                <a:cxnSpLocks/>
              </p:cNvCxnSpPr>
              <p:nvPr/>
            </p:nvCxnSpPr>
            <p:spPr>
              <a:xfrm>
                <a:off x="11248232"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4EAC11D1-82E2-4240-BFD7-0EFD1854DA35}"/>
                  </a:ext>
                </a:extLst>
              </p:cNvPr>
              <p:cNvCxnSpPr>
                <a:cxnSpLocks/>
              </p:cNvCxnSpPr>
              <p:nvPr/>
            </p:nvCxnSpPr>
            <p:spPr>
              <a:xfrm>
                <a:off x="11785297"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3459F72A-7669-459F-8518-EEC3F8A3B719}"/>
                  </a:ext>
                </a:extLst>
              </p:cNvPr>
              <p:cNvCxnSpPr>
                <a:cxnSpLocks/>
              </p:cNvCxnSpPr>
              <p:nvPr/>
            </p:nvCxnSpPr>
            <p:spPr>
              <a:xfrm>
                <a:off x="10711167" y="0"/>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E46D682A-141D-4906-BA7C-DE35F613359C}"/>
                  </a:ext>
                </a:extLst>
              </p:cNvPr>
              <p:cNvCxnSpPr>
                <a:cxnSpLocks/>
              </p:cNvCxnSpPr>
              <p:nvPr/>
            </p:nvCxnSpPr>
            <p:spPr>
              <a:xfrm>
                <a:off x="10711168" y="490847"/>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666FEA43-7535-4019-B6C1-A4324BE440D7}"/>
                  </a:ext>
                </a:extLst>
              </p:cNvPr>
              <p:cNvCxnSpPr>
                <a:cxnSpLocks/>
              </p:cNvCxnSpPr>
              <p:nvPr/>
            </p:nvCxnSpPr>
            <p:spPr>
              <a:xfrm>
                <a:off x="10711168" y="98169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8302FCE1-0A55-470C-80F1-020D8A672D63}"/>
                  </a:ext>
                </a:extLst>
              </p:cNvPr>
              <p:cNvCxnSpPr>
                <a:cxnSpLocks/>
              </p:cNvCxnSpPr>
              <p:nvPr/>
            </p:nvCxnSpPr>
            <p:spPr>
              <a:xfrm>
                <a:off x="10711167" y="1472541"/>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A3B3395C-3FAB-4D69-BD1C-89395B37FF60}"/>
                  </a:ext>
                </a:extLst>
              </p:cNvPr>
              <p:cNvCxnSpPr>
                <a:cxnSpLocks/>
              </p:cNvCxnSpPr>
              <p:nvPr/>
            </p:nvCxnSpPr>
            <p:spPr>
              <a:xfrm>
                <a:off x="10711168" y="1963388"/>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E31FB345-5A9E-4BE3-BE67-F8E33E096515}"/>
                  </a:ext>
                </a:extLst>
              </p:cNvPr>
              <p:cNvCxnSpPr>
                <a:cxnSpLocks/>
              </p:cNvCxnSpPr>
              <p:nvPr/>
            </p:nvCxnSpPr>
            <p:spPr>
              <a:xfrm>
                <a:off x="10711166" y="2454235"/>
                <a:ext cx="1480834"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4A97CE38-5E05-4A06-A049-E8BA8A572BA4}"/>
                  </a:ext>
                </a:extLst>
              </p:cNvPr>
              <p:cNvCxnSpPr>
                <a:cxnSpLocks/>
              </p:cNvCxnSpPr>
              <p:nvPr/>
            </p:nvCxnSpPr>
            <p:spPr>
              <a:xfrm>
                <a:off x="10711167" y="2945082"/>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9B8FC491-77AE-4F26-AF4F-E07B9A0308D5}"/>
                  </a:ext>
                </a:extLst>
              </p:cNvPr>
              <p:cNvCxnSpPr>
                <a:cxnSpLocks/>
              </p:cNvCxnSpPr>
              <p:nvPr/>
            </p:nvCxnSpPr>
            <p:spPr>
              <a:xfrm>
                <a:off x="10711167" y="3435929"/>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A28E3B2C-65C3-4F49-AC02-69BB5BA41E7E}"/>
                  </a:ext>
                </a:extLst>
              </p:cNvPr>
              <p:cNvCxnSpPr>
                <a:cxnSpLocks/>
              </p:cNvCxnSpPr>
              <p:nvPr/>
            </p:nvCxnSpPr>
            <p:spPr>
              <a:xfrm>
                <a:off x="10711166" y="4417623"/>
                <a:ext cx="1480834"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28E21369-E7E4-4FB9-8747-D5095A3635FE}"/>
                  </a:ext>
                </a:extLst>
              </p:cNvPr>
              <p:cNvCxnSpPr>
                <a:cxnSpLocks/>
              </p:cNvCxnSpPr>
              <p:nvPr/>
            </p:nvCxnSpPr>
            <p:spPr>
              <a:xfrm>
                <a:off x="10711167" y="3926776"/>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AD18B1AF-13D4-4EC6-855C-30761A14E783}"/>
                  </a:ext>
                </a:extLst>
              </p:cNvPr>
              <p:cNvCxnSpPr>
                <a:cxnSpLocks/>
              </p:cNvCxnSpPr>
              <p:nvPr/>
            </p:nvCxnSpPr>
            <p:spPr>
              <a:xfrm>
                <a:off x="10711167" y="4908470"/>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70A34842-4A8C-4EBD-899C-9EB5AA65AB08}"/>
                  </a:ext>
                </a:extLst>
              </p:cNvPr>
              <p:cNvCxnSpPr>
                <a:cxnSpLocks/>
              </p:cNvCxnSpPr>
              <p:nvPr/>
            </p:nvCxnSpPr>
            <p:spPr>
              <a:xfrm>
                <a:off x="10711168" y="5399317"/>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3D139BE3-68CC-4E7D-9F64-2C569A51570B}"/>
                  </a:ext>
                </a:extLst>
              </p:cNvPr>
              <p:cNvCxnSpPr>
                <a:cxnSpLocks/>
              </p:cNvCxnSpPr>
              <p:nvPr/>
            </p:nvCxnSpPr>
            <p:spPr>
              <a:xfrm>
                <a:off x="10711167" y="6381011"/>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C60441D0-F88E-43D2-B293-273A78B1FA36}"/>
                  </a:ext>
                </a:extLst>
              </p:cNvPr>
              <p:cNvCxnSpPr>
                <a:cxnSpLocks/>
              </p:cNvCxnSpPr>
              <p:nvPr/>
            </p:nvCxnSpPr>
            <p:spPr>
              <a:xfrm>
                <a:off x="10711168" y="589016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D3DB9159-88B9-4F1C-9733-8AC504E6D374}"/>
                  </a:ext>
                </a:extLst>
              </p:cNvPr>
              <p:cNvCxnSpPr>
                <a:cxnSpLocks/>
              </p:cNvCxnSpPr>
              <p:nvPr/>
            </p:nvCxnSpPr>
            <p:spPr>
              <a:xfrm>
                <a:off x="10711168" y="687185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11" name="Group 310">
              <a:extLst>
                <a:ext uri="{FF2B5EF4-FFF2-40B4-BE49-F238E27FC236}">
                  <a16:creationId xmlns:a16="http://schemas.microsoft.com/office/drawing/2014/main" id="{8BB0F49E-97F6-4327-853A-A201D3CC1D42}"/>
                </a:ext>
              </a:extLst>
            </p:cNvPr>
            <p:cNvGrpSpPr/>
            <p:nvPr/>
          </p:nvGrpSpPr>
          <p:grpSpPr>
            <a:xfrm>
              <a:off x="8032886" y="0"/>
              <a:ext cx="2685329" cy="6871854"/>
              <a:chOff x="3611300" y="0"/>
              <a:chExt cx="2685329" cy="6871854"/>
            </a:xfrm>
          </p:grpSpPr>
          <p:cxnSp>
            <p:nvCxnSpPr>
              <p:cNvPr id="312" name="Straight Connector 311">
                <a:extLst>
                  <a:ext uri="{FF2B5EF4-FFF2-40B4-BE49-F238E27FC236}">
                    <a16:creationId xmlns:a16="http://schemas.microsoft.com/office/drawing/2014/main" id="{8176E972-A8BF-49DA-A557-8D8322EBAEE2}"/>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E24259EA-4E59-4366-ADD8-C0DED5E72EEB}"/>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B5DF0BD5-3A84-4019-BB7E-EDAC8B5375B6}"/>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5314D6E1-614E-47F0-A89B-F423F1A1B2E7}"/>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4D588673-48B0-4C37-88FE-BC81A46CC975}"/>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C49DF654-B1AF-4A63-BDA0-089DB56D59A6}"/>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8769B584-367C-490B-9E6D-2F66F2712B8D}"/>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268644F6-8699-4DF7-B61A-1BF23A30CEE4}"/>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F28C0FFE-5AAD-4E88-BCAF-1D01F0782BD2}"/>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87FAA81A-260C-4AD1-9204-E92249F921DF}"/>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4849532B-4DF9-420F-BEBC-E7A887ED1C84}"/>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8BDA8F1A-953A-4F71-A281-68D85CFFDA1A}"/>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756281E1-9451-4901-9C15-2A3E161C1912}"/>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14560177-2BEB-47CF-94DE-30D95A3372E6}"/>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28F7C205-9EF8-43B8-8A2C-3BFE4BB6CB76}"/>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A4F270C1-A366-45DC-AEF3-DA55F5A44DEA}"/>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5B64FD77-892C-4263-A3DD-B337D17442FD}"/>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AB4534CD-B1EC-4BF0-9503-3C04DC5CF89E}"/>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CE6EAEBB-6BBD-4E32-9EA3-A1B37B514DF3}"/>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grpSp>
        <p:nvGrpSpPr>
          <p:cNvPr id="415" name="Group 414">
            <a:extLst>
              <a:ext uri="{FF2B5EF4-FFF2-40B4-BE49-F238E27FC236}">
                <a16:creationId xmlns:a16="http://schemas.microsoft.com/office/drawing/2014/main" id="{0C09413A-90C1-4E76-9E0F-388D16326B58}"/>
              </a:ext>
            </a:extLst>
          </p:cNvPr>
          <p:cNvGrpSpPr/>
          <p:nvPr/>
        </p:nvGrpSpPr>
        <p:grpSpPr>
          <a:xfrm>
            <a:off x="0" y="212871"/>
            <a:ext cx="632946" cy="573414"/>
            <a:chOff x="1731431" y="1784619"/>
            <a:chExt cx="1051621" cy="952710"/>
          </a:xfrm>
        </p:grpSpPr>
        <p:sp>
          <p:nvSpPr>
            <p:cNvPr id="416" name="Star: 5 Points 415">
              <a:extLst>
                <a:ext uri="{FF2B5EF4-FFF2-40B4-BE49-F238E27FC236}">
                  <a16:creationId xmlns:a16="http://schemas.microsoft.com/office/drawing/2014/main" id="{5556B6F5-BD60-483E-8632-631417C6D41C}"/>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Star: 5 Points 416">
              <a:extLst>
                <a:ext uri="{FF2B5EF4-FFF2-40B4-BE49-F238E27FC236}">
                  <a16:creationId xmlns:a16="http://schemas.microsoft.com/office/drawing/2014/main" id="{17BC002D-4017-444C-A75A-9CFE36B969FF}"/>
                </a:ext>
              </a:extLst>
            </p:cNvPr>
            <p:cNvSpPr/>
            <p:nvPr/>
          </p:nvSpPr>
          <p:spPr>
            <a:xfrm rot="21130737">
              <a:off x="1731431" y="1784619"/>
              <a:ext cx="929676" cy="929676"/>
            </a:xfrm>
            <a:prstGeom prst="star5">
              <a:avLst>
                <a:gd name="adj" fmla="val 28883"/>
                <a:gd name="hf" fmla="val 105146"/>
                <a:gd name="vf" fmla="val 110557"/>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226" name="Picture 10" descr="มีรูปภาพของ: Mi perfil de wattpad  ^^~">
            <a:extLst>
              <a:ext uri="{FF2B5EF4-FFF2-40B4-BE49-F238E27FC236}">
                <a16:creationId xmlns:a16="http://schemas.microsoft.com/office/drawing/2014/main" id="{E0CEB158-990F-4330-864E-4A45A569D31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46" b="99576" l="9746" r="97034">
                        <a14:foregroundMark x1="35593" y1="46610" x2="44068" y2="75847"/>
                        <a14:foregroundMark x1="33051" y1="52542" x2="59322" y2="65254"/>
                        <a14:foregroundMark x1="55508" y1="45763" x2="53390" y2="77119"/>
                        <a14:foregroundMark x1="29661" y1="93220" x2="62288" y2="98305"/>
                        <a14:foregroundMark x1="71610" y1="78814" x2="75000" y2="95763"/>
                        <a14:foregroundMark x1="59746" y1="70763" x2="59746" y2="97034"/>
                        <a14:foregroundMark x1="68644" y1="55085" x2="76695" y2="94492"/>
                        <a14:foregroundMark x1="90678" y1="31356" x2="90678" y2="60169"/>
                        <a14:foregroundMark x1="89831" y1="68220" x2="90678" y2="46610"/>
                        <a14:foregroundMark x1="90678" y1="27542" x2="97034" y2="66102"/>
                        <a14:foregroundMark x1="97034" y1="66102" x2="96186" y2="70339"/>
                        <a14:foregroundMark x1="94915" y1="60593" x2="89831" y2="20763"/>
                        <a14:foregroundMark x1="89831" y1="20763" x2="89831" y2="20763"/>
                        <a14:foregroundMark x1="86017" y1="20763" x2="34322" y2="18220"/>
                        <a14:foregroundMark x1="21186" y1="19068" x2="42797" y2="18220"/>
                        <a14:foregroundMark x1="13983" y1="22034" x2="19915" y2="78390"/>
                        <a14:foregroundMark x1="10169" y1="27542" x2="11441" y2="65678"/>
                        <a14:foregroundMark x1="23305" y1="80085" x2="19068" y2="99576"/>
                        <a14:foregroundMark x1="17797" y1="79661" x2="16525" y2="98305"/>
                        <a14:foregroundMark x1="25847" y1="69068" x2="35593" y2="94068"/>
                        <a14:foregroundMark x1="42373" y1="70339" x2="44068" y2="90678"/>
                        <a14:foregroundMark x1="34322" y1="75000" x2="43644" y2="86441"/>
                        <a14:foregroundMark x1="44068" y1="21186" x2="73729" y2="27119"/>
                        <a14:foregroundMark x1="72458" y1="78390" x2="83475" y2="99153"/>
                        <a14:foregroundMark x1="79661" y1="83898" x2="88136" y2="94492"/>
                        <a14:foregroundMark x1="58475" y1="86017" x2="67373" y2="96610"/>
                        <a14:foregroundMark x1="47881" y1="82627" x2="53390" y2="96610"/>
                        <a14:foregroundMark x1="61017" y1="84746" x2="75000" y2="98305"/>
                      </a14:backgroundRemoval>
                    </a14:imgEffect>
                  </a14:imgLayer>
                </a14:imgProps>
              </a:ext>
              <a:ext uri="{28A0092B-C50C-407E-A947-70E740481C1C}">
                <a14:useLocalDpi xmlns:a14="http://schemas.microsoft.com/office/drawing/2010/main" val="0"/>
              </a:ext>
            </a:extLst>
          </a:blip>
          <a:srcRect/>
          <a:stretch>
            <a:fillRect/>
          </a:stretch>
        </p:blipFill>
        <p:spPr bwMode="auto">
          <a:xfrm>
            <a:off x="10379098" y="-152277"/>
            <a:ext cx="1130951" cy="1130951"/>
          </a:xfrm>
          <a:prstGeom prst="rect">
            <a:avLst/>
          </a:prstGeom>
          <a:noFill/>
          <a:extLst>
            <a:ext uri="{909E8E84-426E-40DD-AFC4-6F175D3DCCD1}">
              <a14:hiddenFill xmlns:a14="http://schemas.microsoft.com/office/drawing/2010/main">
                <a:solidFill>
                  <a:srgbClr val="FFFFFF"/>
                </a:solidFill>
              </a14:hiddenFill>
            </a:ext>
          </a:extLst>
        </p:spPr>
      </p:pic>
      <p:cxnSp>
        <p:nvCxnSpPr>
          <p:cNvPr id="457" name="Straight Connector 456">
            <a:extLst>
              <a:ext uri="{FF2B5EF4-FFF2-40B4-BE49-F238E27FC236}">
                <a16:creationId xmlns:a16="http://schemas.microsoft.com/office/drawing/2014/main" id="{53D8F2C7-B232-4958-BC4B-44175D7122D1}"/>
              </a:ext>
            </a:extLst>
          </p:cNvPr>
          <p:cNvCxnSpPr/>
          <p:nvPr/>
        </p:nvCxnSpPr>
        <p:spPr>
          <a:xfrm>
            <a:off x="11419054" y="748439"/>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sp>
        <p:nvSpPr>
          <p:cNvPr id="130" name="Rectangle: Rounded Corners 129">
            <a:extLst>
              <a:ext uri="{FF2B5EF4-FFF2-40B4-BE49-F238E27FC236}">
                <a16:creationId xmlns:a16="http://schemas.microsoft.com/office/drawing/2014/main" id="{3F19A177-600B-4A5A-A8AD-3762997ECF36}"/>
              </a:ext>
            </a:extLst>
          </p:cNvPr>
          <p:cNvSpPr/>
          <p:nvPr/>
        </p:nvSpPr>
        <p:spPr>
          <a:xfrm>
            <a:off x="1169770" y="937910"/>
            <a:ext cx="10317111" cy="1818816"/>
          </a:xfrm>
          <a:prstGeom prst="roundRect">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166">
            <a:extLst>
              <a:ext uri="{FF2B5EF4-FFF2-40B4-BE49-F238E27FC236}">
                <a16:creationId xmlns:a16="http://schemas.microsoft.com/office/drawing/2014/main" id="{7B7F11A8-53C6-4ED8-93BB-B8925ABE4378}"/>
              </a:ext>
            </a:extLst>
          </p:cNvPr>
          <p:cNvGrpSpPr/>
          <p:nvPr/>
        </p:nvGrpSpPr>
        <p:grpSpPr>
          <a:xfrm>
            <a:off x="0" y="0"/>
            <a:ext cx="2938706" cy="1190646"/>
            <a:chOff x="4502893" y="2681110"/>
            <a:chExt cx="2733919" cy="1034315"/>
          </a:xfrm>
        </p:grpSpPr>
        <p:sp>
          <p:nvSpPr>
            <p:cNvPr id="168" name="Oval 167">
              <a:extLst>
                <a:ext uri="{FF2B5EF4-FFF2-40B4-BE49-F238E27FC236}">
                  <a16:creationId xmlns:a16="http://schemas.microsoft.com/office/drawing/2014/main" id="{A74ECD5B-7492-41DF-BA21-A90340D69830}"/>
                </a:ext>
              </a:extLst>
            </p:cNvPr>
            <p:cNvSpPr/>
            <p:nvPr/>
          </p:nvSpPr>
          <p:spPr>
            <a:xfrm rot="20394606">
              <a:off x="4502893" y="2681110"/>
              <a:ext cx="706727" cy="706727"/>
            </a:xfrm>
            <a:prstGeom prst="ellipse">
              <a:avLst/>
            </a:prstGeom>
            <a:solidFill>
              <a:srgbClr val="6F4E3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oiny" panose="02000903060500060000" pitchFamily="2" charset="0"/>
              </a:endParaRPr>
            </a:p>
          </p:txBody>
        </p:sp>
        <p:sp>
          <p:nvSpPr>
            <p:cNvPr id="169" name="Oval 168">
              <a:extLst>
                <a:ext uri="{FF2B5EF4-FFF2-40B4-BE49-F238E27FC236}">
                  <a16:creationId xmlns:a16="http://schemas.microsoft.com/office/drawing/2014/main" id="{9351B6EF-12C5-4790-9FA8-ACA1796A0A02}"/>
                </a:ext>
              </a:extLst>
            </p:cNvPr>
            <p:cNvSpPr/>
            <p:nvPr/>
          </p:nvSpPr>
          <p:spPr>
            <a:xfrm rot="20394606">
              <a:off x="4672353" y="2827446"/>
              <a:ext cx="414053" cy="414053"/>
            </a:xfrm>
            <a:prstGeom prst="ellipse">
              <a:avLst/>
            </a:prstGeom>
            <a:solidFill>
              <a:srgbClr val="B18C6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oiny" panose="02000903060500060000" pitchFamily="2" charset="0"/>
              </a:endParaRPr>
            </a:p>
          </p:txBody>
        </p:sp>
        <p:sp>
          <p:nvSpPr>
            <p:cNvPr id="170" name="Oval 169">
              <a:extLst>
                <a:ext uri="{FF2B5EF4-FFF2-40B4-BE49-F238E27FC236}">
                  <a16:creationId xmlns:a16="http://schemas.microsoft.com/office/drawing/2014/main" id="{575BE2B7-AFD1-421D-808F-A4AB02A48A8E}"/>
                </a:ext>
              </a:extLst>
            </p:cNvPr>
            <p:cNvSpPr/>
            <p:nvPr/>
          </p:nvSpPr>
          <p:spPr>
            <a:xfrm rot="2219957">
              <a:off x="6530085" y="2707953"/>
              <a:ext cx="706727" cy="706727"/>
            </a:xfrm>
            <a:prstGeom prst="ellipse">
              <a:avLst/>
            </a:prstGeom>
            <a:solidFill>
              <a:srgbClr val="6F4E3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oiny" panose="02000903060500060000" pitchFamily="2" charset="0"/>
              </a:endParaRPr>
            </a:p>
          </p:txBody>
        </p:sp>
        <p:sp>
          <p:nvSpPr>
            <p:cNvPr id="171" name="Oval 170">
              <a:extLst>
                <a:ext uri="{FF2B5EF4-FFF2-40B4-BE49-F238E27FC236}">
                  <a16:creationId xmlns:a16="http://schemas.microsoft.com/office/drawing/2014/main" id="{21A09AEB-6AC9-4E53-9F8B-9DE00DE945CC}"/>
                </a:ext>
              </a:extLst>
            </p:cNvPr>
            <p:cNvSpPr/>
            <p:nvPr/>
          </p:nvSpPr>
          <p:spPr>
            <a:xfrm rot="2219957">
              <a:off x="6692510" y="2840221"/>
              <a:ext cx="414053" cy="414053"/>
            </a:xfrm>
            <a:prstGeom prst="ellipse">
              <a:avLst/>
            </a:prstGeom>
            <a:solidFill>
              <a:srgbClr val="B18C6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oiny" panose="02000903060500060000" pitchFamily="2" charset="0"/>
              </a:endParaRPr>
            </a:p>
          </p:txBody>
        </p:sp>
        <p:sp>
          <p:nvSpPr>
            <p:cNvPr id="172" name="Rectangle: Rounded Corners 171">
              <a:extLst>
                <a:ext uri="{FF2B5EF4-FFF2-40B4-BE49-F238E27FC236}">
                  <a16:creationId xmlns:a16="http://schemas.microsoft.com/office/drawing/2014/main" id="{22A32EDE-51EC-447B-A9F0-ACE1D7375C7A}"/>
                </a:ext>
              </a:extLst>
            </p:cNvPr>
            <p:cNvSpPr/>
            <p:nvPr/>
          </p:nvSpPr>
          <p:spPr>
            <a:xfrm>
              <a:off x="4807835" y="2978615"/>
              <a:ext cx="2110589" cy="697088"/>
            </a:xfrm>
            <a:prstGeom prst="roundRect">
              <a:avLst/>
            </a:prstGeom>
            <a:solidFill>
              <a:srgbClr val="6F4E3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Coiny" panose="02000903060500060000" pitchFamily="2" charset="0"/>
              </a:endParaRPr>
            </a:p>
          </p:txBody>
        </p:sp>
        <p:sp>
          <p:nvSpPr>
            <p:cNvPr id="173" name="TextBox 172">
              <a:extLst>
                <a:ext uri="{FF2B5EF4-FFF2-40B4-BE49-F238E27FC236}">
                  <a16:creationId xmlns:a16="http://schemas.microsoft.com/office/drawing/2014/main" id="{A425FED7-E7BC-463A-BC0B-496AA1BCA1F8}"/>
                </a:ext>
              </a:extLst>
            </p:cNvPr>
            <p:cNvSpPr txBox="1"/>
            <p:nvPr/>
          </p:nvSpPr>
          <p:spPr>
            <a:xfrm>
              <a:off x="4930208" y="3048323"/>
              <a:ext cx="1959645" cy="667102"/>
            </a:xfrm>
            <a:prstGeom prst="rect">
              <a:avLst/>
            </a:prstGeom>
            <a:noFill/>
          </p:spPr>
          <p:txBody>
            <a:bodyPr wrap="square" rtlCol="0">
              <a:spAutoFit/>
            </a:bodyPr>
            <a:lstStyle/>
            <a:p>
              <a:pPr algn="ctr"/>
              <a:r>
                <a:rPr lang="en-US" sz="4800" b="1">
                  <a:solidFill>
                    <a:srgbClr val="F2E3C2"/>
                  </a:solidFill>
                  <a:latin typeface="Coiny" panose="02000903060500060000" pitchFamily="2" charset="0"/>
                  <a:cs typeface="FC Daisy" panose="020B0500040200020003" pitchFamily="34" charset="-34"/>
                </a:rPr>
                <a:t>Bài 3:</a:t>
              </a:r>
              <a:endParaRPr lang="en-US" sz="4800" b="1" dirty="0">
                <a:solidFill>
                  <a:srgbClr val="F2E3C2"/>
                </a:solidFill>
                <a:latin typeface="Coiny" panose="02000903060500060000" pitchFamily="2" charset="0"/>
                <a:cs typeface="FC Daisy" panose="020B0500040200020003" pitchFamily="34" charset="-34"/>
              </a:endParaRPr>
            </a:p>
          </p:txBody>
        </p:sp>
      </p:grpSp>
      <p:sp>
        <p:nvSpPr>
          <p:cNvPr id="208" name="Flowchart: Alternate Process 207">
            <a:extLst>
              <a:ext uri="{FF2B5EF4-FFF2-40B4-BE49-F238E27FC236}">
                <a16:creationId xmlns:a16="http://schemas.microsoft.com/office/drawing/2014/main" id="{63C6777B-01F0-4BE9-A2F9-7F91CD56AAE4}"/>
              </a:ext>
            </a:extLst>
          </p:cNvPr>
          <p:cNvSpPr/>
          <p:nvPr/>
        </p:nvSpPr>
        <p:spPr>
          <a:xfrm>
            <a:off x="1211866" y="851470"/>
            <a:ext cx="10283037" cy="2104758"/>
          </a:xfrm>
          <a:prstGeom prst="flowChartAlternateProcess">
            <a:avLst/>
          </a:prstGeom>
          <a:noFill/>
          <a:ln>
            <a:noFill/>
          </a:ln>
          <a:effectLst/>
          <a:scene3d>
            <a:camera prst="orthographicFront">
              <a:rot lat="0" lon="0" rev="0"/>
            </a:camera>
            <a:lightRig rig="glow" dir="t">
              <a:rot lat="0" lon="0" rev="14100000"/>
            </a:lightRig>
          </a:scene3d>
          <a:sp3d extrusionH="38100" prstMaterial="softEdge">
            <a:bevelT w="139700" h="101600" prst="artDeco"/>
          </a:sp3d>
        </p:spPr>
        <p:style>
          <a:lnRef idx="2">
            <a:schemeClr val="accent1">
              <a:shade val="50000"/>
            </a:schemeClr>
          </a:lnRef>
          <a:fillRef idx="1">
            <a:schemeClr val="accent1"/>
          </a:fillRef>
          <a:effectRef idx="0">
            <a:schemeClr val="accent1"/>
          </a:effectRef>
          <a:fontRef idx="minor">
            <a:schemeClr val="lt1"/>
          </a:fontRef>
        </p:style>
        <p:txBody>
          <a:bodyPr tIns="108000" bIns="144000" rtlCol="0" anchor="ctr"/>
          <a:lstStyle/>
          <a:p>
            <a:pPr algn="just"/>
            <a:r>
              <a:rPr lang="en-US" altLang="en-US" sz="3000">
                <a:solidFill>
                  <a:srgbClr val="563E29"/>
                </a:solidFill>
                <a:latin typeface="SVN-Caprica Script" pitchFamily="2" charset="0"/>
              </a:rPr>
              <a:t>Một xã có 540,8 ha đất trồng lúa. Diện tích đất trồng hoa ít hơn diện tích đất trồng lúa 385,5 ha. Tính tổng diện tích đất trồng lúa và trồng hoa của xã đó.</a:t>
            </a:r>
            <a:endParaRPr lang="en-US" sz="3000" dirty="0">
              <a:solidFill>
                <a:srgbClr val="563E29"/>
              </a:solidFill>
              <a:latin typeface="SVN-Caprica Script" pitchFamily="2" charset="0"/>
              <a:ea typeface="#9Slide05 SVNQuarzo" panose="04000000000000000000" pitchFamily="82" charset="0"/>
              <a:cs typeface="#9Slide07 Pattaya" panose="00000500000000000000" pitchFamily="2" charset="-34"/>
            </a:endParaRPr>
          </a:p>
        </p:txBody>
      </p:sp>
      <p:sp>
        <p:nvSpPr>
          <p:cNvPr id="209" name="Text Box 6">
            <a:extLst>
              <a:ext uri="{FF2B5EF4-FFF2-40B4-BE49-F238E27FC236}">
                <a16:creationId xmlns:a16="http://schemas.microsoft.com/office/drawing/2014/main" id="{F2908E61-F8DE-49B0-BA5E-8FDD8B51D582}"/>
              </a:ext>
            </a:extLst>
          </p:cNvPr>
          <p:cNvSpPr txBox="1">
            <a:spLocks noChangeArrowheads="1"/>
          </p:cNvSpPr>
          <p:nvPr/>
        </p:nvSpPr>
        <p:spPr bwMode="auto">
          <a:xfrm>
            <a:off x="430730" y="3986072"/>
            <a:ext cx="19869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563E29"/>
                </a:solidFill>
                <a:latin typeface="SVN-Caprica Script" pitchFamily="2" charset="0"/>
                <a:ea typeface="#9Slide02 Tieu de dai" panose="02000000000000000000" pitchFamily="2" charset="0"/>
                <a:cs typeface="#9Slide07 Pattaya" panose="00000500000000000000" pitchFamily="2" charset="-34"/>
              </a:rPr>
              <a:t>Trồng lúa :</a:t>
            </a:r>
          </a:p>
        </p:txBody>
      </p:sp>
      <p:grpSp>
        <p:nvGrpSpPr>
          <p:cNvPr id="210" name="Group 18">
            <a:extLst>
              <a:ext uri="{FF2B5EF4-FFF2-40B4-BE49-F238E27FC236}">
                <a16:creationId xmlns:a16="http://schemas.microsoft.com/office/drawing/2014/main" id="{19D0B371-19B0-4D79-913E-79381C2C6040}"/>
              </a:ext>
            </a:extLst>
          </p:cNvPr>
          <p:cNvGrpSpPr>
            <a:grpSpLocks/>
          </p:cNvGrpSpPr>
          <p:nvPr/>
        </p:nvGrpSpPr>
        <p:grpSpPr bwMode="auto">
          <a:xfrm>
            <a:off x="2363112" y="4220343"/>
            <a:ext cx="3384550" cy="217488"/>
            <a:chOff x="1610" y="1480"/>
            <a:chExt cx="2132" cy="137"/>
          </a:xfrm>
        </p:grpSpPr>
        <p:sp>
          <p:nvSpPr>
            <p:cNvPr id="211" name="Line 14">
              <a:extLst>
                <a:ext uri="{FF2B5EF4-FFF2-40B4-BE49-F238E27FC236}">
                  <a16:creationId xmlns:a16="http://schemas.microsoft.com/office/drawing/2014/main" id="{44A7F0E1-2D7F-4FFD-8CD4-89AC3A9104DA}"/>
                </a:ext>
              </a:extLst>
            </p:cNvPr>
            <p:cNvSpPr>
              <a:spLocks noChangeShapeType="1"/>
            </p:cNvSpPr>
            <p:nvPr/>
          </p:nvSpPr>
          <p:spPr bwMode="auto">
            <a:xfrm>
              <a:off x="3742" y="1480"/>
              <a:ext cx="0" cy="137"/>
            </a:xfrm>
            <a:prstGeom prst="line">
              <a:avLst/>
            </a:prstGeom>
            <a:noFill/>
            <a:ln w="38100">
              <a:solidFill>
                <a:srgbClr val="563E29"/>
              </a:solidFill>
              <a:round/>
              <a:headEnd/>
              <a:tailEnd/>
            </a:ln>
            <a:extLst>
              <a:ext uri="{909E8E84-426E-40DD-AFC4-6F175D3DCCD1}">
                <a14:hiddenFill xmlns:a14="http://schemas.microsoft.com/office/drawing/2010/main">
                  <a:noFill/>
                </a14:hiddenFill>
              </a:ext>
            </a:extLst>
          </p:spPr>
          <p:txBody>
            <a:bodyPr/>
            <a:lstStyle/>
            <a:p>
              <a:endParaRPr lang="en-US">
                <a:solidFill>
                  <a:srgbClr val="563E29"/>
                </a:solidFill>
                <a:latin typeface="SVN-Caprica Script" pitchFamily="2" charset="0"/>
                <a:ea typeface="#9Slide02 Tieu de dai" panose="02000000000000000000" pitchFamily="2" charset="0"/>
              </a:endParaRPr>
            </a:p>
          </p:txBody>
        </p:sp>
        <p:grpSp>
          <p:nvGrpSpPr>
            <p:cNvPr id="212" name="Group 15">
              <a:extLst>
                <a:ext uri="{FF2B5EF4-FFF2-40B4-BE49-F238E27FC236}">
                  <a16:creationId xmlns:a16="http://schemas.microsoft.com/office/drawing/2014/main" id="{28E72A0F-2475-4CFA-A79C-34B1EE124DCA}"/>
                </a:ext>
              </a:extLst>
            </p:cNvPr>
            <p:cNvGrpSpPr>
              <a:grpSpLocks/>
            </p:cNvGrpSpPr>
            <p:nvPr/>
          </p:nvGrpSpPr>
          <p:grpSpPr bwMode="auto">
            <a:xfrm>
              <a:off x="1610" y="1480"/>
              <a:ext cx="2132" cy="137"/>
              <a:chOff x="1519" y="1869"/>
              <a:chExt cx="2132" cy="137"/>
            </a:xfrm>
          </p:grpSpPr>
          <p:sp>
            <p:nvSpPr>
              <p:cNvPr id="213" name="Line 16">
                <a:extLst>
                  <a:ext uri="{FF2B5EF4-FFF2-40B4-BE49-F238E27FC236}">
                    <a16:creationId xmlns:a16="http://schemas.microsoft.com/office/drawing/2014/main" id="{3CF5196D-E1A9-47FE-9439-748C13719762}"/>
                  </a:ext>
                </a:extLst>
              </p:cNvPr>
              <p:cNvSpPr>
                <a:spLocks noChangeShapeType="1"/>
              </p:cNvSpPr>
              <p:nvPr/>
            </p:nvSpPr>
            <p:spPr bwMode="auto">
              <a:xfrm>
                <a:off x="1519" y="1933"/>
                <a:ext cx="2132" cy="0"/>
              </a:xfrm>
              <a:prstGeom prst="line">
                <a:avLst/>
              </a:prstGeom>
              <a:noFill/>
              <a:ln w="38100">
                <a:solidFill>
                  <a:srgbClr val="563E29"/>
                </a:solidFill>
                <a:round/>
                <a:headEnd/>
                <a:tailEnd/>
              </a:ln>
              <a:extLst>
                <a:ext uri="{909E8E84-426E-40DD-AFC4-6F175D3DCCD1}">
                  <a14:hiddenFill xmlns:a14="http://schemas.microsoft.com/office/drawing/2010/main">
                    <a:noFill/>
                  </a14:hiddenFill>
                </a:ext>
              </a:extLst>
            </p:spPr>
            <p:txBody>
              <a:bodyPr/>
              <a:lstStyle/>
              <a:p>
                <a:endParaRPr lang="en-US">
                  <a:solidFill>
                    <a:srgbClr val="563E29"/>
                  </a:solidFill>
                  <a:latin typeface="SVN-Caprica Script" pitchFamily="2" charset="0"/>
                  <a:ea typeface="#9Slide02 Tieu de dai" panose="02000000000000000000" pitchFamily="2" charset="0"/>
                </a:endParaRPr>
              </a:p>
            </p:txBody>
          </p:sp>
          <p:sp>
            <p:nvSpPr>
              <p:cNvPr id="214" name="Line 17">
                <a:extLst>
                  <a:ext uri="{FF2B5EF4-FFF2-40B4-BE49-F238E27FC236}">
                    <a16:creationId xmlns:a16="http://schemas.microsoft.com/office/drawing/2014/main" id="{42283DC3-7A97-4460-BE51-CAA05AECF47D}"/>
                  </a:ext>
                </a:extLst>
              </p:cNvPr>
              <p:cNvSpPr>
                <a:spLocks noChangeShapeType="1"/>
              </p:cNvSpPr>
              <p:nvPr/>
            </p:nvSpPr>
            <p:spPr bwMode="auto">
              <a:xfrm>
                <a:off x="1519" y="1869"/>
                <a:ext cx="0" cy="137"/>
              </a:xfrm>
              <a:prstGeom prst="line">
                <a:avLst/>
              </a:prstGeom>
              <a:noFill/>
              <a:ln w="38100">
                <a:solidFill>
                  <a:srgbClr val="563E29"/>
                </a:solidFill>
                <a:round/>
                <a:headEnd/>
                <a:tailEnd/>
              </a:ln>
              <a:extLst>
                <a:ext uri="{909E8E84-426E-40DD-AFC4-6F175D3DCCD1}">
                  <a14:hiddenFill xmlns:a14="http://schemas.microsoft.com/office/drawing/2010/main">
                    <a:noFill/>
                  </a14:hiddenFill>
                </a:ext>
              </a:extLst>
            </p:spPr>
            <p:txBody>
              <a:bodyPr/>
              <a:lstStyle/>
              <a:p>
                <a:endParaRPr lang="en-US">
                  <a:solidFill>
                    <a:srgbClr val="563E29"/>
                  </a:solidFill>
                  <a:latin typeface="SVN-Caprica Script" pitchFamily="2" charset="0"/>
                  <a:ea typeface="#9Slide02 Tieu de dai" panose="02000000000000000000" pitchFamily="2" charset="0"/>
                </a:endParaRPr>
              </a:p>
            </p:txBody>
          </p:sp>
        </p:grpSp>
      </p:grpSp>
      <p:sp>
        <p:nvSpPr>
          <p:cNvPr id="215" name="Line 20">
            <a:extLst>
              <a:ext uri="{FF2B5EF4-FFF2-40B4-BE49-F238E27FC236}">
                <a16:creationId xmlns:a16="http://schemas.microsoft.com/office/drawing/2014/main" id="{0C1AD725-7646-4875-BDA1-4CF2C7EB6E76}"/>
              </a:ext>
            </a:extLst>
          </p:cNvPr>
          <p:cNvSpPr>
            <a:spLocks noChangeShapeType="1"/>
          </p:cNvSpPr>
          <p:nvPr/>
        </p:nvSpPr>
        <p:spPr bwMode="auto">
          <a:xfrm>
            <a:off x="3947437" y="4220343"/>
            <a:ext cx="0" cy="217488"/>
          </a:xfrm>
          <a:prstGeom prst="line">
            <a:avLst/>
          </a:prstGeom>
          <a:noFill/>
          <a:ln w="38100">
            <a:solidFill>
              <a:srgbClr val="563E29"/>
            </a:solidFill>
            <a:round/>
            <a:headEnd/>
            <a:tailEnd/>
          </a:ln>
          <a:extLst>
            <a:ext uri="{909E8E84-426E-40DD-AFC4-6F175D3DCCD1}">
              <a14:hiddenFill xmlns:a14="http://schemas.microsoft.com/office/drawing/2010/main">
                <a:noFill/>
              </a14:hiddenFill>
            </a:ext>
          </a:extLst>
        </p:spPr>
        <p:txBody>
          <a:bodyPr/>
          <a:lstStyle/>
          <a:p>
            <a:endParaRPr lang="en-US">
              <a:solidFill>
                <a:srgbClr val="563E29"/>
              </a:solidFill>
              <a:latin typeface="SVN-Caprica Script" pitchFamily="2" charset="0"/>
              <a:ea typeface="#9Slide02 Tieu de dai" panose="02000000000000000000" pitchFamily="2" charset="0"/>
            </a:endParaRPr>
          </a:p>
        </p:txBody>
      </p:sp>
      <p:grpSp>
        <p:nvGrpSpPr>
          <p:cNvPr id="216" name="Group 25">
            <a:extLst>
              <a:ext uri="{FF2B5EF4-FFF2-40B4-BE49-F238E27FC236}">
                <a16:creationId xmlns:a16="http://schemas.microsoft.com/office/drawing/2014/main" id="{85FA1FD4-D405-40C4-9F2B-2F22BE9DE0DF}"/>
              </a:ext>
            </a:extLst>
          </p:cNvPr>
          <p:cNvGrpSpPr>
            <a:grpSpLocks/>
          </p:cNvGrpSpPr>
          <p:nvPr/>
        </p:nvGrpSpPr>
        <p:grpSpPr bwMode="auto">
          <a:xfrm>
            <a:off x="2363112" y="4796606"/>
            <a:ext cx="1598612" cy="217487"/>
            <a:chOff x="1383" y="2523"/>
            <a:chExt cx="1007" cy="137"/>
          </a:xfrm>
        </p:grpSpPr>
        <p:grpSp>
          <p:nvGrpSpPr>
            <p:cNvPr id="217" name="Group 21">
              <a:extLst>
                <a:ext uri="{FF2B5EF4-FFF2-40B4-BE49-F238E27FC236}">
                  <a16:creationId xmlns:a16="http://schemas.microsoft.com/office/drawing/2014/main" id="{C83C3156-EB9E-4BB6-A6CE-35E858E3D7D0}"/>
                </a:ext>
              </a:extLst>
            </p:cNvPr>
            <p:cNvGrpSpPr>
              <a:grpSpLocks/>
            </p:cNvGrpSpPr>
            <p:nvPr/>
          </p:nvGrpSpPr>
          <p:grpSpPr bwMode="auto">
            <a:xfrm>
              <a:off x="1383" y="2523"/>
              <a:ext cx="1007" cy="137"/>
              <a:chOff x="1374" y="2178"/>
              <a:chExt cx="1007" cy="137"/>
            </a:xfrm>
          </p:grpSpPr>
          <p:sp>
            <p:nvSpPr>
              <p:cNvPr id="219" name="Line 22">
                <a:extLst>
                  <a:ext uri="{FF2B5EF4-FFF2-40B4-BE49-F238E27FC236}">
                    <a16:creationId xmlns:a16="http://schemas.microsoft.com/office/drawing/2014/main" id="{4E01C26E-2257-4EC3-8664-9003B148B9D9}"/>
                  </a:ext>
                </a:extLst>
              </p:cNvPr>
              <p:cNvSpPr>
                <a:spLocks noChangeShapeType="1"/>
              </p:cNvSpPr>
              <p:nvPr/>
            </p:nvSpPr>
            <p:spPr bwMode="auto">
              <a:xfrm>
                <a:off x="1383" y="2251"/>
                <a:ext cx="998" cy="0"/>
              </a:xfrm>
              <a:prstGeom prst="line">
                <a:avLst/>
              </a:prstGeom>
              <a:noFill/>
              <a:ln w="38100">
                <a:solidFill>
                  <a:srgbClr val="563E29"/>
                </a:solidFill>
                <a:round/>
                <a:headEnd/>
                <a:tailEnd/>
              </a:ln>
              <a:extLst>
                <a:ext uri="{909E8E84-426E-40DD-AFC4-6F175D3DCCD1}">
                  <a14:hiddenFill xmlns:a14="http://schemas.microsoft.com/office/drawing/2010/main">
                    <a:noFill/>
                  </a14:hiddenFill>
                </a:ext>
              </a:extLst>
            </p:spPr>
            <p:txBody>
              <a:bodyPr/>
              <a:lstStyle/>
              <a:p>
                <a:endParaRPr lang="en-US">
                  <a:solidFill>
                    <a:srgbClr val="563E29"/>
                  </a:solidFill>
                  <a:latin typeface="SVN-Caprica Script" pitchFamily="2" charset="0"/>
                  <a:ea typeface="#9Slide02 Tieu de dai" panose="02000000000000000000" pitchFamily="2" charset="0"/>
                </a:endParaRPr>
              </a:p>
            </p:txBody>
          </p:sp>
          <p:sp>
            <p:nvSpPr>
              <p:cNvPr id="220" name="Line 23">
                <a:extLst>
                  <a:ext uri="{FF2B5EF4-FFF2-40B4-BE49-F238E27FC236}">
                    <a16:creationId xmlns:a16="http://schemas.microsoft.com/office/drawing/2014/main" id="{2A5C581D-874B-4874-93AD-CB97B600A614}"/>
                  </a:ext>
                </a:extLst>
              </p:cNvPr>
              <p:cNvSpPr>
                <a:spLocks noChangeShapeType="1"/>
              </p:cNvSpPr>
              <p:nvPr/>
            </p:nvSpPr>
            <p:spPr bwMode="auto">
              <a:xfrm>
                <a:off x="1374" y="2178"/>
                <a:ext cx="0" cy="137"/>
              </a:xfrm>
              <a:prstGeom prst="line">
                <a:avLst/>
              </a:prstGeom>
              <a:noFill/>
              <a:ln w="38100">
                <a:solidFill>
                  <a:srgbClr val="563E29"/>
                </a:solidFill>
                <a:round/>
                <a:headEnd/>
                <a:tailEnd/>
              </a:ln>
              <a:extLst>
                <a:ext uri="{909E8E84-426E-40DD-AFC4-6F175D3DCCD1}">
                  <a14:hiddenFill xmlns:a14="http://schemas.microsoft.com/office/drawing/2010/main">
                    <a:noFill/>
                  </a14:hiddenFill>
                </a:ext>
              </a:extLst>
            </p:spPr>
            <p:txBody>
              <a:bodyPr/>
              <a:lstStyle/>
              <a:p>
                <a:endParaRPr lang="en-US">
                  <a:solidFill>
                    <a:srgbClr val="563E29"/>
                  </a:solidFill>
                  <a:latin typeface="SVN-Caprica Script" pitchFamily="2" charset="0"/>
                  <a:ea typeface="#9Slide02 Tieu de dai" panose="02000000000000000000" pitchFamily="2" charset="0"/>
                </a:endParaRPr>
              </a:p>
            </p:txBody>
          </p:sp>
        </p:grpSp>
        <p:sp>
          <p:nvSpPr>
            <p:cNvPr id="218" name="Line 24">
              <a:extLst>
                <a:ext uri="{FF2B5EF4-FFF2-40B4-BE49-F238E27FC236}">
                  <a16:creationId xmlns:a16="http://schemas.microsoft.com/office/drawing/2014/main" id="{372F0F7C-4353-4E3C-925E-31619A38CFDF}"/>
                </a:ext>
              </a:extLst>
            </p:cNvPr>
            <p:cNvSpPr>
              <a:spLocks noChangeShapeType="1"/>
            </p:cNvSpPr>
            <p:nvPr/>
          </p:nvSpPr>
          <p:spPr bwMode="auto">
            <a:xfrm>
              <a:off x="2381" y="2523"/>
              <a:ext cx="0" cy="137"/>
            </a:xfrm>
            <a:prstGeom prst="line">
              <a:avLst/>
            </a:prstGeom>
            <a:noFill/>
            <a:ln w="38100">
              <a:solidFill>
                <a:srgbClr val="563E29"/>
              </a:solidFill>
              <a:round/>
              <a:headEnd/>
              <a:tailEnd/>
            </a:ln>
            <a:extLst>
              <a:ext uri="{909E8E84-426E-40DD-AFC4-6F175D3DCCD1}">
                <a14:hiddenFill xmlns:a14="http://schemas.microsoft.com/office/drawing/2010/main">
                  <a:noFill/>
                </a14:hiddenFill>
              </a:ext>
            </a:extLst>
          </p:spPr>
          <p:txBody>
            <a:bodyPr/>
            <a:lstStyle/>
            <a:p>
              <a:endParaRPr lang="en-US">
                <a:solidFill>
                  <a:srgbClr val="563E29"/>
                </a:solidFill>
                <a:latin typeface="SVN-Caprica Script" pitchFamily="2" charset="0"/>
                <a:ea typeface="#9Slide02 Tieu de dai" panose="02000000000000000000" pitchFamily="2" charset="0"/>
              </a:endParaRPr>
            </a:p>
          </p:txBody>
        </p:sp>
      </p:grpSp>
      <p:sp>
        <p:nvSpPr>
          <p:cNvPr id="221" name="Text Box 26">
            <a:extLst>
              <a:ext uri="{FF2B5EF4-FFF2-40B4-BE49-F238E27FC236}">
                <a16:creationId xmlns:a16="http://schemas.microsoft.com/office/drawing/2014/main" id="{5932EF96-B6C0-4C51-950B-AC12168E6B7F}"/>
              </a:ext>
            </a:extLst>
          </p:cNvPr>
          <p:cNvSpPr txBox="1">
            <a:spLocks noChangeArrowheads="1"/>
          </p:cNvSpPr>
          <p:nvPr/>
        </p:nvSpPr>
        <p:spPr bwMode="auto">
          <a:xfrm>
            <a:off x="430730" y="4562334"/>
            <a:ext cx="19613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563E29"/>
                </a:solidFill>
                <a:latin typeface="SVN-Caprica Script" pitchFamily="2" charset="0"/>
                <a:ea typeface="#9Slide02 Tieu de dai" panose="02000000000000000000" pitchFamily="2" charset="0"/>
                <a:cs typeface="#9Slide07 Pattaya" panose="00000500000000000000" pitchFamily="2" charset="-34"/>
              </a:rPr>
              <a:t>Trồng hoa:</a:t>
            </a:r>
          </a:p>
        </p:txBody>
      </p:sp>
      <p:sp>
        <p:nvSpPr>
          <p:cNvPr id="222" name="Text Box 27">
            <a:extLst>
              <a:ext uri="{FF2B5EF4-FFF2-40B4-BE49-F238E27FC236}">
                <a16:creationId xmlns:a16="http://schemas.microsoft.com/office/drawing/2014/main" id="{9ED1A9E5-8B07-4509-8161-5B15CBD2C362}"/>
              </a:ext>
            </a:extLst>
          </p:cNvPr>
          <p:cNvSpPr txBox="1">
            <a:spLocks noChangeArrowheads="1"/>
          </p:cNvSpPr>
          <p:nvPr/>
        </p:nvSpPr>
        <p:spPr bwMode="auto">
          <a:xfrm>
            <a:off x="3427804" y="3450971"/>
            <a:ext cx="15808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563E29"/>
                </a:solidFill>
                <a:latin typeface="SVN-Caprica Script" pitchFamily="2" charset="0"/>
                <a:ea typeface="#9Slide02 Tieu de dai" panose="02000000000000000000" pitchFamily="2" charset="0"/>
              </a:rPr>
              <a:t>540,8 ha</a:t>
            </a:r>
          </a:p>
        </p:txBody>
      </p:sp>
      <p:sp>
        <p:nvSpPr>
          <p:cNvPr id="223" name="AutoShape 28">
            <a:extLst>
              <a:ext uri="{FF2B5EF4-FFF2-40B4-BE49-F238E27FC236}">
                <a16:creationId xmlns:a16="http://schemas.microsoft.com/office/drawing/2014/main" id="{55C5FAE4-6708-4FC7-B684-BDD6E9D49D5C}"/>
              </a:ext>
            </a:extLst>
          </p:cNvPr>
          <p:cNvSpPr>
            <a:spLocks/>
          </p:cNvSpPr>
          <p:nvPr/>
        </p:nvSpPr>
        <p:spPr bwMode="auto">
          <a:xfrm rot="16200000">
            <a:off x="3983950" y="2383605"/>
            <a:ext cx="215900" cy="3311525"/>
          </a:xfrm>
          <a:prstGeom prst="rightBrace">
            <a:avLst>
              <a:gd name="adj1" fmla="val 127819"/>
              <a:gd name="adj2" fmla="val 50000"/>
            </a:avLst>
          </a:prstGeom>
          <a:noFill/>
          <a:ln w="38100">
            <a:solidFill>
              <a:srgbClr val="C4540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563E29"/>
              </a:solidFill>
              <a:latin typeface="SVN-Caprica Script" pitchFamily="2" charset="0"/>
              <a:ea typeface="#9Slide02 Tieu de dai" panose="02000000000000000000" pitchFamily="2" charset="0"/>
            </a:endParaRPr>
          </a:p>
        </p:txBody>
      </p:sp>
      <p:sp>
        <p:nvSpPr>
          <p:cNvPr id="224" name="AutoShape 29">
            <a:extLst>
              <a:ext uri="{FF2B5EF4-FFF2-40B4-BE49-F238E27FC236}">
                <a16:creationId xmlns:a16="http://schemas.microsoft.com/office/drawing/2014/main" id="{0C5697B8-18BA-4F56-9B29-D8AC82E6F106}"/>
              </a:ext>
            </a:extLst>
          </p:cNvPr>
          <p:cNvSpPr>
            <a:spLocks/>
          </p:cNvSpPr>
          <p:nvPr/>
        </p:nvSpPr>
        <p:spPr bwMode="auto">
          <a:xfrm rot="5400000">
            <a:off x="4703881" y="3751237"/>
            <a:ext cx="287337" cy="1800225"/>
          </a:xfrm>
          <a:prstGeom prst="rightBrace">
            <a:avLst>
              <a:gd name="adj1" fmla="val 52210"/>
              <a:gd name="adj2" fmla="val 50000"/>
            </a:avLst>
          </a:prstGeom>
          <a:noFill/>
          <a:ln w="38100">
            <a:solidFill>
              <a:srgbClr val="C4540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563E29"/>
              </a:solidFill>
              <a:latin typeface="SVN-Caprica Script" pitchFamily="2" charset="0"/>
              <a:ea typeface="#9Slide02 Tieu de dai" panose="02000000000000000000" pitchFamily="2" charset="0"/>
            </a:endParaRPr>
          </a:p>
        </p:txBody>
      </p:sp>
      <p:sp>
        <p:nvSpPr>
          <p:cNvPr id="225" name="Text Box 30">
            <a:extLst>
              <a:ext uri="{FF2B5EF4-FFF2-40B4-BE49-F238E27FC236}">
                <a16:creationId xmlns:a16="http://schemas.microsoft.com/office/drawing/2014/main" id="{A8B65C5C-9C93-4879-9CD3-650AC2FBD365}"/>
              </a:ext>
            </a:extLst>
          </p:cNvPr>
          <p:cNvSpPr txBox="1">
            <a:spLocks noChangeArrowheads="1"/>
          </p:cNvSpPr>
          <p:nvPr/>
        </p:nvSpPr>
        <p:spPr bwMode="auto">
          <a:xfrm>
            <a:off x="4148057" y="4779828"/>
            <a:ext cx="15664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563E29"/>
                </a:solidFill>
                <a:latin typeface="SVN-Caprica Script" pitchFamily="2" charset="0"/>
                <a:ea typeface="#9Slide02 Tieu de dai" panose="02000000000000000000" pitchFamily="2" charset="0"/>
              </a:rPr>
              <a:t>385,5 ha</a:t>
            </a:r>
          </a:p>
        </p:txBody>
      </p:sp>
      <p:sp>
        <p:nvSpPr>
          <p:cNvPr id="226" name="AutoShape 33">
            <a:extLst>
              <a:ext uri="{FF2B5EF4-FFF2-40B4-BE49-F238E27FC236}">
                <a16:creationId xmlns:a16="http://schemas.microsoft.com/office/drawing/2014/main" id="{ED9996A5-938C-4C23-BEAF-6BDE7FEE48D5}"/>
              </a:ext>
            </a:extLst>
          </p:cNvPr>
          <p:cNvSpPr>
            <a:spLocks/>
          </p:cNvSpPr>
          <p:nvPr/>
        </p:nvSpPr>
        <p:spPr bwMode="auto">
          <a:xfrm>
            <a:off x="5792972" y="3825717"/>
            <a:ext cx="199140" cy="1389610"/>
          </a:xfrm>
          <a:prstGeom prst="rightBrace">
            <a:avLst>
              <a:gd name="adj1" fmla="val 58150"/>
              <a:gd name="adj2" fmla="val 50000"/>
            </a:avLst>
          </a:prstGeom>
          <a:noFill/>
          <a:ln w="38100">
            <a:solidFill>
              <a:srgbClr val="C4540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563E29"/>
              </a:solidFill>
              <a:latin typeface="SVN-Caprica Script" pitchFamily="2" charset="0"/>
              <a:ea typeface="#9Slide02 Tieu de dai" panose="02000000000000000000" pitchFamily="2" charset="0"/>
            </a:endParaRPr>
          </a:p>
        </p:txBody>
      </p:sp>
      <p:sp>
        <p:nvSpPr>
          <p:cNvPr id="227" name="Text Box 34">
            <a:extLst>
              <a:ext uri="{FF2B5EF4-FFF2-40B4-BE49-F238E27FC236}">
                <a16:creationId xmlns:a16="http://schemas.microsoft.com/office/drawing/2014/main" id="{0D54C5F2-BF41-422B-BEAC-39F6C6F1E9C2}"/>
              </a:ext>
            </a:extLst>
          </p:cNvPr>
          <p:cNvSpPr txBox="1">
            <a:spLocks noChangeArrowheads="1"/>
          </p:cNvSpPr>
          <p:nvPr/>
        </p:nvSpPr>
        <p:spPr bwMode="auto">
          <a:xfrm>
            <a:off x="5917218" y="4253545"/>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563E29"/>
                </a:solidFill>
                <a:latin typeface="SVN-Caprica Script" pitchFamily="2" charset="0"/>
                <a:ea typeface="#9Slide02 Tieu de dai" panose="02000000000000000000" pitchFamily="2" charset="0"/>
              </a:rPr>
              <a:t>? ha</a:t>
            </a:r>
          </a:p>
        </p:txBody>
      </p:sp>
      <p:grpSp>
        <p:nvGrpSpPr>
          <p:cNvPr id="2" name="Group 1">
            <a:extLst>
              <a:ext uri="{FF2B5EF4-FFF2-40B4-BE49-F238E27FC236}">
                <a16:creationId xmlns:a16="http://schemas.microsoft.com/office/drawing/2014/main" id="{C3CEA971-D830-4611-95E0-ACA9DBD1EB87}"/>
              </a:ext>
            </a:extLst>
          </p:cNvPr>
          <p:cNvGrpSpPr/>
          <p:nvPr/>
        </p:nvGrpSpPr>
        <p:grpSpPr>
          <a:xfrm>
            <a:off x="7365571" y="2963916"/>
            <a:ext cx="4557448" cy="3377668"/>
            <a:chOff x="6808191" y="950287"/>
            <a:chExt cx="4557448" cy="3377668"/>
          </a:xfrm>
        </p:grpSpPr>
        <p:sp>
          <p:nvSpPr>
            <p:cNvPr id="251" name="Rectangle: Rounded Corners 250">
              <a:extLst>
                <a:ext uri="{FF2B5EF4-FFF2-40B4-BE49-F238E27FC236}">
                  <a16:creationId xmlns:a16="http://schemas.microsoft.com/office/drawing/2014/main" id="{2F06929C-B7FA-46A5-8620-832CF5E39334}"/>
                </a:ext>
              </a:extLst>
            </p:cNvPr>
            <p:cNvSpPr/>
            <p:nvPr/>
          </p:nvSpPr>
          <p:spPr>
            <a:xfrm>
              <a:off x="6808191" y="950287"/>
              <a:ext cx="4557448" cy="3377668"/>
            </a:xfrm>
            <a:prstGeom prst="roundRect">
              <a:avLst>
                <a:gd name="adj" fmla="val 13529"/>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0" name="Picture 10" descr="มีรูปภาพของ: Mi perfil de wattpad  ^^~">
              <a:extLst>
                <a:ext uri="{FF2B5EF4-FFF2-40B4-BE49-F238E27FC236}">
                  <a16:creationId xmlns:a16="http://schemas.microsoft.com/office/drawing/2014/main" id="{F5C0A3E7-01BD-4720-BFD0-BFDFA9229F0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46" b="99576" l="9746" r="97034">
                          <a14:foregroundMark x1="35593" y1="46610" x2="44068" y2="75847"/>
                          <a14:foregroundMark x1="33051" y1="52542" x2="59322" y2="65254"/>
                          <a14:foregroundMark x1="55508" y1="45763" x2="53390" y2="77119"/>
                          <a14:foregroundMark x1="29661" y1="93220" x2="62288" y2="98305"/>
                          <a14:foregroundMark x1="71610" y1="78814" x2="75000" y2="95763"/>
                          <a14:foregroundMark x1="59746" y1="70763" x2="59746" y2="97034"/>
                          <a14:foregroundMark x1="68644" y1="55085" x2="76695" y2="94492"/>
                          <a14:foregroundMark x1="90678" y1="31356" x2="90678" y2="60169"/>
                          <a14:foregroundMark x1="89831" y1="68220" x2="90678" y2="46610"/>
                          <a14:foregroundMark x1="90678" y1="27542" x2="97034" y2="66102"/>
                          <a14:foregroundMark x1="97034" y1="66102" x2="96186" y2="70339"/>
                          <a14:foregroundMark x1="94915" y1="60593" x2="89831" y2="20763"/>
                          <a14:foregroundMark x1="89831" y1="20763" x2="89831" y2="20763"/>
                          <a14:foregroundMark x1="86017" y1="20763" x2="34322" y2="18220"/>
                          <a14:foregroundMark x1="21186" y1="19068" x2="42797" y2="18220"/>
                          <a14:foregroundMark x1="13983" y1="22034" x2="19915" y2="78390"/>
                          <a14:foregroundMark x1="10169" y1="27542" x2="11441" y2="65678"/>
                          <a14:foregroundMark x1="23305" y1="80085" x2="19068" y2="99576"/>
                          <a14:foregroundMark x1="17797" y1="79661" x2="16525" y2="98305"/>
                          <a14:foregroundMark x1="25847" y1="69068" x2="35593" y2="94068"/>
                          <a14:foregroundMark x1="42373" y1="70339" x2="44068" y2="90678"/>
                          <a14:foregroundMark x1="34322" y1="75000" x2="43644" y2="86441"/>
                          <a14:foregroundMark x1="44068" y1="21186" x2="73729" y2="27119"/>
                          <a14:foregroundMark x1="72458" y1="78390" x2="83475" y2="99153"/>
                          <a14:foregroundMark x1="79661" y1="83898" x2="88136" y2="94492"/>
                          <a14:foregroundMark x1="58475" y1="86017" x2="67373" y2="96610"/>
                          <a14:foregroundMark x1="47881" y1="82627" x2="53390" y2="96610"/>
                          <a14:foregroundMark x1="61017" y1="84746" x2="75000" y2="98305"/>
                        </a14:backgroundRemoval>
                      </a14:imgEffect>
                    </a14:imgLayer>
                  </a14:imgProps>
                </a:ext>
                <a:ext uri="{28A0092B-C50C-407E-A947-70E740481C1C}">
                  <a14:useLocalDpi xmlns:a14="http://schemas.microsoft.com/office/drawing/2010/main" val="0"/>
                </a:ext>
              </a:extLst>
            </a:blip>
            <a:srcRect/>
            <a:stretch>
              <a:fillRect/>
            </a:stretch>
          </p:blipFill>
          <p:spPr bwMode="auto">
            <a:xfrm>
              <a:off x="6938130" y="3576448"/>
              <a:ext cx="730232" cy="730232"/>
            </a:xfrm>
            <a:prstGeom prst="rect">
              <a:avLst/>
            </a:prstGeom>
            <a:noFill/>
            <a:extLst>
              <a:ext uri="{909E8E84-426E-40DD-AFC4-6F175D3DCCD1}">
                <a14:hiddenFill xmlns:a14="http://schemas.microsoft.com/office/drawing/2010/main">
                  <a:solidFill>
                    <a:srgbClr val="FFFFFF"/>
                  </a:solidFill>
                </a14:hiddenFill>
              </a:ext>
            </a:extLst>
          </p:spPr>
        </p:pic>
      </p:grpSp>
      <p:sp>
        <p:nvSpPr>
          <p:cNvPr id="228" name="TextBox 227">
            <a:extLst>
              <a:ext uri="{FF2B5EF4-FFF2-40B4-BE49-F238E27FC236}">
                <a16:creationId xmlns:a16="http://schemas.microsoft.com/office/drawing/2014/main" id="{B0A0E089-E9C9-4ACC-96B1-97C08366A134}"/>
              </a:ext>
            </a:extLst>
          </p:cNvPr>
          <p:cNvSpPr txBox="1"/>
          <p:nvPr/>
        </p:nvSpPr>
        <p:spPr>
          <a:xfrm>
            <a:off x="8456137" y="2953010"/>
            <a:ext cx="2356654" cy="646331"/>
          </a:xfrm>
          <a:prstGeom prst="rect">
            <a:avLst/>
          </a:prstGeom>
          <a:noFill/>
        </p:spPr>
        <p:txBody>
          <a:bodyPr wrap="square" rtlCol="0">
            <a:spAutoFit/>
          </a:bodyPr>
          <a:lstStyle/>
          <a:p>
            <a:pPr algn="ctr"/>
            <a:r>
              <a:rPr lang="en-US" sz="3600">
                <a:solidFill>
                  <a:srgbClr val="C45408"/>
                </a:solidFill>
                <a:latin typeface="SVN-Caprica Script" pitchFamily="2" charset="0"/>
                <a:cs typeface="#9Slide07 Pattaya" panose="00000500000000000000" pitchFamily="2" charset="-34"/>
              </a:rPr>
              <a:t>Bài giải</a:t>
            </a:r>
          </a:p>
        </p:txBody>
      </p:sp>
      <p:sp>
        <p:nvSpPr>
          <p:cNvPr id="229" name="Text Box 35">
            <a:extLst>
              <a:ext uri="{FF2B5EF4-FFF2-40B4-BE49-F238E27FC236}">
                <a16:creationId xmlns:a16="http://schemas.microsoft.com/office/drawing/2014/main" id="{03C0B5EC-A2D4-4D5A-A4E9-DFDC11802B57}"/>
              </a:ext>
            </a:extLst>
          </p:cNvPr>
          <p:cNvSpPr txBox="1">
            <a:spLocks noChangeArrowheads="1"/>
          </p:cNvSpPr>
          <p:nvPr/>
        </p:nvSpPr>
        <p:spPr bwMode="auto">
          <a:xfrm>
            <a:off x="7467960" y="3551512"/>
            <a:ext cx="34980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563E29"/>
                </a:solidFill>
                <a:latin typeface="SVN-Caprica Script" pitchFamily="2" charset="0"/>
                <a:cs typeface="#9Slide07 Pattaya" panose="00000500000000000000" pitchFamily="2" charset="-34"/>
              </a:rPr>
              <a:t>Diện tích trồng hoa là:   </a:t>
            </a:r>
          </a:p>
        </p:txBody>
      </p:sp>
      <p:sp>
        <p:nvSpPr>
          <p:cNvPr id="230" name="Text Box 36">
            <a:extLst>
              <a:ext uri="{FF2B5EF4-FFF2-40B4-BE49-F238E27FC236}">
                <a16:creationId xmlns:a16="http://schemas.microsoft.com/office/drawing/2014/main" id="{0833AA1E-4248-41E4-8A35-020D97373B5C}"/>
              </a:ext>
            </a:extLst>
          </p:cNvPr>
          <p:cNvSpPr txBox="1">
            <a:spLocks noChangeArrowheads="1"/>
          </p:cNvSpPr>
          <p:nvPr/>
        </p:nvSpPr>
        <p:spPr bwMode="auto">
          <a:xfrm>
            <a:off x="7587856" y="4049130"/>
            <a:ext cx="42947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chemeClr val="accent2"/>
                </a:solidFill>
                <a:latin typeface="SVN-Caprica Script" pitchFamily="2" charset="0"/>
                <a:cs typeface="#9Slide07 Pattaya" panose="00000500000000000000" pitchFamily="2" charset="-34"/>
              </a:rPr>
              <a:t>540,8   -    385,5   =  155,3 (ha)</a:t>
            </a:r>
          </a:p>
        </p:txBody>
      </p:sp>
      <p:sp>
        <p:nvSpPr>
          <p:cNvPr id="231" name="Text Box 37">
            <a:extLst>
              <a:ext uri="{FF2B5EF4-FFF2-40B4-BE49-F238E27FC236}">
                <a16:creationId xmlns:a16="http://schemas.microsoft.com/office/drawing/2014/main" id="{C7FF6E32-7C18-4EA8-BE67-3488B247E795}"/>
              </a:ext>
            </a:extLst>
          </p:cNvPr>
          <p:cNvSpPr txBox="1">
            <a:spLocks noChangeArrowheads="1"/>
          </p:cNvSpPr>
          <p:nvPr/>
        </p:nvSpPr>
        <p:spPr bwMode="auto">
          <a:xfrm>
            <a:off x="7467960" y="4545972"/>
            <a:ext cx="44630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563E29"/>
                </a:solidFill>
                <a:latin typeface="SVN-Caprica Script" pitchFamily="2" charset="0"/>
                <a:cs typeface="#9Slide07 Pattaya" panose="00000500000000000000" pitchFamily="2" charset="-34"/>
              </a:rPr>
              <a:t>Diện tích trồng lúa và hoa là:   </a:t>
            </a:r>
          </a:p>
        </p:txBody>
      </p:sp>
      <p:sp>
        <p:nvSpPr>
          <p:cNvPr id="232" name="Text Box 38">
            <a:extLst>
              <a:ext uri="{FF2B5EF4-FFF2-40B4-BE49-F238E27FC236}">
                <a16:creationId xmlns:a16="http://schemas.microsoft.com/office/drawing/2014/main" id="{449911F6-6F9A-47C3-BBF4-7735E18E4D16}"/>
              </a:ext>
            </a:extLst>
          </p:cNvPr>
          <p:cNvSpPr txBox="1">
            <a:spLocks noChangeArrowheads="1"/>
          </p:cNvSpPr>
          <p:nvPr/>
        </p:nvSpPr>
        <p:spPr bwMode="auto">
          <a:xfrm>
            <a:off x="7587856" y="5015298"/>
            <a:ext cx="4216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chemeClr val="accent2"/>
                </a:solidFill>
                <a:latin typeface="SVN-Caprica Script" pitchFamily="2" charset="0"/>
                <a:cs typeface="#9Slide07 Pattaya" panose="00000500000000000000" pitchFamily="2" charset="-34"/>
              </a:rPr>
              <a:t>540,8   +   155,3    =  696,1 (ha)</a:t>
            </a:r>
          </a:p>
        </p:txBody>
      </p:sp>
      <p:sp>
        <p:nvSpPr>
          <p:cNvPr id="233" name="Text Box 39">
            <a:extLst>
              <a:ext uri="{FF2B5EF4-FFF2-40B4-BE49-F238E27FC236}">
                <a16:creationId xmlns:a16="http://schemas.microsoft.com/office/drawing/2014/main" id="{53C7BAA3-3BB8-4757-8766-E3641406D6B3}"/>
              </a:ext>
            </a:extLst>
          </p:cNvPr>
          <p:cNvSpPr txBox="1">
            <a:spLocks noChangeArrowheads="1"/>
          </p:cNvSpPr>
          <p:nvPr/>
        </p:nvSpPr>
        <p:spPr bwMode="auto">
          <a:xfrm>
            <a:off x="8315040" y="5514900"/>
            <a:ext cx="25058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C45408"/>
                </a:solidFill>
                <a:latin typeface="SVN-Caprica Script" pitchFamily="2" charset="0"/>
                <a:cs typeface="#9Slide07 Pattaya" panose="00000500000000000000" pitchFamily="2" charset="-34"/>
              </a:rPr>
              <a:t>Đáp số:  696,1 ha</a:t>
            </a:r>
          </a:p>
        </p:txBody>
      </p:sp>
      <p:sp>
        <p:nvSpPr>
          <p:cNvPr id="234" name="TextBox 233">
            <a:extLst>
              <a:ext uri="{FF2B5EF4-FFF2-40B4-BE49-F238E27FC236}">
                <a16:creationId xmlns:a16="http://schemas.microsoft.com/office/drawing/2014/main" id="{95AFEC09-84D3-4F85-9BD9-C8FE1C83B8CC}"/>
              </a:ext>
            </a:extLst>
          </p:cNvPr>
          <p:cNvSpPr txBox="1"/>
          <p:nvPr/>
        </p:nvSpPr>
        <p:spPr>
          <a:xfrm>
            <a:off x="631471" y="2953010"/>
            <a:ext cx="1964376" cy="584775"/>
          </a:xfrm>
          <a:prstGeom prst="rect">
            <a:avLst/>
          </a:prstGeom>
          <a:noFill/>
        </p:spPr>
        <p:txBody>
          <a:bodyPr wrap="square" rtlCol="0">
            <a:spAutoFit/>
          </a:bodyPr>
          <a:lstStyle/>
          <a:p>
            <a:pPr algn="ctr"/>
            <a:r>
              <a:rPr lang="en-US" sz="3200">
                <a:solidFill>
                  <a:srgbClr val="C45408"/>
                </a:solidFill>
                <a:latin typeface="SVN-Caprica Script" pitchFamily="2" charset="0"/>
                <a:cs typeface="#9Slide07 Pattaya" panose="00000500000000000000" pitchFamily="2" charset="-34"/>
              </a:rPr>
              <a:t>Tóm tắt:</a:t>
            </a:r>
          </a:p>
        </p:txBody>
      </p:sp>
      <p:sp>
        <p:nvSpPr>
          <p:cNvPr id="235" name="Rectangle 5">
            <a:extLst>
              <a:ext uri="{FF2B5EF4-FFF2-40B4-BE49-F238E27FC236}">
                <a16:creationId xmlns:a16="http://schemas.microsoft.com/office/drawing/2014/main" id="{19AB35AA-EE26-477A-B2F7-DE1BCCF80F07}"/>
              </a:ext>
            </a:extLst>
          </p:cNvPr>
          <p:cNvSpPr/>
          <p:nvPr/>
        </p:nvSpPr>
        <p:spPr>
          <a:xfrm rot="16200000">
            <a:off x="5241402" y="4613881"/>
            <a:ext cx="3427383" cy="105639"/>
          </a:xfrm>
          <a:custGeom>
            <a:avLst/>
            <a:gdLst>
              <a:gd name="connsiteX0" fmla="*/ 0 w 10072802"/>
              <a:gd name="connsiteY0" fmla="*/ 0 h 106943"/>
              <a:gd name="connsiteX1" fmla="*/ 491790 w 10072802"/>
              <a:gd name="connsiteY1" fmla="*/ 0 h 106943"/>
              <a:gd name="connsiteX2" fmla="*/ 1285764 w 10072802"/>
              <a:gd name="connsiteY2" fmla="*/ 0 h 106943"/>
              <a:gd name="connsiteX3" fmla="*/ 2079737 w 10072802"/>
              <a:gd name="connsiteY3" fmla="*/ 0 h 106943"/>
              <a:gd name="connsiteX4" fmla="*/ 2772983 w 10072802"/>
              <a:gd name="connsiteY4" fmla="*/ 0 h 106943"/>
              <a:gd name="connsiteX5" fmla="*/ 3466229 w 10072802"/>
              <a:gd name="connsiteY5" fmla="*/ 0 h 106943"/>
              <a:gd name="connsiteX6" fmla="*/ 3958019 w 10072802"/>
              <a:gd name="connsiteY6" fmla="*/ 0 h 106943"/>
              <a:gd name="connsiteX7" fmla="*/ 4449808 w 10072802"/>
              <a:gd name="connsiteY7" fmla="*/ 0 h 106943"/>
              <a:gd name="connsiteX8" fmla="*/ 5243782 w 10072802"/>
              <a:gd name="connsiteY8" fmla="*/ 0 h 106943"/>
              <a:gd name="connsiteX9" fmla="*/ 5735572 w 10072802"/>
              <a:gd name="connsiteY9" fmla="*/ 0 h 106943"/>
              <a:gd name="connsiteX10" fmla="*/ 6529546 w 10072802"/>
              <a:gd name="connsiteY10" fmla="*/ 0 h 106943"/>
              <a:gd name="connsiteX11" fmla="*/ 6920607 w 10072802"/>
              <a:gd name="connsiteY11" fmla="*/ 0 h 106943"/>
              <a:gd name="connsiteX12" fmla="*/ 7210941 w 10072802"/>
              <a:gd name="connsiteY12" fmla="*/ 0 h 106943"/>
              <a:gd name="connsiteX13" fmla="*/ 7904187 w 10072802"/>
              <a:gd name="connsiteY13" fmla="*/ 0 h 106943"/>
              <a:gd name="connsiteX14" fmla="*/ 8597433 w 10072802"/>
              <a:gd name="connsiteY14" fmla="*/ 0 h 106943"/>
              <a:gd name="connsiteX15" fmla="*/ 9089223 w 10072802"/>
              <a:gd name="connsiteY15" fmla="*/ 0 h 106943"/>
              <a:gd name="connsiteX16" fmla="*/ 10072802 w 10072802"/>
              <a:gd name="connsiteY16" fmla="*/ 0 h 106943"/>
              <a:gd name="connsiteX17" fmla="*/ 10072802 w 10072802"/>
              <a:gd name="connsiteY17" fmla="*/ 106943 h 106943"/>
              <a:gd name="connsiteX18" fmla="*/ 9278828 w 10072802"/>
              <a:gd name="connsiteY18" fmla="*/ 106943 h 106943"/>
              <a:gd name="connsiteX19" fmla="*/ 8484854 w 10072802"/>
              <a:gd name="connsiteY19" fmla="*/ 106943 h 106943"/>
              <a:gd name="connsiteX20" fmla="*/ 7791609 w 10072802"/>
              <a:gd name="connsiteY20" fmla="*/ 106943 h 106943"/>
              <a:gd name="connsiteX21" fmla="*/ 6997635 w 10072802"/>
              <a:gd name="connsiteY21" fmla="*/ 106943 h 106943"/>
              <a:gd name="connsiteX22" fmla="*/ 6505845 w 10072802"/>
              <a:gd name="connsiteY22" fmla="*/ 106943 h 106943"/>
              <a:gd name="connsiteX23" fmla="*/ 6014055 w 10072802"/>
              <a:gd name="connsiteY23" fmla="*/ 106943 h 106943"/>
              <a:gd name="connsiteX24" fmla="*/ 5522266 w 10072802"/>
              <a:gd name="connsiteY24" fmla="*/ 106943 h 106943"/>
              <a:gd name="connsiteX25" fmla="*/ 5131204 w 10072802"/>
              <a:gd name="connsiteY25" fmla="*/ 106943 h 106943"/>
              <a:gd name="connsiteX26" fmla="*/ 4840870 w 10072802"/>
              <a:gd name="connsiteY26" fmla="*/ 106943 h 106943"/>
              <a:gd name="connsiteX27" fmla="*/ 4147624 w 10072802"/>
              <a:gd name="connsiteY27" fmla="*/ 106943 h 106943"/>
              <a:gd name="connsiteX28" fmla="*/ 3555107 w 10072802"/>
              <a:gd name="connsiteY28" fmla="*/ 106943 h 106943"/>
              <a:gd name="connsiteX29" fmla="*/ 3063317 w 10072802"/>
              <a:gd name="connsiteY29" fmla="*/ 106943 h 106943"/>
              <a:gd name="connsiteX30" fmla="*/ 2370071 w 10072802"/>
              <a:gd name="connsiteY30" fmla="*/ 106943 h 106943"/>
              <a:gd name="connsiteX31" fmla="*/ 1777553 w 10072802"/>
              <a:gd name="connsiteY31" fmla="*/ 106943 h 106943"/>
              <a:gd name="connsiteX32" fmla="*/ 983579 w 10072802"/>
              <a:gd name="connsiteY32" fmla="*/ 106943 h 106943"/>
              <a:gd name="connsiteX33" fmla="*/ 0 w 10072802"/>
              <a:gd name="connsiteY33" fmla="*/ 106943 h 106943"/>
              <a:gd name="connsiteX34" fmla="*/ 0 w 10072802"/>
              <a:gd name="connsiteY34" fmla="*/ 0 h 10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72802" h="106943" fill="none" extrusionOk="0">
                <a:moveTo>
                  <a:pt x="0" y="0"/>
                </a:moveTo>
                <a:cubicBezTo>
                  <a:pt x="233556" y="-8170"/>
                  <a:pt x="304995" y="14475"/>
                  <a:pt x="491790" y="0"/>
                </a:cubicBezTo>
                <a:cubicBezTo>
                  <a:pt x="678585" y="-14475"/>
                  <a:pt x="919751" y="57813"/>
                  <a:pt x="1285764" y="0"/>
                </a:cubicBezTo>
                <a:cubicBezTo>
                  <a:pt x="1651777" y="-57813"/>
                  <a:pt x="1725510" y="73902"/>
                  <a:pt x="2079737" y="0"/>
                </a:cubicBezTo>
                <a:cubicBezTo>
                  <a:pt x="2433964" y="-73902"/>
                  <a:pt x="2572396" y="71429"/>
                  <a:pt x="2772983" y="0"/>
                </a:cubicBezTo>
                <a:cubicBezTo>
                  <a:pt x="2973570" y="-71429"/>
                  <a:pt x="3313514" y="74070"/>
                  <a:pt x="3466229" y="0"/>
                </a:cubicBezTo>
                <a:cubicBezTo>
                  <a:pt x="3618944" y="-74070"/>
                  <a:pt x="3725289" y="25717"/>
                  <a:pt x="3958019" y="0"/>
                </a:cubicBezTo>
                <a:cubicBezTo>
                  <a:pt x="4190749" y="-25717"/>
                  <a:pt x="4254330" y="48026"/>
                  <a:pt x="4449808" y="0"/>
                </a:cubicBezTo>
                <a:cubicBezTo>
                  <a:pt x="4645286" y="-48026"/>
                  <a:pt x="5016669" y="41047"/>
                  <a:pt x="5243782" y="0"/>
                </a:cubicBezTo>
                <a:cubicBezTo>
                  <a:pt x="5470895" y="-41047"/>
                  <a:pt x="5613356" y="8426"/>
                  <a:pt x="5735572" y="0"/>
                </a:cubicBezTo>
                <a:cubicBezTo>
                  <a:pt x="5857788" y="-8426"/>
                  <a:pt x="6286720" y="88113"/>
                  <a:pt x="6529546" y="0"/>
                </a:cubicBezTo>
                <a:cubicBezTo>
                  <a:pt x="6772372" y="-88113"/>
                  <a:pt x="6824552" y="8920"/>
                  <a:pt x="6920607" y="0"/>
                </a:cubicBezTo>
                <a:cubicBezTo>
                  <a:pt x="7016662" y="-8920"/>
                  <a:pt x="7135716" y="15374"/>
                  <a:pt x="7210941" y="0"/>
                </a:cubicBezTo>
                <a:cubicBezTo>
                  <a:pt x="7286166" y="-15374"/>
                  <a:pt x="7593424" y="11752"/>
                  <a:pt x="7904187" y="0"/>
                </a:cubicBezTo>
                <a:cubicBezTo>
                  <a:pt x="8214950" y="-11752"/>
                  <a:pt x="8275128" y="29338"/>
                  <a:pt x="8597433" y="0"/>
                </a:cubicBezTo>
                <a:cubicBezTo>
                  <a:pt x="8919738" y="-29338"/>
                  <a:pt x="8905305" y="7240"/>
                  <a:pt x="9089223" y="0"/>
                </a:cubicBezTo>
                <a:cubicBezTo>
                  <a:pt x="9273141" y="-7240"/>
                  <a:pt x="9672317" y="58141"/>
                  <a:pt x="10072802" y="0"/>
                </a:cubicBezTo>
                <a:cubicBezTo>
                  <a:pt x="10080834" y="33329"/>
                  <a:pt x="10071643" y="70500"/>
                  <a:pt x="10072802" y="106943"/>
                </a:cubicBezTo>
                <a:cubicBezTo>
                  <a:pt x="9873300" y="122347"/>
                  <a:pt x="9490481" y="16907"/>
                  <a:pt x="9278828" y="106943"/>
                </a:cubicBezTo>
                <a:cubicBezTo>
                  <a:pt x="9067175" y="196979"/>
                  <a:pt x="8684657" y="82863"/>
                  <a:pt x="8484854" y="106943"/>
                </a:cubicBezTo>
                <a:cubicBezTo>
                  <a:pt x="8285051" y="131023"/>
                  <a:pt x="8107908" y="90687"/>
                  <a:pt x="7791609" y="106943"/>
                </a:cubicBezTo>
                <a:cubicBezTo>
                  <a:pt x="7475310" y="123199"/>
                  <a:pt x="7327121" y="87121"/>
                  <a:pt x="6997635" y="106943"/>
                </a:cubicBezTo>
                <a:cubicBezTo>
                  <a:pt x="6668149" y="126765"/>
                  <a:pt x="6737753" y="50897"/>
                  <a:pt x="6505845" y="106943"/>
                </a:cubicBezTo>
                <a:cubicBezTo>
                  <a:pt x="6273937" y="162989"/>
                  <a:pt x="6137049" y="53593"/>
                  <a:pt x="6014055" y="106943"/>
                </a:cubicBezTo>
                <a:cubicBezTo>
                  <a:pt x="5891061" y="160293"/>
                  <a:pt x="5689081" y="69122"/>
                  <a:pt x="5522266" y="106943"/>
                </a:cubicBezTo>
                <a:cubicBezTo>
                  <a:pt x="5355451" y="144764"/>
                  <a:pt x="5228388" y="65494"/>
                  <a:pt x="5131204" y="106943"/>
                </a:cubicBezTo>
                <a:cubicBezTo>
                  <a:pt x="5034020" y="148392"/>
                  <a:pt x="4926898" y="96672"/>
                  <a:pt x="4840870" y="106943"/>
                </a:cubicBezTo>
                <a:cubicBezTo>
                  <a:pt x="4754842" y="117214"/>
                  <a:pt x="4394827" y="37943"/>
                  <a:pt x="4147624" y="106943"/>
                </a:cubicBezTo>
                <a:cubicBezTo>
                  <a:pt x="3900421" y="175943"/>
                  <a:pt x="3753128" y="90657"/>
                  <a:pt x="3555107" y="106943"/>
                </a:cubicBezTo>
                <a:cubicBezTo>
                  <a:pt x="3357086" y="123229"/>
                  <a:pt x="3288321" y="54716"/>
                  <a:pt x="3063317" y="106943"/>
                </a:cubicBezTo>
                <a:cubicBezTo>
                  <a:pt x="2838313" y="159170"/>
                  <a:pt x="2528127" y="61996"/>
                  <a:pt x="2370071" y="106943"/>
                </a:cubicBezTo>
                <a:cubicBezTo>
                  <a:pt x="2212015" y="151890"/>
                  <a:pt x="1925024" y="98487"/>
                  <a:pt x="1777553" y="106943"/>
                </a:cubicBezTo>
                <a:cubicBezTo>
                  <a:pt x="1630082" y="115399"/>
                  <a:pt x="1333296" y="51234"/>
                  <a:pt x="983579" y="106943"/>
                </a:cubicBezTo>
                <a:cubicBezTo>
                  <a:pt x="633862" y="162652"/>
                  <a:pt x="416328" y="52688"/>
                  <a:pt x="0" y="106943"/>
                </a:cubicBezTo>
                <a:cubicBezTo>
                  <a:pt x="-1388" y="76873"/>
                  <a:pt x="4142" y="52562"/>
                  <a:pt x="0" y="0"/>
                </a:cubicBezTo>
                <a:close/>
              </a:path>
              <a:path w="10072802" h="106943" stroke="0" extrusionOk="0">
                <a:moveTo>
                  <a:pt x="0" y="0"/>
                </a:moveTo>
                <a:cubicBezTo>
                  <a:pt x="142016" y="-20664"/>
                  <a:pt x="371004" y="36377"/>
                  <a:pt x="592518" y="0"/>
                </a:cubicBezTo>
                <a:cubicBezTo>
                  <a:pt x="814032" y="-36377"/>
                  <a:pt x="800356" y="18700"/>
                  <a:pt x="882851" y="0"/>
                </a:cubicBezTo>
                <a:cubicBezTo>
                  <a:pt x="965346" y="-18700"/>
                  <a:pt x="1372020" y="69097"/>
                  <a:pt x="1576097" y="0"/>
                </a:cubicBezTo>
                <a:cubicBezTo>
                  <a:pt x="1780174" y="-69097"/>
                  <a:pt x="1989351" y="24877"/>
                  <a:pt x="2168615" y="0"/>
                </a:cubicBezTo>
                <a:cubicBezTo>
                  <a:pt x="2347879" y="-24877"/>
                  <a:pt x="2377216" y="24564"/>
                  <a:pt x="2559677" y="0"/>
                </a:cubicBezTo>
                <a:cubicBezTo>
                  <a:pt x="2742138" y="-24564"/>
                  <a:pt x="2978234" y="54541"/>
                  <a:pt x="3152195" y="0"/>
                </a:cubicBezTo>
                <a:cubicBezTo>
                  <a:pt x="3326156" y="-54541"/>
                  <a:pt x="3548579" y="21879"/>
                  <a:pt x="3744712" y="0"/>
                </a:cubicBezTo>
                <a:cubicBezTo>
                  <a:pt x="3940845" y="-21879"/>
                  <a:pt x="3907560" y="8897"/>
                  <a:pt x="4035046" y="0"/>
                </a:cubicBezTo>
                <a:cubicBezTo>
                  <a:pt x="4162532" y="-8897"/>
                  <a:pt x="4271885" y="44655"/>
                  <a:pt x="4426108" y="0"/>
                </a:cubicBezTo>
                <a:cubicBezTo>
                  <a:pt x="4580331" y="-44655"/>
                  <a:pt x="4673754" y="56733"/>
                  <a:pt x="4917897" y="0"/>
                </a:cubicBezTo>
                <a:cubicBezTo>
                  <a:pt x="5162040" y="-56733"/>
                  <a:pt x="5161392" y="40457"/>
                  <a:pt x="5308959" y="0"/>
                </a:cubicBezTo>
                <a:cubicBezTo>
                  <a:pt x="5456526" y="-40457"/>
                  <a:pt x="5859761" y="49132"/>
                  <a:pt x="6102933" y="0"/>
                </a:cubicBezTo>
                <a:cubicBezTo>
                  <a:pt x="6346105" y="-49132"/>
                  <a:pt x="6453737" y="52699"/>
                  <a:pt x="6594723" y="0"/>
                </a:cubicBezTo>
                <a:cubicBezTo>
                  <a:pt x="6735709" y="-52699"/>
                  <a:pt x="6913445" y="3141"/>
                  <a:pt x="7086512" y="0"/>
                </a:cubicBezTo>
                <a:cubicBezTo>
                  <a:pt x="7259579" y="-3141"/>
                  <a:pt x="7637100" y="24456"/>
                  <a:pt x="7880486" y="0"/>
                </a:cubicBezTo>
                <a:cubicBezTo>
                  <a:pt x="8123872" y="-24456"/>
                  <a:pt x="8334913" y="56314"/>
                  <a:pt x="8674460" y="0"/>
                </a:cubicBezTo>
                <a:cubicBezTo>
                  <a:pt x="9014007" y="-56314"/>
                  <a:pt x="8950846" y="5586"/>
                  <a:pt x="9166250" y="0"/>
                </a:cubicBezTo>
                <a:cubicBezTo>
                  <a:pt x="9381654" y="-5586"/>
                  <a:pt x="9716056" y="82471"/>
                  <a:pt x="10072802" y="0"/>
                </a:cubicBezTo>
                <a:cubicBezTo>
                  <a:pt x="10077404" y="37225"/>
                  <a:pt x="10060176" y="67075"/>
                  <a:pt x="10072802" y="106943"/>
                </a:cubicBezTo>
                <a:cubicBezTo>
                  <a:pt x="9815231" y="119037"/>
                  <a:pt x="9695469" y="96664"/>
                  <a:pt x="9379556" y="106943"/>
                </a:cubicBezTo>
                <a:cubicBezTo>
                  <a:pt x="9063643" y="117222"/>
                  <a:pt x="8811284" y="85253"/>
                  <a:pt x="8585582" y="106943"/>
                </a:cubicBezTo>
                <a:cubicBezTo>
                  <a:pt x="8359880" y="128633"/>
                  <a:pt x="8336865" y="57129"/>
                  <a:pt x="8093793" y="106943"/>
                </a:cubicBezTo>
                <a:cubicBezTo>
                  <a:pt x="7850721" y="156757"/>
                  <a:pt x="7524013" y="81466"/>
                  <a:pt x="7299819" y="106943"/>
                </a:cubicBezTo>
                <a:cubicBezTo>
                  <a:pt x="7075625" y="132420"/>
                  <a:pt x="7092361" y="90265"/>
                  <a:pt x="6908757" y="106943"/>
                </a:cubicBezTo>
                <a:cubicBezTo>
                  <a:pt x="6725153" y="123621"/>
                  <a:pt x="6356203" y="41151"/>
                  <a:pt x="6215511" y="106943"/>
                </a:cubicBezTo>
                <a:cubicBezTo>
                  <a:pt x="6074819" y="172735"/>
                  <a:pt x="5987115" y="100001"/>
                  <a:pt x="5824450" y="106943"/>
                </a:cubicBezTo>
                <a:cubicBezTo>
                  <a:pt x="5661785" y="113885"/>
                  <a:pt x="5642863" y="77585"/>
                  <a:pt x="5534116" y="106943"/>
                </a:cubicBezTo>
                <a:cubicBezTo>
                  <a:pt x="5425369" y="136301"/>
                  <a:pt x="5088206" y="14865"/>
                  <a:pt x="4740142" y="106943"/>
                </a:cubicBezTo>
                <a:cubicBezTo>
                  <a:pt x="4392078" y="199021"/>
                  <a:pt x="4379234" y="24253"/>
                  <a:pt x="4046896" y="106943"/>
                </a:cubicBezTo>
                <a:cubicBezTo>
                  <a:pt x="3714558" y="189633"/>
                  <a:pt x="3740761" y="54321"/>
                  <a:pt x="3454379" y="106943"/>
                </a:cubicBezTo>
                <a:cubicBezTo>
                  <a:pt x="3167997" y="159565"/>
                  <a:pt x="2937275" y="73378"/>
                  <a:pt x="2660405" y="106943"/>
                </a:cubicBezTo>
                <a:cubicBezTo>
                  <a:pt x="2383535" y="140508"/>
                  <a:pt x="2308769" y="61434"/>
                  <a:pt x="2067887" y="106943"/>
                </a:cubicBezTo>
                <a:cubicBezTo>
                  <a:pt x="1827005" y="152452"/>
                  <a:pt x="1767298" y="61060"/>
                  <a:pt x="1676825" y="106943"/>
                </a:cubicBezTo>
                <a:cubicBezTo>
                  <a:pt x="1586352" y="152826"/>
                  <a:pt x="1336297" y="81870"/>
                  <a:pt x="1185036" y="106943"/>
                </a:cubicBezTo>
                <a:cubicBezTo>
                  <a:pt x="1033775" y="132016"/>
                  <a:pt x="312616" y="26662"/>
                  <a:pt x="0" y="106943"/>
                </a:cubicBezTo>
                <a:cubicBezTo>
                  <a:pt x="-2805" y="69870"/>
                  <a:pt x="4541" y="49395"/>
                  <a:pt x="0" y="0"/>
                </a:cubicBezTo>
                <a:close/>
              </a:path>
            </a:pathLst>
          </a:custGeom>
          <a:solidFill>
            <a:srgbClr val="B18C67"/>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6" name="Group 235">
            <a:extLst>
              <a:ext uri="{FF2B5EF4-FFF2-40B4-BE49-F238E27FC236}">
                <a16:creationId xmlns:a16="http://schemas.microsoft.com/office/drawing/2014/main" id="{56BB3F01-C131-4937-9A76-5F534C5B977A}"/>
              </a:ext>
            </a:extLst>
          </p:cNvPr>
          <p:cNvGrpSpPr/>
          <p:nvPr/>
        </p:nvGrpSpPr>
        <p:grpSpPr>
          <a:xfrm rot="16200000">
            <a:off x="6746938" y="2816446"/>
            <a:ext cx="416310" cy="416310"/>
            <a:chOff x="1520972" y="3822692"/>
            <a:chExt cx="593180" cy="593180"/>
          </a:xfrm>
        </p:grpSpPr>
        <p:sp>
          <p:nvSpPr>
            <p:cNvPr id="237" name="Oval 236">
              <a:extLst>
                <a:ext uri="{FF2B5EF4-FFF2-40B4-BE49-F238E27FC236}">
                  <a16:creationId xmlns:a16="http://schemas.microsoft.com/office/drawing/2014/main" id="{1D359B65-C91B-4D49-A6A7-041DD9F76E3D}"/>
                </a:ext>
              </a:extLst>
            </p:cNvPr>
            <p:cNvSpPr/>
            <p:nvPr/>
          </p:nvSpPr>
          <p:spPr>
            <a:xfrm>
              <a:off x="1520972" y="3822692"/>
              <a:ext cx="593180" cy="593180"/>
            </a:xfrm>
            <a:prstGeom prst="ellipse">
              <a:avLst/>
            </a:prstGeom>
            <a:solidFill>
              <a:srgbClr val="F2E3C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8AFC06CE-B75E-4833-88F1-6090E6C153FC}"/>
                </a:ext>
              </a:extLst>
            </p:cNvPr>
            <p:cNvSpPr/>
            <p:nvPr/>
          </p:nvSpPr>
          <p:spPr>
            <a:xfrm>
              <a:off x="1621910" y="3915013"/>
              <a:ext cx="376360" cy="376360"/>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238">
            <a:extLst>
              <a:ext uri="{FF2B5EF4-FFF2-40B4-BE49-F238E27FC236}">
                <a16:creationId xmlns:a16="http://schemas.microsoft.com/office/drawing/2014/main" id="{ED0FEF80-B8EA-43CF-9B12-161D167197A5}"/>
              </a:ext>
            </a:extLst>
          </p:cNvPr>
          <p:cNvGrpSpPr/>
          <p:nvPr/>
        </p:nvGrpSpPr>
        <p:grpSpPr>
          <a:xfrm rot="16200000">
            <a:off x="6746938" y="6184567"/>
            <a:ext cx="416310" cy="416310"/>
            <a:chOff x="1520972" y="3822692"/>
            <a:chExt cx="593180" cy="593180"/>
          </a:xfrm>
        </p:grpSpPr>
        <p:sp>
          <p:nvSpPr>
            <p:cNvPr id="240" name="Oval 239">
              <a:extLst>
                <a:ext uri="{FF2B5EF4-FFF2-40B4-BE49-F238E27FC236}">
                  <a16:creationId xmlns:a16="http://schemas.microsoft.com/office/drawing/2014/main" id="{CB517989-9683-4450-BA74-586E9B469A08}"/>
                </a:ext>
              </a:extLst>
            </p:cNvPr>
            <p:cNvSpPr/>
            <p:nvPr/>
          </p:nvSpPr>
          <p:spPr>
            <a:xfrm>
              <a:off x="1520972" y="3822692"/>
              <a:ext cx="593180" cy="593180"/>
            </a:xfrm>
            <a:prstGeom prst="ellipse">
              <a:avLst/>
            </a:prstGeom>
            <a:solidFill>
              <a:srgbClr val="F2E3C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id="{99814735-65A1-4562-BABB-03A429A72978}"/>
                </a:ext>
              </a:extLst>
            </p:cNvPr>
            <p:cNvSpPr/>
            <p:nvPr/>
          </p:nvSpPr>
          <p:spPr>
            <a:xfrm>
              <a:off x="1621910" y="3915013"/>
              <a:ext cx="376360" cy="376360"/>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241">
            <a:extLst>
              <a:ext uri="{FF2B5EF4-FFF2-40B4-BE49-F238E27FC236}">
                <a16:creationId xmlns:a16="http://schemas.microsoft.com/office/drawing/2014/main" id="{6B8EE39B-6211-4AB9-A4AD-2BC3713A2D8C}"/>
              </a:ext>
            </a:extLst>
          </p:cNvPr>
          <p:cNvGrpSpPr/>
          <p:nvPr/>
        </p:nvGrpSpPr>
        <p:grpSpPr>
          <a:xfrm rot="16200000">
            <a:off x="6746938" y="5216731"/>
            <a:ext cx="416310" cy="416310"/>
            <a:chOff x="1520972" y="3822692"/>
            <a:chExt cx="593180" cy="593180"/>
          </a:xfrm>
        </p:grpSpPr>
        <p:sp>
          <p:nvSpPr>
            <p:cNvPr id="243" name="Oval 242">
              <a:extLst>
                <a:ext uri="{FF2B5EF4-FFF2-40B4-BE49-F238E27FC236}">
                  <a16:creationId xmlns:a16="http://schemas.microsoft.com/office/drawing/2014/main" id="{0A528DDE-B1E6-4449-831D-258A2C2F4C14}"/>
                </a:ext>
              </a:extLst>
            </p:cNvPr>
            <p:cNvSpPr/>
            <p:nvPr/>
          </p:nvSpPr>
          <p:spPr>
            <a:xfrm>
              <a:off x="1520972" y="3822692"/>
              <a:ext cx="593180" cy="593180"/>
            </a:xfrm>
            <a:prstGeom prst="ellipse">
              <a:avLst/>
            </a:prstGeom>
            <a:solidFill>
              <a:srgbClr val="F2E3C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a:extLst>
                <a:ext uri="{FF2B5EF4-FFF2-40B4-BE49-F238E27FC236}">
                  <a16:creationId xmlns:a16="http://schemas.microsoft.com/office/drawing/2014/main" id="{77990C92-0A74-48FD-8500-6EC863629D11}"/>
                </a:ext>
              </a:extLst>
            </p:cNvPr>
            <p:cNvSpPr/>
            <p:nvPr/>
          </p:nvSpPr>
          <p:spPr>
            <a:xfrm>
              <a:off x="1621910" y="3915013"/>
              <a:ext cx="376360" cy="376360"/>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5" name="Group 244">
            <a:extLst>
              <a:ext uri="{FF2B5EF4-FFF2-40B4-BE49-F238E27FC236}">
                <a16:creationId xmlns:a16="http://schemas.microsoft.com/office/drawing/2014/main" id="{45998396-468D-4F0B-957D-48033B78C071}"/>
              </a:ext>
            </a:extLst>
          </p:cNvPr>
          <p:cNvGrpSpPr/>
          <p:nvPr/>
        </p:nvGrpSpPr>
        <p:grpSpPr>
          <a:xfrm rot="16200000">
            <a:off x="6746938" y="3837923"/>
            <a:ext cx="416310" cy="416310"/>
            <a:chOff x="1520972" y="3822692"/>
            <a:chExt cx="593180" cy="593180"/>
          </a:xfrm>
        </p:grpSpPr>
        <p:sp>
          <p:nvSpPr>
            <p:cNvPr id="246" name="Oval 245">
              <a:extLst>
                <a:ext uri="{FF2B5EF4-FFF2-40B4-BE49-F238E27FC236}">
                  <a16:creationId xmlns:a16="http://schemas.microsoft.com/office/drawing/2014/main" id="{DCAF2D4A-AB71-4F66-9FB9-BF25A2D9D6DA}"/>
                </a:ext>
              </a:extLst>
            </p:cNvPr>
            <p:cNvSpPr/>
            <p:nvPr/>
          </p:nvSpPr>
          <p:spPr>
            <a:xfrm>
              <a:off x="1520972" y="3822692"/>
              <a:ext cx="593180" cy="593180"/>
            </a:xfrm>
            <a:prstGeom prst="ellipse">
              <a:avLst/>
            </a:prstGeom>
            <a:solidFill>
              <a:srgbClr val="F2E3C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a:extLst>
                <a:ext uri="{FF2B5EF4-FFF2-40B4-BE49-F238E27FC236}">
                  <a16:creationId xmlns:a16="http://schemas.microsoft.com/office/drawing/2014/main" id="{44C1243C-D0E5-452C-8E92-DF96C27BB793}"/>
                </a:ext>
              </a:extLst>
            </p:cNvPr>
            <p:cNvSpPr/>
            <p:nvPr/>
          </p:nvSpPr>
          <p:spPr>
            <a:xfrm>
              <a:off x="1621910" y="3915013"/>
              <a:ext cx="376360" cy="376360"/>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4" name="Group 423">
            <a:extLst>
              <a:ext uri="{FF2B5EF4-FFF2-40B4-BE49-F238E27FC236}">
                <a16:creationId xmlns:a16="http://schemas.microsoft.com/office/drawing/2014/main" id="{FBAC9562-A07C-4417-8140-0F9A580062E3}"/>
              </a:ext>
            </a:extLst>
          </p:cNvPr>
          <p:cNvGrpSpPr/>
          <p:nvPr/>
        </p:nvGrpSpPr>
        <p:grpSpPr>
          <a:xfrm rot="2700000">
            <a:off x="11732226" y="5534505"/>
            <a:ext cx="632946" cy="573414"/>
            <a:chOff x="1731431" y="1784619"/>
            <a:chExt cx="1051621" cy="952710"/>
          </a:xfrm>
        </p:grpSpPr>
        <p:sp>
          <p:nvSpPr>
            <p:cNvPr id="425" name="Star: 5 Points 424">
              <a:extLst>
                <a:ext uri="{FF2B5EF4-FFF2-40B4-BE49-F238E27FC236}">
                  <a16:creationId xmlns:a16="http://schemas.microsoft.com/office/drawing/2014/main" id="{17E2153E-0DCF-425B-AA0C-76B17178F1F5}"/>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VN-Caprica Script" pitchFamily="2" charset="0"/>
              </a:endParaRPr>
            </a:p>
          </p:txBody>
        </p:sp>
        <p:sp>
          <p:nvSpPr>
            <p:cNvPr id="426" name="Star: 5 Points 425">
              <a:extLst>
                <a:ext uri="{FF2B5EF4-FFF2-40B4-BE49-F238E27FC236}">
                  <a16:creationId xmlns:a16="http://schemas.microsoft.com/office/drawing/2014/main" id="{832261A8-96CE-4727-A2C3-9635405372DC}"/>
                </a:ext>
              </a:extLst>
            </p:cNvPr>
            <p:cNvSpPr/>
            <p:nvPr/>
          </p:nvSpPr>
          <p:spPr>
            <a:xfrm rot="21130737">
              <a:off x="1731431" y="1784619"/>
              <a:ext cx="929676" cy="929676"/>
            </a:xfrm>
            <a:prstGeom prst="star5">
              <a:avLst>
                <a:gd name="adj" fmla="val 28883"/>
                <a:gd name="hf" fmla="val 105146"/>
                <a:gd name="vf" fmla="val 110557"/>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VN-Caprica Script" pitchFamily="2" charset="0"/>
              </a:endParaRPr>
            </a:p>
          </p:txBody>
        </p:sp>
      </p:grpSp>
      <p:grpSp>
        <p:nvGrpSpPr>
          <p:cNvPr id="427" name="Group 426">
            <a:extLst>
              <a:ext uri="{FF2B5EF4-FFF2-40B4-BE49-F238E27FC236}">
                <a16:creationId xmlns:a16="http://schemas.microsoft.com/office/drawing/2014/main" id="{401E6840-E5CC-490F-B7AA-081CBC316604}"/>
              </a:ext>
            </a:extLst>
          </p:cNvPr>
          <p:cNvGrpSpPr/>
          <p:nvPr/>
        </p:nvGrpSpPr>
        <p:grpSpPr>
          <a:xfrm rot="2700000">
            <a:off x="10218580" y="6237881"/>
            <a:ext cx="632946" cy="573414"/>
            <a:chOff x="1731431" y="1784619"/>
            <a:chExt cx="1051621" cy="952710"/>
          </a:xfrm>
        </p:grpSpPr>
        <p:sp>
          <p:nvSpPr>
            <p:cNvPr id="428" name="Star: 5 Points 427">
              <a:extLst>
                <a:ext uri="{FF2B5EF4-FFF2-40B4-BE49-F238E27FC236}">
                  <a16:creationId xmlns:a16="http://schemas.microsoft.com/office/drawing/2014/main" id="{3C5F9A58-DB76-41A5-A158-FE98FD26D42B}"/>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Star: 5 Points 428">
              <a:extLst>
                <a:ext uri="{FF2B5EF4-FFF2-40B4-BE49-F238E27FC236}">
                  <a16:creationId xmlns:a16="http://schemas.microsoft.com/office/drawing/2014/main" id="{BE0AA617-DFA5-421A-A329-F3A95D955D76}"/>
                </a:ext>
              </a:extLst>
            </p:cNvPr>
            <p:cNvSpPr/>
            <p:nvPr/>
          </p:nvSpPr>
          <p:spPr>
            <a:xfrm rot="21130737">
              <a:off x="1731431" y="1784619"/>
              <a:ext cx="929676" cy="929676"/>
            </a:xfrm>
            <a:prstGeom prst="star5">
              <a:avLst>
                <a:gd name="adj" fmla="val 28883"/>
                <a:gd name="hf" fmla="val 105146"/>
                <a:gd name="vf" fmla="val 110557"/>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 name="Straight Connector 4">
            <a:extLst>
              <a:ext uri="{FF2B5EF4-FFF2-40B4-BE49-F238E27FC236}">
                <a16:creationId xmlns:a16="http://schemas.microsoft.com/office/drawing/2014/main" id="{FBAC94BB-9F57-4614-B1AA-FA5F82D2212D}"/>
              </a:ext>
            </a:extLst>
          </p:cNvPr>
          <p:cNvCxnSpPr>
            <a:cxnSpLocks/>
          </p:cNvCxnSpPr>
          <p:nvPr/>
        </p:nvCxnSpPr>
        <p:spPr>
          <a:xfrm>
            <a:off x="3169561" y="1651822"/>
            <a:ext cx="3958275"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57EE6075-FEC9-4488-94B2-012F263A268A}"/>
              </a:ext>
            </a:extLst>
          </p:cNvPr>
          <p:cNvCxnSpPr>
            <a:cxnSpLocks/>
          </p:cNvCxnSpPr>
          <p:nvPr/>
        </p:nvCxnSpPr>
        <p:spPr>
          <a:xfrm>
            <a:off x="7275958" y="1651822"/>
            <a:ext cx="3958275"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3C1A8E7A-5406-4F0C-BDC2-0A390EC34920}"/>
              </a:ext>
            </a:extLst>
          </p:cNvPr>
          <p:cNvCxnSpPr>
            <a:cxnSpLocks/>
          </p:cNvCxnSpPr>
          <p:nvPr/>
        </p:nvCxnSpPr>
        <p:spPr>
          <a:xfrm>
            <a:off x="1400831" y="2070944"/>
            <a:ext cx="6459795"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F969E979-9FDF-4831-98B5-5D1196C81EF0}"/>
              </a:ext>
            </a:extLst>
          </p:cNvPr>
          <p:cNvCxnSpPr>
            <a:cxnSpLocks/>
          </p:cNvCxnSpPr>
          <p:nvPr/>
        </p:nvCxnSpPr>
        <p:spPr>
          <a:xfrm>
            <a:off x="8864600" y="2109888"/>
            <a:ext cx="23916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4113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8"/>
                                        </p:tgtEl>
                                        <p:attrNameLst>
                                          <p:attrName>style.visibility</p:attrName>
                                        </p:attrNameLst>
                                      </p:cBhvr>
                                      <p:to>
                                        <p:strVal val="visible"/>
                                      </p:to>
                                    </p:set>
                                    <p:animEffect transition="in" filter="wipe(left)">
                                      <p:cBhvr>
                                        <p:cTn id="12" dur="500"/>
                                        <p:tgtEl>
                                          <p:spTgt spid="20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barn(inVertical)">
                                      <p:cBhvr>
                                        <p:cTn id="17" dur="500"/>
                                        <p:tgtEl>
                                          <p:spTgt spid="23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9"/>
                                        </p:tgtEl>
                                        <p:attrNameLst>
                                          <p:attrName>style.visibility</p:attrName>
                                        </p:attrNameLst>
                                      </p:cBhvr>
                                      <p:to>
                                        <p:strVal val="visible"/>
                                      </p:to>
                                    </p:set>
                                    <p:animEffect transition="in" filter="box(in)">
                                      <p:cBhvr>
                                        <p:cTn id="22" dur="500"/>
                                        <p:tgtEl>
                                          <p:spTgt spid="20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10"/>
                                        </p:tgtEl>
                                        <p:attrNameLst>
                                          <p:attrName>style.visibility</p:attrName>
                                        </p:attrNameLst>
                                      </p:cBhvr>
                                      <p:to>
                                        <p:strVal val="visible"/>
                                      </p:to>
                                    </p:set>
                                    <p:animEffect transition="in" filter="box(in)">
                                      <p:cBhvr>
                                        <p:cTn id="32" dur="500"/>
                                        <p:tgtEl>
                                          <p:spTgt spid="2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22"/>
                                        </p:tgtEl>
                                        <p:attrNameLst>
                                          <p:attrName>style.visibility</p:attrName>
                                        </p:attrNameLst>
                                      </p:cBhvr>
                                      <p:to>
                                        <p:strVal val="visible"/>
                                      </p:to>
                                    </p:set>
                                    <p:animEffect transition="in" filter="box(in)">
                                      <p:cBhvr>
                                        <p:cTn id="37" dur="500"/>
                                        <p:tgtEl>
                                          <p:spTgt spid="222"/>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223"/>
                                        </p:tgtEl>
                                        <p:attrNameLst>
                                          <p:attrName>style.visibility</p:attrName>
                                        </p:attrNameLst>
                                      </p:cBhvr>
                                      <p:to>
                                        <p:strVal val="visible"/>
                                      </p:to>
                                    </p:set>
                                    <p:animEffect transition="in" filter="box(in)">
                                      <p:cBhvr>
                                        <p:cTn id="40" dur="500"/>
                                        <p:tgtEl>
                                          <p:spTgt spid="223"/>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221"/>
                                        </p:tgtEl>
                                        <p:attrNameLst>
                                          <p:attrName>style.visibility</p:attrName>
                                        </p:attrNameLst>
                                      </p:cBhvr>
                                      <p:to>
                                        <p:strVal val="visible"/>
                                      </p:to>
                                    </p:set>
                                    <p:animEffect transition="in" filter="box(in)">
                                      <p:cBhvr>
                                        <p:cTn id="45" dur="500"/>
                                        <p:tgtEl>
                                          <p:spTgt spid="2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52"/>
                                        </p:tgtEl>
                                        <p:attrNameLst>
                                          <p:attrName>style.visibility</p:attrName>
                                        </p:attrNameLst>
                                      </p:cBhvr>
                                      <p:to>
                                        <p:strVal val="visible"/>
                                      </p:to>
                                    </p:set>
                                    <p:animEffect transition="in" filter="wipe(left)">
                                      <p:cBhvr>
                                        <p:cTn id="50" dur="500"/>
                                        <p:tgtEl>
                                          <p:spTgt spid="252"/>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253"/>
                                        </p:tgtEl>
                                        <p:attrNameLst>
                                          <p:attrName>style.visibility</p:attrName>
                                        </p:attrNameLst>
                                      </p:cBhvr>
                                      <p:to>
                                        <p:strVal val="visible"/>
                                      </p:to>
                                    </p:set>
                                    <p:animEffect transition="in" filter="wipe(left)">
                                      <p:cBhvr>
                                        <p:cTn id="54" dur="500"/>
                                        <p:tgtEl>
                                          <p:spTgt spid="253"/>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nodeType="clickEffect">
                                  <p:stCondLst>
                                    <p:cond delay="0"/>
                                  </p:stCondLst>
                                  <p:childTnLst>
                                    <p:set>
                                      <p:cBhvr>
                                        <p:cTn id="58" dur="1" fill="hold">
                                          <p:stCondLst>
                                            <p:cond delay="0"/>
                                          </p:stCondLst>
                                        </p:cTn>
                                        <p:tgtEl>
                                          <p:spTgt spid="216"/>
                                        </p:tgtEl>
                                        <p:attrNameLst>
                                          <p:attrName>style.visibility</p:attrName>
                                        </p:attrNameLst>
                                      </p:cBhvr>
                                      <p:to>
                                        <p:strVal val="visible"/>
                                      </p:to>
                                    </p:set>
                                    <p:animEffect transition="in" filter="box(in)">
                                      <p:cBhvr>
                                        <p:cTn id="59" dur="500"/>
                                        <p:tgtEl>
                                          <p:spTgt spid="216"/>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nodeType="click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box(in)">
                                      <p:cBhvr>
                                        <p:cTn id="64" dur="500"/>
                                        <p:tgtEl>
                                          <p:spTgt spid="215"/>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224"/>
                                        </p:tgtEl>
                                        <p:attrNameLst>
                                          <p:attrName>style.visibility</p:attrName>
                                        </p:attrNameLst>
                                      </p:cBhvr>
                                      <p:to>
                                        <p:strVal val="visible"/>
                                      </p:to>
                                    </p:set>
                                    <p:animEffect transition="in" filter="box(in)">
                                      <p:cBhvr>
                                        <p:cTn id="67" dur="500"/>
                                        <p:tgtEl>
                                          <p:spTgt spid="224"/>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225"/>
                                        </p:tgtEl>
                                        <p:attrNameLst>
                                          <p:attrName>style.visibility</p:attrName>
                                        </p:attrNameLst>
                                      </p:cBhvr>
                                      <p:to>
                                        <p:strVal val="visible"/>
                                      </p:to>
                                    </p:set>
                                    <p:animEffect transition="in" filter="box(in)">
                                      <p:cBhvr>
                                        <p:cTn id="70" dur="500"/>
                                        <p:tgtEl>
                                          <p:spTgt spid="22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55"/>
                                        </p:tgtEl>
                                        <p:attrNameLst>
                                          <p:attrName>style.visibility</p:attrName>
                                        </p:attrNameLst>
                                      </p:cBhvr>
                                      <p:to>
                                        <p:strVal val="visible"/>
                                      </p:to>
                                    </p:set>
                                    <p:animEffect transition="in" filter="wipe(left)">
                                      <p:cBhvr>
                                        <p:cTn id="75" dur="500"/>
                                        <p:tgtEl>
                                          <p:spTgt spid="255"/>
                                        </p:tgtEl>
                                      </p:cBhvr>
                                    </p:animEffect>
                                  </p:childTnLst>
                                </p:cTn>
                              </p:par>
                              <p:par>
                                <p:cTn id="76" presetID="4" presetClass="entr" presetSubtype="16" fill="hold" grpId="0" nodeType="withEffect">
                                  <p:stCondLst>
                                    <p:cond delay="0"/>
                                  </p:stCondLst>
                                  <p:childTnLst>
                                    <p:set>
                                      <p:cBhvr>
                                        <p:cTn id="77" dur="1" fill="hold">
                                          <p:stCondLst>
                                            <p:cond delay="0"/>
                                          </p:stCondLst>
                                        </p:cTn>
                                        <p:tgtEl>
                                          <p:spTgt spid="226"/>
                                        </p:tgtEl>
                                        <p:attrNameLst>
                                          <p:attrName>style.visibility</p:attrName>
                                        </p:attrNameLst>
                                      </p:cBhvr>
                                      <p:to>
                                        <p:strVal val="visible"/>
                                      </p:to>
                                    </p:set>
                                    <p:animEffect transition="in" filter="box(in)">
                                      <p:cBhvr>
                                        <p:cTn id="78" dur="500"/>
                                        <p:tgtEl>
                                          <p:spTgt spid="226"/>
                                        </p:tgtEl>
                                      </p:cBhvr>
                                    </p:animEffect>
                                  </p:childTnLst>
                                </p:cTn>
                              </p:par>
                              <p:par>
                                <p:cTn id="79" presetID="4" presetClass="entr" presetSubtype="16" fill="hold" grpId="0" nodeType="withEffect">
                                  <p:stCondLst>
                                    <p:cond delay="0"/>
                                  </p:stCondLst>
                                  <p:childTnLst>
                                    <p:set>
                                      <p:cBhvr>
                                        <p:cTn id="80" dur="1" fill="hold">
                                          <p:stCondLst>
                                            <p:cond delay="0"/>
                                          </p:stCondLst>
                                        </p:cTn>
                                        <p:tgtEl>
                                          <p:spTgt spid="227"/>
                                        </p:tgtEl>
                                        <p:attrNameLst>
                                          <p:attrName>style.visibility</p:attrName>
                                        </p:attrNameLst>
                                      </p:cBhvr>
                                      <p:to>
                                        <p:strVal val="visible"/>
                                      </p:to>
                                    </p:set>
                                    <p:animEffect transition="in" filter="box(in)">
                                      <p:cBhvr>
                                        <p:cTn id="81" dur="500"/>
                                        <p:tgtEl>
                                          <p:spTgt spid="227"/>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35"/>
                                        </p:tgtEl>
                                        <p:attrNameLst>
                                          <p:attrName>style.visibility</p:attrName>
                                        </p:attrNameLst>
                                      </p:cBhvr>
                                      <p:to>
                                        <p:strVal val="visible"/>
                                      </p:to>
                                    </p:set>
                                    <p:animEffect transition="in" filter="wipe(left)">
                                      <p:cBhvr>
                                        <p:cTn id="86" dur="4000"/>
                                        <p:tgtEl>
                                          <p:spTgt spid="235"/>
                                        </p:tgtEl>
                                      </p:cBhvr>
                                    </p:animEffect>
                                  </p:childTnLst>
                                </p:cTn>
                              </p:par>
                              <p:par>
                                <p:cTn id="87" presetID="10" presetClass="entr" presetSubtype="0" fill="hold" nodeType="withEffect">
                                  <p:stCondLst>
                                    <p:cond delay="500"/>
                                  </p:stCondLst>
                                  <p:childTnLst>
                                    <p:set>
                                      <p:cBhvr>
                                        <p:cTn id="88" dur="1" fill="hold">
                                          <p:stCondLst>
                                            <p:cond delay="0"/>
                                          </p:stCondLst>
                                        </p:cTn>
                                        <p:tgtEl>
                                          <p:spTgt spid="236"/>
                                        </p:tgtEl>
                                        <p:attrNameLst>
                                          <p:attrName>style.visibility</p:attrName>
                                        </p:attrNameLst>
                                      </p:cBhvr>
                                      <p:to>
                                        <p:strVal val="visible"/>
                                      </p:to>
                                    </p:set>
                                    <p:animEffect transition="in" filter="fade">
                                      <p:cBhvr>
                                        <p:cTn id="89" dur="1000"/>
                                        <p:tgtEl>
                                          <p:spTgt spid="236"/>
                                        </p:tgtEl>
                                      </p:cBhvr>
                                    </p:animEffect>
                                  </p:childTnLst>
                                </p:cTn>
                              </p:par>
                              <p:par>
                                <p:cTn id="90" presetID="10" presetClass="entr" presetSubtype="0" fill="hold" nodeType="withEffect">
                                  <p:stCondLst>
                                    <p:cond delay="1000"/>
                                  </p:stCondLst>
                                  <p:childTnLst>
                                    <p:set>
                                      <p:cBhvr>
                                        <p:cTn id="91" dur="1" fill="hold">
                                          <p:stCondLst>
                                            <p:cond delay="0"/>
                                          </p:stCondLst>
                                        </p:cTn>
                                        <p:tgtEl>
                                          <p:spTgt spid="239"/>
                                        </p:tgtEl>
                                        <p:attrNameLst>
                                          <p:attrName>style.visibility</p:attrName>
                                        </p:attrNameLst>
                                      </p:cBhvr>
                                      <p:to>
                                        <p:strVal val="visible"/>
                                      </p:to>
                                    </p:set>
                                    <p:animEffect transition="in" filter="fade">
                                      <p:cBhvr>
                                        <p:cTn id="92" dur="1000"/>
                                        <p:tgtEl>
                                          <p:spTgt spid="239"/>
                                        </p:tgtEl>
                                      </p:cBhvr>
                                    </p:animEffect>
                                  </p:childTnLst>
                                </p:cTn>
                              </p:par>
                              <p:par>
                                <p:cTn id="93" presetID="10" presetClass="entr" presetSubtype="0" fill="hold" nodeType="withEffect">
                                  <p:stCondLst>
                                    <p:cond delay="1500"/>
                                  </p:stCondLst>
                                  <p:childTnLst>
                                    <p:set>
                                      <p:cBhvr>
                                        <p:cTn id="94" dur="1" fill="hold">
                                          <p:stCondLst>
                                            <p:cond delay="0"/>
                                          </p:stCondLst>
                                        </p:cTn>
                                        <p:tgtEl>
                                          <p:spTgt spid="242"/>
                                        </p:tgtEl>
                                        <p:attrNameLst>
                                          <p:attrName>style.visibility</p:attrName>
                                        </p:attrNameLst>
                                      </p:cBhvr>
                                      <p:to>
                                        <p:strVal val="visible"/>
                                      </p:to>
                                    </p:set>
                                    <p:animEffect transition="in" filter="fade">
                                      <p:cBhvr>
                                        <p:cTn id="95" dur="1000"/>
                                        <p:tgtEl>
                                          <p:spTgt spid="242"/>
                                        </p:tgtEl>
                                      </p:cBhvr>
                                    </p:animEffect>
                                  </p:childTnLst>
                                </p:cTn>
                              </p:par>
                              <p:par>
                                <p:cTn id="96" presetID="10" presetClass="entr" presetSubtype="0" fill="hold" nodeType="withEffect">
                                  <p:stCondLst>
                                    <p:cond delay="2000"/>
                                  </p:stCondLst>
                                  <p:childTnLst>
                                    <p:set>
                                      <p:cBhvr>
                                        <p:cTn id="97" dur="1" fill="hold">
                                          <p:stCondLst>
                                            <p:cond delay="0"/>
                                          </p:stCondLst>
                                        </p:cTn>
                                        <p:tgtEl>
                                          <p:spTgt spid="245"/>
                                        </p:tgtEl>
                                        <p:attrNameLst>
                                          <p:attrName>style.visibility</p:attrName>
                                        </p:attrNameLst>
                                      </p:cBhvr>
                                      <p:to>
                                        <p:strVal val="visible"/>
                                      </p:to>
                                    </p:set>
                                    <p:animEffect transition="in" filter="fade">
                                      <p:cBhvr>
                                        <p:cTn id="98" dur="1000"/>
                                        <p:tgtEl>
                                          <p:spTgt spid="245"/>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2"/>
                                        </p:tgtEl>
                                        <p:attrNameLst>
                                          <p:attrName>style.visibility</p:attrName>
                                        </p:attrNameLst>
                                      </p:cBhvr>
                                      <p:to>
                                        <p:strVal val="visible"/>
                                      </p:to>
                                    </p:set>
                                    <p:anim calcmode="lin" valueType="num">
                                      <p:cBhvr>
                                        <p:cTn id="103" dur="500" fill="hold"/>
                                        <p:tgtEl>
                                          <p:spTgt spid="2"/>
                                        </p:tgtEl>
                                        <p:attrNameLst>
                                          <p:attrName>ppt_w</p:attrName>
                                        </p:attrNameLst>
                                      </p:cBhvr>
                                      <p:tavLst>
                                        <p:tav tm="0">
                                          <p:val>
                                            <p:fltVal val="0"/>
                                          </p:val>
                                        </p:tav>
                                        <p:tav tm="100000">
                                          <p:val>
                                            <p:strVal val="#ppt_w"/>
                                          </p:val>
                                        </p:tav>
                                      </p:tavLst>
                                    </p:anim>
                                    <p:anim calcmode="lin" valueType="num">
                                      <p:cBhvr>
                                        <p:cTn id="104" dur="500" fill="hold"/>
                                        <p:tgtEl>
                                          <p:spTgt spid="2"/>
                                        </p:tgtEl>
                                        <p:attrNameLst>
                                          <p:attrName>ppt_h</p:attrName>
                                        </p:attrNameLst>
                                      </p:cBhvr>
                                      <p:tavLst>
                                        <p:tav tm="0">
                                          <p:val>
                                            <p:fltVal val="0"/>
                                          </p:val>
                                        </p:tav>
                                        <p:tav tm="100000">
                                          <p:val>
                                            <p:strVal val="#ppt_h"/>
                                          </p:val>
                                        </p:tav>
                                      </p:tavLst>
                                    </p:anim>
                                    <p:animEffect transition="in" filter="fade">
                                      <p:cBhvr>
                                        <p:cTn id="105" dur="500"/>
                                        <p:tgtEl>
                                          <p:spTgt spid="2"/>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228"/>
                                        </p:tgtEl>
                                        <p:attrNameLst>
                                          <p:attrName>style.visibility</p:attrName>
                                        </p:attrNameLst>
                                      </p:cBhvr>
                                      <p:to>
                                        <p:strVal val="visible"/>
                                      </p:to>
                                    </p:set>
                                    <p:animEffect transition="in" filter="barn(inVertical)">
                                      <p:cBhvr>
                                        <p:cTn id="110" dur="500"/>
                                        <p:tgtEl>
                                          <p:spTgt spid="228"/>
                                        </p:tgtEl>
                                      </p:cBhvr>
                                    </p:animEffect>
                                  </p:childTnLst>
                                </p:cTn>
                              </p:par>
                            </p:childTnLst>
                          </p:cTn>
                        </p:par>
                      </p:childTnLst>
                    </p:cTn>
                  </p:par>
                  <p:par>
                    <p:cTn id="111" fill="hold">
                      <p:stCondLst>
                        <p:cond delay="indefinite"/>
                      </p:stCondLst>
                      <p:childTnLst>
                        <p:par>
                          <p:cTn id="112" fill="hold">
                            <p:stCondLst>
                              <p:cond delay="0"/>
                            </p:stCondLst>
                            <p:childTnLst>
                              <p:par>
                                <p:cTn id="113" presetID="4" presetClass="entr" presetSubtype="16" fill="hold" grpId="0" nodeType="clickEffect">
                                  <p:stCondLst>
                                    <p:cond delay="0"/>
                                  </p:stCondLst>
                                  <p:childTnLst>
                                    <p:set>
                                      <p:cBhvr>
                                        <p:cTn id="114" dur="1" fill="hold">
                                          <p:stCondLst>
                                            <p:cond delay="0"/>
                                          </p:stCondLst>
                                        </p:cTn>
                                        <p:tgtEl>
                                          <p:spTgt spid="229"/>
                                        </p:tgtEl>
                                        <p:attrNameLst>
                                          <p:attrName>style.visibility</p:attrName>
                                        </p:attrNameLst>
                                      </p:cBhvr>
                                      <p:to>
                                        <p:strVal val="visible"/>
                                      </p:to>
                                    </p:set>
                                    <p:animEffect transition="in" filter="box(in)">
                                      <p:cBhvr>
                                        <p:cTn id="115" dur="500"/>
                                        <p:tgtEl>
                                          <p:spTgt spid="229"/>
                                        </p:tgtEl>
                                      </p:cBhvr>
                                    </p:animEffect>
                                  </p:childTnLst>
                                </p:cTn>
                              </p:par>
                            </p:childTnLst>
                          </p:cTn>
                        </p:par>
                      </p:childTnLst>
                    </p:cTn>
                  </p:par>
                  <p:par>
                    <p:cTn id="116" fill="hold">
                      <p:stCondLst>
                        <p:cond delay="indefinite"/>
                      </p:stCondLst>
                      <p:childTnLst>
                        <p:par>
                          <p:cTn id="117" fill="hold">
                            <p:stCondLst>
                              <p:cond delay="0"/>
                            </p:stCondLst>
                            <p:childTnLst>
                              <p:par>
                                <p:cTn id="118" presetID="4" presetClass="entr" presetSubtype="16" fill="hold" grpId="0" nodeType="clickEffect">
                                  <p:stCondLst>
                                    <p:cond delay="0"/>
                                  </p:stCondLst>
                                  <p:childTnLst>
                                    <p:set>
                                      <p:cBhvr>
                                        <p:cTn id="119" dur="1" fill="hold">
                                          <p:stCondLst>
                                            <p:cond delay="0"/>
                                          </p:stCondLst>
                                        </p:cTn>
                                        <p:tgtEl>
                                          <p:spTgt spid="230"/>
                                        </p:tgtEl>
                                        <p:attrNameLst>
                                          <p:attrName>style.visibility</p:attrName>
                                        </p:attrNameLst>
                                      </p:cBhvr>
                                      <p:to>
                                        <p:strVal val="visible"/>
                                      </p:to>
                                    </p:set>
                                    <p:animEffect transition="in" filter="box(in)">
                                      <p:cBhvr>
                                        <p:cTn id="120" dur="500"/>
                                        <p:tgtEl>
                                          <p:spTgt spid="230"/>
                                        </p:tgtEl>
                                      </p:cBhvr>
                                    </p:animEffect>
                                  </p:childTnLst>
                                </p:cTn>
                              </p:par>
                            </p:childTnLst>
                          </p:cTn>
                        </p:par>
                      </p:childTnLst>
                    </p:cTn>
                  </p:par>
                  <p:par>
                    <p:cTn id="121" fill="hold">
                      <p:stCondLst>
                        <p:cond delay="indefinite"/>
                      </p:stCondLst>
                      <p:childTnLst>
                        <p:par>
                          <p:cTn id="122" fill="hold">
                            <p:stCondLst>
                              <p:cond delay="0"/>
                            </p:stCondLst>
                            <p:childTnLst>
                              <p:par>
                                <p:cTn id="123" presetID="4" presetClass="entr" presetSubtype="16" fill="hold" grpId="0" nodeType="clickEffect">
                                  <p:stCondLst>
                                    <p:cond delay="0"/>
                                  </p:stCondLst>
                                  <p:childTnLst>
                                    <p:set>
                                      <p:cBhvr>
                                        <p:cTn id="124" dur="1" fill="hold">
                                          <p:stCondLst>
                                            <p:cond delay="0"/>
                                          </p:stCondLst>
                                        </p:cTn>
                                        <p:tgtEl>
                                          <p:spTgt spid="231"/>
                                        </p:tgtEl>
                                        <p:attrNameLst>
                                          <p:attrName>style.visibility</p:attrName>
                                        </p:attrNameLst>
                                      </p:cBhvr>
                                      <p:to>
                                        <p:strVal val="visible"/>
                                      </p:to>
                                    </p:set>
                                    <p:animEffect transition="in" filter="box(in)">
                                      <p:cBhvr>
                                        <p:cTn id="125" dur="500"/>
                                        <p:tgtEl>
                                          <p:spTgt spid="231"/>
                                        </p:tgtEl>
                                      </p:cBhvr>
                                    </p:animEffect>
                                  </p:childTnLst>
                                </p:cTn>
                              </p:par>
                            </p:childTnLst>
                          </p:cTn>
                        </p:par>
                      </p:childTnLst>
                    </p:cTn>
                  </p:par>
                  <p:par>
                    <p:cTn id="126" fill="hold">
                      <p:stCondLst>
                        <p:cond delay="indefinite"/>
                      </p:stCondLst>
                      <p:childTnLst>
                        <p:par>
                          <p:cTn id="127" fill="hold">
                            <p:stCondLst>
                              <p:cond delay="0"/>
                            </p:stCondLst>
                            <p:childTnLst>
                              <p:par>
                                <p:cTn id="128" presetID="4" presetClass="entr" presetSubtype="16" fill="hold" grpId="0" nodeType="clickEffect">
                                  <p:stCondLst>
                                    <p:cond delay="0"/>
                                  </p:stCondLst>
                                  <p:childTnLst>
                                    <p:set>
                                      <p:cBhvr>
                                        <p:cTn id="129" dur="1" fill="hold">
                                          <p:stCondLst>
                                            <p:cond delay="0"/>
                                          </p:stCondLst>
                                        </p:cTn>
                                        <p:tgtEl>
                                          <p:spTgt spid="232"/>
                                        </p:tgtEl>
                                        <p:attrNameLst>
                                          <p:attrName>style.visibility</p:attrName>
                                        </p:attrNameLst>
                                      </p:cBhvr>
                                      <p:to>
                                        <p:strVal val="visible"/>
                                      </p:to>
                                    </p:set>
                                    <p:animEffect transition="in" filter="box(in)">
                                      <p:cBhvr>
                                        <p:cTn id="130" dur="500"/>
                                        <p:tgtEl>
                                          <p:spTgt spid="232"/>
                                        </p:tgtEl>
                                      </p:cBhvr>
                                    </p:animEffect>
                                  </p:childTnLst>
                                </p:cTn>
                              </p:par>
                            </p:childTnLst>
                          </p:cTn>
                        </p:par>
                      </p:childTnLst>
                    </p:cTn>
                  </p:par>
                  <p:par>
                    <p:cTn id="131" fill="hold">
                      <p:stCondLst>
                        <p:cond delay="indefinite"/>
                      </p:stCondLst>
                      <p:childTnLst>
                        <p:par>
                          <p:cTn id="132" fill="hold">
                            <p:stCondLst>
                              <p:cond delay="0"/>
                            </p:stCondLst>
                            <p:childTnLst>
                              <p:par>
                                <p:cTn id="133" presetID="4" presetClass="entr" presetSubtype="16" fill="hold" grpId="0" nodeType="clickEffect">
                                  <p:stCondLst>
                                    <p:cond delay="0"/>
                                  </p:stCondLst>
                                  <p:childTnLst>
                                    <p:set>
                                      <p:cBhvr>
                                        <p:cTn id="134" dur="1" fill="hold">
                                          <p:stCondLst>
                                            <p:cond delay="0"/>
                                          </p:stCondLst>
                                        </p:cTn>
                                        <p:tgtEl>
                                          <p:spTgt spid="233"/>
                                        </p:tgtEl>
                                        <p:attrNameLst>
                                          <p:attrName>style.visibility</p:attrName>
                                        </p:attrNameLst>
                                      </p:cBhvr>
                                      <p:to>
                                        <p:strVal val="visible"/>
                                      </p:to>
                                    </p:set>
                                    <p:animEffect transition="in" filter="box(in)">
                                      <p:cBhvr>
                                        <p:cTn id="135" dur="5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208" grpId="0"/>
      <p:bldP spid="209" grpId="0"/>
      <p:bldP spid="221" grpId="0"/>
      <p:bldP spid="222" grpId="0"/>
      <p:bldP spid="223" grpId="0" animBg="1"/>
      <p:bldP spid="224" grpId="0" animBg="1"/>
      <p:bldP spid="225" grpId="0"/>
      <p:bldP spid="226" grpId="0" animBg="1"/>
      <p:bldP spid="227" grpId="0"/>
      <p:bldP spid="228" grpId="0"/>
      <p:bldP spid="229" grpId="0"/>
      <p:bldP spid="230" grpId="0"/>
      <p:bldP spid="231" grpId="0"/>
      <p:bldP spid="232" grpId="0"/>
      <p:bldP spid="233" grpId="0"/>
      <p:bldP spid="234" grpId="0"/>
      <p:bldP spid="2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3DE"/>
        </a:solidFill>
        <a:effectLst/>
      </p:bgPr>
    </p:bg>
    <p:spTree>
      <p:nvGrpSpPr>
        <p:cNvPr id="1" name=""/>
        <p:cNvGrpSpPr/>
        <p:nvPr/>
      </p:nvGrpSpPr>
      <p:grpSpPr>
        <a:xfrm>
          <a:off x="0" y="0"/>
          <a:ext cx="0" cy="0"/>
          <a:chOff x="0" y="0"/>
          <a:chExt cx="0" cy="0"/>
        </a:xfrm>
      </p:grpSpPr>
      <p:sp>
        <p:nvSpPr>
          <p:cNvPr id="411" name="Frame 410">
            <a:extLst>
              <a:ext uri="{FF2B5EF4-FFF2-40B4-BE49-F238E27FC236}">
                <a16:creationId xmlns:a16="http://schemas.microsoft.com/office/drawing/2014/main" id="{FF948C8F-97DD-4840-81D6-DBB4A04B53AF}"/>
              </a:ext>
            </a:extLst>
          </p:cNvPr>
          <p:cNvSpPr/>
          <p:nvPr/>
        </p:nvSpPr>
        <p:spPr>
          <a:xfrm>
            <a:off x="0" y="-80602"/>
            <a:ext cx="12263978" cy="6998677"/>
          </a:xfrm>
          <a:prstGeom prst="frame">
            <a:avLst>
              <a:gd name="adj1" fmla="val 6721"/>
            </a:avLst>
          </a:prstGeom>
          <a:solidFill>
            <a:srgbClr val="6F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306" name="Group 305">
            <a:extLst>
              <a:ext uri="{FF2B5EF4-FFF2-40B4-BE49-F238E27FC236}">
                <a16:creationId xmlns:a16="http://schemas.microsoft.com/office/drawing/2014/main" id="{4C8B9EB9-AE4E-4948-AD85-D8DFB692266D}"/>
              </a:ext>
            </a:extLst>
          </p:cNvPr>
          <p:cNvGrpSpPr/>
          <p:nvPr/>
        </p:nvGrpSpPr>
        <p:grpSpPr>
          <a:xfrm>
            <a:off x="-103525" y="-10263"/>
            <a:ext cx="12208049" cy="6873133"/>
            <a:chOff x="-16049" y="-1279"/>
            <a:chExt cx="12208049" cy="6873133"/>
          </a:xfrm>
        </p:grpSpPr>
        <p:grpSp>
          <p:nvGrpSpPr>
            <p:cNvPr id="307" name="Group 306">
              <a:extLst>
                <a:ext uri="{FF2B5EF4-FFF2-40B4-BE49-F238E27FC236}">
                  <a16:creationId xmlns:a16="http://schemas.microsoft.com/office/drawing/2014/main" id="{8C2084F8-84FF-435D-979B-C97278F1C613}"/>
                </a:ext>
              </a:extLst>
            </p:cNvPr>
            <p:cNvGrpSpPr/>
            <p:nvPr/>
          </p:nvGrpSpPr>
          <p:grpSpPr>
            <a:xfrm>
              <a:off x="5351081" y="0"/>
              <a:ext cx="2685329" cy="6871854"/>
              <a:chOff x="3611300" y="0"/>
              <a:chExt cx="2685329" cy="6871854"/>
            </a:xfrm>
          </p:grpSpPr>
          <p:cxnSp>
            <p:nvCxnSpPr>
              <p:cNvPr id="389" name="Straight Connector 388">
                <a:extLst>
                  <a:ext uri="{FF2B5EF4-FFF2-40B4-BE49-F238E27FC236}">
                    <a16:creationId xmlns:a16="http://schemas.microsoft.com/office/drawing/2014/main" id="{4FC030FF-2A48-4460-9D28-C327CB922B5B}"/>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A6FFBF58-58C0-4A1B-AFF0-53FE89038C2B}"/>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DA1A442E-FF4A-401A-94F8-344942BD5EE0}"/>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C7AD8C45-E877-4515-A594-7FA29102F7D9}"/>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3B1F8D86-EE0C-410F-95D2-6A356500C60A}"/>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CCED2462-8002-4541-A13F-7538B838D34B}"/>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19C584D9-9919-4D52-A67E-E759445946F9}"/>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66E1CEDD-89E0-4A87-9FFC-151F17C82B95}"/>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B6686860-4BC5-4FE7-B2B0-78F7FBBE3FD1}"/>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756EC205-E756-4536-9842-19607397CD95}"/>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C5D06442-4E8C-4A2A-A343-A1D96C6CEB69}"/>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9C9782DD-6A87-48C8-9D08-C89DC78B4C85}"/>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895A6DF0-41BE-496D-B3D5-6180245C0A3A}"/>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58D580BD-043B-42E5-AB35-63B704F6A427}"/>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6E6A6DE4-7C70-4706-815D-DC7A5614D0FC}"/>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5A18D0E4-D077-4371-B7EF-93AE07D44E96}"/>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D22DC5B7-6A87-4FCE-95FA-5EB109D8E9F2}"/>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4B7CF32C-FCAC-43BF-9718-C43916C71F49}"/>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AD5CD015-A16E-4412-99D2-DF3351F831FE}"/>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C4E89749-A634-44A6-A332-FA655B1299A3}"/>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08" name="Group 307">
              <a:extLst>
                <a:ext uri="{FF2B5EF4-FFF2-40B4-BE49-F238E27FC236}">
                  <a16:creationId xmlns:a16="http://schemas.microsoft.com/office/drawing/2014/main" id="{B9F0B32D-C326-4003-92FC-13BA6DA6E526}"/>
                </a:ext>
              </a:extLst>
            </p:cNvPr>
            <p:cNvGrpSpPr/>
            <p:nvPr/>
          </p:nvGrpSpPr>
          <p:grpSpPr>
            <a:xfrm>
              <a:off x="2669277" y="-1279"/>
              <a:ext cx="2685329" cy="6871854"/>
              <a:chOff x="3611300" y="0"/>
              <a:chExt cx="2685329" cy="6871854"/>
            </a:xfrm>
          </p:grpSpPr>
          <p:cxnSp>
            <p:nvCxnSpPr>
              <p:cNvPr id="369" name="Straight Connector 368">
                <a:extLst>
                  <a:ext uri="{FF2B5EF4-FFF2-40B4-BE49-F238E27FC236}">
                    <a16:creationId xmlns:a16="http://schemas.microsoft.com/office/drawing/2014/main" id="{A38CD5A1-1CFC-4182-92A2-C78098FC3C7F}"/>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FF4FF6A1-F63A-484B-B309-4F97A5E58081}"/>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91A8C714-43AF-40B5-A84C-4F31706FDFD3}"/>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2D05CF5E-9695-469B-AAB6-077CD440B41F}"/>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FB51EC03-2EE2-4FF8-827D-BC627C4407B8}"/>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FA3FED74-A80A-499E-A1F9-367027740C8A}"/>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14BD1E55-8ECD-43E2-AFE9-6E18B0A78B5B}"/>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932EC2D9-7C7A-4C59-80D8-5FCFAFD8A489}"/>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9E7B5E2A-A4A5-4D12-846E-922D0F5DD448}"/>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9B7BAE63-6858-40F9-AA8E-E0C53EF60152}"/>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42EF8495-2A13-485D-A7FE-A9133ED63227}"/>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C9D0C2E9-3EB2-4541-BB52-9BA8EDEC80B8}"/>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1839533E-97AB-43EC-AC17-1709865A9A6F}"/>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B9C8C718-070B-45E1-9821-67C43DDBBC71}"/>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6BDF845F-3EF8-44C0-A767-C85F505BE546}"/>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52BB5D23-18B9-42DB-A6C7-0578FFB5B513}"/>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6DC701C8-32AA-4A27-8116-EB325F238A8E}"/>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F5ABE5A7-25D9-4255-8DBE-A850C7AB3795}"/>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5F5A946C-3A65-4F02-A59D-84DB11457E2B}"/>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6CD215D9-5CA5-498B-B64F-31835876F08A}"/>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09" name="Group 308">
              <a:extLst>
                <a:ext uri="{FF2B5EF4-FFF2-40B4-BE49-F238E27FC236}">
                  <a16:creationId xmlns:a16="http://schemas.microsoft.com/office/drawing/2014/main" id="{33BCE14E-9FAC-4D10-94C8-37507B73A3B3}"/>
                </a:ext>
              </a:extLst>
            </p:cNvPr>
            <p:cNvGrpSpPr/>
            <p:nvPr/>
          </p:nvGrpSpPr>
          <p:grpSpPr>
            <a:xfrm>
              <a:off x="-16049" y="0"/>
              <a:ext cx="2685329" cy="6871854"/>
              <a:chOff x="3611300" y="0"/>
              <a:chExt cx="2685329" cy="6871854"/>
            </a:xfrm>
          </p:grpSpPr>
          <p:cxnSp>
            <p:nvCxnSpPr>
              <p:cNvPr id="348" name="Straight Connector 347">
                <a:extLst>
                  <a:ext uri="{FF2B5EF4-FFF2-40B4-BE49-F238E27FC236}">
                    <a16:creationId xmlns:a16="http://schemas.microsoft.com/office/drawing/2014/main" id="{701D3D13-6C5C-4992-B543-321A46513BC9}"/>
                  </a:ext>
                </a:extLst>
              </p:cNvPr>
              <p:cNvCxnSpPr/>
              <p:nvPr/>
            </p:nvCxnSpPr>
            <p:spPr>
              <a:xfrm>
                <a:off x="361130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06DD2610-130B-4701-829B-EB6B1E42AEAE}"/>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55BE273D-0F92-4AFB-865A-13F0A75D7B26}"/>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CA6EB618-BD86-4AD6-AF6A-B3934DBD7CFE}"/>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A35C900E-0446-47CC-AE2F-1A70D7767724}"/>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9E52CC7A-D25D-4F39-9528-AF367C256E20}"/>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B74EA7B0-E9D5-4D2B-96C2-CD9F3A051742}"/>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9DEFDC93-B08B-4C5F-AC6D-1EBF55997683}"/>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69A4D887-C0A6-4EEE-9A23-27C31804B080}"/>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44F21771-1306-422A-AF9A-9D9DE698489C}"/>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870C0D6F-E93C-4A50-A496-496D8AB844DB}"/>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9A94A56D-598C-48FD-8E82-AAC90D8259E4}"/>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ECCC131B-9F72-48EE-96E6-FE6548EA6AA0}"/>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A9B2DB61-E6D8-4723-ACD5-C102C2FD1695}"/>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FE6D7772-F257-485A-880A-D4992B71389D}"/>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423193BC-4C52-48F5-8F39-215811135B27}"/>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F2D15E7E-0E87-4D08-BAFD-83F6B22354D4}"/>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CD0F20F8-DA6F-4E95-8C5B-168263E57DAB}"/>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B3513295-E807-40CD-9DB0-C992569EBD97}"/>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CF8C3F78-C323-4F4B-A1A4-EB72CB393891}"/>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3F82B913-1FCC-441B-9D32-3A0A3DE67D17}"/>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10" name="Group 309">
              <a:extLst>
                <a:ext uri="{FF2B5EF4-FFF2-40B4-BE49-F238E27FC236}">
                  <a16:creationId xmlns:a16="http://schemas.microsoft.com/office/drawing/2014/main" id="{01757B52-A2C3-418B-A717-DA62E155F11A}"/>
                </a:ext>
              </a:extLst>
            </p:cNvPr>
            <p:cNvGrpSpPr/>
            <p:nvPr/>
          </p:nvGrpSpPr>
          <p:grpSpPr>
            <a:xfrm>
              <a:off x="10711166" y="0"/>
              <a:ext cx="1480834" cy="6871854"/>
              <a:chOff x="10711166" y="0"/>
              <a:chExt cx="1480834" cy="6871854"/>
            </a:xfrm>
          </p:grpSpPr>
          <p:cxnSp>
            <p:nvCxnSpPr>
              <p:cNvPr id="331" name="Straight Connector 330">
                <a:extLst>
                  <a:ext uri="{FF2B5EF4-FFF2-40B4-BE49-F238E27FC236}">
                    <a16:creationId xmlns:a16="http://schemas.microsoft.com/office/drawing/2014/main" id="{457CDEAE-5EA4-42CA-9712-AB5CD74E0584}"/>
                  </a:ext>
                </a:extLst>
              </p:cNvPr>
              <p:cNvCxnSpPr>
                <a:cxnSpLocks/>
              </p:cNvCxnSpPr>
              <p:nvPr/>
            </p:nvCxnSpPr>
            <p:spPr>
              <a:xfrm>
                <a:off x="11248232"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4EAC11D1-82E2-4240-BFD7-0EFD1854DA35}"/>
                  </a:ext>
                </a:extLst>
              </p:cNvPr>
              <p:cNvCxnSpPr>
                <a:cxnSpLocks/>
              </p:cNvCxnSpPr>
              <p:nvPr/>
            </p:nvCxnSpPr>
            <p:spPr>
              <a:xfrm>
                <a:off x="11785297"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3459F72A-7669-459F-8518-EEC3F8A3B719}"/>
                  </a:ext>
                </a:extLst>
              </p:cNvPr>
              <p:cNvCxnSpPr>
                <a:cxnSpLocks/>
              </p:cNvCxnSpPr>
              <p:nvPr/>
            </p:nvCxnSpPr>
            <p:spPr>
              <a:xfrm>
                <a:off x="10711167" y="0"/>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E46D682A-141D-4906-BA7C-DE35F613359C}"/>
                  </a:ext>
                </a:extLst>
              </p:cNvPr>
              <p:cNvCxnSpPr>
                <a:cxnSpLocks/>
              </p:cNvCxnSpPr>
              <p:nvPr/>
            </p:nvCxnSpPr>
            <p:spPr>
              <a:xfrm>
                <a:off x="10711168" y="490847"/>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666FEA43-7535-4019-B6C1-A4324BE440D7}"/>
                  </a:ext>
                </a:extLst>
              </p:cNvPr>
              <p:cNvCxnSpPr>
                <a:cxnSpLocks/>
              </p:cNvCxnSpPr>
              <p:nvPr/>
            </p:nvCxnSpPr>
            <p:spPr>
              <a:xfrm>
                <a:off x="10711168" y="98169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8302FCE1-0A55-470C-80F1-020D8A672D63}"/>
                  </a:ext>
                </a:extLst>
              </p:cNvPr>
              <p:cNvCxnSpPr>
                <a:cxnSpLocks/>
              </p:cNvCxnSpPr>
              <p:nvPr/>
            </p:nvCxnSpPr>
            <p:spPr>
              <a:xfrm>
                <a:off x="10711167" y="1472541"/>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A3B3395C-3FAB-4D69-BD1C-89395B37FF60}"/>
                  </a:ext>
                </a:extLst>
              </p:cNvPr>
              <p:cNvCxnSpPr>
                <a:cxnSpLocks/>
              </p:cNvCxnSpPr>
              <p:nvPr/>
            </p:nvCxnSpPr>
            <p:spPr>
              <a:xfrm>
                <a:off x="10711168" y="1963388"/>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E31FB345-5A9E-4BE3-BE67-F8E33E096515}"/>
                  </a:ext>
                </a:extLst>
              </p:cNvPr>
              <p:cNvCxnSpPr>
                <a:cxnSpLocks/>
              </p:cNvCxnSpPr>
              <p:nvPr/>
            </p:nvCxnSpPr>
            <p:spPr>
              <a:xfrm>
                <a:off x="10711166" y="2454235"/>
                <a:ext cx="1480834"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4A97CE38-5E05-4A06-A049-E8BA8A572BA4}"/>
                  </a:ext>
                </a:extLst>
              </p:cNvPr>
              <p:cNvCxnSpPr>
                <a:cxnSpLocks/>
              </p:cNvCxnSpPr>
              <p:nvPr/>
            </p:nvCxnSpPr>
            <p:spPr>
              <a:xfrm>
                <a:off x="10711167" y="2945082"/>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9B8FC491-77AE-4F26-AF4F-E07B9A0308D5}"/>
                  </a:ext>
                </a:extLst>
              </p:cNvPr>
              <p:cNvCxnSpPr>
                <a:cxnSpLocks/>
              </p:cNvCxnSpPr>
              <p:nvPr/>
            </p:nvCxnSpPr>
            <p:spPr>
              <a:xfrm>
                <a:off x="10711167" y="3435929"/>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A28E3B2C-65C3-4F49-AC02-69BB5BA41E7E}"/>
                  </a:ext>
                </a:extLst>
              </p:cNvPr>
              <p:cNvCxnSpPr>
                <a:cxnSpLocks/>
              </p:cNvCxnSpPr>
              <p:nvPr/>
            </p:nvCxnSpPr>
            <p:spPr>
              <a:xfrm>
                <a:off x="10711166" y="4417623"/>
                <a:ext cx="1480834"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28E21369-E7E4-4FB9-8747-D5095A3635FE}"/>
                  </a:ext>
                </a:extLst>
              </p:cNvPr>
              <p:cNvCxnSpPr>
                <a:cxnSpLocks/>
              </p:cNvCxnSpPr>
              <p:nvPr/>
            </p:nvCxnSpPr>
            <p:spPr>
              <a:xfrm>
                <a:off x="10711167" y="3926776"/>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AD18B1AF-13D4-4EC6-855C-30761A14E783}"/>
                  </a:ext>
                </a:extLst>
              </p:cNvPr>
              <p:cNvCxnSpPr>
                <a:cxnSpLocks/>
              </p:cNvCxnSpPr>
              <p:nvPr/>
            </p:nvCxnSpPr>
            <p:spPr>
              <a:xfrm>
                <a:off x="10711167" y="4908470"/>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70A34842-4A8C-4EBD-899C-9EB5AA65AB08}"/>
                  </a:ext>
                </a:extLst>
              </p:cNvPr>
              <p:cNvCxnSpPr>
                <a:cxnSpLocks/>
              </p:cNvCxnSpPr>
              <p:nvPr/>
            </p:nvCxnSpPr>
            <p:spPr>
              <a:xfrm>
                <a:off x="10711168" y="5399317"/>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3D139BE3-68CC-4E7D-9F64-2C569A51570B}"/>
                  </a:ext>
                </a:extLst>
              </p:cNvPr>
              <p:cNvCxnSpPr>
                <a:cxnSpLocks/>
              </p:cNvCxnSpPr>
              <p:nvPr/>
            </p:nvCxnSpPr>
            <p:spPr>
              <a:xfrm>
                <a:off x="10711167" y="6381011"/>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C60441D0-F88E-43D2-B293-273A78B1FA36}"/>
                  </a:ext>
                </a:extLst>
              </p:cNvPr>
              <p:cNvCxnSpPr>
                <a:cxnSpLocks/>
              </p:cNvCxnSpPr>
              <p:nvPr/>
            </p:nvCxnSpPr>
            <p:spPr>
              <a:xfrm>
                <a:off x="10711168" y="589016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D3DB9159-88B9-4F1C-9733-8AC504E6D374}"/>
                  </a:ext>
                </a:extLst>
              </p:cNvPr>
              <p:cNvCxnSpPr>
                <a:cxnSpLocks/>
              </p:cNvCxnSpPr>
              <p:nvPr/>
            </p:nvCxnSpPr>
            <p:spPr>
              <a:xfrm>
                <a:off x="10711168" y="687185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11" name="Group 310">
              <a:extLst>
                <a:ext uri="{FF2B5EF4-FFF2-40B4-BE49-F238E27FC236}">
                  <a16:creationId xmlns:a16="http://schemas.microsoft.com/office/drawing/2014/main" id="{8BB0F49E-97F6-4327-853A-A201D3CC1D42}"/>
                </a:ext>
              </a:extLst>
            </p:cNvPr>
            <p:cNvGrpSpPr/>
            <p:nvPr/>
          </p:nvGrpSpPr>
          <p:grpSpPr>
            <a:xfrm>
              <a:off x="8032886" y="0"/>
              <a:ext cx="2685329" cy="6871854"/>
              <a:chOff x="3611300" y="0"/>
              <a:chExt cx="2685329" cy="6871854"/>
            </a:xfrm>
          </p:grpSpPr>
          <p:cxnSp>
            <p:nvCxnSpPr>
              <p:cNvPr id="312" name="Straight Connector 311">
                <a:extLst>
                  <a:ext uri="{FF2B5EF4-FFF2-40B4-BE49-F238E27FC236}">
                    <a16:creationId xmlns:a16="http://schemas.microsoft.com/office/drawing/2014/main" id="{8176E972-A8BF-49DA-A557-8D8322EBAEE2}"/>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E24259EA-4E59-4366-ADD8-C0DED5E72EEB}"/>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B5DF0BD5-3A84-4019-BB7E-EDAC8B5375B6}"/>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5314D6E1-614E-47F0-A89B-F423F1A1B2E7}"/>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4D588673-48B0-4C37-88FE-BC81A46CC975}"/>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C49DF654-B1AF-4A63-BDA0-089DB56D59A6}"/>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8769B584-367C-490B-9E6D-2F66F2712B8D}"/>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268644F6-8699-4DF7-B61A-1BF23A30CEE4}"/>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F28C0FFE-5AAD-4E88-BCAF-1D01F0782BD2}"/>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87FAA81A-260C-4AD1-9204-E92249F921DF}"/>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4849532B-4DF9-420F-BEBC-E7A887ED1C84}"/>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8BDA8F1A-953A-4F71-A281-68D85CFFDA1A}"/>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756281E1-9451-4901-9C15-2A3E161C1912}"/>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14560177-2BEB-47CF-94DE-30D95A3372E6}"/>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28F7C205-9EF8-43B8-8A2C-3BFE4BB6CB76}"/>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A4F270C1-A366-45DC-AEF3-DA55F5A44DEA}"/>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5B64FD77-892C-4263-A3DD-B337D17442FD}"/>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AB4534CD-B1EC-4BF0-9503-3C04DC5CF89E}"/>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CE6EAEBB-6BBD-4E32-9EA3-A1B37B514DF3}"/>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sp>
        <p:nvSpPr>
          <p:cNvPr id="413" name="Chord 135">
            <a:extLst>
              <a:ext uri="{FF2B5EF4-FFF2-40B4-BE49-F238E27FC236}">
                <a16:creationId xmlns:a16="http://schemas.microsoft.com/office/drawing/2014/main" id="{E7207F82-B49A-4CB6-9C82-C11C1CA481FD}"/>
              </a:ext>
            </a:extLst>
          </p:cNvPr>
          <p:cNvSpPr/>
          <p:nvPr/>
        </p:nvSpPr>
        <p:spPr>
          <a:xfrm rot="5784377">
            <a:off x="-295896" y="-2046199"/>
            <a:ext cx="3555668" cy="4712343"/>
          </a:xfrm>
          <a:custGeom>
            <a:avLst/>
            <a:gdLst>
              <a:gd name="connsiteX0" fmla="*/ 5583399 w 6541359"/>
              <a:gd name="connsiteY0" fmla="*/ 5583399 h 6541359"/>
              <a:gd name="connsiteX1" fmla="*/ 1635339 w 6541359"/>
              <a:gd name="connsiteY1" fmla="*/ 6103171 h 6541359"/>
              <a:gd name="connsiteX2" fmla="*/ 111445 w 6541359"/>
              <a:gd name="connsiteY2" fmla="*/ 2424165 h 6541359"/>
              <a:gd name="connsiteX3" fmla="*/ 3270679 w 6541359"/>
              <a:gd name="connsiteY3" fmla="*/ -1 h 6541359"/>
              <a:gd name="connsiteX4" fmla="*/ 5583399 w 6541359"/>
              <a:gd name="connsiteY4" fmla="*/ 5583399 h 6541359"/>
              <a:gd name="connsiteX0" fmla="*/ 5583695 w 5583695"/>
              <a:gd name="connsiteY0" fmla="*/ 5380200 h 6338236"/>
              <a:gd name="connsiteX1" fmla="*/ 1635635 w 5583695"/>
              <a:gd name="connsiteY1" fmla="*/ 5899972 h 6338236"/>
              <a:gd name="connsiteX2" fmla="*/ 111741 w 5583695"/>
              <a:gd name="connsiteY2" fmla="*/ 2220966 h 6338236"/>
              <a:gd name="connsiteX3" fmla="*/ 3033908 w 5583695"/>
              <a:gd name="connsiteY3" fmla="*/ 0 h 6338236"/>
              <a:gd name="connsiteX4" fmla="*/ 5583695 w 5583695"/>
              <a:gd name="connsiteY4" fmla="*/ 5380200 h 633823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7105488"/>
              <a:gd name="connsiteX1" fmla="*/ 1635635 w 5583695"/>
              <a:gd name="connsiteY1" fmla="*/ 6189932 h 7105488"/>
              <a:gd name="connsiteX2" fmla="*/ 111741 w 5583695"/>
              <a:gd name="connsiteY2" fmla="*/ 2510926 h 7105488"/>
              <a:gd name="connsiteX3" fmla="*/ 3033908 w 5583695"/>
              <a:gd name="connsiteY3" fmla="*/ 289960 h 7105488"/>
              <a:gd name="connsiteX4" fmla="*/ 5583695 w 5583695"/>
              <a:gd name="connsiteY4" fmla="*/ 5670160 h 7105488"/>
              <a:gd name="connsiteX0" fmla="*/ 5583695 w 5588648"/>
              <a:gd name="connsiteY0" fmla="*/ 5670160 h 7091781"/>
              <a:gd name="connsiteX1" fmla="*/ 1635635 w 5588648"/>
              <a:gd name="connsiteY1" fmla="*/ 6189932 h 7091781"/>
              <a:gd name="connsiteX2" fmla="*/ 111741 w 5588648"/>
              <a:gd name="connsiteY2" fmla="*/ 2510926 h 7091781"/>
              <a:gd name="connsiteX3" fmla="*/ 3033908 w 5588648"/>
              <a:gd name="connsiteY3" fmla="*/ 289960 h 7091781"/>
              <a:gd name="connsiteX4" fmla="*/ 5583695 w 5588648"/>
              <a:gd name="connsiteY4" fmla="*/ 5670160 h 709178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648" h="7406661">
                <a:moveTo>
                  <a:pt x="5583695" y="5985040"/>
                </a:moveTo>
                <a:cubicBezTo>
                  <a:pt x="5722279" y="8318723"/>
                  <a:pt x="2917637" y="7244976"/>
                  <a:pt x="1635635" y="6504812"/>
                </a:cubicBezTo>
                <a:cubicBezTo>
                  <a:pt x="353633" y="5764648"/>
                  <a:pt x="-271396" y="4255693"/>
                  <a:pt x="111741" y="2825806"/>
                </a:cubicBezTo>
                <a:cubicBezTo>
                  <a:pt x="494878" y="1395919"/>
                  <a:pt x="2434113" y="-1173160"/>
                  <a:pt x="3033908" y="604840"/>
                </a:cubicBezTo>
                <a:cubicBezTo>
                  <a:pt x="3076682" y="5344639"/>
                  <a:pt x="4389454" y="2718440"/>
                  <a:pt x="5583695" y="5985040"/>
                </a:cubicBezTo>
                <a:close/>
              </a:path>
            </a:pathLst>
          </a:custGeom>
          <a:solidFill>
            <a:srgbClr val="B38C6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5" name="Group 414">
            <a:extLst>
              <a:ext uri="{FF2B5EF4-FFF2-40B4-BE49-F238E27FC236}">
                <a16:creationId xmlns:a16="http://schemas.microsoft.com/office/drawing/2014/main" id="{0C09413A-90C1-4E76-9E0F-388D16326B58}"/>
              </a:ext>
            </a:extLst>
          </p:cNvPr>
          <p:cNvGrpSpPr/>
          <p:nvPr/>
        </p:nvGrpSpPr>
        <p:grpSpPr>
          <a:xfrm>
            <a:off x="0" y="212871"/>
            <a:ext cx="632946" cy="573414"/>
            <a:chOff x="1731431" y="1784619"/>
            <a:chExt cx="1051621" cy="952710"/>
          </a:xfrm>
        </p:grpSpPr>
        <p:sp>
          <p:nvSpPr>
            <p:cNvPr id="416" name="Star: 5 Points 415">
              <a:extLst>
                <a:ext uri="{FF2B5EF4-FFF2-40B4-BE49-F238E27FC236}">
                  <a16:creationId xmlns:a16="http://schemas.microsoft.com/office/drawing/2014/main" id="{5556B6F5-BD60-483E-8632-631417C6D41C}"/>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Star: 5 Points 416">
              <a:extLst>
                <a:ext uri="{FF2B5EF4-FFF2-40B4-BE49-F238E27FC236}">
                  <a16:creationId xmlns:a16="http://schemas.microsoft.com/office/drawing/2014/main" id="{17BC002D-4017-444C-A75A-9CFE36B969FF}"/>
                </a:ext>
              </a:extLst>
            </p:cNvPr>
            <p:cNvSpPr/>
            <p:nvPr/>
          </p:nvSpPr>
          <p:spPr>
            <a:xfrm rot="21130737">
              <a:off x="1731431" y="1784619"/>
              <a:ext cx="929676" cy="929676"/>
            </a:xfrm>
            <a:prstGeom prst="star5">
              <a:avLst>
                <a:gd name="adj" fmla="val 28883"/>
                <a:gd name="hf" fmla="val 105146"/>
                <a:gd name="vf" fmla="val 110557"/>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8" name="Group 417">
            <a:extLst>
              <a:ext uri="{FF2B5EF4-FFF2-40B4-BE49-F238E27FC236}">
                <a16:creationId xmlns:a16="http://schemas.microsoft.com/office/drawing/2014/main" id="{FC572E88-FB29-4DCC-887C-3CC2EC790E85}"/>
              </a:ext>
            </a:extLst>
          </p:cNvPr>
          <p:cNvGrpSpPr/>
          <p:nvPr/>
        </p:nvGrpSpPr>
        <p:grpSpPr>
          <a:xfrm rot="2700000">
            <a:off x="3143868" y="178908"/>
            <a:ext cx="632946" cy="573414"/>
            <a:chOff x="1731431" y="1784619"/>
            <a:chExt cx="1051621" cy="952710"/>
          </a:xfrm>
        </p:grpSpPr>
        <p:sp>
          <p:nvSpPr>
            <p:cNvPr id="419" name="Star: 5 Points 418">
              <a:extLst>
                <a:ext uri="{FF2B5EF4-FFF2-40B4-BE49-F238E27FC236}">
                  <a16:creationId xmlns:a16="http://schemas.microsoft.com/office/drawing/2014/main" id="{7B772F8A-1D60-4205-86C2-82D4C775D91D}"/>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Star: 5 Points 419">
              <a:extLst>
                <a:ext uri="{FF2B5EF4-FFF2-40B4-BE49-F238E27FC236}">
                  <a16:creationId xmlns:a16="http://schemas.microsoft.com/office/drawing/2014/main" id="{CD17A4F9-6EFB-493B-8EDB-BC94FC6C3CE6}"/>
                </a:ext>
              </a:extLst>
            </p:cNvPr>
            <p:cNvSpPr/>
            <p:nvPr/>
          </p:nvSpPr>
          <p:spPr>
            <a:xfrm rot="21130737">
              <a:off x="1731431" y="1784619"/>
              <a:ext cx="929676" cy="929676"/>
            </a:xfrm>
            <a:prstGeom prst="star5">
              <a:avLst>
                <a:gd name="adj" fmla="val 28883"/>
                <a:gd name="hf" fmla="val 105146"/>
                <a:gd name="vf" fmla="val 110557"/>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3" name="Oval 422">
            <a:extLst>
              <a:ext uri="{FF2B5EF4-FFF2-40B4-BE49-F238E27FC236}">
                <a16:creationId xmlns:a16="http://schemas.microsoft.com/office/drawing/2014/main" id="{EB9EFF46-6798-44F3-B793-45FCAC13607C}"/>
              </a:ext>
            </a:extLst>
          </p:cNvPr>
          <p:cNvSpPr/>
          <p:nvPr/>
        </p:nvSpPr>
        <p:spPr>
          <a:xfrm>
            <a:off x="1529641" y="468895"/>
            <a:ext cx="331259" cy="331259"/>
          </a:xfrm>
          <a:prstGeom prst="ellipse">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726FF6A1-CA3E-481F-AADE-D9843FA26E15}"/>
              </a:ext>
            </a:extLst>
          </p:cNvPr>
          <p:cNvGrpSpPr/>
          <p:nvPr/>
        </p:nvGrpSpPr>
        <p:grpSpPr>
          <a:xfrm>
            <a:off x="1922687" y="3414140"/>
            <a:ext cx="2636716" cy="440180"/>
            <a:chOff x="1922687" y="3150422"/>
            <a:chExt cx="2636716" cy="440180"/>
          </a:xfrm>
        </p:grpSpPr>
        <p:sp>
          <p:nvSpPr>
            <p:cNvPr id="8" name="Left Bracket 7">
              <a:extLst>
                <a:ext uri="{FF2B5EF4-FFF2-40B4-BE49-F238E27FC236}">
                  <a16:creationId xmlns:a16="http://schemas.microsoft.com/office/drawing/2014/main" id="{9B782229-C0E6-4248-BDB1-C42D476BD100}"/>
                </a:ext>
              </a:extLst>
            </p:cNvPr>
            <p:cNvSpPr/>
            <p:nvPr/>
          </p:nvSpPr>
          <p:spPr>
            <a:xfrm rot="16200000">
              <a:off x="3101751" y="2132950"/>
              <a:ext cx="362810" cy="2552494"/>
            </a:xfrm>
            <a:custGeom>
              <a:avLst/>
              <a:gdLst>
                <a:gd name="connsiteX0" fmla="*/ 362810 w 362810"/>
                <a:gd name="connsiteY0" fmla="*/ 2552494 h 2552494"/>
                <a:gd name="connsiteX1" fmla="*/ 0 w 362810"/>
                <a:gd name="connsiteY1" fmla="*/ 2522261 h 2552494"/>
                <a:gd name="connsiteX2" fmla="*/ 0 w 362810"/>
                <a:gd name="connsiteY2" fmla="*/ 1974015 h 2552494"/>
                <a:gd name="connsiteX3" fmla="*/ 0 w 362810"/>
                <a:gd name="connsiteY3" fmla="*/ 1450689 h 2552494"/>
                <a:gd name="connsiteX4" fmla="*/ 0 w 362810"/>
                <a:gd name="connsiteY4" fmla="*/ 927363 h 2552494"/>
                <a:gd name="connsiteX5" fmla="*/ 0 w 362810"/>
                <a:gd name="connsiteY5" fmla="*/ 30233 h 2552494"/>
                <a:gd name="connsiteX6" fmla="*/ 362810 w 362810"/>
                <a:gd name="connsiteY6" fmla="*/ 0 h 2552494"/>
                <a:gd name="connsiteX7" fmla="*/ 362810 w 362810"/>
                <a:gd name="connsiteY7" fmla="*/ 484974 h 2552494"/>
                <a:gd name="connsiteX8" fmla="*/ 362810 w 362810"/>
                <a:gd name="connsiteY8" fmla="*/ 969948 h 2552494"/>
                <a:gd name="connsiteX9" fmla="*/ 362810 w 362810"/>
                <a:gd name="connsiteY9" fmla="*/ 1505971 h 2552494"/>
                <a:gd name="connsiteX10" fmla="*/ 362810 w 362810"/>
                <a:gd name="connsiteY10" fmla="*/ 2067520 h 2552494"/>
                <a:gd name="connsiteX11" fmla="*/ 362810 w 362810"/>
                <a:gd name="connsiteY11" fmla="*/ 2552494 h 2552494"/>
                <a:gd name="connsiteX0" fmla="*/ 362810 w 362810"/>
                <a:gd name="connsiteY0" fmla="*/ 2552494 h 2552494"/>
                <a:gd name="connsiteX1" fmla="*/ 0 w 362810"/>
                <a:gd name="connsiteY1" fmla="*/ 2522261 h 2552494"/>
                <a:gd name="connsiteX2" fmla="*/ 0 w 362810"/>
                <a:gd name="connsiteY2" fmla="*/ 1974015 h 2552494"/>
                <a:gd name="connsiteX3" fmla="*/ 0 w 362810"/>
                <a:gd name="connsiteY3" fmla="*/ 1500530 h 2552494"/>
                <a:gd name="connsiteX4" fmla="*/ 0 w 362810"/>
                <a:gd name="connsiteY4" fmla="*/ 1051964 h 2552494"/>
                <a:gd name="connsiteX5" fmla="*/ 0 w 362810"/>
                <a:gd name="connsiteY5" fmla="*/ 603399 h 2552494"/>
                <a:gd name="connsiteX6" fmla="*/ 0 w 362810"/>
                <a:gd name="connsiteY6" fmla="*/ 30233 h 2552494"/>
                <a:gd name="connsiteX7" fmla="*/ 362810 w 362810"/>
                <a:gd name="connsiteY7" fmla="*/ 0 h 255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810" h="2552494" stroke="0" extrusionOk="0">
                  <a:moveTo>
                    <a:pt x="362810" y="2552494"/>
                  </a:moveTo>
                  <a:cubicBezTo>
                    <a:pt x="159236" y="2554069"/>
                    <a:pt x="2688" y="2539748"/>
                    <a:pt x="0" y="2522261"/>
                  </a:cubicBezTo>
                  <a:cubicBezTo>
                    <a:pt x="-37691" y="2267632"/>
                    <a:pt x="18935" y="2107242"/>
                    <a:pt x="0" y="1974015"/>
                  </a:cubicBezTo>
                  <a:cubicBezTo>
                    <a:pt x="-18935" y="1840788"/>
                    <a:pt x="28953" y="1680970"/>
                    <a:pt x="0" y="1450689"/>
                  </a:cubicBezTo>
                  <a:cubicBezTo>
                    <a:pt x="-28953" y="1220408"/>
                    <a:pt x="12198" y="1174787"/>
                    <a:pt x="0" y="927363"/>
                  </a:cubicBezTo>
                  <a:cubicBezTo>
                    <a:pt x="-12198" y="679939"/>
                    <a:pt x="25362" y="392347"/>
                    <a:pt x="0" y="30233"/>
                  </a:cubicBezTo>
                  <a:cubicBezTo>
                    <a:pt x="-16724" y="28397"/>
                    <a:pt x="162849" y="47849"/>
                    <a:pt x="362810" y="0"/>
                  </a:cubicBezTo>
                  <a:cubicBezTo>
                    <a:pt x="366001" y="136159"/>
                    <a:pt x="354709" y="247871"/>
                    <a:pt x="362810" y="484974"/>
                  </a:cubicBezTo>
                  <a:cubicBezTo>
                    <a:pt x="370911" y="722077"/>
                    <a:pt x="340644" y="738359"/>
                    <a:pt x="362810" y="969948"/>
                  </a:cubicBezTo>
                  <a:cubicBezTo>
                    <a:pt x="384976" y="1201537"/>
                    <a:pt x="357243" y="1380872"/>
                    <a:pt x="362810" y="1505971"/>
                  </a:cubicBezTo>
                  <a:cubicBezTo>
                    <a:pt x="368377" y="1631070"/>
                    <a:pt x="359213" y="1853903"/>
                    <a:pt x="362810" y="2067520"/>
                  </a:cubicBezTo>
                  <a:cubicBezTo>
                    <a:pt x="366407" y="2281137"/>
                    <a:pt x="326003" y="2425907"/>
                    <a:pt x="362810" y="2552494"/>
                  </a:cubicBezTo>
                  <a:close/>
                </a:path>
                <a:path w="362810" h="2552494" fill="none" extrusionOk="0">
                  <a:moveTo>
                    <a:pt x="362810" y="2552494"/>
                  </a:moveTo>
                  <a:cubicBezTo>
                    <a:pt x="159490" y="2549293"/>
                    <a:pt x="-1201" y="2536280"/>
                    <a:pt x="0" y="2522261"/>
                  </a:cubicBezTo>
                  <a:cubicBezTo>
                    <a:pt x="-36127" y="2349924"/>
                    <a:pt x="16408" y="2183770"/>
                    <a:pt x="0" y="1974015"/>
                  </a:cubicBezTo>
                  <a:cubicBezTo>
                    <a:pt x="-16408" y="1764260"/>
                    <a:pt x="5791" y="1645780"/>
                    <a:pt x="0" y="1500530"/>
                  </a:cubicBezTo>
                  <a:cubicBezTo>
                    <a:pt x="-5791" y="1355280"/>
                    <a:pt x="26381" y="1253129"/>
                    <a:pt x="0" y="1051964"/>
                  </a:cubicBezTo>
                  <a:cubicBezTo>
                    <a:pt x="-26381" y="850799"/>
                    <a:pt x="28093" y="762460"/>
                    <a:pt x="0" y="603399"/>
                  </a:cubicBezTo>
                  <a:cubicBezTo>
                    <a:pt x="-28093" y="444338"/>
                    <a:pt x="23113" y="149298"/>
                    <a:pt x="0" y="30233"/>
                  </a:cubicBezTo>
                  <a:cubicBezTo>
                    <a:pt x="2689" y="1886"/>
                    <a:pt x="154342" y="1791"/>
                    <a:pt x="362810" y="0"/>
                  </a:cubicBezTo>
                </a:path>
              </a:pathLst>
            </a:cu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Oval 8">
              <a:extLst>
                <a:ext uri="{FF2B5EF4-FFF2-40B4-BE49-F238E27FC236}">
                  <a16:creationId xmlns:a16="http://schemas.microsoft.com/office/drawing/2014/main" id="{55D6DB40-C2A3-4B64-A609-E5ED4BA9A89B}"/>
                </a:ext>
              </a:extLst>
            </p:cNvPr>
            <p:cNvSpPr/>
            <p:nvPr/>
          </p:nvSpPr>
          <p:spPr>
            <a:xfrm>
              <a:off x="1922687" y="3150422"/>
              <a:ext cx="158544" cy="158544"/>
            </a:xfrm>
            <a:prstGeom prst="ellipse">
              <a:avLst/>
            </a:prstGeom>
            <a:solidFill>
              <a:srgbClr val="563E29"/>
            </a:solidFill>
            <a:ln>
              <a:solidFill>
                <a:srgbClr val="563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693EFEB-6723-476C-9326-9A70EFD43F08}"/>
              </a:ext>
            </a:extLst>
          </p:cNvPr>
          <p:cNvGrpSpPr/>
          <p:nvPr/>
        </p:nvGrpSpPr>
        <p:grpSpPr>
          <a:xfrm>
            <a:off x="7735442" y="3724004"/>
            <a:ext cx="2597651" cy="606139"/>
            <a:chOff x="7735442" y="3724004"/>
            <a:chExt cx="2597651" cy="606139"/>
          </a:xfrm>
        </p:grpSpPr>
        <p:sp>
          <p:nvSpPr>
            <p:cNvPr id="154" name="Left Bracket 153">
              <a:extLst>
                <a:ext uri="{FF2B5EF4-FFF2-40B4-BE49-F238E27FC236}">
                  <a16:creationId xmlns:a16="http://schemas.microsoft.com/office/drawing/2014/main" id="{CC995ADC-2FB4-4929-A855-573AE8C6D8EC}"/>
                </a:ext>
              </a:extLst>
            </p:cNvPr>
            <p:cNvSpPr/>
            <p:nvPr/>
          </p:nvSpPr>
          <p:spPr>
            <a:xfrm rot="5400000" flipV="1">
              <a:off x="8726052" y="2733394"/>
              <a:ext cx="571274" cy="2552494"/>
            </a:xfrm>
            <a:custGeom>
              <a:avLst/>
              <a:gdLst>
                <a:gd name="connsiteX0" fmla="*/ 571274 w 571274"/>
                <a:gd name="connsiteY0" fmla="*/ 2552494 h 2552494"/>
                <a:gd name="connsiteX1" fmla="*/ 0 w 571274"/>
                <a:gd name="connsiteY1" fmla="*/ 2504890 h 2552494"/>
                <a:gd name="connsiteX2" fmla="*/ 0 w 571274"/>
                <a:gd name="connsiteY2" fmla="*/ 1964287 h 2552494"/>
                <a:gd name="connsiteX3" fmla="*/ 0 w 571274"/>
                <a:gd name="connsiteY3" fmla="*/ 1448257 h 2552494"/>
                <a:gd name="connsiteX4" fmla="*/ 0 w 571274"/>
                <a:gd name="connsiteY4" fmla="*/ 932227 h 2552494"/>
                <a:gd name="connsiteX5" fmla="*/ 0 w 571274"/>
                <a:gd name="connsiteY5" fmla="*/ 47604 h 2552494"/>
                <a:gd name="connsiteX6" fmla="*/ 571274 w 571274"/>
                <a:gd name="connsiteY6" fmla="*/ 0 h 2552494"/>
                <a:gd name="connsiteX7" fmla="*/ 571274 w 571274"/>
                <a:gd name="connsiteY7" fmla="*/ 484974 h 2552494"/>
                <a:gd name="connsiteX8" fmla="*/ 571274 w 571274"/>
                <a:gd name="connsiteY8" fmla="*/ 969948 h 2552494"/>
                <a:gd name="connsiteX9" fmla="*/ 571274 w 571274"/>
                <a:gd name="connsiteY9" fmla="*/ 1505971 h 2552494"/>
                <a:gd name="connsiteX10" fmla="*/ 571274 w 571274"/>
                <a:gd name="connsiteY10" fmla="*/ 2067520 h 2552494"/>
                <a:gd name="connsiteX11" fmla="*/ 571274 w 571274"/>
                <a:gd name="connsiteY11" fmla="*/ 2552494 h 2552494"/>
                <a:gd name="connsiteX0" fmla="*/ 571274 w 571274"/>
                <a:gd name="connsiteY0" fmla="*/ 2552494 h 2552494"/>
                <a:gd name="connsiteX1" fmla="*/ 0 w 571274"/>
                <a:gd name="connsiteY1" fmla="*/ 2504890 h 2552494"/>
                <a:gd name="connsiteX2" fmla="*/ 0 w 571274"/>
                <a:gd name="connsiteY2" fmla="*/ 1964287 h 2552494"/>
                <a:gd name="connsiteX3" fmla="*/ 0 w 571274"/>
                <a:gd name="connsiteY3" fmla="*/ 1497403 h 2552494"/>
                <a:gd name="connsiteX4" fmla="*/ 0 w 571274"/>
                <a:gd name="connsiteY4" fmla="*/ 1055091 h 2552494"/>
                <a:gd name="connsiteX5" fmla="*/ 0 w 571274"/>
                <a:gd name="connsiteY5" fmla="*/ 612780 h 2552494"/>
                <a:gd name="connsiteX6" fmla="*/ 0 w 571274"/>
                <a:gd name="connsiteY6" fmla="*/ 47604 h 2552494"/>
                <a:gd name="connsiteX7" fmla="*/ 571274 w 571274"/>
                <a:gd name="connsiteY7" fmla="*/ 0 h 255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74" h="2552494" stroke="0" extrusionOk="0">
                  <a:moveTo>
                    <a:pt x="571274" y="2552494"/>
                  </a:moveTo>
                  <a:cubicBezTo>
                    <a:pt x="253018" y="2553848"/>
                    <a:pt x="2293" y="2531855"/>
                    <a:pt x="0" y="2504890"/>
                  </a:cubicBezTo>
                  <a:cubicBezTo>
                    <a:pt x="-22788" y="2377947"/>
                    <a:pt x="59593" y="2076010"/>
                    <a:pt x="0" y="1964287"/>
                  </a:cubicBezTo>
                  <a:cubicBezTo>
                    <a:pt x="-59593" y="1852564"/>
                    <a:pt x="413" y="1697491"/>
                    <a:pt x="0" y="1448257"/>
                  </a:cubicBezTo>
                  <a:cubicBezTo>
                    <a:pt x="-413" y="1199023"/>
                    <a:pt x="20060" y="1160891"/>
                    <a:pt x="0" y="932227"/>
                  </a:cubicBezTo>
                  <a:cubicBezTo>
                    <a:pt x="-20060" y="703563"/>
                    <a:pt x="8469" y="272913"/>
                    <a:pt x="0" y="47604"/>
                  </a:cubicBezTo>
                  <a:cubicBezTo>
                    <a:pt x="-37176" y="54348"/>
                    <a:pt x="256041" y="31625"/>
                    <a:pt x="571274" y="0"/>
                  </a:cubicBezTo>
                  <a:cubicBezTo>
                    <a:pt x="574465" y="136159"/>
                    <a:pt x="563173" y="247871"/>
                    <a:pt x="571274" y="484974"/>
                  </a:cubicBezTo>
                  <a:cubicBezTo>
                    <a:pt x="579375" y="722077"/>
                    <a:pt x="549108" y="738359"/>
                    <a:pt x="571274" y="969948"/>
                  </a:cubicBezTo>
                  <a:cubicBezTo>
                    <a:pt x="593440" y="1201537"/>
                    <a:pt x="565707" y="1380872"/>
                    <a:pt x="571274" y="1505971"/>
                  </a:cubicBezTo>
                  <a:cubicBezTo>
                    <a:pt x="576841" y="1631070"/>
                    <a:pt x="567677" y="1853903"/>
                    <a:pt x="571274" y="2067520"/>
                  </a:cubicBezTo>
                  <a:cubicBezTo>
                    <a:pt x="574871" y="2281137"/>
                    <a:pt x="534467" y="2425907"/>
                    <a:pt x="571274" y="2552494"/>
                  </a:cubicBezTo>
                  <a:close/>
                </a:path>
                <a:path w="571274" h="2552494" fill="none" extrusionOk="0">
                  <a:moveTo>
                    <a:pt x="571274" y="2552494"/>
                  </a:moveTo>
                  <a:cubicBezTo>
                    <a:pt x="253255" y="2549763"/>
                    <a:pt x="-1037" y="2528868"/>
                    <a:pt x="0" y="2504890"/>
                  </a:cubicBezTo>
                  <a:cubicBezTo>
                    <a:pt x="-14908" y="2359150"/>
                    <a:pt x="12973" y="2095054"/>
                    <a:pt x="0" y="1964287"/>
                  </a:cubicBezTo>
                  <a:cubicBezTo>
                    <a:pt x="-12973" y="1833520"/>
                    <a:pt x="49204" y="1720242"/>
                    <a:pt x="0" y="1497403"/>
                  </a:cubicBezTo>
                  <a:cubicBezTo>
                    <a:pt x="-49204" y="1274564"/>
                    <a:pt x="33285" y="1226819"/>
                    <a:pt x="0" y="1055091"/>
                  </a:cubicBezTo>
                  <a:cubicBezTo>
                    <a:pt x="-33285" y="883363"/>
                    <a:pt x="24170" y="811542"/>
                    <a:pt x="0" y="612780"/>
                  </a:cubicBezTo>
                  <a:cubicBezTo>
                    <a:pt x="-24170" y="414018"/>
                    <a:pt x="23376" y="225666"/>
                    <a:pt x="0" y="47604"/>
                  </a:cubicBezTo>
                  <a:cubicBezTo>
                    <a:pt x="9139" y="-18274"/>
                    <a:pt x="191478" y="14229"/>
                    <a:pt x="571274" y="0"/>
                  </a:cubicBezTo>
                </a:path>
              </a:pathLst>
            </a:cu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Oval 158">
              <a:extLst>
                <a:ext uri="{FF2B5EF4-FFF2-40B4-BE49-F238E27FC236}">
                  <a16:creationId xmlns:a16="http://schemas.microsoft.com/office/drawing/2014/main" id="{9ED3FCBD-F2FA-4E52-B7BC-625A20D0F8CF}"/>
                </a:ext>
              </a:extLst>
            </p:cNvPr>
            <p:cNvSpPr/>
            <p:nvPr/>
          </p:nvSpPr>
          <p:spPr>
            <a:xfrm>
              <a:off x="10174549" y="4171599"/>
              <a:ext cx="158544" cy="158544"/>
            </a:xfrm>
            <a:prstGeom prst="ellipse">
              <a:avLst/>
            </a:prstGeom>
            <a:solidFill>
              <a:srgbClr val="563E29"/>
            </a:solidFill>
            <a:ln>
              <a:solidFill>
                <a:srgbClr val="563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57" name="Straight Connector 456">
            <a:extLst>
              <a:ext uri="{FF2B5EF4-FFF2-40B4-BE49-F238E27FC236}">
                <a16:creationId xmlns:a16="http://schemas.microsoft.com/office/drawing/2014/main" id="{53D8F2C7-B232-4958-BC4B-44175D7122D1}"/>
              </a:ext>
            </a:extLst>
          </p:cNvPr>
          <p:cNvCxnSpPr/>
          <p:nvPr/>
        </p:nvCxnSpPr>
        <p:spPr>
          <a:xfrm>
            <a:off x="8992314" y="-73092"/>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1E07D8A3-7F11-4063-B0CD-D7FB0201F7C0}"/>
              </a:ext>
            </a:extLst>
          </p:cNvPr>
          <p:cNvSpPr/>
          <p:nvPr/>
        </p:nvSpPr>
        <p:spPr>
          <a:xfrm>
            <a:off x="4045279" y="1378281"/>
            <a:ext cx="4101442" cy="4101440"/>
          </a:xfrm>
          <a:prstGeom prst="ellipse">
            <a:avLst/>
          </a:prstGeom>
          <a:solidFill>
            <a:srgbClr val="B18C67"/>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Rounded Corners 144">
            <a:extLst>
              <a:ext uri="{FF2B5EF4-FFF2-40B4-BE49-F238E27FC236}">
                <a16:creationId xmlns:a16="http://schemas.microsoft.com/office/drawing/2014/main" id="{959CE05C-AD78-4134-9D93-FBF4C5D95FAC}"/>
              </a:ext>
            </a:extLst>
          </p:cNvPr>
          <p:cNvSpPr/>
          <p:nvPr/>
        </p:nvSpPr>
        <p:spPr>
          <a:xfrm>
            <a:off x="604201" y="1346587"/>
            <a:ext cx="3639532" cy="2054507"/>
          </a:xfrm>
          <a:prstGeom prst="roundRect">
            <a:avLst/>
          </a:prstGeom>
          <a:solidFill>
            <a:srgbClr val="F2E3C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Rounded Corners 132">
            <a:extLst>
              <a:ext uri="{FF2B5EF4-FFF2-40B4-BE49-F238E27FC236}">
                <a16:creationId xmlns:a16="http://schemas.microsoft.com/office/drawing/2014/main" id="{E64EC7CC-12BA-4C6B-9C39-0F9E233098D3}"/>
              </a:ext>
            </a:extLst>
          </p:cNvPr>
          <p:cNvSpPr/>
          <p:nvPr/>
        </p:nvSpPr>
        <p:spPr>
          <a:xfrm>
            <a:off x="7299293" y="4474725"/>
            <a:ext cx="3748472" cy="1494768"/>
          </a:xfrm>
          <a:prstGeom prst="roundRect">
            <a:avLst/>
          </a:prstGeom>
          <a:solidFill>
            <a:srgbClr val="F2E3C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5" name="TextBox 134">
            <a:extLst>
              <a:ext uri="{FF2B5EF4-FFF2-40B4-BE49-F238E27FC236}">
                <a16:creationId xmlns:a16="http://schemas.microsoft.com/office/drawing/2014/main" id="{5A729C41-9D96-481F-9E8D-9BBE9DE1892B}"/>
              </a:ext>
            </a:extLst>
          </p:cNvPr>
          <p:cNvSpPr txBox="1"/>
          <p:nvPr/>
        </p:nvSpPr>
        <p:spPr>
          <a:xfrm>
            <a:off x="7428131" y="4678735"/>
            <a:ext cx="3555382" cy="1200329"/>
          </a:xfrm>
          <a:prstGeom prst="rect">
            <a:avLst/>
          </a:prstGeom>
          <a:noFill/>
        </p:spPr>
        <p:txBody>
          <a:bodyPr wrap="square" rtlCol="0">
            <a:spAutoFit/>
          </a:bodyPr>
          <a:lstStyle/>
          <a:p>
            <a:pPr algn="thaiDist"/>
            <a:r>
              <a:rPr lang="en-US" sz="3600">
                <a:latin typeface="SVN-Caprica Script" pitchFamily="2" charset="0"/>
                <a:cs typeface="FC Daisy" panose="020B0500040200020003" pitchFamily="34" charset="-34"/>
              </a:rPr>
              <a:t>Chuẩn bị bài: </a:t>
            </a:r>
            <a:r>
              <a:rPr lang="en-US" sz="3600">
                <a:solidFill>
                  <a:srgbClr val="C45408"/>
                </a:solidFill>
                <a:latin typeface="SVN-Caprica Script" pitchFamily="2" charset="0"/>
                <a:cs typeface="FC Daisy" panose="020B0500040200020003" pitchFamily="34" charset="-34"/>
              </a:rPr>
              <a:t>Luyện tập.</a:t>
            </a:r>
            <a:endParaRPr lang="en-US" sz="3600" dirty="0">
              <a:solidFill>
                <a:srgbClr val="C45408"/>
              </a:solidFill>
              <a:latin typeface="SVN-Caprica Script" pitchFamily="2" charset="0"/>
              <a:cs typeface="FC Daisy" panose="020B0500040200020003" pitchFamily="34" charset="-34"/>
            </a:endParaRPr>
          </a:p>
        </p:txBody>
      </p:sp>
      <p:sp>
        <p:nvSpPr>
          <p:cNvPr id="462" name="Chord 135">
            <a:extLst>
              <a:ext uri="{FF2B5EF4-FFF2-40B4-BE49-F238E27FC236}">
                <a16:creationId xmlns:a16="http://schemas.microsoft.com/office/drawing/2014/main" id="{79715661-1C05-4B25-B47A-4B9FF2310C60}"/>
              </a:ext>
            </a:extLst>
          </p:cNvPr>
          <p:cNvSpPr/>
          <p:nvPr/>
        </p:nvSpPr>
        <p:spPr>
          <a:xfrm rot="1800000" flipH="1">
            <a:off x="9323718" y="3711640"/>
            <a:ext cx="3555668" cy="4712343"/>
          </a:xfrm>
          <a:custGeom>
            <a:avLst/>
            <a:gdLst>
              <a:gd name="connsiteX0" fmla="*/ 5583399 w 6541359"/>
              <a:gd name="connsiteY0" fmla="*/ 5583399 h 6541359"/>
              <a:gd name="connsiteX1" fmla="*/ 1635339 w 6541359"/>
              <a:gd name="connsiteY1" fmla="*/ 6103171 h 6541359"/>
              <a:gd name="connsiteX2" fmla="*/ 111445 w 6541359"/>
              <a:gd name="connsiteY2" fmla="*/ 2424165 h 6541359"/>
              <a:gd name="connsiteX3" fmla="*/ 3270679 w 6541359"/>
              <a:gd name="connsiteY3" fmla="*/ -1 h 6541359"/>
              <a:gd name="connsiteX4" fmla="*/ 5583399 w 6541359"/>
              <a:gd name="connsiteY4" fmla="*/ 5583399 h 6541359"/>
              <a:gd name="connsiteX0" fmla="*/ 5583695 w 5583695"/>
              <a:gd name="connsiteY0" fmla="*/ 5380200 h 6338236"/>
              <a:gd name="connsiteX1" fmla="*/ 1635635 w 5583695"/>
              <a:gd name="connsiteY1" fmla="*/ 5899972 h 6338236"/>
              <a:gd name="connsiteX2" fmla="*/ 111741 w 5583695"/>
              <a:gd name="connsiteY2" fmla="*/ 2220966 h 6338236"/>
              <a:gd name="connsiteX3" fmla="*/ 3033908 w 5583695"/>
              <a:gd name="connsiteY3" fmla="*/ 0 h 6338236"/>
              <a:gd name="connsiteX4" fmla="*/ 5583695 w 5583695"/>
              <a:gd name="connsiteY4" fmla="*/ 5380200 h 633823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7105488"/>
              <a:gd name="connsiteX1" fmla="*/ 1635635 w 5583695"/>
              <a:gd name="connsiteY1" fmla="*/ 6189932 h 7105488"/>
              <a:gd name="connsiteX2" fmla="*/ 111741 w 5583695"/>
              <a:gd name="connsiteY2" fmla="*/ 2510926 h 7105488"/>
              <a:gd name="connsiteX3" fmla="*/ 3033908 w 5583695"/>
              <a:gd name="connsiteY3" fmla="*/ 289960 h 7105488"/>
              <a:gd name="connsiteX4" fmla="*/ 5583695 w 5583695"/>
              <a:gd name="connsiteY4" fmla="*/ 5670160 h 7105488"/>
              <a:gd name="connsiteX0" fmla="*/ 5583695 w 5588648"/>
              <a:gd name="connsiteY0" fmla="*/ 5670160 h 7091781"/>
              <a:gd name="connsiteX1" fmla="*/ 1635635 w 5588648"/>
              <a:gd name="connsiteY1" fmla="*/ 6189932 h 7091781"/>
              <a:gd name="connsiteX2" fmla="*/ 111741 w 5588648"/>
              <a:gd name="connsiteY2" fmla="*/ 2510926 h 7091781"/>
              <a:gd name="connsiteX3" fmla="*/ 3033908 w 5588648"/>
              <a:gd name="connsiteY3" fmla="*/ 289960 h 7091781"/>
              <a:gd name="connsiteX4" fmla="*/ 5583695 w 5588648"/>
              <a:gd name="connsiteY4" fmla="*/ 5670160 h 709178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648" h="7406661">
                <a:moveTo>
                  <a:pt x="5583695" y="5985040"/>
                </a:moveTo>
                <a:cubicBezTo>
                  <a:pt x="5722279" y="8318723"/>
                  <a:pt x="2917637" y="7244976"/>
                  <a:pt x="1635635" y="6504812"/>
                </a:cubicBezTo>
                <a:cubicBezTo>
                  <a:pt x="353633" y="5764648"/>
                  <a:pt x="-271396" y="4255693"/>
                  <a:pt x="111741" y="2825806"/>
                </a:cubicBezTo>
                <a:cubicBezTo>
                  <a:pt x="494878" y="1395919"/>
                  <a:pt x="2434113" y="-1173160"/>
                  <a:pt x="3033908" y="604840"/>
                </a:cubicBezTo>
                <a:cubicBezTo>
                  <a:pt x="3076682" y="5344639"/>
                  <a:pt x="4389454" y="2718440"/>
                  <a:pt x="5583695" y="5985040"/>
                </a:cubicBezTo>
                <a:close/>
              </a:path>
            </a:pathLst>
          </a:custGeom>
          <a:solidFill>
            <a:srgbClr val="B38C6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4" name="Group 423">
            <a:extLst>
              <a:ext uri="{FF2B5EF4-FFF2-40B4-BE49-F238E27FC236}">
                <a16:creationId xmlns:a16="http://schemas.microsoft.com/office/drawing/2014/main" id="{FBAC9562-A07C-4417-8140-0F9A580062E3}"/>
              </a:ext>
            </a:extLst>
          </p:cNvPr>
          <p:cNvGrpSpPr/>
          <p:nvPr/>
        </p:nvGrpSpPr>
        <p:grpSpPr>
          <a:xfrm rot="2700000">
            <a:off x="11069714" y="4979942"/>
            <a:ext cx="632946" cy="573414"/>
            <a:chOff x="1731431" y="1784619"/>
            <a:chExt cx="1051621" cy="952710"/>
          </a:xfrm>
        </p:grpSpPr>
        <p:sp>
          <p:nvSpPr>
            <p:cNvPr id="425" name="Star: 5 Points 424">
              <a:extLst>
                <a:ext uri="{FF2B5EF4-FFF2-40B4-BE49-F238E27FC236}">
                  <a16:creationId xmlns:a16="http://schemas.microsoft.com/office/drawing/2014/main" id="{17E2153E-0DCF-425B-AA0C-76B17178F1F5}"/>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Star: 5 Points 425">
              <a:extLst>
                <a:ext uri="{FF2B5EF4-FFF2-40B4-BE49-F238E27FC236}">
                  <a16:creationId xmlns:a16="http://schemas.microsoft.com/office/drawing/2014/main" id="{832261A8-96CE-4727-A2C3-9635405372DC}"/>
                </a:ext>
              </a:extLst>
            </p:cNvPr>
            <p:cNvSpPr/>
            <p:nvPr/>
          </p:nvSpPr>
          <p:spPr>
            <a:xfrm rot="21130737">
              <a:off x="1731431" y="1784619"/>
              <a:ext cx="929676" cy="929676"/>
            </a:xfrm>
            <a:prstGeom prst="star5">
              <a:avLst>
                <a:gd name="adj" fmla="val 28883"/>
                <a:gd name="hf" fmla="val 105146"/>
                <a:gd name="vf" fmla="val 110557"/>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7" name="Group 426">
            <a:extLst>
              <a:ext uri="{FF2B5EF4-FFF2-40B4-BE49-F238E27FC236}">
                <a16:creationId xmlns:a16="http://schemas.microsoft.com/office/drawing/2014/main" id="{401E6840-E5CC-490F-B7AA-081CBC316604}"/>
              </a:ext>
            </a:extLst>
          </p:cNvPr>
          <p:cNvGrpSpPr/>
          <p:nvPr/>
        </p:nvGrpSpPr>
        <p:grpSpPr>
          <a:xfrm rot="2700000">
            <a:off x="10345637" y="6516519"/>
            <a:ext cx="632946" cy="573414"/>
            <a:chOff x="1731431" y="1784619"/>
            <a:chExt cx="1051621" cy="952710"/>
          </a:xfrm>
        </p:grpSpPr>
        <p:sp>
          <p:nvSpPr>
            <p:cNvPr id="428" name="Star: 5 Points 427">
              <a:extLst>
                <a:ext uri="{FF2B5EF4-FFF2-40B4-BE49-F238E27FC236}">
                  <a16:creationId xmlns:a16="http://schemas.microsoft.com/office/drawing/2014/main" id="{3C5F9A58-DB76-41A5-A158-FE98FD26D42B}"/>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Star: 5 Points 428">
              <a:extLst>
                <a:ext uri="{FF2B5EF4-FFF2-40B4-BE49-F238E27FC236}">
                  <a16:creationId xmlns:a16="http://schemas.microsoft.com/office/drawing/2014/main" id="{BE0AA617-DFA5-421A-A329-F3A95D955D76}"/>
                </a:ext>
              </a:extLst>
            </p:cNvPr>
            <p:cNvSpPr/>
            <p:nvPr/>
          </p:nvSpPr>
          <p:spPr>
            <a:xfrm rot="21130737">
              <a:off x="1731431" y="1784619"/>
              <a:ext cx="929676" cy="929676"/>
            </a:xfrm>
            <a:prstGeom prst="star5">
              <a:avLst>
                <a:gd name="adj" fmla="val 28883"/>
                <a:gd name="hf" fmla="val 105146"/>
                <a:gd name="vf" fmla="val 110557"/>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6" name="TextBox 145">
            <a:extLst>
              <a:ext uri="{FF2B5EF4-FFF2-40B4-BE49-F238E27FC236}">
                <a16:creationId xmlns:a16="http://schemas.microsoft.com/office/drawing/2014/main" id="{F50A1BBE-5F96-40BE-BFB5-8950C6F6094F}"/>
              </a:ext>
            </a:extLst>
          </p:cNvPr>
          <p:cNvSpPr txBox="1"/>
          <p:nvPr/>
        </p:nvSpPr>
        <p:spPr>
          <a:xfrm>
            <a:off x="731187" y="1492058"/>
            <a:ext cx="3461236" cy="1754326"/>
          </a:xfrm>
          <a:prstGeom prst="rect">
            <a:avLst/>
          </a:prstGeom>
          <a:noFill/>
        </p:spPr>
        <p:txBody>
          <a:bodyPr wrap="square" rtlCol="0">
            <a:spAutoFit/>
          </a:bodyPr>
          <a:lstStyle/>
          <a:p>
            <a:pPr algn="thaiDist"/>
            <a:r>
              <a:rPr lang="en-US" sz="3600">
                <a:latin typeface="SVN-Caprica Script" pitchFamily="2" charset="0"/>
                <a:cs typeface="FC Daisy" panose="020B0500040200020003" pitchFamily="34" charset="-34"/>
              </a:rPr>
              <a:t>Ôn lại quy tác, tính chất của phép trừ.</a:t>
            </a:r>
            <a:endParaRPr lang="en-US" sz="3600" dirty="0">
              <a:latin typeface="SVN-Caprica Script" pitchFamily="2" charset="0"/>
              <a:cs typeface="FC Daisy" panose="020B0500040200020003" pitchFamily="34" charset="-34"/>
            </a:endParaRPr>
          </a:p>
        </p:txBody>
      </p:sp>
      <p:grpSp>
        <p:nvGrpSpPr>
          <p:cNvPr id="16" name="Group 15">
            <a:extLst>
              <a:ext uri="{FF2B5EF4-FFF2-40B4-BE49-F238E27FC236}">
                <a16:creationId xmlns:a16="http://schemas.microsoft.com/office/drawing/2014/main" id="{C01ECB13-5A71-4C9E-9217-456E2ABDB1DF}"/>
              </a:ext>
            </a:extLst>
          </p:cNvPr>
          <p:cNvGrpSpPr/>
          <p:nvPr/>
        </p:nvGrpSpPr>
        <p:grpSpPr>
          <a:xfrm>
            <a:off x="4109500" y="2758833"/>
            <a:ext cx="3973001" cy="1567891"/>
            <a:chOff x="2071027" y="34930"/>
            <a:chExt cx="3973001" cy="1567891"/>
          </a:xfrm>
        </p:grpSpPr>
        <p:grpSp>
          <p:nvGrpSpPr>
            <p:cNvPr id="147" name="Group 146">
              <a:extLst>
                <a:ext uri="{FF2B5EF4-FFF2-40B4-BE49-F238E27FC236}">
                  <a16:creationId xmlns:a16="http://schemas.microsoft.com/office/drawing/2014/main" id="{B6529484-0F97-4543-BABE-12DE412D0804}"/>
                </a:ext>
              </a:extLst>
            </p:cNvPr>
            <p:cNvGrpSpPr/>
            <p:nvPr/>
          </p:nvGrpSpPr>
          <p:grpSpPr>
            <a:xfrm>
              <a:off x="2071027" y="34930"/>
              <a:ext cx="3973001" cy="1479461"/>
              <a:chOff x="642281" y="2987203"/>
              <a:chExt cx="3973001" cy="1479461"/>
            </a:xfrm>
          </p:grpSpPr>
          <p:sp>
            <p:nvSpPr>
              <p:cNvPr id="148" name="TextBox 147">
                <a:extLst>
                  <a:ext uri="{FF2B5EF4-FFF2-40B4-BE49-F238E27FC236}">
                    <a16:creationId xmlns:a16="http://schemas.microsoft.com/office/drawing/2014/main" id="{AA130152-2AF5-4412-A0C7-672573962235}"/>
                  </a:ext>
                </a:extLst>
              </p:cNvPr>
              <p:cNvSpPr txBox="1"/>
              <p:nvPr/>
            </p:nvSpPr>
            <p:spPr>
              <a:xfrm>
                <a:off x="718481" y="2987203"/>
                <a:ext cx="3896801" cy="1446550"/>
              </a:xfrm>
              <a:prstGeom prst="rect">
                <a:avLst/>
              </a:prstGeom>
              <a:noFill/>
            </p:spPr>
            <p:txBody>
              <a:bodyPr wrap="square" rtlCol="0">
                <a:spAutoFit/>
              </a:bodyPr>
              <a:lstStyle/>
              <a:p>
                <a:pPr algn="ctr"/>
                <a:r>
                  <a:rPr lang="en-US" sz="8800">
                    <a:ln w="38100">
                      <a:solidFill>
                        <a:schemeClr val="tx1"/>
                      </a:solidFill>
                    </a:ln>
                    <a:solidFill>
                      <a:srgbClr val="563E29"/>
                    </a:solidFill>
                    <a:latin typeface="SVN-Caprica Script" pitchFamily="2" charset="0"/>
                    <a:cs typeface="FC Candy" panose="020B0500040200020003" pitchFamily="34" charset="-34"/>
                  </a:rPr>
                  <a:t>Dặn dò</a:t>
                </a:r>
                <a:endParaRPr lang="en-US" sz="8800" dirty="0">
                  <a:ln w="38100">
                    <a:solidFill>
                      <a:schemeClr val="tx1"/>
                    </a:solidFill>
                  </a:ln>
                  <a:solidFill>
                    <a:srgbClr val="563E29"/>
                  </a:solidFill>
                  <a:latin typeface="SVN-Caprica Script" pitchFamily="2" charset="0"/>
                  <a:cs typeface="FC Candy" panose="020B0500040200020003" pitchFamily="34" charset="-34"/>
                </a:endParaRPr>
              </a:p>
            </p:txBody>
          </p:sp>
          <p:sp>
            <p:nvSpPr>
              <p:cNvPr id="149" name="TextBox 148">
                <a:extLst>
                  <a:ext uri="{FF2B5EF4-FFF2-40B4-BE49-F238E27FC236}">
                    <a16:creationId xmlns:a16="http://schemas.microsoft.com/office/drawing/2014/main" id="{DD3FEA77-3CE6-422A-A57B-CBE43EC9A245}"/>
                  </a:ext>
                </a:extLst>
              </p:cNvPr>
              <p:cNvSpPr txBox="1"/>
              <p:nvPr/>
            </p:nvSpPr>
            <p:spPr>
              <a:xfrm>
                <a:off x="642281" y="3020114"/>
                <a:ext cx="3896801" cy="1446550"/>
              </a:xfrm>
              <a:prstGeom prst="rect">
                <a:avLst/>
              </a:prstGeom>
              <a:noFill/>
            </p:spPr>
            <p:txBody>
              <a:bodyPr wrap="square" rtlCol="0">
                <a:spAutoFit/>
              </a:bodyPr>
              <a:lstStyle/>
              <a:p>
                <a:pPr algn="ctr"/>
                <a:r>
                  <a:rPr lang="en-US" sz="8800">
                    <a:ln w="38100">
                      <a:solidFill>
                        <a:schemeClr val="tx1"/>
                      </a:solidFill>
                    </a:ln>
                    <a:solidFill>
                      <a:srgbClr val="FEBB07"/>
                    </a:solidFill>
                    <a:latin typeface="SVN-Caprica Script" pitchFamily="2" charset="0"/>
                    <a:cs typeface="FC Candy" panose="020B0500040200020003" pitchFamily="34" charset="-34"/>
                  </a:rPr>
                  <a:t>Dặn dò</a:t>
                </a:r>
                <a:endParaRPr lang="en-US" sz="8800" dirty="0">
                  <a:ln w="38100">
                    <a:solidFill>
                      <a:schemeClr val="tx1"/>
                    </a:solidFill>
                  </a:ln>
                  <a:solidFill>
                    <a:srgbClr val="FEBB07"/>
                  </a:solidFill>
                  <a:latin typeface="SVN-Caprica Script" pitchFamily="2" charset="0"/>
                  <a:cs typeface="FC Candy" panose="020B0500040200020003" pitchFamily="34" charset="-34"/>
                </a:endParaRPr>
              </a:p>
            </p:txBody>
          </p:sp>
        </p:grpSp>
        <p:sp>
          <p:nvSpPr>
            <p:cNvPr id="191" name="Rectangle 190">
              <a:extLst>
                <a:ext uri="{FF2B5EF4-FFF2-40B4-BE49-F238E27FC236}">
                  <a16:creationId xmlns:a16="http://schemas.microsoft.com/office/drawing/2014/main" id="{F0E6DDB3-1F30-4174-9C36-082081F947DE}"/>
                </a:ext>
              </a:extLst>
            </p:cNvPr>
            <p:cNvSpPr/>
            <p:nvPr/>
          </p:nvSpPr>
          <p:spPr>
            <a:xfrm>
              <a:off x="2598406" y="1486694"/>
              <a:ext cx="3078601" cy="116127"/>
            </a:xfrm>
            <a:custGeom>
              <a:avLst/>
              <a:gdLst>
                <a:gd name="connsiteX0" fmla="*/ 0 w 2561356"/>
                <a:gd name="connsiteY0" fmla="*/ 0 h 96616"/>
                <a:gd name="connsiteX1" fmla="*/ 563498 w 2561356"/>
                <a:gd name="connsiteY1" fmla="*/ 0 h 96616"/>
                <a:gd name="connsiteX2" fmla="*/ 1101383 w 2561356"/>
                <a:gd name="connsiteY2" fmla="*/ 0 h 96616"/>
                <a:gd name="connsiteX3" fmla="*/ 1664881 w 2561356"/>
                <a:gd name="connsiteY3" fmla="*/ 0 h 96616"/>
                <a:gd name="connsiteX4" fmla="*/ 2561356 w 2561356"/>
                <a:gd name="connsiteY4" fmla="*/ 0 h 96616"/>
                <a:gd name="connsiteX5" fmla="*/ 2561356 w 2561356"/>
                <a:gd name="connsiteY5" fmla="*/ 96616 h 96616"/>
                <a:gd name="connsiteX6" fmla="*/ 2074698 w 2561356"/>
                <a:gd name="connsiteY6" fmla="*/ 96616 h 96616"/>
                <a:gd name="connsiteX7" fmla="*/ 1639268 w 2561356"/>
                <a:gd name="connsiteY7" fmla="*/ 96616 h 96616"/>
                <a:gd name="connsiteX8" fmla="*/ 1203837 w 2561356"/>
                <a:gd name="connsiteY8" fmla="*/ 96616 h 96616"/>
                <a:gd name="connsiteX9" fmla="*/ 717180 w 2561356"/>
                <a:gd name="connsiteY9" fmla="*/ 96616 h 96616"/>
                <a:gd name="connsiteX10" fmla="*/ 0 w 2561356"/>
                <a:gd name="connsiteY10" fmla="*/ 96616 h 96616"/>
                <a:gd name="connsiteX11" fmla="*/ 0 w 2561356"/>
                <a:gd name="connsiteY11" fmla="*/ 0 h 9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1356" h="96616" fill="none" extrusionOk="0">
                  <a:moveTo>
                    <a:pt x="0" y="0"/>
                  </a:moveTo>
                  <a:cubicBezTo>
                    <a:pt x="117351" y="-39575"/>
                    <a:pt x="353741" y="42097"/>
                    <a:pt x="563498" y="0"/>
                  </a:cubicBezTo>
                  <a:cubicBezTo>
                    <a:pt x="773255" y="-42097"/>
                    <a:pt x="963502" y="35413"/>
                    <a:pt x="1101383" y="0"/>
                  </a:cubicBezTo>
                  <a:cubicBezTo>
                    <a:pt x="1239264" y="-35413"/>
                    <a:pt x="1383761" y="45827"/>
                    <a:pt x="1664881" y="0"/>
                  </a:cubicBezTo>
                  <a:cubicBezTo>
                    <a:pt x="1946001" y="-45827"/>
                    <a:pt x="2240981" y="62372"/>
                    <a:pt x="2561356" y="0"/>
                  </a:cubicBezTo>
                  <a:cubicBezTo>
                    <a:pt x="2572372" y="42614"/>
                    <a:pt x="2554804" y="53480"/>
                    <a:pt x="2561356" y="96616"/>
                  </a:cubicBezTo>
                  <a:cubicBezTo>
                    <a:pt x="2427796" y="105884"/>
                    <a:pt x="2265713" y="91965"/>
                    <a:pt x="2074698" y="96616"/>
                  </a:cubicBezTo>
                  <a:cubicBezTo>
                    <a:pt x="1883683" y="101267"/>
                    <a:pt x="1801139" y="87637"/>
                    <a:pt x="1639268" y="96616"/>
                  </a:cubicBezTo>
                  <a:cubicBezTo>
                    <a:pt x="1477397" y="105595"/>
                    <a:pt x="1373695" y="86082"/>
                    <a:pt x="1203837" y="96616"/>
                  </a:cubicBezTo>
                  <a:cubicBezTo>
                    <a:pt x="1033979" y="107150"/>
                    <a:pt x="836264" y="45489"/>
                    <a:pt x="717180" y="96616"/>
                  </a:cubicBezTo>
                  <a:cubicBezTo>
                    <a:pt x="598096" y="147743"/>
                    <a:pt x="206629" y="52148"/>
                    <a:pt x="0" y="96616"/>
                  </a:cubicBezTo>
                  <a:cubicBezTo>
                    <a:pt x="-2194" y="70862"/>
                    <a:pt x="5463" y="40651"/>
                    <a:pt x="0" y="0"/>
                  </a:cubicBezTo>
                  <a:close/>
                </a:path>
                <a:path w="2561356" h="96616" stroke="0" extrusionOk="0">
                  <a:moveTo>
                    <a:pt x="0" y="0"/>
                  </a:moveTo>
                  <a:cubicBezTo>
                    <a:pt x="141466" y="-53605"/>
                    <a:pt x="398647" y="61344"/>
                    <a:pt x="512271" y="0"/>
                  </a:cubicBezTo>
                  <a:cubicBezTo>
                    <a:pt x="625895" y="-61344"/>
                    <a:pt x="856690" y="37513"/>
                    <a:pt x="947702" y="0"/>
                  </a:cubicBezTo>
                  <a:cubicBezTo>
                    <a:pt x="1038714" y="-37513"/>
                    <a:pt x="1358206" y="63101"/>
                    <a:pt x="1485586" y="0"/>
                  </a:cubicBezTo>
                  <a:cubicBezTo>
                    <a:pt x="1612966" y="-63101"/>
                    <a:pt x="1760414" y="15367"/>
                    <a:pt x="1997858" y="0"/>
                  </a:cubicBezTo>
                  <a:cubicBezTo>
                    <a:pt x="2235302" y="-15367"/>
                    <a:pt x="2324779" y="36258"/>
                    <a:pt x="2561356" y="0"/>
                  </a:cubicBezTo>
                  <a:cubicBezTo>
                    <a:pt x="2568268" y="37542"/>
                    <a:pt x="2550100" y="75564"/>
                    <a:pt x="2561356" y="96616"/>
                  </a:cubicBezTo>
                  <a:cubicBezTo>
                    <a:pt x="2318986" y="152172"/>
                    <a:pt x="2288008" y="90174"/>
                    <a:pt x="2049085" y="96616"/>
                  </a:cubicBezTo>
                  <a:cubicBezTo>
                    <a:pt x="1810162" y="103058"/>
                    <a:pt x="1748306" y="61084"/>
                    <a:pt x="1613654" y="96616"/>
                  </a:cubicBezTo>
                  <a:cubicBezTo>
                    <a:pt x="1479002" y="132148"/>
                    <a:pt x="1248106" y="51048"/>
                    <a:pt x="1126997" y="96616"/>
                  </a:cubicBezTo>
                  <a:cubicBezTo>
                    <a:pt x="1005888" y="142184"/>
                    <a:pt x="806683" y="72666"/>
                    <a:pt x="665953" y="96616"/>
                  </a:cubicBezTo>
                  <a:cubicBezTo>
                    <a:pt x="525223" y="120566"/>
                    <a:pt x="181497" y="42442"/>
                    <a:pt x="0" y="96616"/>
                  </a:cubicBezTo>
                  <a:cubicBezTo>
                    <a:pt x="-1549" y="54725"/>
                    <a:pt x="4594" y="36276"/>
                    <a:pt x="0" y="0"/>
                  </a:cubicBezTo>
                  <a:close/>
                </a:path>
              </a:pathLst>
            </a:custGeom>
            <a:solidFill>
              <a:srgbClr val="FEBB07"/>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5F892752-31D8-4C27-914E-6F4C1BF9EDB5}"/>
              </a:ext>
            </a:extLst>
          </p:cNvPr>
          <p:cNvGrpSpPr/>
          <p:nvPr/>
        </p:nvGrpSpPr>
        <p:grpSpPr>
          <a:xfrm>
            <a:off x="2497682" y="2552822"/>
            <a:ext cx="1555578" cy="1301498"/>
            <a:chOff x="2910628" y="3117082"/>
            <a:chExt cx="1555578" cy="1301498"/>
          </a:xfrm>
        </p:grpSpPr>
        <p:sp>
          <p:nvSpPr>
            <p:cNvPr id="195" name="Oval 194">
              <a:extLst>
                <a:ext uri="{FF2B5EF4-FFF2-40B4-BE49-F238E27FC236}">
                  <a16:creationId xmlns:a16="http://schemas.microsoft.com/office/drawing/2014/main" id="{C46F84EB-BA0E-4F89-936C-03CE65D7C5D7}"/>
                </a:ext>
              </a:extLst>
            </p:cNvPr>
            <p:cNvSpPr/>
            <p:nvPr/>
          </p:nvSpPr>
          <p:spPr>
            <a:xfrm>
              <a:off x="2910628" y="3720536"/>
              <a:ext cx="698044" cy="698044"/>
            </a:xfrm>
            <a:prstGeom prst="ellipse">
              <a:avLst/>
            </a:prstGeom>
            <a:solidFill>
              <a:srgbClr val="806051"/>
            </a:solidFill>
            <a:ln>
              <a:solidFill>
                <a:srgbClr val="563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6" name="Picture 14" descr="มีรูปภาพของ: ">
              <a:extLst>
                <a:ext uri="{FF2B5EF4-FFF2-40B4-BE49-F238E27FC236}">
                  <a16:creationId xmlns:a16="http://schemas.microsoft.com/office/drawing/2014/main" id="{639B11F3-2DA5-4776-ABF1-0E8360A6CC9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10" b="98799" l="9362" r="99574">
                          <a14:foregroundMark x1="63404" y1="93994" x2="85957" y2="90691"/>
                          <a14:foregroundMark x1="77872" y1="68468" x2="82979" y2="93994"/>
                          <a14:foregroundMark x1="75319" y1="69369" x2="77021" y2="98799"/>
                          <a14:foregroundMark x1="90213" y1="64264" x2="99574" y2="89489"/>
                          <a14:backgroundMark x1="15745" y1="50150" x2="60000" y2="22222"/>
                          <a14:backgroundMark x1="8511" y1="13514" x2="29362" y2="53153"/>
                          <a14:backgroundMark x1="14894" y1="14715" x2="29787" y2="36036"/>
                          <a14:backgroundMark x1="29787" y1="36036" x2="32766" y2="48048"/>
                          <a14:backgroundMark x1="81702" y1="25225" x2="15745" y2="66366"/>
                          <a14:backgroundMark x1="15745" y1="66366" x2="15319" y2="67267"/>
                        </a14:backgroundRemoval>
                      </a14:imgEffect>
                    </a14:imgLayer>
                  </a14:imgProps>
                </a:ext>
                <a:ext uri="{28A0092B-C50C-407E-A947-70E740481C1C}">
                  <a14:useLocalDpi xmlns:a14="http://schemas.microsoft.com/office/drawing/2010/main" val="0"/>
                </a:ext>
              </a:extLst>
            </a:blip>
            <a:srcRect l="28689" t="48871"/>
            <a:stretch/>
          </p:blipFill>
          <p:spPr bwMode="auto">
            <a:xfrm flipH="1">
              <a:off x="3192312" y="3117082"/>
              <a:ext cx="1273894" cy="12942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7" name="Group 196">
            <a:extLst>
              <a:ext uri="{FF2B5EF4-FFF2-40B4-BE49-F238E27FC236}">
                <a16:creationId xmlns:a16="http://schemas.microsoft.com/office/drawing/2014/main" id="{65E35066-CD14-4D0B-AC39-C6230B98D3C5}"/>
              </a:ext>
            </a:extLst>
          </p:cNvPr>
          <p:cNvGrpSpPr/>
          <p:nvPr/>
        </p:nvGrpSpPr>
        <p:grpSpPr>
          <a:xfrm>
            <a:off x="8485995" y="3228818"/>
            <a:ext cx="1555578" cy="1301498"/>
            <a:chOff x="2910628" y="3117082"/>
            <a:chExt cx="1555578" cy="1301498"/>
          </a:xfrm>
        </p:grpSpPr>
        <p:sp>
          <p:nvSpPr>
            <p:cNvPr id="198" name="Oval 197">
              <a:extLst>
                <a:ext uri="{FF2B5EF4-FFF2-40B4-BE49-F238E27FC236}">
                  <a16:creationId xmlns:a16="http://schemas.microsoft.com/office/drawing/2014/main" id="{C7AE54A2-098E-4235-BFCC-4B61A8C0AE07}"/>
                </a:ext>
              </a:extLst>
            </p:cNvPr>
            <p:cNvSpPr/>
            <p:nvPr/>
          </p:nvSpPr>
          <p:spPr>
            <a:xfrm>
              <a:off x="2910628" y="3720536"/>
              <a:ext cx="698044" cy="698044"/>
            </a:xfrm>
            <a:prstGeom prst="ellipse">
              <a:avLst/>
            </a:prstGeom>
            <a:solidFill>
              <a:srgbClr val="806051"/>
            </a:solidFill>
            <a:ln>
              <a:solidFill>
                <a:srgbClr val="563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9" name="Picture 14" descr="มีรูปภาพของ: ">
              <a:extLst>
                <a:ext uri="{FF2B5EF4-FFF2-40B4-BE49-F238E27FC236}">
                  <a16:creationId xmlns:a16="http://schemas.microsoft.com/office/drawing/2014/main" id="{78251D94-C637-417E-956E-1535398EDAF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10" b="98799" l="9362" r="99574">
                          <a14:foregroundMark x1="63404" y1="93994" x2="85957" y2="90691"/>
                          <a14:foregroundMark x1="77872" y1="68468" x2="82979" y2="93994"/>
                          <a14:foregroundMark x1="75319" y1="69369" x2="77021" y2="98799"/>
                          <a14:foregroundMark x1="90213" y1="64264" x2="99574" y2="89489"/>
                          <a14:backgroundMark x1="15745" y1="50150" x2="60000" y2="22222"/>
                          <a14:backgroundMark x1="8511" y1="13514" x2="29362" y2="53153"/>
                          <a14:backgroundMark x1="14894" y1="14715" x2="29787" y2="36036"/>
                          <a14:backgroundMark x1="29787" y1="36036" x2="32766" y2="48048"/>
                          <a14:backgroundMark x1="81702" y1="25225" x2="15745" y2="66366"/>
                          <a14:backgroundMark x1="15745" y1="66366" x2="15319" y2="67267"/>
                        </a14:backgroundRemoval>
                      </a14:imgEffect>
                    </a14:imgLayer>
                  </a14:imgProps>
                </a:ext>
                <a:ext uri="{28A0092B-C50C-407E-A947-70E740481C1C}">
                  <a14:useLocalDpi xmlns:a14="http://schemas.microsoft.com/office/drawing/2010/main" val="0"/>
                </a:ext>
              </a:extLst>
            </a:blip>
            <a:srcRect l="28689" t="48871"/>
            <a:stretch/>
          </p:blipFill>
          <p:spPr bwMode="auto">
            <a:xfrm flipH="1">
              <a:off x="3192312" y="3117082"/>
              <a:ext cx="1273894" cy="1294257"/>
            </a:xfrm>
            <a:prstGeom prst="rect">
              <a:avLst/>
            </a:prstGeom>
            <a:noFill/>
            <a:extLst>
              <a:ext uri="{909E8E84-426E-40DD-AFC4-6F175D3DCCD1}">
                <a14:hiddenFill xmlns:a14="http://schemas.microsoft.com/office/drawing/2010/main">
                  <a:solidFill>
                    <a:srgbClr val="FFFFFF"/>
                  </a:solidFill>
                </a14:hiddenFill>
              </a:ext>
            </a:extLst>
          </p:spPr>
        </p:pic>
      </p:grpSp>
      <p:pic>
        <p:nvPicPr>
          <p:cNvPr id="200" name="Picture 10" descr="มีรูปภาพของ: ">
            <a:extLst>
              <a:ext uri="{FF2B5EF4-FFF2-40B4-BE49-F238E27FC236}">
                <a16:creationId xmlns:a16="http://schemas.microsoft.com/office/drawing/2014/main" id="{0B48E377-E6A7-449D-A57E-459D5E4B2EB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484255" y="-268283"/>
            <a:ext cx="2668404" cy="266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3613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1000"/>
                                        <p:tgtEl>
                                          <p:spTgt spid="6"/>
                                        </p:tgtEl>
                                      </p:cBhvr>
                                    </p:animEffect>
                                  </p:childTnLst>
                                </p:cTn>
                              </p:par>
                            </p:childTnLst>
                          </p:cTn>
                        </p:par>
                        <p:par>
                          <p:cTn id="12" fill="hold">
                            <p:stCondLst>
                              <p:cond delay="2000"/>
                            </p:stCondLst>
                            <p:childTnLst>
                              <p:par>
                                <p:cTn id="13" presetID="14" presetClass="entr" presetSubtype="1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1000"/>
                                        <p:tgtEl>
                                          <p:spTgt spid="16"/>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45"/>
                                        </p:tgtEl>
                                        <p:attrNameLst>
                                          <p:attrName>style.visibility</p:attrName>
                                        </p:attrNameLst>
                                      </p:cBhvr>
                                      <p:to>
                                        <p:strVal val="visible"/>
                                      </p:to>
                                    </p:set>
                                    <p:animEffect transition="in" filter="fade">
                                      <p:cBhvr>
                                        <p:cTn id="19" dur="1000"/>
                                        <p:tgtEl>
                                          <p:spTgt spid="14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6"/>
                                        </p:tgtEl>
                                        <p:attrNameLst>
                                          <p:attrName>style.visibility</p:attrName>
                                        </p:attrNameLst>
                                      </p:cBhvr>
                                      <p:to>
                                        <p:strVal val="visible"/>
                                      </p:to>
                                    </p:set>
                                    <p:animEffect transition="in" filter="fade">
                                      <p:cBhvr>
                                        <p:cTn id="22" dur="1000"/>
                                        <p:tgtEl>
                                          <p:spTgt spid="146"/>
                                        </p:tgtEl>
                                      </p:cBhvr>
                                    </p:animEffect>
                                  </p:childTnLst>
                                </p:cTn>
                              </p:par>
                            </p:childTnLst>
                          </p:cTn>
                        </p:par>
                        <p:par>
                          <p:cTn id="23" fill="hold">
                            <p:stCondLst>
                              <p:cond delay="4000"/>
                            </p:stCondLst>
                            <p:childTnLst>
                              <p:par>
                                <p:cTn id="24" presetID="22" presetClass="entr" presetSubtype="8"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1000"/>
                                        <p:tgtEl>
                                          <p:spTgt spid="11"/>
                                        </p:tgtEl>
                                      </p:cBhvr>
                                    </p:animEffect>
                                  </p:childTnLst>
                                </p:cTn>
                              </p:par>
                            </p:childTnLst>
                          </p:cTn>
                        </p:par>
                        <p:par>
                          <p:cTn id="27" fill="hold">
                            <p:stCondLst>
                              <p:cond delay="5000"/>
                            </p:stCondLst>
                            <p:childTnLst>
                              <p:par>
                                <p:cTn id="28" presetID="10" presetClass="entr" presetSubtype="0" fill="hold" grpId="0" nodeType="afterEffect">
                                  <p:stCondLst>
                                    <p:cond delay="0"/>
                                  </p:stCondLst>
                                  <p:childTnLst>
                                    <p:set>
                                      <p:cBhvr>
                                        <p:cTn id="29" dur="1" fill="hold">
                                          <p:stCondLst>
                                            <p:cond delay="0"/>
                                          </p:stCondLst>
                                        </p:cTn>
                                        <p:tgtEl>
                                          <p:spTgt spid="135"/>
                                        </p:tgtEl>
                                        <p:attrNameLst>
                                          <p:attrName>style.visibility</p:attrName>
                                        </p:attrNameLst>
                                      </p:cBhvr>
                                      <p:to>
                                        <p:strVal val="visible"/>
                                      </p:to>
                                    </p:set>
                                    <p:animEffect transition="in" filter="fade">
                                      <p:cBhvr>
                                        <p:cTn id="30" dur="1000"/>
                                        <p:tgtEl>
                                          <p:spTgt spid="13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3"/>
                                        </p:tgtEl>
                                        <p:attrNameLst>
                                          <p:attrName>style.visibility</p:attrName>
                                        </p:attrNameLst>
                                      </p:cBhvr>
                                      <p:to>
                                        <p:strVal val="visible"/>
                                      </p:to>
                                    </p:set>
                                    <p:animEffect transition="in" filter="fade">
                                      <p:cBhvr>
                                        <p:cTn id="33" dur="1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5" grpId="0" animBg="1"/>
      <p:bldP spid="133" grpId="0" animBg="1"/>
      <p:bldP spid="135" grpId="0"/>
      <p:bldP spid="14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3DE"/>
        </a:solidFill>
        <a:effectLst/>
      </p:bgPr>
    </p:bg>
    <p:spTree>
      <p:nvGrpSpPr>
        <p:cNvPr id="1" name=""/>
        <p:cNvGrpSpPr/>
        <p:nvPr/>
      </p:nvGrpSpPr>
      <p:grpSpPr>
        <a:xfrm>
          <a:off x="0" y="0"/>
          <a:ext cx="0" cy="0"/>
          <a:chOff x="0" y="0"/>
          <a:chExt cx="0" cy="0"/>
        </a:xfrm>
      </p:grpSpPr>
      <p:sp>
        <p:nvSpPr>
          <p:cNvPr id="411" name="Frame 410">
            <a:extLst>
              <a:ext uri="{FF2B5EF4-FFF2-40B4-BE49-F238E27FC236}">
                <a16:creationId xmlns:a16="http://schemas.microsoft.com/office/drawing/2014/main" id="{FF948C8F-97DD-4840-81D6-DBB4A04B53AF}"/>
              </a:ext>
            </a:extLst>
          </p:cNvPr>
          <p:cNvSpPr/>
          <p:nvPr/>
        </p:nvSpPr>
        <p:spPr>
          <a:xfrm>
            <a:off x="0" y="-80602"/>
            <a:ext cx="12263978" cy="6998677"/>
          </a:xfrm>
          <a:prstGeom prst="frame">
            <a:avLst>
              <a:gd name="adj1" fmla="val 6721"/>
            </a:avLst>
          </a:prstGeom>
          <a:solidFill>
            <a:srgbClr val="6F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2" name="Chord 135">
            <a:extLst>
              <a:ext uri="{FF2B5EF4-FFF2-40B4-BE49-F238E27FC236}">
                <a16:creationId xmlns:a16="http://schemas.microsoft.com/office/drawing/2014/main" id="{79715661-1C05-4B25-B47A-4B9FF2310C60}"/>
              </a:ext>
            </a:extLst>
          </p:cNvPr>
          <p:cNvSpPr/>
          <p:nvPr/>
        </p:nvSpPr>
        <p:spPr>
          <a:xfrm rot="1800000" flipH="1">
            <a:off x="9323718" y="3711640"/>
            <a:ext cx="3555668" cy="4712343"/>
          </a:xfrm>
          <a:custGeom>
            <a:avLst/>
            <a:gdLst>
              <a:gd name="connsiteX0" fmla="*/ 5583399 w 6541359"/>
              <a:gd name="connsiteY0" fmla="*/ 5583399 h 6541359"/>
              <a:gd name="connsiteX1" fmla="*/ 1635339 w 6541359"/>
              <a:gd name="connsiteY1" fmla="*/ 6103171 h 6541359"/>
              <a:gd name="connsiteX2" fmla="*/ 111445 w 6541359"/>
              <a:gd name="connsiteY2" fmla="*/ 2424165 h 6541359"/>
              <a:gd name="connsiteX3" fmla="*/ 3270679 w 6541359"/>
              <a:gd name="connsiteY3" fmla="*/ -1 h 6541359"/>
              <a:gd name="connsiteX4" fmla="*/ 5583399 w 6541359"/>
              <a:gd name="connsiteY4" fmla="*/ 5583399 h 6541359"/>
              <a:gd name="connsiteX0" fmla="*/ 5583695 w 5583695"/>
              <a:gd name="connsiteY0" fmla="*/ 5380200 h 6338236"/>
              <a:gd name="connsiteX1" fmla="*/ 1635635 w 5583695"/>
              <a:gd name="connsiteY1" fmla="*/ 5899972 h 6338236"/>
              <a:gd name="connsiteX2" fmla="*/ 111741 w 5583695"/>
              <a:gd name="connsiteY2" fmla="*/ 2220966 h 6338236"/>
              <a:gd name="connsiteX3" fmla="*/ 3033908 w 5583695"/>
              <a:gd name="connsiteY3" fmla="*/ 0 h 6338236"/>
              <a:gd name="connsiteX4" fmla="*/ 5583695 w 5583695"/>
              <a:gd name="connsiteY4" fmla="*/ 5380200 h 633823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7105488"/>
              <a:gd name="connsiteX1" fmla="*/ 1635635 w 5583695"/>
              <a:gd name="connsiteY1" fmla="*/ 6189932 h 7105488"/>
              <a:gd name="connsiteX2" fmla="*/ 111741 w 5583695"/>
              <a:gd name="connsiteY2" fmla="*/ 2510926 h 7105488"/>
              <a:gd name="connsiteX3" fmla="*/ 3033908 w 5583695"/>
              <a:gd name="connsiteY3" fmla="*/ 289960 h 7105488"/>
              <a:gd name="connsiteX4" fmla="*/ 5583695 w 5583695"/>
              <a:gd name="connsiteY4" fmla="*/ 5670160 h 7105488"/>
              <a:gd name="connsiteX0" fmla="*/ 5583695 w 5588648"/>
              <a:gd name="connsiteY0" fmla="*/ 5670160 h 7091781"/>
              <a:gd name="connsiteX1" fmla="*/ 1635635 w 5588648"/>
              <a:gd name="connsiteY1" fmla="*/ 6189932 h 7091781"/>
              <a:gd name="connsiteX2" fmla="*/ 111741 w 5588648"/>
              <a:gd name="connsiteY2" fmla="*/ 2510926 h 7091781"/>
              <a:gd name="connsiteX3" fmla="*/ 3033908 w 5588648"/>
              <a:gd name="connsiteY3" fmla="*/ 289960 h 7091781"/>
              <a:gd name="connsiteX4" fmla="*/ 5583695 w 5588648"/>
              <a:gd name="connsiteY4" fmla="*/ 5670160 h 709178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648" h="7406661">
                <a:moveTo>
                  <a:pt x="5583695" y="5985040"/>
                </a:moveTo>
                <a:cubicBezTo>
                  <a:pt x="5722279" y="8318723"/>
                  <a:pt x="2917637" y="7244976"/>
                  <a:pt x="1635635" y="6504812"/>
                </a:cubicBezTo>
                <a:cubicBezTo>
                  <a:pt x="353633" y="5764648"/>
                  <a:pt x="-271396" y="4255693"/>
                  <a:pt x="111741" y="2825806"/>
                </a:cubicBezTo>
                <a:cubicBezTo>
                  <a:pt x="494878" y="1395919"/>
                  <a:pt x="2434113" y="-1173160"/>
                  <a:pt x="3033908" y="604840"/>
                </a:cubicBezTo>
                <a:cubicBezTo>
                  <a:pt x="3076682" y="5344639"/>
                  <a:pt x="4389454" y="2718440"/>
                  <a:pt x="5583695" y="5985040"/>
                </a:cubicBezTo>
                <a:close/>
              </a:path>
            </a:pathLst>
          </a:custGeom>
          <a:solidFill>
            <a:srgbClr val="B38C6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6" name="Group 305">
            <a:extLst>
              <a:ext uri="{FF2B5EF4-FFF2-40B4-BE49-F238E27FC236}">
                <a16:creationId xmlns:a16="http://schemas.microsoft.com/office/drawing/2014/main" id="{4C8B9EB9-AE4E-4948-AD85-D8DFB692266D}"/>
              </a:ext>
            </a:extLst>
          </p:cNvPr>
          <p:cNvGrpSpPr/>
          <p:nvPr/>
        </p:nvGrpSpPr>
        <p:grpSpPr>
          <a:xfrm>
            <a:off x="-103525" y="-10263"/>
            <a:ext cx="12208049" cy="6873133"/>
            <a:chOff x="-16049" y="-1279"/>
            <a:chExt cx="12208049" cy="6873133"/>
          </a:xfrm>
        </p:grpSpPr>
        <p:grpSp>
          <p:nvGrpSpPr>
            <p:cNvPr id="307" name="Group 306">
              <a:extLst>
                <a:ext uri="{FF2B5EF4-FFF2-40B4-BE49-F238E27FC236}">
                  <a16:creationId xmlns:a16="http://schemas.microsoft.com/office/drawing/2014/main" id="{8C2084F8-84FF-435D-979B-C97278F1C613}"/>
                </a:ext>
              </a:extLst>
            </p:cNvPr>
            <p:cNvGrpSpPr/>
            <p:nvPr/>
          </p:nvGrpSpPr>
          <p:grpSpPr>
            <a:xfrm>
              <a:off x="5351081" y="0"/>
              <a:ext cx="2685329" cy="6871854"/>
              <a:chOff x="3611300" y="0"/>
              <a:chExt cx="2685329" cy="6871854"/>
            </a:xfrm>
          </p:grpSpPr>
          <p:cxnSp>
            <p:nvCxnSpPr>
              <p:cNvPr id="389" name="Straight Connector 388">
                <a:extLst>
                  <a:ext uri="{FF2B5EF4-FFF2-40B4-BE49-F238E27FC236}">
                    <a16:creationId xmlns:a16="http://schemas.microsoft.com/office/drawing/2014/main" id="{4FC030FF-2A48-4460-9D28-C327CB922B5B}"/>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A6FFBF58-58C0-4A1B-AFF0-53FE89038C2B}"/>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DA1A442E-FF4A-401A-94F8-344942BD5EE0}"/>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C7AD8C45-E877-4515-A594-7FA29102F7D9}"/>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3B1F8D86-EE0C-410F-95D2-6A356500C60A}"/>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CCED2462-8002-4541-A13F-7538B838D34B}"/>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19C584D9-9919-4D52-A67E-E759445946F9}"/>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66E1CEDD-89E0-4A87-9FFC-151F17C82B95}"/>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B6686860-4BC5-4FE7-B2B0-78F7FBBE3FD1}"/>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756EC205-E756-4536-9842-19607397CD95}"/>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C5D06442-4E8C-4A2A-A343-A1D96C6CEB69}"/>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9C9782DD-6A87-48C8-9D08-C89DC78B4C85}"/>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895A6DF0-41BE-496D-B3D5-6180245C0A3A}"/>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58D580BD-043B-42E5-AB35-63B704F6A427}"/>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6E6A6DE4-7C70-4706-815D-DC7A5614D0FC}"/>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5A18D0E4-D077-4371-B7EF-93AE07D44E96}"/>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D22DC5B7-6A87-4FCE-95FA-5EB109D8E9F2}"/>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4B7CF32C-FCAC-43BF-9718-C43916C71F49}"/>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AD5CD015-A16E-4412-99D2-DF3351F831FE}"/>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C4E89749-A634-44A6-A332-FA655B1299A3}"/>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08" name="Group 307">
              <a:extLst>
                <a:ext uri="{FF2B5EF4-FFF2-40B4-BE49-F238E27FC236}">
                  <a16:creationId xmlns:a16="http://schemas.microsoft.com/office/drawing/2014/main" id="{B9F0B32D-C326-4003-92FC-13BA6DA6E526}"/>
                </a:ext>
              </a:extLst>
            </p:cNvPr>
            <p:cNvGrpSpPr/>
            <p:nvPr/>
          </p:nvGrpSpPr>
          <p:grpSpPr>
            <a:xfrm>
              <a:off x="2669277" y="-1279"/>
              <a:ext cx="2685329" cy="6871854"/>
              <a:chOff x="3611300" y="0"/>
              <a:chExt cx="2685329" cy="6871854"/>
            </a:xfrm>
          </p:grpSpPr>
          <p:cxnSp>
            <p:nvCxnSpPr>
              <p:cNvPr id="369" name="Straight Connector 368">
                <a:extLst>
                  <a:ext uri="{FF2B5EF4-FFF2-40B4-BE49-F238E27FC236}">
                    <a16:creationId xmlns:a16="http://schemas.microsoft.com/office/drawing/2014/main" id="{A38CD5A1-1CFC-4182-92A2-C78098FC3C7F}"/>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FF4FF6A1-F63A-484B-B309-4F97A5E58081}"/>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91A8C714-43AF-40B5-A84C-4F31706FDFD3}"/>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2D05CF5E-9695-469B-AAB6-077CD440B41F}"/>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FB51EC03-2EE2-4FF8-827D-BC627C4407B8}"/>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FA3FED74-A80A-499E-A1F9-367027740C8A}"/>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14BD1E55-8ECD-43E2-AFE9-6E18B0A78B5B}"/>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932EC2D9-7C7A-4C59-80D8-5FCFAFD8A489}"/>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9E7B5E2A-A4A5-4D12-846E-922D0F5DD448}"/>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9B7BAE63-6858-40F9-AA8E-E0C53EF60152}"/>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42EF8495-2A13-485D-A7FE-A9133ED63227}"/>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C9D0C2E9-3EB2-4541-BB52-9BA8EDEC80B8}"/>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1839533E-97AB-43EC-AC17-1709865A9A6F}"/>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B9C8C718-070B-45E1-9821-67C43DDBBC71}"/>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6BDF845F-3EF8-44C0-A767-C85F505BE546}"/>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52BB5D23-18B9-42DB-A6C7-0578FFB5B513}"/>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6DC701C8-32AA-4A27-8116-EB325F238A8E}"/>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F5ABE5A7-25D9-4255-8DBE-A850C7AB3795}"/>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5F5A946C-3A65-4F02-A59D-84DB11457E2B}"/>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6CD215D9-5CA5-498B-B64F-31835876F08A}"/>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09" name="Group 308">
              <a:extLst>
                <a:ext uri="{FF2B5EF4-FFF2-40B4-BE49-F238E27FC236}">
                  <a16:creationId xmlns:a16="http://schemas.microsoft.com/office/drawing/2014/main" id="{33BCE14E-9FAC-4D10-94C8-37507B73A3B3}"/>
                </a:ext>
              </a:extLst>
            </p:cNvPr>
            <p:cNvGrpSpPr/>
            <p:nvPr/>
          </p:nvGrpSpPr>
          <p:grpSpPr>
            <a:xfrm>
              <a:off x="-16049" y="0"/>
              <a:ext cx="2685329" cy="6871854"/>
              <a:chOff x="3611300" y="0"/>
              <a:chExt cx="2685329" cy="6871854"/>
            </a:xfrm>
          </p:grpSpPr>
          <p:cxnSp>
            <p:nvCxnSpPr>
              <p:cNvPr id="348" name="Straight Connector 347">
                <a:extLst>
                  <a:ext uri="{FF2B5EF4-FFF2-40B4-BE49-F238E27FC236}">
                    <a16:creationId xmlns:a16="http://schemas.microsoft.com/office/drawing/2014/main" id="{701D3D13-6C5C-4992-B543-321A46513BC9}"/>
                  </a:ext>
                </a:extLst>
              </p:cNvPr>
              <p:cNvCxnSpPr/>
              <p:nvPr/>
            </p:nvCxnSpPr>
            <p:spPr>
              <a:xfrm>
                <a:off x="361130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06DD2610-130B-4701-829B-EB6B1E42AEAE}"/>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55BE273D-0F92-4AFB-865A-13F0A75D7B26}"/>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CA6EB618-BD86-4AD6-AF6A-B3934DBD7CFE}"/>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A35C900E-0446-47CC-AE2F-1A70D7767724}"/>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9E52CC7A-D25D-4F39-9528-AF367C256E20}"/>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B74EA7B0-E9D5-4D2B-96C2-CD9F3A051742}"/>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9DEFDC93-B08B-4C5F-AC6D-1EBF55997683}"/>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69A4D887-C0A6-4EEE-9A23-27C31804B080}"/>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44F21771-1306-422A-AF9A-9D9DE698489C}"/>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870C0D6F-E93C-4A50-A496-496D8AB844DB}"/>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9A94A56D-598C-48FD-8E82-AAC90D8259E4}"/>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ECCC131B-9F72-48EE-96E6-FE6548EA6AA0}"/>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A9B2DB61-E6D8-4723-ACD5-C102C2FD1695}"/>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FE6D7772-F257-485A-880A-D4992B71389D}"/>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423193BC-4C52-48F5-8F39-215811135B27}"/>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F2D15E7E-0E87-4D08-BAFD-83F6B22354D4}"/>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CD0F20F8-DA6F-4E95-8C5B-168263E57DAB}"/>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B3513295-E807-40CD-9DB0-C992569EBD97}"/>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CF8C3F78-C323-4F4B-A1A4-EB72CB393891}"/>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3F82B913-1FCC-441B-9D32-3A0A3DE67D17}"/>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10" name="Group 309">
              <a:extLst>
                <a:ext uri="{FF2B5EF4-FFF2-40B4-BE49-F238E27FC236}">
                  <a16:creationId xmlns:a16="http://schemas.microsoft.com/office/drawing/2014/main" id="{01757B52-A2C3-418B-A717-DA62E155F11A}"/>
                </a:ext>
              </a:extLst>
            </p:cNvPr>
            <p:cNvGrpSpPr/>
            <p:nvPr/>
          </p:nvGrpSpPr>
          <p:grpSpPr>
            <a:xfrm>
              <a:off x="10711166" y="0"/>
              <a:ext cx="1480834" cy="6871854"/>
              <a:chOff x="10711166" y="0"/>
              <a:chExt cx="1480834" cy="6871854"/>
            </a:xfrm>
          </p:grpSpPr>
          <p:cxnSp>
            <p:nvCxnSpPr>
              <p:cNvPr id="331" name="Straight Connector 330">
                <a:extLst>
                  <a:ext uri="{FF2B5EF4-FFF2-40B4-BE49-F238E27FC236}">
                    <a16:creationId xmlns:a16="http://schemas.microsoft.com/office/drawing/2014/main" id="{457CDEAE-5EA4-42CA-9712-AB5CD74E0584}"/>
                  </a:ext>
                </a:extLst>
              </p:cNvPr>
              <p:cNvCxnSpPr>
                <a:cxnSpLocks/>
              </p:cNvCxnSpPr>
              <p:nvPr/>
            </p:nvCxnSpPr>
            <p:spPr>
              <a:xfrm>
                <a:off x="11248232"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4EAC11D1-82E2-4240-BFD7-0EFD1854DA35}"/>
                  </a:ext>
                </a:extLst>
              </p:cNvPr>
              <p:cNvCxnSpPr>
                <a:cxnSpLocks/>
              </p:cNvCxnSpPr>
              <p:nvPr/>
            </p:nvCxnSpPr>
            <p:spPr>
              <a:xfrm>
                <a:off x="11785297"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3459F72A-7669-459F-8518-EEC3F8A3B719}"/>
                  </a:ext>
                </a:extLst>
              </p:cNvPr>
              <p:cNvCxnSpPr>
                <a:cxnSpLocks/>
              </p:cNvCxnSpPr>
              <p:nvPr/>
            </p:nvCxnSpPr>
            <p:spPr>
              <a:xfrm>
                <a:off x="10711167" y="0"/>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E46D682A-141D-4906-BA7C-DE35F613359C}"/>
                  </a:ext>
                </a:extLst>
              </p:cNvPr>
              <p:cNvCxnSpPr>
                <a:cxnSpLocks/>
              </p:cNvCxnSpPr>
              <p:nvPr/>
            </p:nvCxnSpPr>
            <p:spPr>
              <a:xfrm>
                <a:off x="10711168" y="490847"/>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666FEA43-7535-4019-B6C1-A4324BE440D7}"/>
                  </a:ext>
                </a:extLst>
              </p:cNvPr>
              <p:cNvCxnSpPr>
                <a:cxnSpLocks/>
              </p:cNvCxnSpPr>
              <p:nvPr/>
            </p:nvCxnSpPr>
            <p:spPr>
              <a:xfrm>
                <a:off x="10711168" y="98169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8302FCE1-0A55-470C-80F1-020D8A672D63}"/>
                  </a:ext>
                </a:extLst>
              </p:cNvPr>
              <p:cNvCxnSpPr>
                <a:cxnSpLocks/>
              </p:cNvCxnSpPr>
              <p:nvPr/>
            </p:nvCxnSpPr>
            <p:spPr>
              <a:xfrm>
                <a:off x="10711167" y="1472541"/>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A3B3395C-3FAB-4D69-BD1C-89395B37FF60}"/>
                  </a:ext>
                </a:extLst>
              </p:cNvPr>
              <p:cNvCxnSpPr>
                <a:cxnSpLocks/>
              </p:cNvCxnSpPr>
              <p:nvPr/>
            </p:nvCxnSpPr>
            <p:spPr>
              <a:xfrm>
                <a:off x="10711168" y="1963388"/>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E31FB345-5A9E-4BE3-BE67-F8E33E096515}"/>
                  </a:ext>
                </a:extLst>
              </p:cNvPr>
              <p:cNvCxnSpPr>
                <a:cxnSpLocks/>
              </p:cNvCxnSpPr>
              <p:nvPr/>
            </p:nvCxnSpPr>
            <p:spPr>
              <a:xfrm>
                <a:off x="10711166" y="2454235"/>
                <a:ext cx="1480834"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4A97CE38-5E05-4A06-A049-E8BA8A572BA4}"/>
                  </a:ext>
                </a:extLst>
              </p:cNvPr>
              <p:cNvCxnSpPr>
                <a:cxnSpLocks/>
              </p:cNvCxnSpPr>
              <p:nvPr/>
            </p:nvCxnSpPr>
            <p:spPr>
              <a:xfrm>
                <a:off x="10711167" y="2945082"/>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9B8FC491-77AE-4F26-AF4F-E07B9A0308D5}"/>
                  </a:ext>
                </a:extLst>
              </p:cNvPr>
              <p:cNvCxnSpPr>
                <a:cxnSpLocks/>
              </p:cNvCxnSpPr>
              <p:nvPr/>
            </p:nvCxnSpPr>
            <p:spPr>
              <a:xfrm>
                <a:off x="10711167" y="3435929"/>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A28E3B2C-65C3-4F49-AC02-69BB5BA41E7E}"/>
                  </a:ext>
                </a:extLst>
              </p:cNvPr>
              <p:cNvCxnSpPr>
                <a:cxnSpLocks/>
              </p:cNvCxnSpPr>
              <p:nvPr/>
            </p:nvCxnSpPr>
            <p:spPr>
              <a:xfrm>
                <a:off x="10711166" y="4417623"/>
                <a:ext cx="1480834"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28E21369-E7E4-4FB9-8747-D5095A3635FE}"/>
                  </a:ext>
                </a:extLst>
              </p:cNvPr>
              <p:cNvCxnSpPr>
                <a:cxnSpLocks/>
              </p:cNvCxnSpPr>
              <p:nvPr/>
            </p:nvCxnSpPr>
            <p:spPr>
              <a:xfrm>
                <a:off x="10711167" y="3926776"/>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AD18B1AF-13D4-4EC6-855C-30761A14E783}"/>
                  </a:ext>
                </a:extLst>
              </p:cNvPr>
              <p:cNvCxnSpPr>
                <a:cxnSpLocks/>
              </p:cNvCxnSpPr>
              <p:nvPr/>
            </p:nvCxnSpPr>
            <p:spPr>
              <a:xfrm>
                <a:off x="10711167" y="4908470"/>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70A34842-4A8C-4EBD-899C-9EB5AA65AB08}"/>
                  </a:ext>
                </a:extLst>
              </p:cNvPr>
              <p:cNvCxnSpPr>
                <a:cxnSpLocks/>
              </p:cNvCxnSpPr>
              <p:nvPr/>
            </p:nvCxnSpPr>
            <p:spPr>
              <a:xfrm>
                <a:off x="10711168" y="5399317"/>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3D139BE3-68CC-4E7D-9F64-2C569A51570B}"/>
                  </a:ext>
                </a:extLst>
              </p:cNvPr>
              <p:cNvCxnSpPr>
                <a:cxnSpLocks/>
              </p:cNvCxnSpPr>
              <p:nvPr/>
            </p:nvCxnSpPr>
            <p:spPr>
              <a:xfrm>
                <a:off x="10711167" y="6381011"/>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C60441D0-F88E-43D2-B293-273A78B1FA36}"/>
                  </a:ext>
                </a:extLst>
              </p:cNvPr>
              <p:cNvCxnSpPr>
                <a:cxnSpLocks/>
              </p:cNvCxnSpPr>
              <p:nvPr/>
            </p:nvCxnSpPr>
            <p:spPr>
              <a:xfrm>
                <a:off x="10711168" y="589016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D3DB9159-88B9-4F1C-9733-8AC504E6D374}"/>
                  </a:ext>
                </a:extLst>
              </p:cNvPr>
              <p:cNvCxnSpPr>
                <a:cxnSpLocks/>
              </p:cNvCxnSpPr>
              <p:nvPr/>
            </p:nvCxnSpPr>
            <p:spPr>
              <a:xfrm>
                <a:off x="10711168" y="687185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11" name="Group 310">
              <a:extLst>
                <a:ext uri="{FF2B5EF4-FFF2-40B4-BE49-F238E27FC236}">
                  <a16:creationId xmlns:a16="http://schemas.microsoft.com/office/drawing/2014/main" id="{8BB0F49E-97F6-4327-853A-A201D3CC1D42}"/>
                </a:ext>
              </a:extLst>
            </p:cNvPr>
            <p:cNvGrpSpPr/>
            <p:nvPr/>
          </p:nvGrpSpPr>
          <p:grpSpPr>
            <a:xfrm>
              <a:off x="8032886" y="0"/>
              <a:ext cx="2685329" cy="6871854"/>
              <a:chOff x="3611300" y="0"/>
              <a:chExt cx="2685329" cy="6871854"/>
            </a:xfrm>
          </p:grpSpPr>
          <p:cxnSp>
            <p:nvCxnSpPr>
              <p:cNvPr id="312" name="Straight Connector 311">
                <a:extLst>
                  <a:ext uri="{FF2B5EF4-FFF2-40B4-BE49-F238E27FC236}">
                    <a16:creationId xmlns:a16="http://schemas.microsoft.com/office/drawing/2014/main" id="{8176E972-A8BF-49DA-A557-8D8322EBAEE2}"/>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E24259EA-4E59-4366-ADD8-C0DED5E72EEB}"/>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B5DF0BD5-3A84-4019-BB7E-EDAC8B5375B6}"/>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5314D6E1-614E-47F0-A89B-F423F1A1B2E7}"/>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4D588673-48B0-4C37-88FE-BC81A46CC975}"/>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C49DF654-B1AF-4A63-BDA0-089DB56D59A6}"/>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8769B584-367C-490B-9E6D-2F66F2712B8D}"/>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268644F6-8699-4DF7-B61A-1BF23A30CEE4}"/>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F28C0FFE-5AAD-4E88-BCAF-1D01F0782BD2}"/>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87FAA81A-260C-4AD1-9204-E92249F921DF}"/>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4849532B-4DF9-420F-BEBC-E7A887ED1C84}"/>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8BDA8F1A-953A-4F71-A281-68D85CFFDA1A}"/>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756281E1-9451-4901-9C15-2A3E161C1912}"/>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14560177-2BEB-47CF-94DE-30D95A3372E6}"/>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28F7C205-9EF8-43B8-8A2C-3BFE4BB6CB76}"/>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A4F270C1-A366-45DC-AEF3-DA55F5A44DEA}"/>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5B64FD77-892C-4263-A3DD-B337D17442FD}"/>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AB4534CD-B1EC-4BF0-9503-3C04DC5CF89E}"/>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CE6EAEBB-6BBD-4E32-9EA3-A1B37B514DF3}"/>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sp>
        <p:nvSpPr>
          <p:cNvPr id="413" name="Chord 135">
            <a:extLst>
              <a:ext uri="{FF2B5EF4-FFF2-40B4-BE49-F238E27FC236}">
                <a16:creationId xmlns:a16="http://schemas.microsoft.com/office/drawing/2014/main" id="{E7207F82-B49A-4CB6-9C82-C11C1CA481FD}"/>
              </a:ext>
            </a:extLst>
          </p:cNvPr>
          <p:cNvSpPr/>
          <p:nvPr/>
        </p:nvSpPr>
        <p:spPr>
          <a:xfrm rot="5784377">
            <a:off x="-295896" y="-2046199"/>
            <a:ext cx="3555668" cy="4712343"/>
          </a:xfrm>
          <a:custGeom>
            <a:avLst/>
            <a:gdLst>
              <a:gd name="connsiteX0" fmla="*/ 5583399 w 6541359"/>
              <a:gd name="connsiteY0" fmla="*/ 5583399 h 6541359"/>
              <a:gd name="connsiteX1" fmla="*/ 1635339 w 6541359"/>
              <a:gd name="connsiteY1" fmla="*/ 6103171 h 6541359"/>
              <a:gd name="connsiteX2" fmla="*/ 111445 w 6541359"/>
              <a:gd name="connsiteY2" fmla="*/ 2424165 h 6541359"/>
              <a:gd name="connsiteX3" fmla="*/ 3270679 w 6541359"/>
              <a:gd name="connsiteY3" fmla="*/ -1 h 6541359"/>
              <a:gd name="connsiteX4" fmla="*/ 5583399 w 6541359"/>
              <a:gd name="connsiteY4" fmla="*/ 5583399 h 6541359"/>
              <a:gd name="connsiteX0" fmla="*/ 5583695 w 5583695"/>
              <a:gd name="connsiteY0" fmla="*/ 5380200 h 6338236"/>
              <a:gd name="connsiteX1" fmla="*/ 1635635 w 5583695"/>
              <a:gd name="connsiteY1" fmla="*/ 5899972 h 6338236"/>
              <a:gd name="connsiteX2" fmla="*/ 111741 w 5583695"/>
              <a:gd name="connsiteY2" fmla="*/ 2220966 h 6338236"/>
              <a:gd name="connsiteX3" fmla="*/ 3033908 w 5583695"/>
              <a:gd name="connsiteY3" fmla="*/ 0 h 6338236"/>
              <a:gd name="connsiteX4" fmla="*/ 5583695 w 5583695"/>
              <a:gd name="connsiteY4" fmla="*/ 5380200 h 633823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7105488"/>
              <a:gd name="connsiteX1" fmla="*/ 1635635 w 5583695"/>
              <a:gd name="connsiteY1" fmla="*/ 6189932 h 7105488"/>
              <a:gd name="connsiteX2" fmla="*/ 111741 w 5583695"/>
              <a:gd name="connsiteY2" fmla="*/ 2510926 h 7105488"/>
              <a:gd name="connsiteX3" fmla="*/ 3033908 w 5583695"/>
              <a:gd name="connsiteY3" fmla="*/ 289960 h 7105488"/>
              <a:gd name="connsiteX4" fmla="*/ 5583695 w 5583695"/>
              <a:gd name="connsiteY4" fmla="*/ 5670160 h 7105488"/>
              <a:gd name="connsiteX0" fmla="*/ 5583695 w 5588648"/>
              <a:gd name="connsiteY0" fmla="*/ 5670160 h 7091781"/>
              <a:gd name="connsiteX1" fmla="*/ 1635635 w 5588648"/>
              <a:gd name="connsiteY1" fmla="*/ 6189932 h 7091781"/>
              <a:gd name="connsiteX2" fmla="*/ 111741 w 5588648"/>
              <a:gd name="connsiteY2" fmla="*/ 2510926 h 7091781"/>
              <a:gd name="connsiteX3" fmla="*/ 3033908 w 5588648"/>
              <a:gd name="connsiteY3" fmla="*/ 289960 h 7091781"/>
              <a:gd name="connsiteX4" fmla="*/ 5583695 w 5588648"/>
              <a:gd name="connsiteY4" fmla="*/ 5670160 h 709178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648" h="7406661">
                <a:moveTo>
                  <a:pt x="5583695" y="5985040"/>
                </a:moveTo>
                <a:cubicBezTo>
                  <a:pt x="5722279" y="8318723"/>
                  <a:pt x="2917637" y="7244976"/>
                  <a:pt x="1635635" y="6504812"/>
                </a:cubicBezTo>
                <a:cubicBezTo>
                  <a:pt x="353633" y="5764648"/>
                  <a:pt x="-271396" y="4255693"/>
                  <a:pt x="111741" y="2825806"/>
                </a:cubicBezTo>
                <a:cubicBezTo>
                  <a:pt x="494878" y="1395919"/>
                  <a:pt x="2434113" y="-1173160"/>
                  <a:pt x="3033908" y="604840"/>
                </a:cubicBezTo>
                <a:cubicBezTo>
                  <a:pt x="3076682" y="5344639"/>
                  <a:pt x="4389454" y="2718440"/>
                  <a:pt x="5583695" y="5985040"/>
                </a:cubicBezTo>
                <a:close/>
              </a:path>
            </a:pathLst>
          </a:custGeom>
          <a:solidFill>
            <a:srgbClr val="B38C6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5" name="Group 414">
            <a:extLst>
              <a:ext uri="{FF2B5EF4-FFF2-40B4-BE49-F238E27FC236}">
                <a16:creationId xmlns:a16="http://schemas.microsoft.com/office/drawing/2014/main" id="{0C09413A-90C1-4E76-9E0F-388D16326B58}"/>
              </a:ext>
            </a:extLst>
          </p:cNvPr>
          <p:cNvGrpSpPr/>
          <p:nvPr/>
        </p:nvGrpSpPr>
        <p:grpSpPr>
          <a:xfrm>
            <a:off x="0" y="212871"/>
            <a:ext cx="632946" cy="573414"/>
            <a:chOff x="1731431" y="1784619"/>
            <a:chExt cx="1051621" cy="952710"/>
          </a:xfrm>
        </p:grpSpPr>
        <p:sp>
          <p:nvSpPr>
            <p:cNvPr id="416" name="Star: 5 Points 415">
              <a:extLst>
                <a:ext uri="{FF2B5EF4-FFF2-40B4-BE49-F238E27FC236}">
                  <a16:creationId xmlns:a16="http://schemas.microsoft.com/office/drawing/2014/main" id="{5556B6F5-BD60-483E-8632-631417C6D41C}"/>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Star: 5 Points 416">
              <a:extLst>
                <a:ext uri="{FF2B5EF4-FFF2-40B4-BE49-F238E27FC236}">
                  <a16:creationId xmlns:a16="http://schemas.microsoft.com/office/drawing/2014/main" id="{17BC002D-4017-444C-A75A-9CFE36B969FF}"/>
                </a:ext>
              </a:extLst>
            </p:cNvPr>
            <p:cNvSpPr/>
            <p:nvPr/>
          </p:nvSpPr>
          <p:spPr>
            <a:xfrm rot="21130737">
              <a:off x="1731431" y="1784619"/>
              <a:ext cx="929676" cy="929676"/>
            </a:xfrm>
            <a:prstGeom prst="star5">
              <a:avLst>
                <a:gd name="adj" fmla="val 28883"/>
                <a:gd name="hf" fmla="val 105146"/>
                <a:gd name="vf" fmla="val 110557"/>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8" name="Group 417">
            <a:extLst>
              <a:ext uri="{FF2B5EF4-FFF2-40B4-BE49-F238E27FC236}">
                <a16:creationId xmlns:a16="http://schemas.microsoft.com/office/drawing/2014/main" id="{FC572E88-FB29-4DCC-887C-3CC2EC790E85}"/>
              </a:ext>
            </a:extLst>
          </p:cNvPr>
          <p:cNvGrpSpPr/>
          <p:nvPr/>
        </p:nvGrpSpPr>
        <p:grpSpPr>
          <a:xfrm rot="2700000">
            <a:off x="3143868" y="178908"/>
            <a:ext cx="632946" cy="573414"/>
            <a:chOff x="1731431" y="1784619"/>
            <a:chExt cx="1051621" cy="952710"/>
          </a:xfrm>
        </p:grpSpPr>
        <p:sp>
          <p:nvSpPr>
            <p:cNvPr id="419" name="Star: 5 Points 418">
              <a:extLst>
                <a:ext uri="{FF2B5EF4-FFF2-40B4-BE49-F238E27FC236}">
                  <a16:creationId xmlns:a16="http://schemas.microsoft.com/office/drawing/2014/main" id="{7B772F8A-1D60-4205-86C2-82D4C775D91D}"/>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Star: 5 Points 419">
              <a:extLst>
                <a:ext uri="{FF2B5EF4-FFF2-40B4-BE49-F238E27FC236}">
                  <a16:creationId xmlns:a16="http://schemas.microsoft.com/office/drawing/2014/main" id="{CD17A4F9-6EFB-493B-8EDB-BC94FC6C3CE6}"/>
                </a:ext>
              </a:extLst>
            </p:cNvPr>
            <p:cNvSpPr/>
            <p:nvPr/>
          </p:nvSpPr>
          <p:spPr>
            <a:xfrm rot="21130737">
              <a:off x="1731431" y="1784619"/>
              <a:ext cx="929676" cy="929676"/>
            </a:xfrm>
            <a:prstGeom prst="star5">
              <a:avLst>
                <a:gd name="adj" fmla="val 28883"/>
                <a:gd name="hf" fmla="val 105146"/>
                <a:gd name="vf" fmla="val 110557"/>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3" name="Oval 422">
            <a:extLst>
              <a:ext uri="{FF2B5EF4-FFF2-40B4-BE49-F238E27FC236}">
                <a16:creationId xmlns:a16="http://schemas.microsoft.com/office/drawing/2014/main" id="{EB9EFF46-6798-44F3-B793-45FCAC13607C}"/>
              </a:ext>
            </a:extLst>
          </p:cNvPr>
          <p:cNvSpPr/>
          <p:nvPr/>
        </p:nvSpPr>
        <p:spPr>
          <a:xfrm>
            <a:off x="1529641" y="468895"/>
            <a:ext cx="331259" cy="331259"/>
          </a:xfrm>
          <a:prstGeom prst="ellipse">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4" name="Group 423">
            <a:extLst>
              <a:ext uri="{FF2B5EF4-FFF2-40B4-BE49-F238E27FC236}">
                <a16:creationId xmlns:a16="http://schemas.microsoft.com/office/drawing/2014/main" id="{FBAC9562-A07C-4417-8140-0F9A580062E3}"/>
              </a:ext>
            </a:extLst>
          </p:cNvPr>
          <p:cNvGrpSpPr/>
          <p:nvPr/>
        </p:nvGrpSpPr>
        <p:grpSpPr>
          <a:xfrm rot="2700000">
            <a:off x="11069714" y="4979942"/>
            <a:ext cx="632946" cy="573414"/>
            <a:chOff x="1731431" y="1784619"/>
            <a:chExt cx="1051621" cy="952710"/>
          </a:xfrm>
        </p:grpSpPr>
        <p:sp>
          <p:nvSpPr>
            <p:cNvPr id="425" name="Star: 5 Points 424">
              <a:extLst>
                <a:ext uri="{FF2B5EF4-FFF2-40B4-BE49-F238E27FC236}">
                  <a16:creationId xmlns:a16="http://schemas.microsoft.com/office/drawing/2014/main" id="{17E2153E-0DCF-425B-AA0C-76B17178F1F5}"/>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Star: 5 Points 425">
              <a:extLst>
                <a:ext uri="{FF2B5EF4-FFF2-40B4-BE49-F238E27FC236}">
                  <a16:creationId xmlns:a16="http://schemas.microsoft.com/office/drawing/2014/main" id="{832261A8-96CE-4727-A2C3-9635405372DC}"/>
                </a:ext>
              </a:extLst>
            </p:cNvPr>
            <p:cNvSpPr/>
            <p:nvPr/>
          </p:nvSpPr>
          <p:spPr>
            <a:xfrm rot="21130737">
              <a:off x="1731431" y="1784619"/>
              <a:ext cx="929676" cy="929676"/>
            </a:xfrm>
            <a:prstGeom prst="star5">
              <a:avLst>
                <a:gd name="adj" fmla="val 28883"/>
                <a:gd name="hf" fmla="val 105146"/>
                <a:gd name="vf" fmla="val 110557"/>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7" name="Group 426">
            <a:extLst>
              <a:ext uri="{FF2B5EF4-FFF2-40B4-BE49-F238E27FC236}">
                <a16:creationId xmlns:a16="http://schemas.microsoft.com/office/drawing/2014/main" id="{401E6840-E5CC-490F-B7AA-081CBC316604}"/>
              </a:ext>
            </a:extLst>
          </p:cNvPr>
          <p:cNvGrpSpPr/>
          <p:nvPr/>
        </p:nvGrpSpPr>
        <p:grpSpPr>
          <a:xfrm rot="2700000">
            <a:off x="10345637" y="6516519"/>
            <a:ext cx="632946" cy="573414"/>
            <a:chOff x="1731431" y="1784619"/>
            <a:chExt cx="1051621" cy="952710"/>
          </a:xfrm>
        </p:grpSpPr>
        <p:sp>
          <p:nvSpPr>
            <p:cNvPr id="428" name="Star: 5 Points 427">
              <a:extLst>
                <a:ext uri="{FF2B5EF4-FFF2-40B4-BE49-F238E27FC236}">
                  <a16:creationId xmlns:a16="http://schemas.microsoft.com/office/drawing/2014/main" id="{3C5F9A58-DB76-41A5-A158-FE98FD26D42B}"/>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Star: 5 Points 428">
              <a:extLst>
                <a:ext uri="{FF2B5EF4-FFF2-40B4-BE49-F238E27FC236}">
                  <a16:creationId xmlns:a16="http://schemas.microsoft.com/office/drawing/2014/main" id="{BE0AA617-DFA5-421A-A329-F3A95D955D76}"/>
                </a:ext>
              </a:extLst>
            </p:cNvPr>
            <p:cNvSpPr/>
            <p:nvPr/>
          </p:nvSpPr>
          <p:spPr>
            <a:xfrm rot="21130737">
              <a:off x="1731431" y="1784619"/>
              <a:ext cx="929676" cy="929676"/>
            </a:xfrm>
            <a:prstGeom prst="star5">
              <a:avLst>
                <a:gd name="adj" fmla="val 28883"/>
                <a:gd name="hf" fmla="val 105146"/>
                <a:gd name="vf" fmla="val 110557"/>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Rectangle: Rounded Corners 3">
            <a:extLst>
              <a:ext uri="{FF2B5EF4-FFF2-40B4-BE49-F238E27FC236}">
                <a16:creationId xmlns:a16="http://schemas.microsoft.com/office/drawing/2014/main" id="{826817D5-118B-4119-ADEF-95859B8BE1B5}"/>
              </a:ext>
            </a:extLst>
          </p:cNvPr>
          <p:cNvSpPr/>
          <p:nvPr/>
        </p:nvSpPr>
        <p:spPr>
          <a:xfrm>
            <a:off x="1415762" y="2033572"/>
            <a:ext cx="9360478" cy="2790856"/>
          </a:xfrm>
          <a:prstGeom prst="roundRect">
            <a:avLst/>
          </a:prstGeom>
          <a:solidFill>
            <a:srgbClr val="B18C6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7" name="Straight Connector 456">
            <a:extLst>
              <a:ext uri="{FF2B5EF4-FFF2-40B4-BE49-F238E27FC236}">
                <a16:creationId xmlns:a16="http://schemas.microsoft.com/office/drawing/2014/main" id="{53D8F2C7-B232-4958-BC4B-44175D7122D1}"/>
              </a:ext>
            </a:extLst>
          </p:cNvPr>
          <p:cNvCxnSpPr/>
          <p:nvPr/>
        </p:nvCxnSpPr>
        <p:spPr>
          <a:xfrm>
            <a:off x="8992314" y="-73092"/>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BA847E68-DA45-41F0-8A1F-CAAB1F3A23FA}"/>
              </a:ext>
            </a:extLst>
          </p:cNvPr>
          <p:cNvGrpSpPr/>
          <p:nvPr/>
        </p:nvGrpSpPr>
        <p:grpSpPr>
          <a:xfrm>
            <a:off x="1583117" y="2891946"/>
            <a:ext cx="9025766" cy="1344403"/>
            <a:chOff x="2843726" y="2523342"/>
            <a:chExt cx="6589287" cy="2583812"/>
          </a:xfrm>
        </p:grpSpPr>
        <p:sp>
          <p:nvSpPr>
            <p:cNvPr id="130" name="TextBox 129">
              <a:extLst>
                <a:ext uri="{FF2B5EF4-FFF2-40B4-BE49-F238E27FC236}">
                  <a16:creationId xmlns:a16="http://schemas.microsoft.com/office/drawing/2014/main" id="{6A107D9F-472D-4F68-866E-03E7D092F3B8}"/>
                </a:ext>
              </a:extLst>
            </p:cNvPr>
            <p:cNvSpPr txBox="1"/>
            <p:nvPr/>
          </p:nvSpPr>
          <p:spPr>
            <a:xfrm>
              <a:off x="2919406" y="2523342"/>
              <a:ext cx="6513607" cy="2554545"/>
            </a:xfrm>
            <a:prstGeom prst="rect">
              <a:avLst/>
            </a:prstGeom>
            <a:noFill/>
          </p:spPr>
          <p:txBody>
            <a:bodyPr wrap="square" rtlCol="0">
              <a:spAutoFit/>
            </a:bodyPr>
            <a:lstStyle/>
            <a:p>
              <a:pPr algn="ctr"/>
              <a:r>
                <a:rPr lang="en-US" sz="8000">
                  <a:ln w="38100">
                    <a:solidFill>
                      <a:schemeClr val="tx1"/>
                    </a:solidFill>
                  </a:ln>
                  <a:solidFill>
                    <a:srgbClr val="563E29"/>
                  </a:solidFill>
                  <a:effectLst/>
                  <a:latin typeface="SVN-Ziclets" panose="02000603000000000000" pitchFamily="2" charset="0"/>
                  <a:ea typeface="Calibri" panose="020F0502020204030204" pitchFamily="34" charset="0"/>
                  <a:cs typeface="FC Candy" panose="020B0500040200020003" pitchFamily="34" charset="-34"/>
                </a:rPr>
                <a:t>CHÀO TẠM BIỆT!</a:t>
              </a:r>
              <a:endParaRPr lang="en-US" sz="8000" dirty="0">
                <a:ln w="38100">
                  <a:solidFill>
                    <a:schemeClr val="tx1"/>
                  </a:solidFill>
                </a:ln>
                <a:solidFill>
                  <a:srgbClr val="563E29"/>
                </a:solidFill>
                <a:latin typeface="SVN-Ziclets" panose="02000603000000000000" pitchFamily="2" charset="0"/>
                <a:cs typeface="FC Candy" panose="020B0500040200020003" pitchFamily="34" charset="-34"/>
              </a:endParaRPr>
            </a:p>
          </p:txBody>
        </p:sp>
        <p:sp>
          <p:nvSpPr>
            <p:cNvPr id="129" name="TextBox 128">
              <a:extLst>
                <a:ext uri="{FF2B5EF4-FFF2-40B4-BE49-F238E27FC236}">
                  <a16:creationId xmlns:a16="http://schemas.microsoft.com/office/drawing/2014/main" id="{3A339FA4-39C0-4E47-8DDA-D432663FD881}"/>
                </a:ext>
              </a:extLst>
            </p:cNvPr>
            <p:cNvSpPr txBox="1"/>
            <p:nvPr/>
          </p:nvSpPr>
          <p:spPr>
            <a:xfrm>
              <a:off x="2843726" y="2552609"/>
              <a:ext cx="6513607" cy="2554545"/>
            </a:xfrm>
            <a:prstGeom prst="rect">
              <a:avLst/>
            </a:prstGeom>
            <a:noFill/>
          </p:spPr>
          <p:txBody>
            <a:bodyPr wrap="square" rtlCol="0">
              <a:spAutoFit/>
            </a:bodyPr>
            <a:lstStyle/>
            <a:p>
              <a:pPr algn="ctr"/>
              <a:r>
                <a:rPr lang="en-US" sz="8000">
                  <a:ln w="38100">
                    <a:solidFill>
                      <a:schemeClr val="tx1"/>
                    </a:solidFill>
                  </a:ln>
                  <a:solidFill>
                    <a:srgbClr val="FEBB07"/>
                  </a:solidFill>
                  <a:effectLst/>
                  <a:latin typeface="SVN-Ziclets" panose="02000603000000000000" pitchFamily="2" charset="0"/>
                  <a:ea typeface="Calibri" panose="020F0502020204030204" pitchFamily="34" charset="0"/>
                  <a:cs typeface="FC Candy" panose="020B0500040200020003" pitchFamily="34" charset="-34"/>
                </a:rPr>
                <a:t>CHÀO TẠM BIỆT!</a:t>
              </a:r>
              <a:endParaRPr lang="en-US" sz="8000" dirty="0">
                <a:ln w="38100">
                  <a:solidFill>
                    <a:schemeClr val="tx1"/>
                  </a:solidFill>
                </a:ln>
                <a:solidFill>
                  <a:srgbClr val="FEBB07"/>
                </a:solidFill>
                <a:latin typeface="SVN-Ziclets" panose="02000603000000000000" pitchFamily="2" charset="0"/>
                <a:cs typeface="FC Candy" panose="020B0500040200020003" pitchFamily="34" charset="-34"/>
              </a:endParaRPr>
            </a:p>
          </p:txBody>
        </p:sp>
      </p:grpSp>
      <p:sp>
        <p:nvSpPr>
          <p:cNvPr id="131" name="Oval 130">
            <a:extLst>
              <a:ext uri="{FF2B5EF4-FFF2-40B4-BE49-F238E27FC236}">
                <a16:creationId xmlns:a16="http://schemas.microsoft.com/office/drawing/2014/main" id="{BE4876C5-24EC-482C-A92E-99CCE3905E1A}"/>
              </a:ext>
            </a:extLst>
          </p:cNvPr>
          <p:cNvSpPr/>
          <p:nvPr/>
        </p:nvSpPr>
        <p:spPr>
          <a:xfrm rot="20394606">
            <a:off x="933438" y="951523"/>
            <a:ext cx="2075233" cy="2075233"/>
          </a:xfrm>
          <a:prstGeom prst="ellipse">
            <a:avLst/>
          </a:prstGeom>
          <a:solidFill>
            <a:srgbClr val="6F4E3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2FBF002F-2FDF-42BF-94C5-AFD8670124DE}"/>
              </a:ext>
            </a:extLst>
          </p:cNvPr>
          <p:cNvSpPr/>
          <p:nvPr/>
        </p:nvSpPr>
        <p:spPr>
          <a:xfrm rot="20394606">
            <a:off x="1551980" y="1679201"/>
            <a:ext cx="1215825" cy="1215825"/>
          </a:xfrm>
          <a:prstGeom prst="ellipse">
            <a:avLst/>
          </a:prstGeom>
          <a:solidFill>
            <a:srgbClr val="B18C6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F6BA71CA-B124-4D1B-9B35-CC15459D8796}"/>
              </a:ext>
            </a:extLst>
          </p:cNvPr>
          <p:cNvSpPr/>
          <p:nvPr/>
        </p:nvSpPr>
        <p:spPr>
          <a:xfrm rot="2700000">
            <a:off x="9491376" y="867507"/>
            <a:ext cx="2075233" cy="2075233"/>
          </a:xfrm>
          <a:prstGeom prst="ellipse">
            <a:avLst/>
          </a:prstGeom>
          <a:solidFill>
            <a:srgbClr val="6F4E3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C46748CB-F02A-43D7-A73C-09AA5CC8573B}"/>
              </a:ext>
            </a:extLst>
          </p:cNvPr>
          <p:cNvSpPr/>
          <p:nvPr/>
        </p:nvSpPr>
        <p:spPr>
          <a:xfrm rot="2700000">
            <a:off x="9644311" y="1529210"/>
            <a:ext cx="1215825" cy="1215825"/>
          </a:xfrm>
          <a:prstGeom prst="ellipse">
            <a:avLst/>
          </a:prstGeom>
          <a:solidFill>
            <a:srgbClr val="B18C6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139">
            <a:extLst>
              <a:ext uri="{FF2B5EF4-FFF2-40B4-BE49-F238E27FC236}">
                <a16:creationId xmlns:a16="http://schemas.microsoft.com/office/drawing/2014/main" id="{0ACA64F4-4013-4538-AD4B-32D526937598}"/>
              </a:ext>
            </a:extLst>
          </p:cNvPr>
          <p:cNvGrpSpPr/>
          <p:nvPr/>
        </p:nvGrpSpPr>
        <p:grpSpPr>
          <a:xfrm rot="20884303">
            <a:off x="4277682" y="885155"/>
            <a:ext cx="463430" cy="455894"/>
            <a:chOff x="7825113" y="491768"/>
            <a:chExt cx="838888" cy="825246"/>
          </a:xfrm>
        </p:grpSpPr>
        <p:sp>
          <p:nvSpPr>
            <p:cNvPr id="141" name="Oval 140">
              <a:extLst>
                <a:ext uri="{FF2B5EF4-FFF2-40B4-BE49-F238E27FC236}">
                  <a16:creationId xmlns:a16="http://schemas.microsoft.com/office/drawing/2014/main" id="{AC128B0E-8E9E-44A7-B0AC-6134E3FE5F0F}"/>
                </a:ext>
              </a:extLst>
            </p:cNvPr>
            <p:cNvSpPr/>
            <p:nvPr/>
          </p:nvSpPr>
          <p:spPr>
            <a:xfrm>
              <a:off x="8065506" y="49176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E1C67211-CAAC-4960-980C-1A9466FB0640}"/>
                </a:ext>
              </a:extLst>
            </p:cNvPr>
            <p:cNvSpPr/>
            <p:nvPr/>
          </p:nvSpPr>
          <p:spPr>
            <a:xfrm>
              <a:off x="8283329" y="671031"/>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128F604C-DE17-490B-9D18-C038BDC091BC}"/>
                </a:ext>
              </a:extLst>
            </p:cNvPr>
            <p:cNvSpPr/>
            <p:nvPr/>
          </p:nvSpPr>
          <p:spPr>
            <a:xfrm>
              <a:off x="8193480" y="936342"/>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372C4DD6-DCCC-4C29-B60E-A3788A5AA593}"/>
                </a:ext>
              </a:extLst>
            </p:cNvPr>
            <p:cNvSpPr/>
            <p:nvPr/>
          </p:nvSpPr>
          <p:spPr>
            <a:xfrm>
              <a:off x="7825113" y="63529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C45B6EBC-CF43-4CD8-B4CB-AB6CAA87EDF6}"/>
                </a:ext>
              </a:extLst>
            </p:cNvPr>
            <p:cNvSpPr/>
            <p:nvPr/>
          </p:nvSpPr>
          <p:spPr>
            <a:xfrm>
              <a:off x="7877977" y="91995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3B7F059D-C58A-4B24-82BB-7687B38249B2}"/>
                </a:ext>
              </a:extLst>
            </p:cNvPr>
            <p:cNvSpPr/>
            <p:nvPr/>
          </p:nvSpPr>
          <p:spPr>
            <a:xfrm>
              <a:off x="8090239" y="746325"/>
              <a:ext cx="331259" cy="331259"/>
            </a:xfrm>
            <a:prstGeom prst="ellipse">
              <a:avLst/>
            </a:prstGeom>
            <a:solidFill>
              <a:srgbClr val="FEBB0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a:extLst>
              <a:ext uri="{FF2B5EF4-FFF2-40B4-BE49-F238E27FC236}">
                <a16:creationId xmlns:a16="http://schemas.microsoft.com/office/drawing/2014/main" id="{D322E6C8-6F64-44E0-9A56-8CF93E7927F2}"/>
              </a:ext>
            </a:extLst>
          </p:cNvPr>
          <p:cNvGrpSpPr/>
          <p:nvPr/>
        </p:nvGrpSpPr>
        <p:grpSpPr>
          <a:xfrm rot="20884303">
            <a:off x="1125536" y="4615867"/>
            <a:ext cx="463430" cy="455894"/>
            <a:chOff x="7825113" y="491768"/>
            <a:chExt cx="838888" cy="825246"/>
          </a:xfrm>
        </p:grpSpPr>
        <p:sp>
          <p:nvSpPr>
            <p:cNvPr id="148" name="Oval 147">
              <a:extLst>
                <a:ext uri="{FF2B5EF4-FFF2-40B4-BE49-F238E27FC236}">
                  <a16:creationId xmlns:a16="http://schemas.microsoft.com/office/drawing/2014/main" id="{402CB8EF-335A-4BAA-8E9B-FC92441CB7AB}"/>
                </a:ext>
              </a:extLst>
            </p:cNvPr>
            <p:cNvSpPr/>
            <p:nvPr/>
          </p:nvSpPr>
          <p:spPr>
            <a:xfrm>
              <a:off x="8065506" y="49176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64CD7AE1-2D3F-49E2-B21C-695986D3541E}"/>
                </a:ext>
              </a:extLst>
            </p:cNvPr>
            <p:cNvSpPr/>
            <p:nvPr/>
          </p:nvSpPr>
          <p:spPr>
            <a:xfrm>
              <a:off x="8283329" y="671031"/>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396C7E3D-0C7E-454A-BD63-DAD5AE195A42}"/>
                </a:ext>
              </a:extLst>
            </p:cNvPr>
            <p:cNvSpPr/>
            <p:nvPr/>
          </p:nvSpPr>
          <p:spPr>
            <a:xfrm>
              <a:off x="8193480" y="936342"/>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573D6C86-C819-47D0-9B1A-2EB748845BF7}"/>
                </a:ext>
              </a:extLst>
            </p:cNvPr>
            <p:cNvSpPr/>
            <p:nvPr/>
          </p:nvSpPr>
          <p:spPr>
            <a:xfrm>
              <a:off x="7825113" y="63529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86C714C6-E8C3-4D24-8D46-DAF669D68721}"/>
                </a:ext>
              </a:extLst>
            </p:cNvPr>
            <p:cNvSpPr/>
            <p:nvPr/>
          </p:nvSpPr>
          <p:spPr>
            <a:xfrm>
              <a:off x="7877977" y="91995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8B191D12-FFD2-4388-9679-D8593AB979A2}"/>
                </a:ext>
              </a:extLst>
            </p:cNvPr>
            <p:cNvSpPr/>
            <p:nvPr/>
          </p:nvSpPr>
          <p:spPr>
            <a:xfrm>
              <a:off x="8090239" y="746325"/>
              <a:ext cx="331259" cy="331259"/>
            </a:xfrm>
            <a:prstGeom prst="ellipse">
              <a:avLst/>
            </a:prstGeom>
            <a:solidFill>
              <a:srgbClr val="FEBB0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a:extLst>
              <a:ext uri="{FF2B5EF4-FFF2-40B4-BE49-F238E27FC236}">
                <a16:creationId xmlns:a16="http://schemas.microsoft.com/office/drawing/2014/main" id="{60250170-3490-4AAC-A972-8240A077DACC}"/>
              </a:ext>
            </a:extLst>
          </p:cNvPr>
          <p:cNvGrpSpPr/>
          <p:nvPr/>
        </p:nvGrpSpPr>
        <p:grpSpPr>
          <a:xfrm rot="20884303">
            <a:off x="9385921" y="5078959"/>
            <a:ext cx="463430" cy="455894"/>
            <a:chOff x="7825113" y="491768"/>
            <a:chExt cx="838888" cy="825246"/>
          </a:xfrm>
        </p:grpSpPr>
        <p:sp>
          <p:nvSpPr>
            <p:cNvPr id="155" name="Oval 154">
              <a:extLst>
                <a:ext uri="{FF2B5EF4-FFF2-40B4-BE49-F238E27FC236}">
                  <a16:creationId xmlns:a16="http://schemas.microsoft.com/office/drawing/2014/main" id="{F722062A-53E8-4124-9139-E34EEBF58C41}"/>
                </a:ext>
              </a:extLst>
            </p:cNvPr>
            <p:cNvSpPr/>
            <p:nvPr/>
          </p:nvSpPr>
          <p:spPr>
            <a:xfrm>
              <a:off x="8065506" y="49176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BA8E46BC-25EF-45D0-9478-77CC6E7A09B8}"/>
                </a:ext>
              </a:extLst>
            </p:cNvPr>
            <p:cNvSpPr/>
            <p:nvPr/>
          </p:nvSpPr>
          <p:spPr>
            <a:xfrm>
              <a:off x="8283329" y="671031"/>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48362D02-E69B-415E-A2AD-41EA8767E8AA}"/>
                </a:ext>
              </a:extLst>
            </p:cNvPr>
            <p:cNvSpPr/>
            <p:nvPr/>
          </p:nvSpPr>
          <p:spPr>
            <a:xfrm>
              <a:off x="8193480" y="936342"/>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C82A29BE-DD49-4B1E-BBCB-64DE571AC00E}"/>
                </a:ext>
              </a:extLst>
            </p:cNvPr>
            <p:cNvSpPr/>
            <p:nvPr/>
          </p:nvSpPr>
          <p:spPr>
            <a:xfrm>
              <a:off x="7825113" y="63529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2F1F1BD2-6473-4EC4-A42E-B13B99F37544}"/>
                </a:ext>
              </a:extLst>
            </p:cNvPr>
            <p:cNvSpPr/>
            <p:nvPr/>
          </p:nvSpPr>
          <p:spPr>
            <a:xfrm>
              <a:off x="7877977" y="91995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6BFB5F2D-5B9D-4DF0-ADF8-D6E52193FD25}"/>
                </a:ext>
              </a:extLst>
            </p:cNvPr>
            <p:cNvSpPr/>
            <p:nvPr/>
          </p:nvSpPr>
          <p:spPr>
            <a:xfrm>
              <a:off x="8090239" y="746325"/>
              <a:ext cx="331259" cy="331259"/>
            </a:xfrm>
            <a:prstGeom prst="ellipse">
              <a:avLst/>
            </a:prstGeom>
            <a:solidFill>
              <a:srgbClr val="FEBB0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a:extLst>
              <a:ext uri="{FF2B5EF4-FFF2-40B4-BE49-F238E27FC236}">
                <a16:creationId xmlns:a16="http://schemas.microsoft.com/office/drawing/2014/main" id="{D6625F2D-499D-43CE-9D96-A46EC133BCCF}"/>
              </a:ext>
            </a:extLst>
          </p:cNvPr>
          <p:cNvGrpSpPr/>
          <p:nvPr/>
        </p:nvGrpSpPr>
        <p:grpSpPr>
          <a:xfrm rot="20884303">
            <a:off x="6277162" y="5566755"/>
            <a:ext cx="463430" cy="455894"/>
            <a:chOff x="7825113" y="491768"/>
            <a:chExt cx="838888" cy="825246"/>
          </a:xfrm>
        </p:grpSpPr>
        <p:sp>
          <p:nvSpPr>
            <p:cNvPr id="162" name="Oval 161">
              <a:extLst>
                <a:ext uri="{FF2B5EF4-FFF2-40B4-BE49-F238E27FC236}">
                  <a16:creationId xmlns:a16="http://schemas.microsoft.com/office/drawing/2014/main" id="{E1B909DC-1FEE-4C77-A456-A0E848177130}"/>
                </a:ext>
              </a:extLst>
            </p:cNvPr>
            <p:cNvSpPr/>
            <p:nvPr/>
          </p:nvSpPr>
          <p:spPr>
            <a:xfrm>
              <a:off x="8065506" y="49176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CFB9CDA9-5C7A-4E69-A6C2-24703AA463D4}"/>
                </a:ext>
              </a:extLst>
            </p:cNvPr>
            <p:cNvSpPr/>
            <p:nvPr/>
          </p:nvSpPr>
          <p:spPr>
            <a:xfrm>
              <a:off x="8283329" y="671031"/>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6B77D4CD-560C-4F77-A6C3-66F5F197D639}"/>
                </a:ext>
              </a:extLst>
            </p:cNvPr>
            <p:cNvSpPr/>
            <p:nvPr/>
          </p:nvSpPr>
          <p:spPr>
            <a:xfrm>
              <a:off x="8193480" y="936342"/>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FC9D9235-8ADD-453D-B8D6-41FE83CC2F4E}"/>
                </a:ext>
              </a:extLst>
            </p:cNvPr>
            <p:cNvSpPr/>
            <p:nvPr/>
          </p:nvSpPr>
          <p:spPr>
            <a:xfrm>
              <a:off x="7825113" y="63529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CE6B9F05-CC03-47A7-B5DC-2BF874041F84}"/>
                </a:ext>
              </a:extLst>
            </p:cNvPr>
            <p:cNvSpPr/>
            <p:nvPr/>
          </p:nvSpPr>
          <p:spPr>
            <a:xfrm>
              <a:off x="7877977" y="91995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F5DC419D-7E1F-4A6C-A1EE-01F58DB8FA6A}"/>
                </a:ext>
              </a:extLst>
            </p:cNvPr>
            <p:cNvSpPr/>
            <p:nvPr/>
          </p:nvSpPr>
          <p:spPr>
            <a:xfrm>
              <a:off x="8090239" y="746325"/>
              <a:ext cx="331259" cy="331259"/>
            </a:xfrm>
            <a:prstGeom prst="ellipse">
              <a:avLst/>
            </a:prstGeom>
            <a:solidFill>
              <a:srgbClr val="FEBB0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67">
            <a:extLst>
              <a:ext uri="{FF2B5EF4-FFF2-40B4-BE49-F238E27FC236}">
                <a16:creationId xmlns:a16="http://schemas.microsoft.com/office/drawing/2014/main" id="{227F2AE4-31FB-4EC7-ABD9-CA83D6AC808A}"/>
              </a:ext>
            </a:extLst>
          </p:cNvPr>
          <p:cNvGrpSpPr/>
          <p:nvPr/>
        </p:nvGrpSpPr>
        <p:grpSpPr>
          <a:xfrm rot="1361619">
            <a:off x="10301177" y="273783"/>
            <a:ext cx="675164" cy="664185"/>
            <a:chOff x="7825113" y="491768"/>
            <a:chExt cx="838888" cy="825246"/>
          </a:xfrm>
        </p:grpSpPr>
        <p:sp>
          <p:nvSpPr>
            <p:cNvPr id="169" name="Oval 168">
              <a:extLst>
                <a:ext uri="{FF2B5EF4-FFF2-40B4-BE49-F238E27FC236}">
                  <a16:creationId xmlns:a16="http://schemas.microsoft.com/office/drawing/2014/main" id="{EC5DAA43-E770-4F07-B9CF-C453FB085306}"/>
                </a:ext>
              </a:extLst>
            </p:cNvPr>
            <p:cNvSpPr/>
            <p:nvPr/>
          </p:nvSpPr>
          <p:spPr>
            <a:xfrm>
              <a:off x="8065506" y="49176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CAEA0441-DD77-48A6-B041-6D3761A1E5FE}"/>
                </a:ext>
              </a:extLst>
            </p:cNvPr>
            <p:cNvSpPr/>
            <p:nvPr/>
          </p:nvSpPr>
          <p:spPr>
            <a:xfrm>
              <a:off x="8283329" y="671031"/>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E44197EF-C63B-40A3-A5B4-B94570A7FD41}"/>
                </a:ext>
              </a:extLst>
            </p:cNvPr>
            <p:cNvSpPr/>
            <p:nvPr/>
          </p:nvSpPr>
          <p:spPr>
            <a:xfrm>
              <a:off x="8193480" y="936342"/>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F555EC00-9BB1-447E-B7B6-1EB6221F4A7A}"/>
                </a:ext>
              </a:extLst>
            </p:cNvPr>
            <p:cNvSpPr/>
            <p:nvPr/>
          </p:nvSpPr>
          <p:spPr>
            <a:xfrm>
              <a:off x="7825113" y="63529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83D44567-95E2-4059-9D1C-281990AC9C08}"/>
                </a:ext>
              </a:extLst>
            </p:cNvPr>
            <p:cNvSpPr/>
            <p:nvPr/>
          </p:nvSpPr>
          <p:spPr>
            <a:xfrm>
              <a:off x="7877977" y="91995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E12DB617-6D80-4E8F-AA29-603563FE7CF9}"/>
                </a:ext>
              </a:extLst>
            </p:cNvPr>
            <p:cNvSpPr/>
            <p:nvPr/>
          </p:nvSpPr>
          <p:spPr>
            <a:xfrm>
              <a:off x="8090239" y="746325"/>
              <a:ext cx="331259" cy="331259"/>
            </a:xfrm>
            <a:prstGeom prst="ellipse">
              <a:avLst/>
            </a:prstGeom>
            <a:solidFill>
              <a:srgbClr val="FEBB0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5" name="Picture 6" descr="มีรูปภาพของ: Klondike, MRS. FIELDS Chocolate Chip Cookie Ice Cream Sandwich, 7 oz. (12 count)">
            <a:extLst>
              <a:ext uri="{FF2B5EF4-FFF2-40B4-BE49-F238E27FC236}">
                <a16:creationId xmlns:a16="http://schemas.microsoft.com/office/drawing/2014/main" id="{AB6AC253-A5D6-40D9-AA9D-C0386BE4F35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832" b="89441" l="9787" r="89787">
                        <a14:foregroundMark x1="38723" y1="10559" x2="48511" y2="13665"/>
                        <a14:foregroundMark x1="31915" y1="9317" x2="45106" y2="6832"/>
                        <a14:foregroundMark x1="57447" y1="6832" x2="66809" y2="13665"/>
                        <a14:foregroundMark x1="82979" y1="66460" x2="83404" y2="57143"/>
                      </a14:backgroundRemoval>
                    </a14:imgEffect>
                  </a14:imgLayer>
                </a14:imgProps>
              </a:ext>
              <a:ext uri="{28A0092B-C50C-407E-A947-70E740481C1C}">
                <a14:useLocalDpi xmlns:a14="http://schemas.microsoft.com/office/drawing/2010/main" val="0"/>
              </a:ext>
            </a:extLst>
          </a:blip>
          <a:srcRect/>
          <a:stretch>
            <a:fillRect/>
          </a:stretch>
        </p:blipFill>
        <p:spPr bwMode="auto">
          <a:xfrm rot="408793">
            <a:off x="6639574" y="831126"/>
            <a:ext cx="1308359" cy="896365"/>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6" descr="มีรูปภาพของ: Klondike, MRS. FIELDS Chocolate Chip Cookie Ice Cream Sandwich, 7 oz. (12 count)">
            <a:extLst>
              <a:ext uri="{FF2B5EF4-FFF2-40B4-BE49-F238E27FC236}">
                <a16:creationId xmlns:a16="http://schemas.microsoft.com/office/drawing/2014/main" id="{2D509421-B974-4F4C-BF15-3940E019877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832" b="89441" l="9787" r="89787">
                        <a14:foregroundMark x1="38723" y1="10559" x2="48511" y2="13665"/>
                        <a14:foregroundMark x1="31915" y1="9317" x2="45106" y2="6832"/>
                        <a14:foregroundMark x1="57447" y1="6832" x2="66809" y2="13665"/>
                        <a14:foregroundMark x1="82979" y1="66460" x2="83404" y2="57143"/>
                      </a14:backgroundRemoval>
                    </a14:imgEffect>
                  </a14:imgLayer>
                </a14:imgProps>
              </a:ext>
              <a:ext uri="{28A0092B-C50C-407E-A947-70E740481C1C}">
                <a14:useLocalDpi xmlns:a14="http://schemas.microsoft.com/office/drawing/2010/main" val="0"/>
              </a:ext>
            </a:extLst>
          </a:blip>
          <a:srcRect/>
          <a:stretch>
            <a:fillRect/>
          </a:stretch>
        </p:blipFill>
        <p:spPr bwMode="auto">
          <a:xfrm rot="19167154">
            <a:off x="2724140" y="5333830"/>
            <a:ext cx="1308359" cy="896365"/>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6" descr="มีรูปภาพของ: Klondike, MRS. FIELDS Chocolate Chip Cookie Ice Cream Sandwich, 7 oz. (12 count)">
            <a:extLst>
              <a:ext uri="{FF2B5EF4-FFF2-40B4-BE49-F238E27FC236}">
                <a16:creationId xmlns:a16="http://schemas.microsoft.com/office/drawing/2014/main" id="{1975FB26-2E30-4321-8649-69283AAD489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832" b="89441" l="9787" r="89787">
                        <a14:foregroundMark x1="38723" y1="10559" x2="48511" y2="13665"/>
                        <a14:foregroundMark x1="31915" y1="9317" x2="45106" y2="6832"/>
                        <a14:foregroundMark x1="57447" y1="6832" x2="66809" y2="13665"/>
                        <a14:foregroundMark x1="82979" y1="66460" x2="83404" y2="57143"/>
                      </a14:backgroundRemoval>
                    </a14:imgEffect>
                  </a14:imgLayer>
                </a14:imgProps>
              </a:ext>
              <a:ext uri="{28A0092B-C50C-407E-A947-70E740481C1C}">
                <a14:useLocalDpi xmlns:a14="http://schemas.microsoft.com/office/drawing/2010/main" val="0"/>
              </a:ext>
            </a:extLst>
          </a:blip>
          <a:srcRect/>
          <a:stretch>
            <a:fillRect/>
          </a:stretch>
        </p:blipFill>
        <p:spPr bwMode="auto">
          <a:xfrm rot="1506587">
            <a:off x="10186164" y="4026661"/>
            <a:ext cx="1308359" cy="896365"/>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2" descr="มีรูปภาพของ: 𝐁𝐔𝐁𝐁𝐋𝐘𝐉𝐎𝐒𝐇𝐔𝐀">
            <a:extLst>
              <a:ext uri="{FF2B5EF4-FFF2-40B4-BE49-F238E27FC236}">
                <a16:creationId xmlns:a16="http://schemas.microsoft.com/office/drawing/2014/main" id="{8C231027-24F9-4800-A5F5-15EC281480B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09789">
            <a:off x="771268" y="3078990"/>
            <a:ext cx="1317054" cy="1317054"/>
          </a:xfrm>
          <a:prstGeom prst="rect">
            <a:avLst/>
          </a:prstGeom>
          <a:noFill/>
          <a:extLst>
            <a:ext uri="{909E8E84-426E-40DD-AFC4-6F175D3DCCD1}">
              <a14:hiddenFill xmlns:a14="http://schemas.microsoft.com/office/drawing/2010/main">
                <a:solidFill>
                  <a:srgbClr val="FFFFFF"/>
                </a:solidFill>
              </a14:hiddenFill>
            </a:ext>
          </a:extLst>
        </p:spPr>
      </p:pic>
      <p:sp>
        <p:nvSpPr>
          <p:cNvPr id="179" name="Chord 135">
            <a:extLst>
              <a:ext uri="{FF2B5EF4-FFF2-40B4-BE49-F238E27FC236}">
                <a16:creationId xmlns:a16="http://schemas.microsoft.com/office/drawing/2014/main" id="{72624FE3-A1D9-4AF7-B8D0-8A97C4324EE3}"/>
              </a:ext>
            </a:extLst>
          </p:cNvPr>
          <p:cNvSpPr/>
          <p:nvPr/>
        </p:nvSpPr>
        <p:spPr>
          <a:xfrm rot="9000000">
            <a:off x="9799753" y="-2118243"/>
            <a:ext cx="3555668" cy="4712343"/>
          </a:xfrm>
          <a:custGeom>
            <a:avLst/>
            <a:gdLst>
              <a:gd name="connsiteX0" fmla="*/ 5583399 w 6541359"/>
              <a:gd name="connsiteY0" fmla="*/ 5583399 h 6541359"/>
              <a:gd name="connsiteX1" fmla="*/ 1635339 w 6541359"/>
              <a:gd name="connsiteY1" fmla="*/ 6103171 h 6541359"/>
              <a:gd name="connsiteX2" fmla="*/ 111445 w 6541359"/>
              <a:gd name="connsiteY2" fmla="*/ 2424165 h 6541359"/>
              <a:gd name="connsiteX3" fmla="*/ 3270679 w 6541359"/>
              <a:gd name="connsiteY3" fmla="*/ -1 h 6541359"/>
              <a:gd name="connsiteX4" fmla="*/ 5583399 w 6541359"/>
              <a:gd name="connsiteY4" fmla="*/ 5583399 h 6541359"/>
              <a:gd name="connsiteX0" fmla="*/ 5583695 w 5583695"/>
              <a:gd name="connsiteY0" fmla="*/ 5380200 h 6338236"/>
              <a:gd name="connsiteX1" fmla="*/ 1635635 w 5583695"/>
              <a:gd name="connsiteY1" fmla="*/ 5899972 h 6338236"/>
              <a:gd name="connsiteX2" fmla="*/ 111741 w 5583695"/>
              <a:gd name="connsiteY2" fmla="*/ 2220966 h 6338236"/>
              <a:gd name="connsiteX3" fmla="*/ 3033908 w 5583695"/>
              <a:gd name="connsiteY3" fmla="*/ 0 h 6338236"/>
              <a:gd name="connsiteX4" fmla="*/ 5583695 w 5583695"/>
              <a:gd name="connsiteY4" fmla="*/ 5380200 h 633823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7105488"/>
              <a:gd name="connsiteX1" fmla="*/ 1635635 w 5583695"/>
              <a:gd name="connsiteY1" fmla="*/ 6189932 h 7105488"/>
              <a:gd name="connsiteX2" fmla="*/ 111741 w 5583695"/>
              <a:gd name="connsiteY2" fmla="*/ 2510926 h 7105488"/>
              <a:gd name="connsiteX3" fmla="*/ 3033908 w 5583695"/>
              <a:gd name="connsiteY3" fmla="*/ 289960 h 7105488"/>
              <a:gd name="connsiteX4" fmla="*/ 5583695 w 5583695"/>
              <a:gd name="connsiteY4" fmla="*/ 5670160 h 7105488"/>
              <a:gd name="connsiteX0" fmla="*/ 5583695 w 5588648"/>
              <a:gd name="connsiteY0" fmla="*/ 5670160 h 7091781"/>
              <a:gd name="connsiteX1" fmla="*/ 1635635 w 5588648"/>
              <a:gd name="connsiteY1" fmla="*/ 6189932 h 7091781"/>
              <a:gd name="connsiteX2" fmla="*/ 111741 w 5588648"/>
              <a:gd name="connsiteY2" fmla="*/ 2510926 h 7091781"/>
              <a:gd name="connsiteX3" fmla="*/ 3033908 w 5588648"/>
              <a:gd name="connsiteY3" fmla="*/ 289960 h 7091781"/>
              <a:gd name="connsiteX4" fmla="*/ 5583695 w 5588648"/>
              <a:gd name="connsiteY4" fmla="*/ 5670160 h 709178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648" h="7406661">
                <a:moveTo>
                  <a:pt x="5583695" y="5985040"/>
                </a:moveTo>
                <a:cubicBezTo>
                  <a:pt x="5722279" y="8318723"/>
                  <a:pt x="2917637" y="7244976"/>
                  <a:pt x="1635635" y="6504812"/>
                </a:cubicBezTo>
                <a:cubicBezTo>
                  <a:pt x="353633" y="5764648"/>
                  <a:pt x="-271396" y="4255693"/>
                  <a:pt x="111741" y="2825806"/>
                </a:cubicBezTo>
                <a:cubicBezTo>
                  <a:pt x="494878" y="1395919"/>
                  <a:pt x="2434113" y="-1173160"/>
                  <a:pt x="3033908" y="604840"/>
                </a:cubicBezTo>
                <a:cubicBezTo>
                  <a:pt x="3076682" y="5344639"/>
                  <a:pt x="4389454" y="2718440"/>
                  <a:pt x="5583695" y="5985040"/>
                </a:cubicBezTo>
                <a:close/>
              </a:path>
            </a:pathLst>
          </a:custGeom>
          <a:solidFill>
            <a:srgbClr val="B38C6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Chord 135">
            <a:extLst>
              <a:ext uri="{FF2B5EF4-FFF2-40B4-BE49-F238E27FC236}">
                <a16:creationId xmlns:a16="http://schemas.microsoft.com/office/drawing/2014/main" id="{4CE4F215-9C15-4E84-824D-9F7E92AA53BC}"/>
              </a:ext>
            </a:extLst>
          </p:cNvPr>
          <p:cNvSpPr/>
          <p:nvPr/>
        </p:nvSpPr>
        <p:spPr>
          <a:xfrm rot="19800000">
            <a:off x="-905154" y="3711640"/>
            <a:ext cx="3555668" cy="4712343"/>
          </a:xfrm>
          <a:custGeom>
            <a:avLst/>
            <a:gdLst>
              <a:gd name="connsiteX0" fmla="*/ 5583399 w 6541359"/>
              <a:gd name="connsiteY0" fmla="*/ 5583399 h 6541359"/>
              <a:gd name="connsiteX1" fmla="*/ 1635339 w 6541359"/>
              <a:gd name="connsiteY1" fmla="*/ 6103171 h 6541359"/>
              <a:gd name="connsiteX2" fmla="*/ 111445 w 6541359"/>
              <a:gd name="connsiteY2" fmla="*/ 2424165 h 6541359"/>
              <a:gd name="connsiteX3" fmla="*/ 3270679 w 6541359"/>
              <a:gd name="connsiteY3" fmla="*/ -1 h 6541359"/>
              <a:gd name="connsiteX4" fmla="*/ 5583399 w 6541359"/>
              <a:gd name="connsiteY4" fmla="*/ 5583399 h 6541359"/>
              <a:gd name="connsiteX0" fmla="*/ 5583695 w 5583695"/>
              <a:gd name="connsiteY0" fmla="*/ 5380200 h 6338236"/>
              <a:gd name="connsiteX1" fmla="*/ 1635635 w 5583695"/>
              <a:gd name="connsiteY1" fmla="*/ 5899972 h 6338236"/>
              <a:gd name="connsiteX2" fmla="*/ 111741 w 5583695"/>
              <a:gd name="connsiteY2" fmla="*/ 2220966 h 6338236"/>
              <a:gd name="connsiteX3" fmla="*/ 3033908 w 5583695"/>
              <a:gd name="connsiteY3" fmla="*/ 0 h 6338236"/>
              <a:gd name="connsiteX4" fmla="*/ 5583695 w 5583695"/>
              <a:gd name="connsiteY4" fmla="*/ 5380200 h 633823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7105488"/>
              <a:gd name="connsiteX1" fmla="*/ 1635635 w 5583695"/>
              <a:gd name="connsiteY1" fmla="*/ 6189932 h 7105488"/>
              <a:gd name="connsiteX2" fmla="*/ 111741 w 5583695"/>
              <a:gd name="connsiteY2" fmla="*/ 2510926 h 7105488"/>
              <a:gd name="connsiteX3" fmla="*/ 3033908 w 5583695"/>
              <a:gd name="connsiteY3" fmla="*/ 289960 h 7105488"/>
              <a:gd name="connsiteX4" fmla="*/ 5583695 w 5583695"/>
              <a:gd name="connsiteY4" fmla="*/ 5670160 h 7105488"/>
              <a:gd name="connsiteX0" fmla="*/ 5583695 w 5588648"/>
              <a:gd name="connsiteY0" fmla="*/ 5670160 h 7091781"/>
              <a:gd name="connsiteX1" fmla="*/ 1635635 w 5588648"/>
              <a:gd name="connsiteY1" fmla="*/ 6189932 h 7091781"/>
              <a:gd name="connsiteX2" fmla="*/ 111741 w 5588648"/>
              <a:gd name="connsiteY2" fmla="*/ 2510926 h 7091781"/>
              <a:gd name="connsiteX3" fmla="*/ 3033908 w 5588648"/>
              <a:gd name="connsiteY3" fmla="*/ 289960 h 7091781"/>
              <a:gd name="connsiteX4" fmla="*/ 5583695 w 5588648"/>
              <a:gd name="connsiteY4" fmla="*/ 5670160 h 709178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648" h="7406661">
                <a:moveTo>
                  <a:pt x="5583695" y="5985040"/>
                </a:moveTo>
                <a:cubicBezTo>
                  <a:pt x="5722279" y="8318723"/>
                  <a:pt x="2917637" y="7244976"/>
                  <a:pt x="1635635" y="6504812"/>
                </a:cubicBezTo>
                <a:cubicBezTo>
                  <a:pt x="353633" y="5764648"/>
                  <a:pt x="-271396" y="4255693"/>
                  <a:pt x="111741" y="2825806"/>
                </a:cubicBezTo>
                <a:cubicBezTo>
                  <a:pt x="494878" y="1395919"/>
                  <a:pt x="2434113" y="-1173160"/>
                  <a:pt x="3033908" y="604840"/>
                </a:cubicBezTo>
                <a:cubicBezTo>
                  <a:pt x="3076682" y="5344639"/>
                  <a:pt x="4389454" y="2718440"/>
                  <a:pt x="5583695" y="5985040"/>
                </a:cubicBezTo>
                <a:close/>
              </a:path>
            </a:pathLst>
          </a:custGeom>
          <a:solidFill>
            <a:srgbClr val="B38C6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180">
            <a:extLst>
              <a:ext uri="{FF2B5EF4-FFF2-40B4-BE49-F238E27FC236}">
                <a16:creationId xmlns:a16="http://schemas.microsoft.com/office/drawing/2014/main" id="{F43E2336-F641-42BC-BAE1-540D8EA45720}"/>
              </a:ext>
            </a:extLst>
          </p:cNvPr>
          <p:cNvGrpSpPr/>
          <p:nvPr/>
        </p:nvGrpSpPr>
        <p:grpSpPr>
          <a:xfrm rot="2700000">
            <a:off x="1902106" y="6010723"/>
            <a:ext cx="632946" cy="573414"/>
            <a:chOff x="1731431" y="1784619"/>
            <a:chExt cx="1051621" cy="952710"/>
          </a:xfrm>
        </p:grpSpPr>
        <p:sp>
          <p:nvSpPr>
            <p:cNvPr id="182" name="Star: 5 Points 181">
              <a:extLst>
                <a:ext uri="{FF2B5EF4-FFF2-40B4-BE49-F238E27FC236}">
                  <a16:creationId xmlns:a16="http://schemas.microsoft.com/office/drawing/2014/main" id="{148E0250-4E67-42D8-B921-915B2ED55744}"/>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Star: 5 Points 182">
              <a:extLst>
                <a:ext uri="{FF2B5EF4-FFF2-40B4-BE49-F238E27FC236}">
                  <a16:creationId xmlns:a16="http://schemas.microsoft.com/office/drawing/2014/main" id="{9F4547D6-3844-4D00-96D4-C399F1BBE6A7}"/>
                </a:ext>
              </a:extLst>
            </p:cNvPr>
            <p:cNvSpPr/>
            <p:nvPr/>
          </p:nvSpPr>
          <p:spPr>
            <a:xfrm rot="21130737">
              <a:off x="1731431" y="1784619"/>
              <a:ext cx="929676" cy="929676"/>
            </a:xfrm>
            <a:prstGeom prst="star5">
              <a:avLst>
                <a:gd name="adj" fmla="val 28883"/>
                <a:gd name="hf" fmla="val 105146"/>
                <a:gd name="vf" fmla="val 110557"/>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C1394287-1E29-4EA2-BD6F-7C5CFE0DBB01}"/>
              </a:ext>
            </a:extLst>
          </p:cNvPr>
          <p:cNvGrpSpPr/>
          <p:nvPr/>
        </p:nvGrpSpPr>
        <p:grpSpPr>
          <a:xfrm rot="2700000">
            <a:off x="-739" y="4609579"/>
            <a:ext cx="1080427" cy="978807"/>
            <a:chOff x="1731431" y="1784619"/>
            <a:chExt cx="1051621" cy="952710"/>
          </a:xfrm>
        </p:grpSpPr>
        <p:sp>
          <p:nvSpPr>
            <p:cNvPr id="185" name="Star: 5 Points 184">
              <a:extLst>
                <a:ext uri="{FF2B5EF4-FFF2-40B4-BE49-F238E27FC236}">
                  <a16:creationId xmlns:a16="http://schemas.microsoft.com/office/drawing/2014/main" id="{B3E9A8F8-BF22-41F5-AEB4-98A5BAC698FB}"/>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Star: 5 Points 185">
              <a:extLst>
                <a:ext uri="{FF2B5EF4-FFF2-40B4-BE49-F238E27FC236}">
                  <a16:creationId xmlns:a16="http://schemas.microsoft.com/office/drawing/2014/main" id="{BD9B8C1C-E4F2-403D-98FF-217C45F11F10}"/>
                </a:ext>
              </a:extLst>
            </p:cNvPr>
            <p:cNvSpPr/>
            <p:nvPr/>
          </p:nvSpPr>
          <p:spPr>
            <a:xfrm rot="21130737">
              <a:off x="1731431" y="1784619"/>
              <a:ext cx="929676" cy="929676"/>
            </a:xfrm>
            <a:prstGeom prst="star5">
              <a:avLst>
                <a:gd name="adj" fmla="val 28883"/>
                <a:gd name="hf" fmla="val 105146"/>
                <a:gd name="vf" fmla="val 110557"/>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76610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3DE"/>
        </a:solidFill>
        <a:effectLst/>
      </p:bgPr>
    </p:bg>
    <p:spTree>
      <p:nvGrpSpPr>
        <p:cNvPr id="1" name=""/>
        <p:cNvGrpSpPr/>
        <p:nvPr/>
      </p:nvGrpSpPr>
      <p:grpSpPr>
        <a:xfrm>
          <a:off x="0" y="0"/>
          <a:ext cx="0" cy="0"/>
          <a:chOff x="0" y="0"/>
          <a:chExt cx="0" cy="0"/>
        </a:xfrm>
      </p:grpSpPr>
      <p:sp>
        <p:nvSpPr>
          <p:cNvPr id="411" name="Frame 410">
            <a:extLst>
              <a:ext uri="{FF2B5EF4-FFF2-40B4-BE49-F238E27FC236}">
                <a16:creationId xmlns:a16="http://schemas.microsoft.com/office/drawing/2014/main" id="{FF948C8F-97DD-4840-81D6-DBB4A04B53AF}"/>
              </a:ext>
            </a:extLst>
          </p:cNvPr>
          <p:cNvSpPr/>
          <p:nvPr/>
        </p:nvSpPr>
        <p:spPr>
          <a:xfrm>
            <a:off x="0" y="-80602"/>
            <a:ext cx="12263978" cy="6998677"/>
          </a:xfrm>
          <a:prstGeom prst="frame">
            <a:avLst>
              <a:gd name="adj1" fmla="val 6721"/>
            </a:avLst>
          </a:prstGeom>
          <a:solidFill>
            <a:srgbClr val="6F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2" name="Chord 135">
            <a:extLst>
              <a:ext uri="{FF2B5EF4-FFF2-40B4-BE49-F238E27FC236}">
                <a16:creationId xmlns:a16="http://schemas.microsoft.com/office/drawing/2014/main" id="{79715661-1C05-4B25-B47A-4B9FF2310C60}"/>
              </a:ext>
            </a:extLst>
          </p:cNvPr>
          <p:cNvSpPr/>
          <p:nvPr/>
        </p:nvSpPr>
        <p:spPr>
          <a:xfrm rot="1800000" flipH="1">
            <a:off x="9323718" y="3711640"/>
            <a:ext cx="3555668" cy="4712343"/>
          </a:xfrm>
          <a:custGeom>
            <a:avLst/>
            <a:gdLst>
              <a:gd name="connsiteX0" fmla="*/ 5583399 w 6541359"/>
              <a:gd name="connsiteY0" fmla="*/ 5583399 h 6541359"/>
              <a:gd name="connsiteX1" fmla="*/ 1635339 w 6541359"/>
              <a:gd name="connsiteY1" fmla="*/ 6103171 h 6541359"/>
              <a:gd name="connsiteX2" fmla="*/ 111445 w 6541359"/>
              <a:gd name="connsiteY2" fmla="*/ 2424165 h 6541359"/>
              <a:gd name="connsiteX3" fmla="*/ 3270679 w 6541359"/>
              <a:gd name="connsiteY3" fmla="*/ -1 h 6541359"/>
              <a:gd name="connsiteX4" fmla="*/ 5583399 w 6541359"/>
              <a:gd name="connsiteY4" fmla="*/ 5583399 h 6541359"/>
              <a:gd name="connsiteX0" fmla="*/ 5583695 w 5583695"/>
              <a:gd name="connsiteY0" fmla="*/ 5380200 h 6338236"/>
              <a:gd name="connsiteX1" fmla="*/ 1635635 w 5583695"/>
              <a:gd name="connsiteY1" fmla="*/ 5899972 h 6338236"/>
              <a:gd name="connsiteX2" fmla="*/ 111741 w 5583695"/>
              <a:gd name="connsiteY2" fmla="*/ 2220966 h 6338236"/>
              <a:gd name="connsiteX3" fmla="*/ 3033908 w 5583695"/>
              <a:gd name="connsiteY3" fmla="*/ 0 h 6338236"/>
              <a:gd name="connsiteX4" fmla="*/ 5583695 w 5583695"/>
              <a:gd name="connsiteY4" fmla="*/ 5380200 h 633823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7105488"/>
              <a:gd name="connsiteX1" fmla="*/ 1635635 w 5583695"/>
              <a:gd name="connsiteY1" fmla="*/ 6189932 h 7105488"/>
              <a:gd name="connsiteX2" fmla="*/ 111741 w 5583695"/>
              <a:gd name="connsiteY2" fmla="*/ 2510926 h 7105488"/>
              <a:gd name="connsiteX3" fmla="*/ 3033908 w 5583695"/>
              <a:gd name="connsiteY3" fmla="*/ 289960 h 7105488"/>
              <a:gd name="connsiteX4" fmla="*/ 5583695 w 5583695"/>
              <a:gd name="connsiteY4" fmla="*/ 5670160 h 7105488"/>
              <a:gd name="connsiteX0" fmla="*/ 5583695 w 5588648"/>
              <a:gd name="connsiteY0" fmla="*/ 5670160 h 7091781"/>
              <a:gd name="connsiteX1" fmla="*/ 1635635 w 5588648"/>
              <a:gd name="connsiteY1" fmla="*/ 6189932 h 7091781"/>
              <a:gd name="connsiteX2" fmla="*/ 111741 w 5588648"/>
              <a:gd name="connsiteY2" fmla="*/ 2510926 h 7091781"/>
              <a:gd name="connsiteX3" fmla="*/ 3033908 w 5588648"/>
              <a:gd name="connsiteY3" fmla="*/ 289960 h 7091781"/>
              <a:gd name="connsiteX4" fmla="*/ 5583695 w 5588648"/>
              <a:gd name="connsiteY4" fmla="*/ 5670160 h 709178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648" h="7406661">
                <a:moveTo>
                  <a:pt x="5583695" y="5985040"/>
                </a:moveTo>
                <a:cubicBezTo>
                  <a:pt x="5722279" y="8318723"/>
                  <a:pt x="2917637" y="7244976"/>
                  <a:pt x="1635635" y="6504812"/>
                </a:cubicBezTo>
                <a:cubicBezTo>
                  <a:pt x="353633" y="5764648"/>
                  <a:pt x="-271396" y="4255693"/>
                  <a:pt x="111741" y="2825806"/>
                </a:cubicBezTo>
                <a:cubicBezTo>
                  <a:pt x="494878" y="1395919"/>
                  <a:pt x="2434113" y="-1173160"/>
                  <a:pt x="3033908" y="604840"/>
                </a:cubicBezTo>
                <a:cubicBezTo>
                  <a:pt x="3076682" y="5344639"/>
                  <a:pt x="4389454" y="2718440"/>
                  <a:pt x="5583695" y="5985040"/>
                </a:cubicBezTo>
                <a:close/>
              </a:path>
            </a:pathLst>
          </a:custGeom>
          <a:solidFill>
            <a:srgbClr val="B38C6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6" name="Group 305">
            <a:extLst>
              <a:ext uri="{FF2B5EF4-FFF2-40B4-BE49-F238E27FC236}">
                <a16:creationId xmlns:a16="http://schemas.microsoft.com/office/drawing/2014/main" id="{4C8B9EB9-AE4E-4948-AD85-D8DFB692266D}"/>
              </a:ext>
            </a:extLst>
          </p:cNvPr>
          <p:cNvGrpSpPr/>
          <p:nvPr/>
        </p:nvGrpSpPr>
        <p:grpSpPr>
          <a:xfrm>
            <a:off x="-103525" y="-10263"/>
            <a:ext cx="12208049" cy="6873133"/>
            <a:chOff x="-16049" y="-1279"/>
            <a:chExt cx="12208049" cy="6873133"/>
          </a:xfrm>
        </p:grpSpPr>
        <p:grpSp>
          <p:nvGrpSpPr>
            <p:cNvPr id="307" name="Group 306">
              <a:extLst>
                <a:ext uri="{FF2B5EF4-FFF2-40B4-BE49-F238E27FC236}">
                  <a16:creationId xmlns:a16="http://schemas.microsoft.com/office/drawing/2014/main" id="{8C2084F8-84FF-435D-979B-C97278F1C613}"/>
                </a:ext>
              </a:extLst>
            </p:cNvPr>
            <p:cNvGrpSpPr/>
            <p:nvPr/>
          </p:nvGrpSpPr>
          <p:grpSpPr>
            <a:xfrm>
              <a:off x="5351081" y="0"/>
              <a:ext cx="2685329" cy="6871854"/>
              <a:chOff x="3611300" y="0"/>
              <a:chExt cx="2685329" cy="6871854"/>
            </a:xfrm>
          </p:grpSpPr>
          <p:cxnSp>
            <p:nvCxnSpPr>
              <p:cNvPr id="389" name="Straight Connector 388">
                <a:extLst>
                  <a:ext uri="{FF2B5EF4-FFF2-40B4-BE49-F238E27FC236}">
                    <a16:creationId xmlns:a16="http://schemas.microsoft.com/office/drawing/2014/main" id="{4FC030FF-2A48-4460-9D28-C327CB922B5B}"/>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A6FFBF58-58C0-4A1B-AFF0-53FE89038C2B}"/>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DA1A442E-FF4A-401A-94F8-344942BD5EE0}"/>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C7AD8C45-E877-4515-A594-7FA29102F7D9}"/>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3B1F8D86-EE0C-410F-95D2-6A356500C60A}"/>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CCED2462-8002-4541-A13F-7538B838D34B}"/>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19C584D9-9919-4D52-A67E-E759445946F9}"/>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66E1CEDD-89E0-4A87-9FFC-151F17C82B95}"/>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B6686860-4BC5-4FE7-B2B0-78F7FBBE3FD1}"/>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756EC205-E756-4536-9842-19607397CD95}"/>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C5D06442-4E8C-4A2A-A343-A1D96C6CEB69}"/>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9C9782DD-6A87-48C8-9D08-C89DC78B4C85}"/>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895A6DF0-41BE-496D-B3D5-6180245C0A3A}"/>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58D580BD-043B-42E5-AB35-63B704F6A427}"/>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6E6A6DE4-7C70-4706-815D-DC7A5614D0FC}"/>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5A18D0E4-D077-4371-B7EF-93AE07D44E96}"/>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D22DC5B7-6A87-4FCE-95FA-5EB109D8E9F2}"/>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4B7CF32C-FCAC-43BF-9718-C43916C71F49}"/>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AD5CD015-A16E-4412-99D2-DF3351F831FE}"/>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C4E89749-A634-44A6-A332-FA655B1299A3}"/>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08" name="Group 307">
              <a:extLst>
                <a:ext uri="{FF2B5EF4-FFF2-40B4-BE49-F238E27FC236}">
                  <a16:creationId xmlns:a16="http://schemas.microsoft.com/office/drawing/2014/main" id="{B9F0B32D-C326-4003-92FC-13BA6DA6E526}"/>
                </a:ext>
              </a:extLst>
            </p:cNvPr>
            <p:cNvGrpSpPr/>
            <p:nvPr/>
          </p:nvGrpSpPr>
          <p:grpSpPr>
            <a:xfrm>
              <a:off x="2669277" y="-1279"/>
              <a:ext cx="2685329" cy="6871854"/>
              <a:chOff x="3611300" y="0"/>
              <a:chExt cx="2685329" cy="6871854"/>
            </a:xfrm>
          </p:grpSpPr>
          <p:cxnSp>
            <p:nvCxnSpPr>
              <p:cNvPr id="369" name="Straight Connector 368">
                <a:extLst>
                  <a:ext uri="{FF2B5EF4-FFF2-40B4-BE49-F238E27FC236}">
                    <a16:creationId xmlns:a16="http://schemas.microsoft.com/office/drawing/2014/main" id="{A38CD5A1-1CFC-4182-92A2-C78098FC3C7F}"/>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FF4FF6A1-F63A-484B-B309-4F97A5E58081}"/>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91A8C714-43AF-40B5-A84C-4F31706FDFD3}"/>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2D05CF5E-9695-469B-AAB6-077CD440B41F}"/>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FB51EC03-2EE2-4FF8-827D-BC627C4407B8}"/>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FA3FED74-A80A-499E-A1F9-367027740C8A}"/>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14BD1E55-8ECD-43E2-AFE9-6E18B0A78B5B}"/>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932EC2D9-7C7A-4C59-80D8-5FCFAFD8A489}"/>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9E7B5E2A-A4A5-4D12-846E-922D0F5DD448}"/>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9B7BAE63-6858-40F9-AA8E-E0C53EF60152}"/>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42EF8495-2A13-485D-A7FE-A9133ED63227}"/>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C9D0C2E9-3EB2-4541-BB52-9BA8EDEC80B8}"/>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1839533E-97AB-43EC-AC17-1709865A9A6F}"/>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B9C8C718-070B-45E1-9821-67C43DDBBC71}"/>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6BDF845F-3EF8-44C0-A767-C85F505BE546}"/>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52BB5D23-18B9-42DB-A6C7-0578FFB5B513}"/>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6DC701C8-32AA-4A27-8116-EB325F238A8E}"/>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F5ABE5A7-25D9-4255-8DBE-A850C7AB3795}"/>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5F5A946C-3A65-4F02-A59D-84DB11457E2B}"/>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6CD215D9-5CA5-498B-B64F-31835876F08A}"/>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09" name="Group 308">
              <a:extLst>
                <a:ext uri="{FF2B5EF4-FFF2-40B4-BE49-F238E27FC236}">
                  <a16:creationId xmlns:a16="http://schemas.microsoft.com/office/drawing/2014/main" id="{33BCE14E-9FAC-4D10-94C8-37507B73A3B3}"/>
                </a:ext>
              </a:extLst>
            </p:cNvPr>
            <p:cNvGrpSpPr/>
            <p:nvPr/>
          </p:nvGrpSpPr>
          <p:grpSpPr>
            <a:xfrm>
              <a:off x="-16049" y="0"/>
              <a:ext cx="2685329" cy="6871854"/>
              <a:chOff x="3611300" y="0"/>
              <a:chExt cx="2685329" cy="6871854"/>
            </a:xfrm>
          </p:grpSpPr>
          <p:cxnSp>
            <p:nvCxnSpPr>
              <p:cNvPr id="348" name="Straight Connector 347">
                <a:extLst>
                  <a:ext uri="{FF2B5EF4-FFF2-40B4-BE49-F238E27FC236}">
                    <a16:creationId xmlns:a16="http://schemas.microsoft.com/office/drawing/2014/main" id="{701D3D13-6C5C-4992-B543-321A46513BC9}"/>
                  </a:ext>
                </a:extLst>
              </p:cNvPr>
              <p:cNvCxnSpPr/>
              <p:nvPr/>
            </p:nvCxnSpPr>
            <p:spPr>
              <a:xfrm>
                <a:off x="361130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06DD2610-130B-4701-829B-EB6B1E42AEAE}"/>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55BE273D-0F92-4AFB-865A-13F0A75D7B26}"/>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CA6EB618-BD86-4AD6-AF6A-B3934DBD7CFE}"/>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A35C900E-0446-47CC-AE2F-1A70D7767724}"/>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9E52CC7A-D25D-4F39-9528-AF367C256E20}"/>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B74EA7B0-E9D5-4D2B-96C2-CD9F3A051742}"/>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9DEFDC93-B08B-4C5F-AC6D-1EBF55997683}"/>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69A4D887-C0A6-4EEE-9A23-27C31804B080}"/>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44F21771-1306-422A-AF9A-9D9DE698489C}"/>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870C0D6F-E93C-4A50-A496-496D8AB844DB}"/>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9A94A56D-598C-48FD-8E82-AAC90D8259E4}"/>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ECCC131B-9F72-48EE-96E6-FE6548EA6AA0}"/>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A9B2DB61-E6D8-4723-ACD5-C102C2FD1695}"/>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FE6D7772-F257-485A-880A-D4992B71389D}"/>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423193BC-4C52-48F5-8F39-215811135B27}"/>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F2D15E7E-0E87-4D08-BAFD-83F6B22354D4}"/>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CD0F20F8-DA6F-4E95-8C5B-168263E57DAB}"/>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B3513295-E807-40CD-9DB0-C992569EBD97}"/>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CF8C3F78-C323-4F4B-A1A4-EB72CB393891}"/>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3F82B913-1FCC-441B-9D32-3A0A3DE67D17}"/>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10" name="Group 309">
              <a:extLst>
                <a:ext uri="{FF2B5EF4-FFF2-40B4-BE49-F238E27FC236}">
                  <a16:creationId xmlns:a16="http://schemas.microsoft.com/office/drawing/2014/main" id="{01757B52-A2C3-418B-A717-DA62E155F11A}"/>
                </a:ext>
              </a:extLst>
            </p:cNvPr>
            <p:cNvGrpSpPr/>
            <p:nvPr/>
          </p:nvGrpSpPr>
          <p:grpSpPr>
            <a:xfrm>
              <a:off x="10711166" y="0"/>
              <a:ext cx="1480834" cy="6871854"/>
              <a:chOff x="10711166" y="0"/>
              <a:chExt cx="1480834" cy="6871854"/>
            </a:xfrm>
          </p:grpSpPr>
          <p:cxnSp>
            <p:nvCxnSpPr>
              <p:cNvPr id="331" name="Straight Connector 330">
                <a:extLst>
                  <a:ext uri="{FF2B5EF4-FFF2-40B4-BE49-F238E27FC236}">
                    <a16:creationId xmlns:a16="http://schemas.microsoft.com/office/drawing/2014/main" id="{457CDEAE-5EA4-42CA-9712-AB5CD74E0584}"/>
                  </a:ext>
                </a:extLst>
              </p:cNvPr>
              <p:cNvCxnSpPr>
                <a:cxnSpLocks/>
              </p:cNvCxnSpPr>
              <p:nvPr/>
            </p:nvCxnSpPr>
            <p:spPr>
              <a:xfrm>
                <a:off x="11248232"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4EAC11D1-82E2-4240-BFD7-0EFD1854DA35}"/>
                  </a:ext>
                </a:extLst>
              </p:cNvPr>
              <p:cNvCxnSpPr>
                <a:cxnSpLocks/>
              </p:cNvCxnSpPr>
              <p:nvPr/>
            </p:nvCxnSpPr>
            <p:spPr>
              <a:xfrm>
                <a:off x="11785297"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3459F72A-7669-459F-8518-EEC3F8A3B719}"/>
                  </a:ext>
                </a:extLst>
              </p:cNvPr>
              <p:cNvCxnSpPr>
                <a:cxnSpLocks/>
              </p:cNvCxnSpPr>
              <p:nvPr/>
            </p:nvCxnSpPr>
            <p:spPr>
              <a:xfrm>
                <a:off x="10711167" y="0"/>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E46D682A-141D-4906-BA7C-DE35F613359C}"/>
                  </a:ext>
                </a:extLst>
              </p:cNvPr>
              <p:cNvCxnSpPr>
                <a:cxnSpLocks/>
              </p:cNvCxnSpPr>
              <p:nvPr/>
            </p:nvCxnSpPr>
            <p:spPr>
              <a:xfrm>
                <a:off x="10711168" y="490847"/>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666FEA43-7535-4019-B6C1-A4324BE440D7}"/>
                  </a:ext>
                </a:extLst>
              </p:cNvPr>
              <p:cNvCxnSpPr>
                <a:cxnSpLocks/>
              </p:cNvCxnSpPr>
              <p:nvPr/>
            </p:nvCxnSpPr>
            <p:spPr>
              <a:xfrm>
                <a:off x="10711168" y="98169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8302FCE1-0A55-470C-80F1-020D8A672D63}"/>
                  </a:ext>
                </a:extLst>
              </p:cNvPr>
              <p:cNvCxnSpPr>
                <a:cxnSpLocks/>
              </p:cNvCxnSpPr>
              <p:nvPr/>
            </p:nvCxnSpPr>
            <p:spPr>
              <a:xfrm>
                <a:off x="10711167" y="1472541"/>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A3B3395C-3FAB-4D69-BD1C-89395B37FF60}"/>
                  </a:ext>
                </a:extLst>
              </p:cNvPr>
              <p:cNvCxnSpPr>
                <a:cxnSpLocks/>
              </p:cNvCxnSpPr>
              <p:nvPr/>
            </p:nvCxnSpPr>
            <p:spPr>
              <a:xfrm>
                <a:off x="10711168" y="1963388"/>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E31FB345-5A9E-4BE3-BE67-F8E33E096515}"/>
                  </a:ext>
                </a:extLst>
              </p:cNvPr>
              <p:cNvCxnSpPr>
                <a:cxnSpLocks/>
              </p:cNvCxnSpPr>
              <p:nvPr/>
            </p:nvCxnSpPr>
            <p:spPr>
              <a:xfrm>
                <a:off x="10711166" y="2454235"/>
                <a:ext cx="1480834"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4A97CE38-5E05-4A06-A049-E8BA8A572BA4}"/>
                  </a:ext>
                </a:extLst>
              </p:cNvPr>
              <p:cNvCxnSpPr>
                <a:cxnSpLocks/>
              </p:cNvCxnSpPr>
              <p:nvPr/>
            </p:nvCxnSpPr>
            <p:spPr>
              <a:xfrm>
                <a:off x="10711167" y="2945082"/>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9B8FC491-77AE-4F26-AF4F-E07B9A0308D5}"/>
                  </a:ext>
                </a:extLst>
              </p:cNvPr>
              <p:cNvCxnSpPr>
                <a:cxnSpLocks/>
              </p:cNvCxnSpPr>
              <p:nvPr/>
            </p:nvCxnSpPr>
            <p:spPr>
              <a:xfrm>
                <a:off x="10711167" y="3435929"/>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A28E3B2C-65C3-4F49-AC02-69BB5BA41E7E}"/>
                  </a:ext>
                </a:extLst>
              </p:cNvPr>
              <p:cNvCxnSpPr>
                <a:cxnSpLocks/>
              </p:cNvCxnSpPr>
              <p:nvPr/>
            </p:nvCxnSpPr>
            <p:spPr>
              <a:xfrm>
                <a:off x="10711166" y="4417623"/>
                <a:ext cx="1480834"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28E21369-E7E4-4FB9-8747-D5095A3635FE}"/>
                  </a:ext>
                </a:extLst>
              </p:cNvPr>
              <p:cNvCxnSpPr>
                <a:cxnSpLocks/>
              </p:cNvCxnSpPr>
              <p:nvPr/>
            </p:nvCxnSpPr>
            <p:spPr>
              <a:xfrm>
                <a:off x="10711167" y="3926776"/>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AD18B1AF-13D4-4EC6-855C-30761A14E783}"/>
                  </a:ext>
                </a:extLst>
              </p:cNvPr>
              <p:cNvCxnSpPr>
                <a:cxnSpLocks/>
              </p:cNvCxnSpPr>
              <p:nvPr/>
            </p:nvCxnSpPr>
            <p:spPr>
              <a:xfrm>
                <a:off x="10711167" y="4908470"/>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70A34842-4A8C-4EBD-899C-9EB5AA65AB08}"/>
                  </a:ext>
                </a:extLst>
              </p:cNvPr>
              <p:cNvCxnSpPr>
                <a:cxnSpLocks/>
              </p:cNvCxnSpPr>
              <p:nvPr/>
            </p:nvCxnSpPr>
            <p:spPr>
              <a:xfrm>
                <a:off x="10711168" y="5399317"/>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3D139BE3-68CC-4E7D-9F64-2C569A51570B}"/>
                  </a:ext>
                </a:extLst>
              </p:cNvPr>
              <p:cNvCxnSpPr>
                <a:cxnSpLocks/>
              </p:cNvCxnSpPr>
              <p:nvPr/>
            </p:nvCxnSpPr>
            <p:spPr>
              <a:xfrm>
                <a:off x="10711167" y="6381011"/>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C60441D0-F88E-43D2-B293-273A78B1FA36}"/>
                  </a:ext>
                </a:extLst>
              </p:cNvPr>
              <p:cNvCxnSpPr>
                <a:cxnSpLocks/>
              </p:cNvCxnSpPr>
              <p:nvPr/>
            </p:nvCxnSpPr>
            <p:spPr>
              <a:xfrm>
                <a:off x="10711168" y="589016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D3DB9159-88B9-4F1C-9733-8AC504E6D374}"/>
                  </a:ext>
                </a:extLst>
              </p:cNvPr>
              <p:cNvCxnSpPr>
                <a:cxnSpLocks/>
              </p:cNvCxnSpPr>
              <p:nvPr/>
            </p:nvCxnSpPr>
            <p:spPr>
              <a:xfrm>
                <a:off x="10711168" y="687185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11" name="Group 310">
              <a:extLst>
                <a:ext uri="{FF2B5EF4-FFF2-40B4-BE49-F238E27FC236}">
                  <a16:creationId xmlns:a16="http://schemas.microsoft.com/office/drawing/2014/main" id="{8BB0F49E-97F6-4327-853A-A201D3CC1D42}"/>
                </a:ext>
              </a:extLst>
            </p:cNvPr>
            <p:cNvGrpSpPr/>
            <p:nvPr/>
          </p:nvGrpSpPr>
          <p:grpSpPr>
            <a:xfrm>
              <a:off x="8032886" y="0"/>
              <a:ext cx="2685329" cy="6871854"/>
              <a:chOff x="3611300" y="0"/>
              <a:chExt cx="2685329" cy="6871854"/>
            </a:xfrm>
          </p:grpSpPr>
          <p:cxnSp>
            <p:nvCxnSpPr>
              <p:cNvPr id="312" name="Straight Connector 311">
                <a:extLst>
                  <a:ext uri="{FF2B5EF4-FFF2-40B4-BE49-F238E27FC236}">
                    <a16:creationId xmlns:a16="http://schemas.microsoft.com/office/drawing/2014/main" id="{8176E972-A8BF-49DA-A557-8D8322EBAEE2}"/>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E24259EA-4E59-4366-ADD8-C0DED5E72EEB}"/>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B5DF0BD5-3A84-4019-BB7E-EDAC8B5375B6}"/>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5314D6E1-614E-47F0-A89B-F423F1A1B2E7}"/>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4D588673-48B0-4C37-88FE-BC81A46CC975}"/>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C49DF654-B1AF-4A63-BDA0-089DB56D59A6}"/>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8769B584-367C-490B-9E6D-2F66F2712B8D}"/>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268644F6-8699-4DF7-B61A-1BF23A30CEE4}"/>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F28C0FFE-5AAD-4E88-BCAF-1D01F0782BD2}"/>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87FAA81A-260C-4AD1-9204-E92249F921DF}"/>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4849532B-4DF9-420F-BEBC-E7A887ED1C84}"/>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8BDA8F1A-953A-4F71-A281-68D85CFFDA1A}"/>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756281E1-9451-4901-9C15-2A3E161C1912}"/>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14560177-2BEB-47CF-94DE-30D95A3372E6}"/>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28F7C205-9EF8-43B8-8A2C-3BFE4BB6CB76}"/>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A4F270C1-A366-45DC-AEF3-DA55F5A44DEA}"/>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5B64FD77-892C-4263-A3DD-B337D17442FD}"/>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AB4534CD-B1EC-4BF0-9503-3C04DC5CF89E}"/>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CE6EAEBB-6BBD-4E32-9EA3-A1B37B514DF3}"/>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sp>
        <p:nvSpPr>
          <p:cNvPr id="413" name="Chord 135">
            <a:extLst>
              <a:ext uri="{FF2B5EF4-FFF2-40B4-BE49-F238E27FC236}">
                <a16:creationId xmlns:a16="http://schemas.microsoft.com/office/drawing/2014/main" id="{E7207F82-B49A-4CB6-9C82-C11C1CA481FD}"/>
              </a:ext>
            </a:extLst>
          </p:cNvPr>
          <p:cNvSpPr/>
          <p:nvPr/>
        </p:nvSpPr>
        <p:spPr>
          <a:xfrm rot="5784377">
            <a:off x="-295896" y="-2046199"/>
            <a:ext cx="3555668" cy="4712343"/>
          </a:xfrm>
          <a:custGeom>
            <a:avLst/>
            <a:gdLst>
              <a:gd name="connsiteX0" fmla="*/ 5583399 w 6541359"/>
              <a:gd name="connsiteY0" fmla="*/ 5583399 h 6541359"/>
              <a:gd name="connsiteX1" fmla="*/ 1635339 w 6541359"/>
              <a:gd name="connsiteY1" fmla="*/ 6103171 h 6541359"/>
              <a:gd name="connsiteX2" fmla="*/ 111445 w 6541359"/>
              <a:gd name="connsiteY2" fmla="*/ 2424165 h 6541359"/>
              <a:gd name="connsiteX3" fmla="*/ 3270679 w 6541359"/>
              <a:gd name="connsiteY3" fmla="*/ -1 h 6541359"/>
              <a:gd name="connsiteX4" fmla="*/ 5583399 w 6541359"/>
              <a:gd name="connsiteY4" fmla="*/ 5583399 h 6541359"/>
              <a:gd name="connsiteX0" fmla="*/ 5583695 w 5583695"/>
              <a:gd name="connsiteY0" fmla="*/ 5380200 h 6338236"/>
              <a:gd name="connsiteX1" fmla="*/ 1635635 w 5583695"/>
              <a:gd name="connsiteY1" fmla="*/ 5899972 h 6338236"/>
              <a:gd name="connsiteX2" fmla="*/ 111741 w 5583695"/>
              <a:gd name="connsiteY2" fmla="*/ 2220966 h 6338236"/>
              <a:gd name="connsiteX3" fmla="*/ 3033908 w 5583695"/>
              <a:gd name="connsiteY3" fmla="*/ 0 h 6338236"/>
              <a:gd name="connsiteX4" fmla="*/ 5583695 w 5583695"/>
              <a:gd name="connsiteY4" fmla="*/ 5380200 h 633823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7105488"/>
              <a:gd name="connsiteX1" fmla="*/ 1635635 w 5583695"/>
              <a:gd name="connsiteY1" fmla="*/ 6189932 h 7105488"/>
              <a:gd name="connsiteX2" fmla="*/ 111741 w 5583695"/>
              <a:gd name="connsiteY2" fmla="*/ 2510926 h 7105488"/>
              <a:gd name="connsiteX3" fmla="*/ 3033908 w 5583695"/>
              <a:gd name="connsiteY3" fmla="*/ 289960 h 7105488"/>
              <a:gd name="connsiteX4" fmla="*/ 5583695 w 5583695"/>
              <a:gd name="connsiteY4" fmla="*/ 5670160 h 7105488"/>
              <a:gd name="connsiteX0" fmla="*/ 5583695 w 5588648"/>
              <a:gd name="connsiteY0" fmla="*/ 5670160 h 7091781"/>
              <a:gd name="connsiteX1" fmla="*/ 1635635 w 5588648"/>
              <a:gd name="connsiteY1" fmla="*/ 6189932 h 7091781"/>
              <a:gd name="connsiteX2" fmla="*/ 111741 w 5588648"/>
              <a:gd name="connsiteY2" fmla="*/ 2510926 h 7091781"/>
              <a:gd name="connsiteX3" fmla="*/ 3033908 w 5588648"/>
              <a:gd name="connsiteY3" fmla="*/ 289960 h 7091781"/>
              <a:gd name="connsiteX4" fmla="*/ 5583695 w 5588648"/>
              <a:gd name="connsiteY4" fmla="*/ 5670160 h 709178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648" h="7406661">
                <a:moveTo>
                  <a:pt x="5583695" y="5985040"/>
                </a:moveTo>
                <a:cubicBezTo>
                  <a:pt x="5722279" y="8318723"/>
                  <a:pt x="2917637" y="7244976"/>
                  <a:pt x="1635635" y="6504812"/>
                </a:cubicBezTo>
                <a:cubicBezTo>
                  <a:pt x="353633" y="5764648"/>
                  <a:pt x="-271396" y="4255693"/>
                  <a:pt x="111741" y="2825806"/>
                </a:cubicBezTo>
                <a:cubicBezTo>
                  <a:pt x="494878" y="1395919"/>
                  <a:pt x="2434113" y="-1173160"/>
                  <a:pt x="3033908" y="604840"/>
                </a:cubicBezTo>
                <a:cubicBezTo>
                  <a:pt x="3076682" y="5344639"/>
                  <a:pt x="4389454" y="2718440"/>
                  <a:pt x="5583695" y="5985040"/>
                </a:cubicBezTo>
                <a:close/>
              </a:path>
            </a:pathLst>
          </a:custGeom>
          <a:solidFill>
            <a:srgbClr val="B38C6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5" name="Group 414">
            <a:extLst>
              <a:ext uri="{FF2B5EF4-FFF2-40B4-BE49-F238E27FC236}">
                <a16:creationId xmlns:a16="http://schemas.microsoft.com/office/drawing/2014/main" id="{0C09413A-90C1-4E76-9E0F-388D16326B58}"/>
              </a:ext>
            </a:extLst>
          </p:cNvPr>
          <p:cNvGrpSpPr/>
          <p:nvPr/>
        </p:nvGrpSpPr>
        <p:grpSpPr>
          <a:xfrm>
            <a:off x="0" y="212871"/>
            <a:ext cx="632946" cy="573414"/>
            <a:chOff x="1731431" y="1784619"/>
            <a:chExt cx="1051621" cy="952710"/>
          </a:xfrm>
        </p:grpSpPr>
        <p:sp>
          <p:nvSpPr>
            <p:cNvPr id="416" name="Star: 5 Points 415">
              <a:extLst>
                <a:ext uri="{FF2B5EF4-FFF2-40B4-BE49-F238E27FC236}">
                  <a16:creationId xmlns:a16="http://schemas.microsoft.com/office/drawing/2014/main" id="{5556B6F5-BD60-483E-8632-631417C6D41C}"/>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Star: 5 Points 416">
              <a:extLst>
                <a:ext uri="{FF2B5EF4-FFF2-40B4-BE49-F238E27FC236}">
                  <a16:creationId xmlns:a16="http://schemas.microsoft.com/office/drawing/2014/main" id="{17BC002D-4017-444C-A75A-9CFE36B969FF}"/>
                </a:ext>
              </a:extLst>
            </p:cNvPr>
            <p:cNvSpPr/>
            <p:nvPr/>
          </p:nvSpPr>
          <p:spPr>
            <a:xfrm rot="21130737">
              <a:off x="1731431" y="1784619"/>
              <a:ext cx="929676" cy="929676"/>
            </a:xfrm>
            <a:prstGeom prst="star5">
              <a:avLst>
                <a:gd name="adj" fmla="val 28883"/>
                <a:gd name="hf" fmla="val 105146"/>
                <a:gd name="vf" fmla="val 110557"/>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8" name="Group 417">
            <a:extLst>
              <a:ext uri="{FF2B5EF4-FFF2-40B4-BE49-F238E27FC236}">
                <a16:creationId xmlns:a16="http://schemas.microsoft.com/office/drawing/2014/main" id="{FC572E88-FB29-4DCC-887C-3CC2EC790E85}"/>
              </a:ext>
            </a:extLst>
          </p:cNvPr>
          <p:cNvGrpSpPr/>
          <p:nvPr/>
        </p:nvGrpSpPr>
        <p:grpSpPr>
          <a:xfrm rot="2700000">
            <a:off x="3143868" y="178908"/>
            <a:ext cx="632946" cy="573414"/>
            <a:chOff x="1731431" y="1784619"/>
            <a:chExt cx="1051621" cy="952710"/>
          </a:xfrm>
        </p:grpSpPr>
        <p:sp>
          <p:nvSpPr>
            <p:cNvPr id="419" name="Star: 5 Points 418">
              <a:extLst>
                <a:ext uri="{FF2B5EF4-FFF2-40B4-BE49-F238E27FC236}">
                  <a16:creationId xmlns:a16="http://schemas.microsoft.com/office/drawing/2014/main" id="{7B772F8A-1D60-4205-86C2-82D4C775D91D}"/>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Star: 5 Points 419">
              <a:extLst>
                <a:ext uri="{FF2B5EF4-FFF2-40B4-BE49-F238E27FC236}">
                  <a16:creationId xmlns:a16="http://schemas.microsoft.com/office/drawing/2014/main" id="{CD17A4F9-6EFB-493B-8EDB-BC94FC6C3CE6}"/>
                </a:ext>
              </a:extLst>
            </p:cNvPr>
            <p:cNvSpPr/>
            <p:nvPr/>
          </p:nvSpPr>
          <p:spPr>
            <a:xfrm rot="21130737">
              <a:off x="1731431" y="1784619"/>
              <a:ext cx="929676" cy="929676"/>
            </a:xfrm>
            <a:prstGeom prst="star5">
              <a:avLst>
                <a:gd name="adj" fmla="val 28883"/>
                <a:gd name="hf" fmla="val 105146"/>
                <a:gd name="vf" fmla="val 110557"/>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3" name="Oval 422">
            <a:extLst>
              <a:ext uri="{FF2B5EF4-FFF2-40B4-BE49-F238E27FC236}">
                <a16:creationId xmlns:a16="http://schemas.microsoft.com/office/drawing/2014/main" id="{EB9EFF46-6798-44F3-B793-45FCAC13607C}"/>
              </a:ext>
            </a:extLst>
          </p:cNvPr>
          <p:cNvSpPr/>
          <p:nvPr/>
        </p:nvSpPr>
        <p:spPr>
          <a:xfrm>
            <a:off x="1529641" y="468895"/>
            <a:ext cx="331259" cy="331259"/>
          </a:xfrm>
          <a:prstGeom prst="ellipse">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4" name="Group 423">
            <a:extLst>
              <a:ext uri="{FF2B5EF4-FFF2-40B4-BE49-F238E27FC236}">
                <a16:creationId xmlns:a16="http://schemas.microsoft.com/office/drawing/2014/main" id="{FBAC9562-A07C-4417-8140-0F9A580062E3}"/>
              </a:ext>
            </a:extLst>
          </p:cNvPr>
          <p:cNvGrpSpPr/>
          <p:nvPr/>
        </p:nvGrpSpPr>
        <p:grpSpPr>
          <a:xfrm rot="2700000">
            <a:off x="11069714" y="4979942"/>
            <a:ext cx="632946" cy="573414"/>
            <a:chOff x="1731431" y="1784619"/>
            <a:chExt cx="1051621" cy="952710"/>
          </a:xfrm>
        </p:grpSpPr>
        <p:sp>
          <p:nvSpPr>
            <p:cNvPr id="425" name="Star: 5 Points 424">
              <a:extLst>
                <a:ext uri="{FF2B5EF4-FFF2-40B4-BE49-F238E27FC236}">
                  <a16:creationId xmlns:a16="http://schemas.microsoft.com/office/drawing/2014/main" id="{17E2153E-0DCF-425B-AA0C-76B17178F1F5}"/>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Star: 5 Points 425">
              <a:extLst>
                <a:ext uri="{FF2B5EF4-FFF2-40B4-BE49-F238E27FC236}">
                  <a16:creationId xmlns:a16="http://schemas.microsoft.com/office/drawing/2014/main" id="{832261A8-96CE-4727-A2C3-9635405372DC}"/>
                </a:ext>
              </a:extLst>
            </p:cNvPr>
            <p:cNvSpPr/>
            <p:nvPr/>
          </p:nvSpPr>
          <p:spPr>
            <a:xfrm rot="21130737">
              <a:off x="1731431" y="1784619"/>
              <a:ext cx="929676" cy="929676"/>
            </a:xfrm>
            <a:prstGeom prst="star5">
              <a:avLst>
                <a:gd name="adj" fmla="val 28883"/>
                <a:gd name="hf" fmla="val 105146"/>
                <a:gd name="vf" fmla="val 110557"/>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7" name="Group 426">
            <a:extLst>
              <a:ext uri="{FF2B5EF4-FFF2-40B4-BE49-F238E27FC236}">
                <a16:creationId xmlns:a16="http://schemas.microsoft.com/office/drawing/2014/main" id="{401E6840-E5CC-490F-B7AA-081CBC316604}"/>
              </a:ext>
            </a:extLst>
          </p:cNvPr>
          <p:cNvGrpSpPr/>
          <p:nvPr/>
        </p:nvGrpSpPr>
        <p:grpSpPr>
          <a:xfrm rot="2700000">
            <a:off x="10345637" y="6516519"/>
            <a:ext cx="632946" cy="573414"/>
            <a:chOff x="1731431" y="1784619"/>
            <a:chExt cx="1051621" cy="952710"/>
          </a:xfrm>
        </p:grpSpPr>
        <p:sp>
          <p:nvSpPr>
            <p:cNvPr id="428" name="Star: 5 Points 427">
              <a:extLst>
                <a:ext uri="{FF2B5EF4-FFF2-40B4-BE49-F238E27FC236}">
                  <a16:creationId xmlns:a16="http://schemas.microsoft.com/office/drawing/2014/main" id="{3C5F9A58-DB76-41A5-A158-FE98FD26D42B}"/>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Star: 5 Points 428">
              <a:extLst>
                <a:ext uri="{FF2B5EF4-FFF2-40B4-BE49-F238E27FC236}">
                  <a16:creationId xmlns:a16="http://schemas.microsoft.com/office/drawing/2014/main" id="{BE0AA617-DFA5-421A-A329-F3A95D955D76}"/>
                </a:ext>
              </a:extLst>
            </p:cNvPr>
            <p:cNvSpPr/>
            <p:nvPr/>
          </p:nvSpPr>
          <p:spPr>
            <a:xfrm rot="21130737">
              <a:off x="1731431" y="1784619"/>
              <a:ext cx="929676" cy="929676"/>
            </a:xfrm>
            <a:prstGeom prst="star5">
              <a:avLst>
                <a:gd name="adj" fmla="val 28883"/>
                <a:gd name="hf" fmla="val 105146"/>
                <a:gd name="vf" fmla="val 110557"/>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57" name="Straight Connector 456">
            <a:extLst>
              <a:ext uri="{FF2B5EF4-FFF2-40B4-BE49-F238E27FC236}">
                <a16:creationId xmlns:a16="http://schemas.microsoft.com/office/drawing/2014/main" id="{53D8F2C7-B232-4958-BC4B-44175D7122D1}"/>
              </a:ext>
            </a:extLst>
          </p:cNvPr>
          <p:cNvCxnSpPr/>
          <p:nvPr/>
        </p:nvCxnSpPr>
        <p:spPr>
          <a:xfrm>
            <a:off x="8992314" y="-73092"/>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324F155A-69E8-48DB-BFC8-D9129056DFE2}"/>
              </a:ext>
            </a:extLst>
          </p:cNvPr>
          <p:cNvGrpSpPr/>
          <p:nvPr/>
        </p:nvGrpSpPr>
        <p:grpSpPr>
          <a:xfrm>
            <a:off x="2290459" y="1994856"/>
            <a:ext cx="7611083" cy="2868289"/>
            <a:chOff x="2581801" y="2167215"/>
            <a:chExt cx="7611083" cy="2868289"/>
          </a:xfrm>
        </p:grpSpPr>
        <p:sp>
          <p:nvSpPr>
            <p:cNvPr id="122" name="Rectangle 121">
              <a:extLst>
                <a:ext uri="{FF2B5EF4-FFF2-40B4-BE49-F238E27FC236}">
                  <a16:creationId xmlns:a16="http://schemas.microsoft.com/office/drawing/2014/main" id="{488E7E73-6356-47C9-9A7F-F83D0690D4FF}"/>
                </a:ext>
              </a:extLst>
            </p:cNvPr>
            <p:cNvSpPr/>
            <p:nvPr/>
          </p:nvSpPr>
          <p:spPr>
            <a:xfrm>
              <a:off x="2799369" y="2391912"/>
              <a:ext cx="7393515" cy="2643592"/>
            </a:xfrm>
            <a:prstGeom prst="rect">
              <a:avLst/>
            </a:prstGeom>
            <a:solidFill>
              <a:srgbClr val="6F4E3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E8771818-BF95-4BDD-B18A-099BC96352B5}"/>
                </a:ext>
              </a:extLst>
            </p:cNvPr>
            <p:cNvSpPr/>
            <p:nvPr/>
          </p:nvSpPr>
          <p:spPr>
            <a:xfrm>
              <a:off x="2581801" y="2167215"/>
              <a:ext cx="7393515" cy="2643592"/>
            </a:xfrm>
            <a:prstGeom prst="rect">
              <a:avLst/>
            </a:prstGeom>
            <a:solidFill>
              <a:srgbClr val="F2E3C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176EAAAB-E73C-432D-A5DD-1A28827A03B5}"/>
              </a:ext>
            </a:extLst>
          </p:cNvPr>
          <p:cNvGrpSpPr/>
          <p:nvPr/>
        </p:nvGrpSpPr>
        <p:grpSpPr>
          <a:xfrm>
            <a:off x="2357376" y="2766680"/>
            <a:ext cx="7477249" cy="2819087"/>
            <a:chOff x="2854437" y="2784400"/>
            <a:chExt cx="6586969" cy="2819087"/>
          </a:xfrm>
        </p:grpSpPr>
        <p:sp>
          <p:nvSpPr>
            <p:cNvPr id="126" name="TextBox 125">
              <a:extLst>
                <a:ext uri="{FF2B5EF4-FFF2-40B4-BE49-F238E27FC236}">
                  <a16:creationId xmlns:a16="http://schemas.microsoft.com/office/drawing/2014/main" id="{B2220C7E-982C-4767-A634-AA37F4B40713}"/>
                </a:ext>
              </a:extLst>
            </p:cNvPr>
            <p:cNvSpPr txBox="1"/>
            <p:nvPr/>
          </p:nvSpPr>
          <p:spPr>
            <a:xfrm>
              <a:off x="2927799" y="2802720"/>
              <a:ext cx="6513607" cy="2800767"/>
            </a:xfrm>
            <a:prstGeom prst="rect">
              <a:avLst/>
            </a:prstGeom>
            <a:noFill/>
          </p:spPr>
          <p:txBody>
            <a:bodyPr wrap="square" rtlCol="0">
              <a:spAutoFit/>
            </a:bodyPr>
            <a:lstStyle/>
            <a:p>
              <a:pPr algn="ctr"/>
              <a:r>
                <a:rPr lang="en-US" sz="8800">
                  <a:ln w="38100">
                    <a:solidFill>
                      <a:schemeClr val="tx1"/>
                    </a:solidFill>
                  </a:ln>
                  <a:solidFill>
                    <a:srgbClr val="563E29"/>
                  </a:solidFill>
                  <a:effectLst/>
                  <a:latin typeface="Coiny" panose="02000903060500060000" pitchFamily="2" charset="0"/>
                  <a:ea typeface="Calibri" panose="020F0502020204030204" pitchFamily="34" charset="0"/>
                  <a:cs typeface="FC Candy" panose="020B0500040200020003" pitchFamily="34" charset="-34"/>
                </a:rPr>
                <a:t>KHỞI ĐỌNG</a:t>
              </a:r>
              <a:endParaRPr lang="en-US" sz="8800" dirty="0">
                <a:ln w="38100">
                  <a:solidFill>
                    <a:schemeClr val="tx1"/>
                  </a:solidFill>
                </a:ln>
                <a:solidFill>
                  <a:srgbClr val="563E29"/>
                </a:solidFill>
                <a:latin typeface="Coiny" panose="02000903060500060000" pitchFamily="2" charset="0"/>
                <a:cs typeface="FC Candy" panose="020B0500040200020003" pitchFamily="34" charset="-34"/>
              </a:endParaRPr>
            </a:p>
          </p:txBody>
        </p:sp>
        <p:sp>
          <p:nvSpPr>
            <p:cNvPr id="125" name="TextBox 124">
              <a:extLst>
                <a:ext uri="{FF2B5EF4-FFF2-40B4-BE49-F238E27FC236}">
                  <a16:creationId xmlns:a16="http://schemas.microsoft.com/office/drawing/2014/main" id="{B7974D65-5827-4AF0-82DD-B00A08B4A91A}"/>
                </a:ext>
              </a:extLst>
            </p:cNvPr>
            <p:cNvSpPr txBox="1"/>
            <p:nvPr/>
          </p:nvSpPr>
          <p:spPr>
            <a:xfrm>
              <a:off x="2854437" y="2784400"/>
              <a:ext cx="6513607" cy="2800767"/>
            </a:xfrm>
            <a:prstGeom prst="rect">
              <a:avLst/>
            </a:prstGeom>
            <a:noFill/>
          </p:spPr>
          <p:txBody>
            <a:bodyPr wrap="square" rtlCol="0">
              <a:spAutoFit/>
            </a:bodyPr>
            <a:lstStyle/>
            <a:p>
              <a:pPr algn="ctr"/>
              <a:r>
                <a:rPr lang="en-US" sz="8800">
                  <a:ln w="38100">
                    <a:solidFill>
                      <a:schemeClr val="tx1"/>
                    </a:solidFill>
                  </a:ln>
                  <a:solidFill>
                    <a:srgbClr val="FEBB07"/>
                  </a:solidFill>
                  <a:effectLst/>
                  <a:latin typeface="Coiny" panose="02000903060500060000" pitchFamily="2" charset="0"/>
                  <a:ea typeface="Calibri" panose="020F0502020204030204" pitchFamily="34" charset="0"/>
                  <a:cs typeface="FC Candy" panose="020B0500040200020003" pitchFamily="34" charset="-34"/>
                </a:rPr>
                <a:t>KHỞI ĐỘNG</a:t>
              </a:r>
              <a:endParaRPr lang="en-US" sz="8800" dirty="0">
                <a:ln w="38100">
                  <a:solidFill>
                    <a:schemeClr val="tx1"/>
                  </a:solidFill>
                </a:ln>
                <a:solidFill>
                  <a:srgbClr val="FEBB07"/>
                </a:solidFill>
                <a:latin typeface="Coiny" panose="02000903060500060000" pitchFamily="2" charset="0"/>
                <a:cs typeface="FC Candy" panose="020B0500040200020003" pitchFamily="34" charset="-34"/>
              </a:endParaRPr>
            </a:p>
          </p:txBody>
        </p:sp>
      </p:grpSp>
      <p:grpSp>
        <p:nvGrpSpPr>
          <p:cNvPr id="127" name="Group 126">
            <a:extLst>
              <a:ext uri="{FF2B5EF4-FFF2-40B4-BE49-F238E27FC236}">
                <a16:creationId xmlns:a16="http://schemas.microsoft.com/office/drawing/2014/main" id="{0CF13E46-84A5-4F58-8D81-E0F66DE6BE65}"/>
              </a:ext>
            </a:extLst>
          </p:cNvPr>
          <p:cNvGrpSpPr/>
          <p:nvPr/>
        </p:nvGrpSpPr>
        <p:grpSpPr>
          <a:xfrm rot="21275925">
            <a:off x="5178798" y="797879"/>
            <a:ext cx="461416" cy="453912"/>
            <a:chOff x="7825113" y="491768"/>
            <a:chExt cx="838888" cy="825246"/>
          </a:xfrm>
        </p:grpSpPr>
        <p:sp>
          <p:nvSpPr>
            <p:cNvPr id="128" name="Oval 127">
              <a:extLst>
                <a:ext uri="{FF2B5EF4-FFF2-40B4-BE49-F238E27FC236}">
                  <a16:creationId xmlns:a16="http://schemas.microsoft.com/office/drawing/2014/main" id="{5780E6C0-7F8E-4042-93B6-1DCCB5B34D1C}"/>
                </a:ext>
              </a:extLst>
            </p:cNvPr>
            <p:cNvSpPr/>
            <p:nvPr/>
          </p:nvSpPr>
          <p:spPr>
            <a:xfrm>
              <a:off x="8065506" y="49176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61EA1816-1CD7-4A83-8E1F-000AE49EEE6F}"/>
                </a:ext>
              </a:extLst>
            </p:cNvPr>
            <p:cNvSpPr/>
            <p:nvPr/>
          </p:nvSpPr>
          <p:spPr>
            <a:xfrm>
              <a:off x="8283329" y="671031"/>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F47DD16E-7453-4E48-8F9E-4065F5DDBB5D}"/>
                </a:ext>
              </a:extLst>
            </p:cNvPr>
            <p:cNvSpPr/>
            <p:nvPr/>
          </p:nvSpPr>
          <p:spPr>
            <a:xfrm>
              <a:off x="8193480" y="936342"/>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E027BC8A-5FA9-45AB-A9FE-C9D9A7C3B51D}"/>
                </a:ext>
              </a:extLst>
            </p:cNvPr>
            <p:cNvSpPr/>
            <p:nvPr/>
          </p:nvSpPr>
          <p:spPr>
            <a:xfrm>
              <a:off x="7825113" y="63529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79AF7946-EA62-419A-BFD8-A45964727904}"/>
                </a:ext>
              </a:extLst>
            </p:cNvPr>
            <p:cNvSpPr/>
            <p:nvPr/>
          </p:nvSpPr>
          <p:spPr>
            <a:xfrm>
              <a:off x="7877977" y="91995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EE7EAA6C-8733-4F86-9B13-E38BBC8FF023}"/>
                </a:ext>
              </a:extLst>
            </p:cNvPr>
            <p:cNvSpPr/>
            <p:nvPr/>
          </p:nvSpPr>
          <p:spPr>
            <a:xfrm>
              <a:off x="8090239" y="746325"/>
              <a:ext cx="331259" cy="331259"/>
            </a:xfrm>
            <a:prstGeom prst="ellipse">
              <a:avLst/>
            </a:prstGeom>
            <a:solidFill>
              <a:srgbClr val="FEBB0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a:extLst>
              <a:ext uri="{FF2B5EF4-FFF2-40B4-BE49-F238E27FC236}">
                <a16:creationId xmlns:a16="http://schemas.microsoft.com/office/drawing/2014/main" id="{482431F9-94B2-455A-98A3-DCC5AC673AD2}"/>
              </a:ext>
            </a:extLst>
          </p:cNvPr>
          <p:cNvGrpSpPr/>
          <p:nvPr/>
        </p:nvGrpSpPr>
        <p:grpSpPr>
          <a:xfrm rot="367200">
            <a:off x="10501240" y="4173125"/>
            <a:ext cx="567518" cy="558289"/>
            <a:chOff x="7825113" y="491768"/>
            <a:chExt cx="838888" cy="825246"/>
          </a:xfrm>
        </p:grpSpPr>
        <p:sp>
          <p:nvSpPr>
            <p:cNvPr id="135" name="Oval 134">
              <a:extLst>
                <a:ext uri="{FF2B5EF4-FFF2-40B4-BE49-F238E27FC236}">
                  <a16:creationId xmlns:a16="http://schemas.microsoft.com/office/drawing/2014/main" id="{2B312D24-1FF7-47AF-8806-165E2DAB592E}"/>
                </a:ext>
              </a:extLst>
            </p:cNvPr>
            <p:cNvSpPr/>
            <p:nvPr/>
          </p:nvSpPr>
          <p:spPr>
            <a:xfrm>
              <a:off x="8065506" y="49176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72F68CE2-F57C-49A4-8BCF-CF0FED3A5BE3}"/>
                </a:ext>
              </a:extLst>
            </p:cNvPr>
            <p:cNvSpPr/>
            <p:nvPr/>
          </p:nvSpPr>
          <p:spPr>
            <a:xfrm>
              <a:off x="8283329" y="671031"/>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E80D8B63-7B3B-497A-BFF2-655CBDEDEA4D}"/>
                </a:ext>
              </a:extLst>
            </p:cNvPr>
            <p:cNvSpPr/>
            <p:nvPr/>
          </p:nvSpPr>
          <p:spPr>
            <a:xfrm>
              <a:off x="8193480" y="936342"/>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872E9CDB-D6CB-4858-97CB-20F93A10D4A0}"/>
                </a:ext>
              </a:extLst>
            </p:cNvPr>
            <p:cNvSpPr/>
            <p:nvPr/>
          </p:nvSpPr>
          <p:spPr>
            <a:xfrm>
              <a:off x="7825113" y="63529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BA37F522-9F49-422A-AD73-07038743F26A}"/>
                </a:ext>
              </a:extLst>
            </p:cNvPr>
            <p:cNvSpPr/>
            <p:nvPr/>
          </p:nvSpPr>
          <p:spPr>
            <a:xfrm>
              <a:off x="7877977" y="91995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C7268D1D-C7CC-427B-A23E-F3FC6F8E2EB9}"/>
                </a:ext>
              </a:extLst>
            </p:cNvPr>
            <p:cNvSpPr/>
            <p:nvPr/>
          </p:nvSpPr>
          <p:spPr>
            <a:xfrm>
              <a:off x="8090239" y="746325"/>
              <a:ext cx="331259" cy="331259"/>
            </a:xfrm>
            <a:prstGeom prst="ellipse">
              <a:avLst/>
            </a:prstGeom>
            <a:solidFill>
              <a:srgbClr val="FEBB0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a:extLst>
              <a:ext uri="{FF2B5EF4-FFF2-40B4-BE49-F238E27FC236}">
                <a16:creationId xmlns:a16="http://schemas.microsoft.com/office/drawing/2014/main" id="{62086A22-3063-476A-82E7-41EFCD46E19E}"/>
              </a:ext>
            </a:extLst>
          </p:cNvPr>
          <p:cNvGrpSpPr/>
          <p:nvPr/>
        </p:nvGrpSpPr>
        <p:grpSpPr>
          <a:xfrm rot="20440883">
            <a:off x="2933906" y="5100409"/>
            <a:ext cx="926564" cy="911496"/>
            <a:chOff x="7825113" y="491768"/>
            <a:chExt cx="838888" cy="825246"/>
          </a:xfrm>
        </p:grpSpPr>
        <p:sp>
          <p:nvSpPr>
            <p:cNvPr id="142" name="Oval 141">
              <a:extLst>
                <a:ext uri="{FF2B5EF4-FFF2-40B4-BE49-F238E27FC236}">
                  <a16:creationId xmlns:a16="http://schemas.microsoft.com/office/drawing/2014/main" id="{8F44E5BD-EC9C-4913-BA52-DEF3C2BB168D}"/>
                </a:ext>
              </a:extLst>
            </p:cNvPr>
            <p:cNvSpPr/>
            <p:nvPr/>
          </p:nvSpPr>
          <p:spPr>
            <a:xfrm>
              <a:off x="8065506" y="49176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548FC0FE-D8C6-4F03-A30F-DB840D149982}"/>
                </a:ext>
              </a:extLst>
            </p:cNvPr>
            <p:cNvSpPr/>
            <p:nvPr/>
          </p:nvSpPr>
          <p:spPr>
            <a:xfrm>
              <a:off x="8283329" y="671031"/>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75BA9DED-5FA4-4710-93BF-E2DDB57DFAB5}"/>
                </a:ext>
              </a:extLst>
            </p:cNvPr>
            <p:cNvSpPr/>
            <p:nvPr/>
          </p:nvSpPr>
          <p:spPr>
            <a:xfrm>
              <a:off x="8193480" y="936342"/>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806511D1-227A-413D-9C21-7F4BC279771D}"/>
                </a:ext>
              </a:extLst>
            </p:cNvPr>
            <p:cNvSpPr/>
            <p:nvPr/>
          </p:nvSpPr>
          <p:spPr>
            <a:xfrm>
              <a:off x="7825113" y="63529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A3BF1C00-134E-4952-B5CE-0F7CC2C3243A}"/>
                </a:ext>
              </a:extLst>
            </p:cNvPr>
            <p:cNvSpPr/>
            <p:nvPr/>
          </p:nvSpPr>
          <p:spPr>
            <a:xfrm>
              <a:off x="7877977" y="91995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5E3932D6-883F-40A1-AFBD-DCCD1A309BAE}"/>
                </a:ext>
              </a:extLst>
            </p:cNvPr>
            <p:cNvSpPr/>
            <p:nvPr/>
          </p:nvSpPr>
          <p:spPr>
            <a:xfrm>
              <a:off x="8090239" y="746325"/>
              <a:ext cx="331259" cy="331259"/>
            </a:xfrm>
            <a:prstGeom prst="ellipse">
              <a:avLst/>
            </a:prstGeom>
            <a:solidFill>
              <a:srgbClr val="FEBB0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969F4BFB-9113-4260-AD3E-EC4D3435964B}"/>
              </a:ext>
            </a:extLst>
          </p:cNvPr>
          <p:cNvGrpSpPr/>
          <p:nvPr/>
        </p:nvGrpSpPr>
        <p:grpSpPr>
          <a:xfrm rot="20440883">
            <a:off x="1055677" y="2509939"/>
            <a:ext cx="521500" cy="513019"/>
            <a:chOff x="7825113" y="491768"/>
            <a:chExt cx="838888" cy="825246"/>
          </a:xfrm>
        </p:grpSpPr>
        <p:sp>
          <p:nvSpPr>
            <p:cNvPr id="149" name="Oval 148">
              <a:extLst>
                <a:ext uri="{FF2B5EF4-FFF2-40B4-BE49-F238E27FC236}">
                  <a16:creationId xmlns:a16="http://schemas.microsoft.com/office/drawing/2014/main" id="{13308297-A0C2-43EE-8187-1CBAFBE30B54}"/>
                </a:ext>
              </a:extLst>
            </p:cNvPr>
            <p:cNvSpPr/>
            <p:nvPr/>
          </p:nvSpPr>
          <p:spPr>
            <a:xfrm>
              <a:off x="8065506" y="49176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B0CD59FE-D8E1-4F6B-879A-7A6846695D11}"/>
                </a:ext>
              </a:extLst>
            </p:cNvPr>
            <p:cNvSpPr/>
            <p:nvPr/>
          </p:nvSpPr>
          <p:spPr>
            <a:xfrm>
              <a:off x="8283329" y="671031"/>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C7214715-2DAA-4FA3-A7A3-FAC8F390DEAB}"/>
                </a:ext>
              </a:extLst>
            </p:cNvPr>
            <p:cNvSpPr/>
            <p:nvPr/>
          </p:nvSpPr>
          <p:spPr>
            <a:xfrm>
              <a:off x="8193480" y="936342"/>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FF10AA9A-10F3-4799-851C-5A61834E7C1D}"/>
                </a:ext>
              </a:extLst>
            </p:cNvPr>
            <p:cNvSpPr/>
            <p:nvPr/>
          </p:nvSpPr>
          <p:spPr>
            <a:xfrm>
              <a:off x="7825113" y="63529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35168854-2B21-4C3D-AB6E-9D399B23FE80}"/>
                </a:ext>
              </a:extLst>
            </p:cNvPr>
            <p:cNvSpPr/>
            <p:nvPr/>
          </p:nvSpPr>
          <p:spPr>
            <a:xfrm>
              <a:off x="7877977" y="91995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A66834D0-BE5F-47A8-BC3D-95920AC653F8}"/>
                </a:ext>
              </a:extLst>
            </p:cNvPr>
            <p:cNvSpPr/>
            <p:nvPr/>
          </p:nvSpPr>
          <p:spPr>
            <a:xfrm>
              <a:off x="8090239" y="746325"/>
              <a:ext cx="331259" cy="331259"/>
            </a:xfrm>
            <a:prstGeom prst="ellipse">
              <a:avLst/>
            </a:prstGeom>
            <a:solidFill>
              <a:srgbClr val="FEBB0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54">
            <a:extLst>
              <a:ext uri="{FF2B5EF4-FFF2-40B4-BE49-F238E27FC236}">
                <a16:creationId xmlns:a16="http://schemas.microsoft.com/office/drawing/2014/main" id="{AECBB1D7-EE79-452B-B506-39230B760198}"/>
              </a:ext>
            </a:extLst>
          </p:cNvPr>
          <p:cNvGrpSpPr/>
          <p:nvPr/>
        </p:nvGrpSpPr>
        <p:grpSpPr>
          <a:xfrm rot="20440883">
            <a:off x="11012388" y="1900186"/>
            <a:ext cx="521500" cy="513019"/>
            <a:chOff x="7825113" y="491768"/>
            <a:chExt cx="838888" cy="825246"/>
          </a:xfrm>
        </p:grpSpPr>
        <p:sp>
          <p:nvSpPr>
            <p:cNvPr id="156" name="Oval 155">
              <a:extLst>
                <a:ext uri="{FF2B5EF4-FFF2-40B4-BE49-F238E27FC236}">
                  <a16:creationId xmlns:a16="http://schemas.microsoft.com/office/drawing/2014/main" id="{5AF0497F-F014-4D09-9FB5-024EFEB3DA9B}"/>
                </a:ext>
              </a:extLst>
            </p:cNvPr>
            <p:cNvSpPr/>
            <p:nvPr/>
          </p:nvSpPr>
          <p:spPr>
            <a:xfrm>
              <a:off x="8065506" y="49176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626FD331-6706-49F1-85EB-264B857633ED}"/>
                </a:ext>
              </a:extLst>
            </p:cNvPr>
            <p:cNvSpPr/>
            <p:nvPr/>
          </p:nvSpPr>
          <p:spPr>
            <a:xfrm>
              <a:off x="8283329" y="671031"/>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E57333BB-FF32-41C5-92B2-963A2E8BA22A}"/>
                </a:ext>
              </a:extLst>
            </p:cNvPr>
            <p:cNvSpPr/>
            <p:nvPr/>
          </p:nvSpPr>
          <p:spPr>
            <a:xfrm>
              <a:off x="8193480" y="936342"/>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13A1002-699C-443E-9303-1088E2EA4BB9}"/>
                </a:ext>
              </a:extLst>
            </p:cNvPr>
            <p:cNvSpPr/>
            <p:nvPr/>
          </p:nvSpPr>
          <p:spPr>
            <a:xfrm>
              <a:off x="7825113" y="63529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A0D03C4E-A128-4E79-A9EE-0B69627E69DF}"/>
                </a:ext>
              </a:extLst>
            </p:cNvPr>
            <p:cNvSpPr/>
            <p:nvPr/>
          </p:nvSpPr>
          <p:spPr>
            <a:xfrm>
              <a:off x="7877977" y="91995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947F54B8-EE68-4E85-A8FC-A35426FFFADB}"/>
                </a:ext>
              </a:extLst>
            </p:cNvPr>
            <p:cNvSpPr/>
            <p:nvPr/>
          </p:nvSpPr>
          <p:spPr>
            <a:xfrm>
              <a:off x="8090239" y="746325"/>
              <a:ext cx="331259" cy="331259"/>
            </a:xfrm>
            <a:prstGeom prst="ellipse">
              <a:avLst/>
            </a:prstGeom>
            <a:solidFill>
              <a:srgbClr val="FEBB0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4" name="Picture 4" descr="มีรูปภาพของ: ">
            <a:extLst>
              <a:ext uri="{FF2B5EF4-FFF2-40B4-BE49-F238E27FC236}">
                <a16:creationId xmlns:a16="http://schemas.microsoft.com/office/drawing/2014/main" id="{EFC981A6-140B-46FB-BA6F-7D66CF7F7BF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961270" y="855658"/>
            <a:ext cx="2304923" cy="2304923"/>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4" descr="มีรูปภาพของ: ">
            <a:extLst>
              <a:ext uri="{FF2B5EF4-FFF2-40B4-BE49-F238E27FC236}">
                <a16:creationId xmlns:a16="http://schemas.microsoft.com/office/drawing/2014/main" id="{8F719889-D491-4A64-A7AA-815B2FB020C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40181">
            <a:off x="7107114" y="4552798"/>
            <a:ext cx="2304923" cy="2304923"/>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14">
            <a:extLst>
              <a:ext uri="{FF2B5EF4-FFF2-40B4-BE49-F238E27FC236}">
                <a16:creationId xmlns:a16="http://schemas.microsoft.com/office/drawing/2014/main" id="{CA51E1A6-BDDD-40CC-9BD4-C2ECD9B4E5F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47340" y1="34397" x2="51064" y2="40426"/>
                      </a14:backgroundRemoval>
                    </a14:imgEffect>
                  </a14:imgLayer>
                </a14:imgProps>
              </a:ext>
              <a:ext uri="{28A0092B-C50C-407E-A947-70E740481C1C}">
                <a14:useLocalDpi xmlns:a14="http://schemas.microsoft.com/office/drawing/2010/main" val="0"/>
              </a:ext>
            </a:extLst>
          </a:blip>
          <a:srcRect/>
          <a:stretch>
            <a:fillRect/>
          </a:stretch>
        </p:blipFill>
        <p:spPr bwMode="auto">
          <a:xfrm rot="4638393">
            <a:off x="7632334" y="83840"/>
            <a:ext cx="3368111" cy="3368111"/>
          </a:xfrm>
          <a:prstGeom prst="rect">
            <a:avLst/>
          </a:prstGeom>
          <a:noFill/>
          <a:extLst>
            <a:ext uri="{909E8E84-426E-40DD-AFC4-6F175D3DCCD1}">
              <a14:hiddenFill xmlns:a14="http://schemas.microsoft.com/office/drawing/2010/main">
                <a:solidFill>
                  <a:srgbClr val="FFFFFF"/>
                </a:solidFill>
              </a14:hiddenFill>
            </a:ext>
          </a:extLst>
        </p:spPr>
      </p:pic>
      <p:sp>
        <p:nvSpPr>
          <p:cNvPr id="166" name="Chord 135">
            <a:extLst>
              <a:ext uri="{FF2B5EF4-FFF2-40B4-BE49-F238E27FC236}">
                <a16:creationId xmlns:a16="http://schemas.microsoft.com/office/drawing/2014/main" id="{FD21CD2E-AE6D-4B64-9EBB-8858CA32F183}"/>
              </a:ext>
            </a:extLst>
          </p:cNvPr>
          <p:cNvSpPr/>
          <p:nvPr/>
        </p:nvSpPr>
        <p:spPr>
          <a:xfrm rot="9000000">
            <a:off x="9350484" y="-1856593"/>
            <a:ext cx="3555668" cy="4712343"/>
          </a:xfrm>
          <a:custGeom>
            <a:avLst/>
            <a:gdLst>
              <a:gd name="connsiteX0" fmla="*/ 5583399 w 6541359"/>
              <a:gd name="connsiteY0" fmla="*/ 5583399 h 6541359"/>
              <a:gd name="connsiteX1" fmla="*/ 1635339 w 6541359"/>
              <a:gd name="connsiteY1" fmla="*/ 6103171 h 6541359"/>
              <a:gd name="connsiteX2" fmla="*/ 111445 w 6541359"/>
              <a:gd name="connsiteY2" fmla="*/ 2424165 h 6541359"/>
              <a:gd name="connsiteX3" fmla="*/ 3270679 w 6541359"/>
              <a:gd name="connsiteY3" fmla="*/ -1 h 6541359"/>
              <a:gd name="connsiteX4" fmla="*/ 5583399 w 6541359"/>
              <a:gd name="connsiteY4" fmla="*/ 5583399 h 6541359"/>
              <a:gd name="connsiteX0" fmla="*/ 5583695 w 5583695"/>
              <a:gd name="connsiteY0" fmla="*/ 5380200 h 6338236"/>
              <a:gd name="connsiteX1" fmla="*/ 1635635 w 5583695"/>
              <a:gd name="connsiteY1" fmla="*/ 5899972 h 6338236"/>
              <a:gd name="connsiteX2" fmla="*/ 111741 w 5583695"/>
              <a:gd name="connsiteY2" fmla="*/ 2220966 h 6338236"/>
              <a:gd name="connsiteX3" fmla="*/ 3033908 w 5583695"/>
              <a:gd name="connsiteY3" fmla="*/ 0 h 6338236"/>
              <a:gd name="connsiteX4" fmla="*/ 5583695 w 5583695"/>
              <a:gd name="connsiteY4" fmla="*/ 5380200 h 633823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7105488"/>
              <a:gd name="connsiteX1" fmla="*/ 1635635 w 5583695"/>
              <a:gd name="connsiteY1" fmla="*/ 6189932 h 7105488"/>
              <a:gd name="connsiteX2" fmla="*/ 111741 w 5583695"/>
              <a:gd name="connsiteY2" fmla="*/ 2510926 h 7105488"/>
              <a:gd name="connsiteX3" fmla="*/ 3033908 w 5583695"/>
              <a:gd name="connsiteY3" fmla="*/ 289960 h 7105488"/>
              <a:gd name="connsiteX4" fmla="*/ 5583695 w 5583695"/>
              <a:gd name="connsiteY4" fmla="*/ 5670160 h 7105488"/>
              <a:gd name="connsiteX0" fmla="*/ 5583695 w 5588648"/>
              <a:gd name="connsiteY0" fmla="*/ 5670160 h 7091781"/>
              <a:gd name="connsiteX1" fmla="*/ 1635635 w 5588648"/>
              <a:gd name="connsiteY1" fmla="*/ 6189932 h 7091781"/>
              <a:gd name="connsiteX2" fmla="*/ 111741 w 5588648"/>
              <a:gd name="connsiteY2" fmla="*/ 2510926 h 7091781"/>
              <a:gd name="connsiteX3" fmla="*/ 3033908 w 5588648"/>
              <a:gd name="connsiteY3" fmla="*/ 289960 h 7091781"/>
              <a:gd name="connsiteX4" fmla="*/ 5583695 w 5588648"/>
              <a:gd name="connsiteY4" fmla="*/ 5670160 h 709178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648" h="7406661">
                <a:moveTo>
                  <a:pt x="5583695" y="5985040"/>
                </a:moveTo>
                <a:cubicBezTo>
                  <a:pt x="5722279" y="8318723"/>
                  <a:pt x="2917637" y="7244976"/>
                  <a:pt x="1635635" y="6504812"/>
                </a:cubicBezTo>
                <a:cubicBezTo>
                  <a:pt x="353633" y="5764648"/>
                  <a:pt x="-271396" y="4255693"/>
                  <a:pt x="111741" y="2825806"/>
                </a:cubicBezTo>
                <a:cubicBezTo>
                  <a:pt x="494878" y="1395919"/>
                  <a:pt x="2434113" y="-1173160"/>
                  <a:pt x="3033908" y="604840"/>
                </a:cubicBezTo>
                <a:cubicBezTo>
                  <a:pt x="3076682" y="5344639"/>
                  <a:pt x="4389454" y="2718440"/>
                  <a:pt x="5583695" y="5985040"/>
                </a:cubicBezTo>
                <a:close/>
              </a:path>
            </a:pathLst>
          </a:custGeom>
          <a:solidFill>
            <a:srgbClr val="B38C6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hord 135">
            <a:extLst>
              <a:ext uri="{FF2B5EF4-FFF2-40B4-BE49-F238E27FC236}">
                <a16:creationId xmlns:a16="http://schemas.microsoft.com/office/drawing/2014/main" id="{BD24EAF2-5489-4D82-A31B-6E366B95D55F}"/>
              </a:ext>
            </a:extLst>
          </p:cNvPr>
          <p:cNvSpPr/>
          <p:nvPr/>
        </p:nvSpPr>
        <p:spPr>
          <a:xfrm rot="19800000">
            <a:off x="-905154" y="3711640"/>
            <a:ext cx="3555668" cy="4712343"/>
          </a:xfrm>
          <a:custGeom>
            <a:avLst/>
            <a:gdLst>
              <a:gd name="connsiteX0" fmla="*/ 5583399 w 6541359"/>
              <a:gd name="connsiteY0" fmla="*/ 5583399 h 6541359"/>
              <a:gd name="connsiteX1" fmla="*/ 1635339 w 6541359"/>
              <a:gd name="connsiteY1" fmla="*/ 6103171 h 6541359"/>
              <a:gd name="connsiteX2" fmla="*/ 111445 w 6541359"/>
              <a:gd name="connsiteY2" fmla="*/ 2424165 h 6541359"/>
              <a:gd name="connsiteX3" fmla="*/ 3270679 w 6541359"/>
              <a:gd name="connsiteY3" fmla="*/ -1 h 6541359"/>
              <a:gd name="connsiteX4" fmla="*/ 5583399 w 6541359"/>
              <a:gd name="connsiteY4" fmla="*/ 5583399 h 6541359"/>
              <a:gd name="connsiteX0" fmla="*/ 5583695 w 5583695"/>
              <a:gd name="connsiteY0" fmla="*/ 5380200 h 6338236"/>
              <a:gd name="connsiteX1" fmla="*/ 1635635 w 5583695"/>
              <a:gd name="connsiteY1" fmla="*/ 5899972 h 6338236"/>
              <a:gd name="connsiteX2" fmla="*/ 111741 w 5583695"/>
              <a:gd name="connsiteY2" fmla="*/ 2220966 h 6338236"/>
              <a:gd name="connsiteX3" fmla="*/ 3033908 w 5583695"/>
              <a:gd name="connsiteY3" fmla="*/ 0 h 6338236"/>
              <a:gd name="connsiteX4" fmla="*/ 5583695 w 5583695"/>
              <a:gd name="connsiteY4" fmla="*/ 5380200 h 633823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7105488"/>
              <a:gd name="connsiteX1" fmla="*/ 1635635 w 5583695"/>
              <a:gd name="connsiteY1" fmla="*/ 6189932 h 7105488"/>
              <a:gd name="connsiteX2" fmla="*/ 111741 w 5583695"/>
              <a:gd name="connsiteY2" fmla="*/ 2510926 h 7105488"/>
              <a:gd name="connsiteX3" fmla="*/ 3033908 w 5583695"/>
              <a:gd name="connsiteY3" fmla="*/ 289960 h 7105488"/>
              <a:gd name="connsiteX4" fmla="*/ 5583695 w 5583695"/>
              <a:gd name="connsiteY4" fmla="*/ 5670160 h 7105488"/>
              <a:gd name="connsiteX0" fmla="*/ 5583695 w 5588648"/>
              <a:gd name="connsiteY0" fmla="*/ 5670160 h 7091781"/>
              <a:gd name="connsiteX1" fmla="*/ 1635635 w 5588648"/>
              <a:gd name="connsiteY1" fmla="*/ 6189932 h 7091781"/>
              <a:gd name="connsiteX2" fmla="*/ 111741 w 5588648"/>
              <a:gd name="connsiteY2" fmla="*/ 2510926 h 7091781"/>
              <a:gd name="connsiteX3" fmla="*/ 3033908 w 5588648"/>
              <a:gd name="connsiteY3" fmla="*/ 289960 h 7091781"/>
              <a:gd name="connsiteX4" fmla="*/ 5583695 w 5588648"/>
              <a:gd name="connsiteY4" fmla="*/ 5670160 h 709178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648" h="7406661">
                <a:moveTo>
                  <a:pt x="5583695" y="5985040"/>
                </a:moveTo>
                <a:cubicBezTo>
                  <a:pt x="5722279" y="8318723"/>
                  <a:pt x="2917637" y="7244976"/>
                  <a:pt x="1635635" y="6504812"/>
                </a:cubicBezTo>
                <a:cubicBezTo>
                  <a:pt x="353633" y="5764648"/>
                  <a:pt x="-271396" y="4255693"/>
                  <a:pt x="111741" y="2825806"/>
                </a:cubicBezTo>
                <a:cubicBezTo>
                  <a:pt x="494878" y="1395919"/>
                  <a:pt x="2434113" y="-1173160"/>
                  <a:pt x="3033908" y="604840"/>
                </a:cubicBezTo>
                <a:cubicBezTo>
                  <a:pt x="3076682" y="5344639"/>
                  <a:pt x="4389454" y="2718440"/>
                  <a:pt x="5583695" y="5985040"/>
                </a:cubicBezTo>
                <a:close/>
              </a:path>
            </a:pathLst>
          </a:custGeom>
          <a:solidFill>
            <a:srgbClr val="B38C6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a:extLst>
              <a:ext uri="{FF2B5EF4-FFF2-40B4-BE49-F238E27FC236}">
                <a16:creationId xmlns:a16="http://schemas.microsoft.com/office/drawing/2014/main" id="{D0DD9CDC-892A-4276-A8B6-58B0942BBE1B}"/>
              </a:ext>
            </a:extLst>
          </p:cNvPr>
          <p:cNvGrpSpPr/>
          <p:nvPr/>
        </p:nvGrpSpPr>
        <p:grpSpPr>
          <a:xfrm rot="2700000">
            <a:off x="1902106" y="6010723"/>
            <a:ext cx="632946" cy="573414"/>
            <a:chOff x="1731431" y="1784619"/>
            <a:chExt cx="1051621" cy="952710"/>
          </a:xfrm>
        </p:grpSpPr>
        <p:sp>
          <p:nvSpPr>
            <p:cNvPr id="170" name="Star: 5 Points 169">
              <a:extLst>
                <a:ext uri="{FF2B5EF4-FFF2-40B4-BE49-F238E27FC236}">
                  <a16:creationId xmlns:a16="http://schemas.microsoft.com/office/drawing/2014/main" id="{C8C61ABF-6EE4-478C-A8A0-639918FBA4FE}"/>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Star: 5 Points 170">
              <a:extLst>
                <a:ext uri="{FF2B5EF4-FFF2-40B4-BE49-F238E27FC236}">
                  <a16:creationId xmlns:a16="http://schemas.microsoft.com/office/drawing/2014/main" id="{2358B4F6-F757-45DB-A099-2EAD13285DD6}"/>
                </a:ext>
              </a:extLst>
            </p:cNvPr>
            <p:cNvSpPr/>
            <p:nvPr/>
          </p:nvSpPr>
          <p:spPr>
            <a:xfrm rot="21130737">
              <a:off x="1731431" y="1784619"/>
              <a:ext cx="929676" cy="929676"/>
            </a:xfrm>
            <a:prstGeom prst="star5">
              <a:avLst>
                <a:gd name="adj" fmla="val 28883"/>
                <a:gd name="hf" fmla="val 105146"/>
                <a:gd name="vf" fmla="val 110557"/>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2" name="Group 171">
            <a:extLst>
              <a:ext uri="{FF2B5EF4-FFF2-40B4-BE49-F238E27FC236}">
                <a16:creationId xmlns:a16="http://schemas.microsoft.com/office/drawing/2014/main" id="{98F9C58E-3982-43CE-BA16-D844860E8511}"/>
              </a:ext>
            </a:extLst>
          </p:cNvPr>
          <p:cNvGrpSpPr/>
          <p:nvPr/>
        </p:nvGrpSpPr>
        <p:grpSpPr>
          <a:xfrm rot="2700000">
            <a:off x="-739" y="4609579"/>
            <a:ext cx="1080427" cy="978807"/>
            <a:chOff x="1731431" y="1784619"/>
            <a:chExt cx="1051621" cy="952710"/>
          </a:xfrm>
        </p:grpSpPr>
        <p:sp>
          <p:nvSpPr>
            <p:cNvPr id="173" name="Star: 5 Points 172">
              <a:extLst>
                <a:ext uri="{FF2B5EF4-FFF2-40B4-BE49-F238E27FC236}">
                  <a16:creationId xmlns:a16="http://schemas.microsoft.com/office/drawing/2014/main" id="{D4BD5187-FF4C-4DC4-98B6-EBC55AF4BD45}"/>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Star: 5 Points 173">
              <a:extLst>
                <a:ext uri="{FF2B5EF4-FFF2-40B4-BE49-F238E27FC236}">
                  <a16:creationId xmlns:a16="http://schemas.microsoft.com/office/drawing/2014/main" id="{2680112B-78E2-4D3F-9170-CD652148F434}"/>
                </a:ext>
              </a:extLst>
            </p:cNvPr>
            <p:cNvSpPr/>
            <p:nvPr/>
          </p:nvSpPr>
          <p:spPr>
            <a:xfrm rot="21130737">
              <a:off x="1731431" y="1784619"/>
              <a:ext cx="929676" cy="929676"/>
            </a:xfrm>
            <a:prstGeom prst="star5">
              <a:avLst>
                <a:gd name="adj" fmla="val 28883"/>
                <a:gd name="hf" fmla="val 105146"/>
                <a:gd name="vf" fmla="val 110557"/>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5" name="Picture 6" descr="มีรูปภาพของ: Klondike, MRS. FIELDS Chocolate Chip Cookie Ice Cream Sandwich, 7 oz. (12 count)">
            <a:extLst>
              <a:ext uri="{FF2B5EF4-FFF2-40B4-BE49-F238E27FC236}">
                <a16:creationId xmlns:a16="http://schemas.microsoft.com/office/drawing/2014/main" id="{D20DAB60-6769-4AA2-882D-A62E3F82150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832" b="89441" l="9787" r="89787">
                        <a14:foregroundMark x1="38723" y1="10559" x2="48511" y2="13665"/>
                        <a14:foregroundMark x1="31915" y1="9317" x2="45106" y2="6832"/>
                        <a14:foregroundMark x1="57447" y1="6832" x2="66809" y2="13665"/>
                        <a14:foregroundMark x1="82979" y1="66460" x2="83404" y2="57143"/>
                      </a14:backgroundRemoval>
                    </a14:imgEffect>
                  </a14:imgLayer>
                </a14:imgProps>
              </a:ext>
              <a:ext uri="{28A0092B-C50C-407E-A947-70E740481C1C}">
                <a14:useLocalDpi xmlns:a14="http://schemas.microsoft.com/office/drawing/2010/main" val="0"/>
              </a:ext>
            </a:extLst>
          </a:blip>
          <a:srcRect/>
          <a:stretch>
            <a:fillRect/>
          </a:stretch>
        </p:blipFill>
        <p:spPr bwMode="auto">
          <a:xfrm rot="1506587">
            <a:off x="6673238" y="896780"/>
            <a:ext cx="1308359" cy="896365"/>
          </a:xfrm>
          <a:prstGeom prst="rect">
            <a:avLst/>
          </a:prstGeom>
          <a:noFill/>
          <a:extLst>
            <a:ext uri="{909E8E84-426E-40DD-AFC4-6F175D3DCCD1}">
              <a14:hiddenFill xmlns:a14="http://schemas.microsoft.com/office/drawing/2010/main">
                <a:solidFill>
                  <a:srgbClr val="FFFFFF"/>
                </a:solidFill>
              </a14:hiddenFill>
            </a:ext>
          </a:extLst>
        </p:spPr>
      </p:pic>
      <p:grpSp>
        <p:nvGrpSpPr>
          <p:cNvPr id="177" name="Group 176">
            <a:extLst>
              <a:ext uri="{FF2B5EF4-FFF2-40B4-BE49-F238E27FC236}">
                <a16:creationId xmlns:a16="http://schemas.microsoft.com/office/drawing/2014/main" id="{BAFA079D-66F6-4A8A-887E-9B6369BEDE53}"/>
              </a:ext>
            </a:extLst>
          </p:cNvPr>
          <p:cNvGrpSpPr/>
          <p:nvPr/>
        </p:nvGrpSpPr>
        <p:grpSpPr>
          <a:xfrm rot="2197526">
            <a:off x="5506464" y="5490757"/>
            <a:ext cx="477491" cy="436201"/>
            <a:chOff x="7557857" y="1942110"/>
            <a:chExt cx="1322386" cy="1208036"/>
          </a:xfrm>
        </p:grpSpPr>
        <p:sp>
          <p:nvSpPr>
            <p:cNvPr id="178" name="Heart 177">
              <a:extLst>
                <a:ext uri="{FF2B5EF4-FFF2-40B4-BE49-F238E27FC236}">
                  <a16:creationId xmlns:a16="http://schemas.microsoft.com/office/drawing/2014/main" id="{1E038C6C-EA95-4BA9-B536-C70F883823E6}"/>
                </a:ext>
              </a:extLst>
            </p:cNvPr>
            <p:cNvSpPr/>
            <p:nvPr/>
          </p:nvSpPr>
          <p:spPr>
            <a:xfrm>
              <a:off x="7734151" y="2004055"/>
              <a:ext cx="1146092" cy="1146091"/>
            </a:xfrm>
            <a:prstGeom prst="heart">
              <a:avLst/>
            </a:prstGeom>
            <a:solidFill>
              <a:srgbClr val="563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Heart 178">
              <a:extLst>
                <a:ext uri="{FF2B5EF4-FFF2-40B4-BE49-F238E27FC236}">
                  <a16:creationId xmlns:a16="http://schemas.microsoft.com/office/drawing/2014/main" id="{1439C952-C0C0-4D02-A9A9-C617CFC0A7D3}"/>
                </a:ext>
              </a:extLst>
            </p:cNvPr>
            <p:cNvSpPr/>
            <p:nvPr/>
          </p:nvSpPr>
          <p:spPr>
            <a:xfrm>
              <a:off x="7557857" y="1942110"/>
              <a:ext cx="1146091" cy="1146091"/>
            </a:xfrm>
            <a:prstGeom prst="heart">
              <a:avLst/>
            </a:prstGeom>
            <a:solidFill>
              <a:srgbClr val="C4540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07602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3DE"/>
        </a:solidFill>
        <a:effectLst/>
      </p:bgPr>
    </p:bg>
    <p:spTree>
      <p:nvGrpSpPr>
        <p:cNvPr id="1" name=""/>
        <p:cNvGrpSpPr/>
        <p:nvPr/>
      </p:nvGrpSpPr>
      <p:grpSpPr>
        <a:xfrm>
          <a:off x="0" y="0"/>
          <a:ext cx="0" cy="0"/>
          <a:chOff x="0" y="0"/>
          <a:chExt cx="0" cy="0"/>
        </a:xfrm>
      </p:grpSpPr>
      <p:grpSp>
        <p:nvGrpSpPr>
          <p:cNvPr id="306" name="Group 305">
            <a:extLst>
              <a:ext uri="{FF2B5EF4-FFF2-40B4-BE49-F238E27FC236}">
                <a16:creationId xmlns:a16="http://schemas.microsoft.com/office/drawing/2014/main" id="{4C8B9EB9-AE4E-4948-AD85-D8DFB692266D}"/>
              </a:ext>
            </a:extLst>
          </p:cNvPr>
          <p:cNvGrpSpPr/>
          <p:nvPr/>
        </p:nvGrpSpPr>
        <p:grpSpPr>
          <a:xfrm>
            <a:off x="-408832" y="-10263"/>
            <a:ext cx="12208049" cy="6873133"/>
            <a:chOff x="-16049" y="-1279"/>
            <a:chExt cx="12208049" cy="6873133"/>
          </a:xfrm>
        </p:grpSpPr>
        <p:grpSp>
          <p:nvGrpSpPr>
            <p:cNvPr id="307" name="Group 306">
              <a:extLst>
                <a:ext uri="{FF2B5EF4-FFF2-40B4-BE49-F238E27FC236}">
                  <a16:creationId xmlns:a16="http://schemas.microsoft.com/office/drawing/2014/main" id="{8C2084F8-84FF-435D-979B-C97278F1C613}"/>
                </a:ext>
              </a:extLst>
            </p:cNvPr>
            <p:cNvGrpSpPr/>
            <p:nvPr/>
          </p:nvGrpSpPr>
          <p:grpSpPr>
            <a:xfrm>
              <a:off x="5351081" y="0"/>
              <a:ext cx="2685329" cy="6871854"/>
              <a:chOff x="3611300" y="0"/>
              <a:chExt cx="2685329" cy="6871854"/>
            </a:xfrm>
          </p:grpSpPr>
          <p:cxnSp>
            <p:nvCxnSpPr>
              <p:cNvPr id="389" name="Straight Connector 388">
                <a:extLst>
                  <a:ext uri="{FF2B5EF4-FFF2-40B4-BE49-F238E27FC236}">
                    <a16:creationId xmlns:a16="http://schemas.microsoft.com/office/drawing/2014/main" id="{4FC030FF-2A48-4460-9D28-C327CB922B5B}"/>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A6FFBF58-58C0-4A1B-AFF0-53FE89038C2B}"/>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DA1A442E-FF4A-401A-94F8-344942BD5EE0}"/>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C7AD8C45-E877-4515-A594-7FA29102F7D9}"/>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3B1F8D86-EE0C-410F-95D2-6A356500C60A}"/>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CCED2462-8002-4541-A13F-7538B838D34B}"/>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19C584D9-9919-4D52-A67E-E759445946F9}"/>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66E1CEDD-89E0-4A87-9FFC-151F17C82B95}"/>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B6686860-4BC5-4FE7-B2B0-78F7FBBE3FD1}"/>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756EC205-E756-4536-9842-19607397CD95}"/>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C5D06442-4E8C-4A2A-A343-A1D96C6CEB69}"/>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9C9782DD-6A87-48C8-9D08-C89DC78B4C85}"/>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895A6DF0-41BE-496D-B3D5-6180245C0A3A}"/>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58D580BD-043B-42E5-AB35-63B704F6A427}"/>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6E6A6DE4-7C70-4706-815D-DC7A5614D0FC}"/>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5A18D0E4-D077-4371-B7EF-93AE07D44E96}"/>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D22DC5B7-6A87-4FCE-95FA-5EB109D8E9F2}"/>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4B7CF32C-FCAC-43BF-9718-C43916C71F49}"/>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AD5CD015-A16E-4412-99D2-DF3351F831FE}"/>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C4E89749-A634-44A6-A332-FA655B1299A3}"/>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08" name="Group 307">
              <a:extLst>
                <a:ext uri="{FF2B5EF4-FFF2-40B4-BE49-F238E27FC236}">
                  <a16:creationId xmlns:a16="http://schemas.microsoft.com/office/drawing/2014/main" id="{B9F0B32D-C326-4003-92FC-13BA6DA6E526}"/>
                </a:ext>
              </a:extLst>
            </p:cNvPr>
            <p:cNvGrpSpPr/>
            <p:nvPr/>
          </p:nvGrpSpPr>
          <p:grpSpPr>
            <a:xfrm>
              <a:off x="2669277" y="-1279"/>
              <a:ext cx="2685329" cy="6871854"/>
              <a:chOff x="3611300" y="0"/>
              <a:chExt cx="2685329" cy="6871854"/>
            </a:xfrm>
          </p:grpSpPr>
          <p:cxnSp>
            <p:nvCxnSpPr>
              <p:cNvPr id="369" name="Straight Connector 368">
                <a:extLst>
                  <a:ext uri="{FF2B5EF4-FFF2-40B4-BE49-F238E27FC236}">
                    <a16:creationId xmlns:a16="http://schemas.microsoft.com/office/drawing/2014/main" id="{A38CD5A1-1CFC-4182-92A2-C78098FC3C7F}"/>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FF4FF6A1-F63A-484B-B309-4F97A5E58081}"/>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91A8C714-43AF-40B5-A84C-4F31706FDFD3}"/>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2D05CF5E-9695-469B-AAB6-077CD440B41F}"/>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FB51EC03-2EE2-4FF8-827D-BC627C4407B8}"/>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FA3FED74-A80A-499E-A1F9-367027740C8A}"/>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14BD1E55-8ECD-43E2-AFE9-6E18B0A78B5B}"/>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932EC2D9-7C7A-4C59-80D8-5FCFAFD8A489}"/>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9E7B5E2A-A4A5-4D12-846E-922D0F5DD448}"/>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9B7BAE63-6858-40F9-AA8E-E0C53EF60152}"/>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42EF8495-2A13-485D-A7FE-A9133ED63227}"/>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C9D0C2E9-3EB2-4541-BB52-9BA8EDEC80B8}"/>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1839533E-97AB-43EC-AC17-1709865A9A6F}"/>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B9C8C718-070B-45E1-9821-67C43DDBBC71}"/>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6BDF845F-3EF8-44C0-A767-C85F505BE546}"/>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52BB5D23-18B9-42DB-A6C7-0578FFB5B513}"/>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6DC701C8-32AA-4A27-8116-EB325F238A8E}"/>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F5ABE5A7-25D9-4255-8DBE-A850C7AB3795}"/>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5F5A946C-3A65-4F02-A59D-84DB11457E2B}"/>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6CD215D9-5CA5-498B-B64F-31835876F08A}"/>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09" name="Group 308">
              <a:extLst>
                <a:ext uri="{FF2B5EF4-FFF2-40B4-BE49-F238E27FC236}">
                  <a16:creationId xmlns:a16="http://schemas.microsoft.com/office/drawing/2014/main" id="{33BCE14E-9FAC-4D10-94C8-37507B73A3B3}"/>
                </a:ext>
              </a:extLst>
            </p:cNvPr>
            <p:cNvGrpSpPr/>
            <p:nvPr/>
          </p:nvGrpSpPr>
          <p:grpSpPr>
            <a:xfrm>
              <a:off x="-16049" y="0"/>
              <a:ext cx="2685329" cy="6871854"/>
              <a:chOff x="3611300" y="0"/>
              <a:chExt cx="2685329" cy="6871854"/>
            </a:xfrm>
          </p:grpSpPr>
          <p:cxnSp>
            <p:nvCxnSpPr>
              <p:cNvPr id="348" name="Straight Connector 347">
                <a:extLst>
                  <a:ext uri="{FF2B5EF4-FFF2-40B4-BE49-F238E27FC236}">
                    <a16:creationId xmlns:a16="http://schemas.microsoft.com/office/drawing/2014/main" id="{701D3D13-6C5C-4992-B543-321A46513BC9}"/>
                  </a:ext>
                </a:extLst>
              </p:cNvPr>
              <p:cNvCxnSpPr/>
              <p:nvPr/>
            </p:nvCxnSpPr>
            <p:spPr>
              <a:xfrm>
                <a:off x="361130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06DD2610-130B-4701-829B-EB6B1E42AEAE}"/>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55BE273D-0F92-4AFB-865A-13F0A75D7B26}"/>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CA6EB618-BD86-4AD6-AF6A-B3934DBD7CFE}"/>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A35C900E-0446-47CC-AE2F-1A70D7767724}"/>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9E52CC7A-D25D-4F39-9528-AF367C256E20}"/>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B74EA7B0-E9D5-4D2B-96C2-CD9F3A051742}"/>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9DEFDC93-B08B-4C5F-AC6D-1EBF55997683}"/>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69A4D887-C0A6-4EEE-9A23-27C31804B080}"/>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44F21771-1306-422A-AF9A-9D9DE698489C}"/>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870C0D6F-E93C-4A50-A496-496D8AB844DB}"/>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9A94A56D-598C-48FD-8E82-AAC90D8259E4}"/>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ECCC131B-9F72-48EE-96E6-FE6548EA6AA0}"/>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A9B2DB61-E6D8-4723-ACD5-C102C2FD1695}"/>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FE6D7772-F257-485A-880A-D4992B71389D}"/>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423193BC-4C52-48F5-8F39-215811135B27}"/>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F2D15E7E-0E87-4D08-BAFD-83F6B22354D4}"/>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CD0F20F8-DA6F-4E95-8C5B-168263E57DAB}"/>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B3513295-E807-40CD-9DB0-C992569EBD97}"/>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CF8C3F78-C323-4F4B-A1A4-EB72CB393891}"/>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3F82B913-1FCC-441B-9D32-3A0A3DE67D17}"/>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10" name="Group 309">
              <a:extLst>
                <a:ext uri="{FF2B5EF4-FFF2-40B4-BE49-F238E27FC236}">
                  <a16:creationId xmlns:a16="http://schemas.microsoft.com/office/drawing/2014/main" id="{01757B52-A2C3-418B-A717-DA62E155F11A}"/>
                </a:ext>
              </a:extLst>
            </p:cNvPr>
            <p:cNvGrpSpPr/>
            <p:nvPr/>
          </p:nvGrpSpPr>
          <p:grpSpPr>
            <a:xfrm>
              <a:off x="10711166" y="0"/>
              <a:ext cx="1480834" cy="6871854"/>
              <a:chOff x="10711166" y="0"/>
              <a:chExt cx="1480834" cy="6871854"/>
            </a:xfrm>
          </p:grpSpPr>
          <p:cxnSp>
            <p:nvCxnSpPr>
              <p:cNvPr id="331" name="Straight Connector 330">
                <a:extLst>
                  <a:ext uri="{FF2B5EF4-FFF2-40B4-BE49-F238E27FC236}">
                    <a16:creationId xmlns:a16="http://schemas.microsoft.com/office/drawing/2014/main" id="{457CDEAE-5EA4-42CA-9712-AB5CD74E0584}"/>
                  </a:ext>
                </a:extLst>
              </p:cNvPr>
              <p:cNvCxnSpPr>
                <a:cxnSpLocks/>
              </p:cNvCxnSpPr>
              <p:nvPr/>
            </p:nvCxnSpPr>
            <p:spPr>
              <a:xfrm>
                <a:off x="11248232"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4EAC11D1-82E2-4240-BFD7-0EFD1854DA35}"/>
                  </a:ext>
                </a:extLst>
              </p:cNvPr>
              <p:cNvCxnSpPr>
                <a:cxnSpLocks/>
              </p:cNvCxnSpPr>
              <p:nvPr/>
            </p:nvCxnSpPr>
            <p:spPr>
              <a:xfrm>
                <a:off x="11785297"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3459F72A-7669-459F-8518-EEC3F8A3B719}"/>
                  </a:ext>
                </a:extLst>
              </p:cNvPr>
              <p:cNvCxnSpPr>
                <a:cxnSpLocks/>
              </p:cNvCxnSpPr>
              <p:nvPr/>
            </p:nvCxnSpPr>
            <p:spPr>
              <a:xfrm>
                <a:off x="10711167" y="0"/>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E46D682A-141D-4906-BA7C-DE35F613359C}"/>
                  </a:ext>
                </a:extLst>
              </p:cNvPr>
              <p:cNvCxnSpPr>
                <a:cxnSpLocks/>
              </p:cNvCxnSpPr>
              <p:nvPr/>
            </p:nvCxnSpPr>
            <p:spPr>
              <a:xfrm>
                <a:off x="10711168" y="490847"/>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666FEA43-7535-4019-B6C1-A4324BE440D7}"/>
                  </a:ext>
                </a:extLst>
              </p:cNvPr>
              <p:cNvCxnSpPr>
                <a:cxnSpLocks/>
              </p:cNvCxnSpPr>
              <p:nvPr/>
            </p:nvCxnSpPr>
            <p:spPr>
              <a:xfrm>
                <a:off x="10711168" y="98169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8302FCE1-0A55-470C-80F1-020D8A672D63}"/>
                  </a:ext>
                </a:extLst>
              </p:cNvPr>
              <p:cNvCxnSpPr>
                <a:cxnSpLocks/>
              </p:cNvCxnSpPr>
              <p:nvPr/>
            </p:nvCxnSpPr>
            <p:spPr>
              <a:xfrm>
                <a:off x="10711167" y="1472541"/>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A3B3395C-3FAB-4D69-BD1C-89395B37FF60}"/>
                  </a:ext>
                </a:extLst>
              </p:cNvPr>
              <p:cNvCxnSpPr>
                <a:cxnSpLocks/>
              </p:cNvCxnSpPr>
              <p:nvPr/>
            </p:nvCxnSpPr>
            <p:spPr>
              <a:xfrm>
                <a:off x="10711168" y="1963388"/>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E31FB345-5A9E-4BE3-BE67-F8E33E096515}"/>
                  </a:ext>
                </a:extLst>
              </p:cNvPr>
              <p:cNvCxnSpPr>
                <a:cxnSpLocks/>
              </p:cNvCxnSpPr>
              <p:nvPr/>
            </p:nvCxnSpPr>
            <p:spPr>
              <a:xfrm>
                <a:off x="10711166" y="2454235"/>
                <a:ext cx="1480834"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4A97CE38-5E05-4A06-A049-E8BA8A572BA4}"/>
                  </a:ext>
                </a:extLst>
              </p:cNvPr>
              <p:cNvCxnSpPr>
                <a:cxnSpLocks/>
              </p:cNvCxnSpPr>
              <p:nvPr/>
            </p:nvCxnSpPr>
            <p:spPr>
              <a:xfrm>
                <a:off x="10711167" y="2945082"/>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9B8FC491-77AE-4F26-AF4F-E07B9A0308D5}"/>
                  </a:ext>
                </a:extLst>
              </p:cNvPr>
              <p:cNvCxnSpPr>
                <a:cxnSpLocks/>
              </p:cNvCxnSpPr>
              <p:nvPr/>
            </p:nvCxnSpPr>
            <p:spPr>
              <a:xfrm>
                <a:off x="10711167" y="3435929"/>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A28E3B2C-65C3-4F49-AC02-69BB5BA41E7E}"/>
                  </a:ext>
                </a:extLst>
              </p:cNvPr>
              <p:cNvCxnSpPr>
                <a:cxnSpLocks/>
              </p:cNvCxnSpPr>
              <p:nvPr/>
            </p:nvCxnSpPr>
            <p:spPr>
              <a:xfrm>
                <a:off x="10711166" y="4417623"/>
                <a:ext cx="1480834"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28E21369-E7E4-4FB9-8747-D5095A3635FE}"/>
                  </a:ext>
                </a:extLst>
              </p:cNvPr>
              <p:cNvCxnSpPr>
                <a:cxnSpLocks/>
              </p:cNvCxnSpPr>
              <p:nvPr/>
            </p:nvCxnSpPr>
            <p:spPr>
              <a:xfrm>
                <a:off x="10711167" y="3926776"/>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AD18B1AF-13D4-4EC6-855C-30761A14E783}"/>
                  </a:ext>
                </a:extLst>
              </p:cNvPr>
              <p:cNvCxnSpPr>
                <a:cxnSpLocks/>
              </p:cNvCxnSpPr>
              <p:nvPr/>
            </p:nvCxnSpPr>
            <p:spPr>
              <a:xfrm>
                <a:off x="10711167" y="4908470"/>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70A34842-4A8C-4EBD-899C-9EB5AA65AB08}"/>
                  </a:ext>
                </a:extLst>
              </p:cNvPr>
              <p:cNvCxnSpPr>
                <a:cxnSpLocks/>
              </p:cNvCxnSpPr>
              <p:nvPr/>
            </p:nvCxnSpPr>
            <p:spPr>
              <a:xfrm>
                <a:off x="10711168" y="5399317"/>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3D139BE3-68CC-4E7D-9F64-2C569A51570B}"/>
                  </a:ext>
                </a:extLst>
              </p:cNvPr>
              <p:cNvCxnSpPr>
                <a:cxnSpLocks/>
              </p:cNvCxnSpPr>
              <p:nvPr/>
            </p:nvCxnSpPr>
            <p:spPr>
              <a:xfrm>
                <a:off x="10711167" y="6381011"/>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C60441D0-F88E-43D2-B293-273A78B1FA36}"/>
                  </a:ext>
                </a:extLst>
              </p:cNvPr>
              <p:cNvCxnSpPr>
                <a:cxnSpLocks/>
              </p:cNvCxnSpPr>
              <p:nvPr/>
            </p:nvCxnSpPr>
            <p:spPr>
              <a:xfrm>
                <a:off x="10711168" y="589016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D3DB9159-88B9-4F1C-9733-8AC504E6D374}"/>
                  </a:ext>
                </a:extLst>
              </p:cNvPr>
              <p:cNvCxnSpPr>
                <a:cxnSpLocks/>
              </p:cNvCxnSpPr>
              <p:nvPr/>
            </p:nvCxnSpPr>
            <p:spPr>
              <a:xfrm>
                <a:off x="10711168" y="687185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11" name="Group 310">
              <a:extLst>
                <a:ext uri="{FF2B5EF4-FFF2-40B4-BE49-F238E27FC236}">
                  <a16:creationId xmlns:a16="http://schemas.microsoft.com/office/drawing/2014/main" id="{8BB0F49E-97F6-4327-853A-A201D3CC1D42}"/>
                </a:ext>
              </a:extLst>
            </p:cNvPr>
            <p:cNvGrpSpPr/>
            <p:nvPr/>
          </p:nvGrpSpPr>
          <p:grpSpPr>
            <a:xfrm>
              <a:off x="8032886" y="0"/>
              <a:ext cx="2685329" cy="6871854"/>
              <a:chOff x="3611300" y="0"/>
              <a:chExt cx="2685329" cy="6871854"/>
            </a:xfrm>
          </p:grpSpPr>
          <p:cxnSp>
            <p:nvCxnSpPr>
              <p:cNvPr id="312" name="Straight Connector 311">
                <a:extLst>
                  <a:ext uri="{FF2B5EF4-FFF2-40B4-BE49-F238E27FC236}">
                    <a16:creationId xmlns:a16="http://schemas.microsoft.com/office/drawing/2014/main" id="{8176E972-A8BF-49DA-A557-8D8322EBAEE2}"/>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E24259EA-4E59-4366-ADD8-C0DED5E72EEB}"/>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B5DF0BD5-3A84-4019-BB7E-EDAC8B5375B6}"/>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5314D6E1-614E-47F0-A89B-F423F1A1B2E7}"/>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4D588673-48B0-4C37-88FE-BC81A46CC975}"/>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C49DF654-B1AF-4A63-BDA0-089DB56D59A6}"/>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8769B584-367C-490B-9E6D-2F66F2712B8D}"/>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268644F6-8699-4DF7-B61A-1BF23A30CEE4}"/>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F28C0FFE-5AAD-4E88-BCAF-1D01F0782BD2}"/>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87FAA81A-260C-4AD1-9204-E92249F921DF}"/>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4849532B-4DF9-420F-BEBC-E7A887ED1C84}"/>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8BDA8F1A-953A-4F71-A281-68D85CFFDA1A}"/>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756281E1-9451-4901-9C15-2A3E161C1912}"/>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14560177-2BEB-47CF-94DE-30D95A3372E6}"/>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28F7C205-9EF8-43B8-8A2C-3BFE4BB6CB76}"/>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A4F270C1-A366-45DC-AEF3-DA55F5A44DEA}"/>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5B64FD77-892C-4263-A3DD-B337D17442FD}"/>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AB4534CD-B1EC-4BF0-9503-3C04DC5CF89E}"/>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CE6EAEBB-6BBD-4E32-9EA3-A1B37B514DF3}"/>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sp>
        <p:nvSpPr>
          <p:cNvPr id="411" name="Frame 410">
            <a:extLst>
              <a:ext uri="{FF2B5EF4-FFF2-40B4-BE49-F238E27FC236}">
                <a16:creationId xmlns:a16="http://schemas.microsoft.com/office/drawing/2014/main" id="{FF948C8F-97DD-4840-81D6-DBB4A04B53AF}"/>
              </a:ext>
            </a:extLst>
          </p:cNvPr>
          <p:cNvSpPr/>
          <p:nvPr/>
        </p:nvSpPr>
        <p:spPr>
          <a:xfrm>
            <a:off x="0" y="-80602"/>
            <a:ext cx="12263978" cy="6998677"/>
          </a:xfrm>
          <a:prstGeom prst="frame">
            <a:avLst>
              <a:gd name="adj1" fmla="val 6721"/>
            </a:avLst>
          </a:prstGeom>
          <a:solidFill>
            <a:srgbClr val="6F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93" name="Picture 3">
            <a:extLst>
              <a:ext uri="{FF2B5EF4-FFF2-40B4-BE49-F238E27FC236}">
                <a16:creationId xmlns:a16="http://schemas.microsoft.com/office/drawing/2014/main" id="{B8D7156A-6962-4F76-837A-E28141F0F98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681124" y="-65068"/>
            <a:ext cx="2840750" cy="3022074"/>
          </a:xfrm>
          <a:prstGeom prst="rect">
            <a:avLst/>
          </a:prstGeom>
          <a:effectLst>
            <a:outerShdw blurRad="50800" dist="38100" algn="l" rotWithShape="0">
              <a:prstClr val="black">
                <a:alpha val="40000"/>
              </a:prstClr>
            </a:outerShdw>
          </a:effectLst>
        </p:spPr>
      </p:pic>
      <p:grpSp>
        <p:nvGrpSpPr>
          <p:cNvPr id="3" name="Group 2">
            <a:extLst>
              <a:ext uri="{FF2B5EF4-FFF2-40B4-BE49-F238E27FC236}">
                <a16:creationId xmlns:a16="http://schemas.microsoft.com/office/drawing/2014/main" id="{C583C0E6-F0F8-4855-B705-7E2BD20CE8AC}"/>
              </a:ext>
            </a:extLst>
          </p:cNvPr>
          <p:cNvGrpSpPr/>
          <p:nvPr/>
        </p:nvGrpSpPr>
        <p:grpSpPr>
          <a:xfrm>
            <a:off x="7406555" y="7476603"/>
            <a:ext cx="2957243" cy="2966839"/>
            <a:chOff x="-785538" y="1146823"/>
            <a:chExt cx="2957243" cy="2966839"/>
          </a:xfrm>
        </p:grpSpPr>
        <p:sp>
          <p:nvSpPr>
            <p:cNvPr id="198" name="Oval 197">
              <a:extLst>
                <a:ext uri="{FF2B5EF4-FFF2-40B4-BE49-F238E27FC236}">
                  <a16:creationId xmlns:a16="http://schemas.microsoft.com/office/drawing/2014/main" id="{537CAD3C-4E18-4E7F-B363-C7048A463F00}"/>
                </a:ext>
              </a:extLst>
            </p:cNvPr>
            <p:cNvSpPr/>
            <p:nvPr/>
          </p:nvSpPr>
          <p:spPr>
            <a:xfrm>
              <a:off x="-785538" y="1146823"/>
              <a:ext cx="2957243" cy="2957243"/>
            </a:xfrm>
            <a:prstGeom prst="ellipse">
              <a:avLst/>
            </a:prstGeom>
            <a:solidFill>
              <a:srgbClr val="B18C67">
                <a:alpha val="92000"/>
              </a:srgbClr>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0" name="Picture 3">
              <a:extLst>
                <a:ext uri="{FF2B5EF4-FFF2-40B4-BE49-F238E27FC236}">
                  <a16:creationId xmlns:a16="http://schemas.microsoft.com/office/drawing/2014/main" id="{ED830A03-2973-4840-9763-DA134B2E1F5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02333" y="1621066"/>
              <a:ext cx="2343042" cy="2492596"/>
            </a:xfrm>
            <a:prstGeom prst="rect">
              <a:avLst/>
            </a:prstGeom>
          </p:spPr>
        </p:pic>
      </p:grpSp>
      <p:sp>
        <p:nvSpPr>
          <p:cNvPr id="462" name="Chord 135">
            <a:extLst>
              <a:ext uri="{FF2B5EF4-FFF2-40B4-BE49-F238E27FC236}">
                <a16:creationId xmlns:a16="http://schemas.microsoft.com/office/drawing/2014/main" id="{79715661-1C05-4B25-B47A-4B9FF2310C60}"/>
              </a:ext>
            </a:extLst>
          </p:cNvPr>
          <p:cNvSpPr/>
          <p:nvPr/>
        </p:nvSpPr>
        <p:spPr>
          <a:xfrm rot="1800000" flipH="1">
            <a:off x="9323718" y="3711640"/>
            <a:ext cx="3555668" cy="4712343"/>
          </a:xfrm>
          <a:custGeom>
            <a:avLst/>
            <a:gdLst>
              <a:gd name="connsiteX0" fmla="*/ 5583399 w 6541359"/>
              <a:gd name="connsiteY0" fmla="*/ 5583399 h 6541359"/>
              <a:gd name="connsiteX1" fmla="*/ 1635339 w 6541359"/>
              <a:gd name="connsiteY1" fmla="*/ 6103171 h 6541359"/>
              <a:gd name="connsiteX2" fmla="*/ 111445 w 6541359"/>
              <a:gd name="connsiteY2" fmla="*/ 2424165 h 6541359"/>
              <a:gd name="connsiteX3" fmla="*/ 3270679 w 6541359"/>
              <a:gd name="connsiteY3" fmla="*/ -1 h 6541359"/>
              <a:gd name="connsiteX4" fmla="*/ 5583399 w 6541359"/>
              <a:gd name="connsiteY4" fmla="*/ 5583399 h 6541359"/>
              <a:gd name="connsiteX0" fmla="*/ 5583695 w 5583695"/>
              <a:gd name="connsiteY0" fmla="*/ 5380200 h 6338236"/>
              <a:gd name="connsiteX1" fmla="*/ 1635635 w 5583695"/>
              <a:gd name="connsiteY1" fmla="*/ 5899972 h 6338236"/>
              <a:gd name="connsiteX2" fmla="*/ 111741 w 5583695"/>
              <a:gd name="connsiteY2" fmla="*/ 2220966 h 6338236"/>
              <a:gd name="connsiteX3" fmla="*/ 3033908 w 5583695"/>
              <a:gd name="connsiteY3" fmla="*/ 0 h 6338236"/>
              <a:gd name="connsiteX4" fmla="*/ 5583695 w 5583695"/>
              <a:gd name="connsiteY4" fmla="*/ 5380200 h 633823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7105488"/>
              <a:gd name="connsiteX1" fmla="*/ 1635635 w 5583695"/>
              <a:gd name="connsiteY1" fmla="*/ 6189932 h 7105488"/>
              <a:gd name="connsiteX2" fmla="*/ 111741 w 5583695"/>
              <a:gd name="connsiteY2" fmla="*/ 2510926 h 7105488"/>
              <a:gd name="connsiteX3" fmla="*/ 3033908 w 5583695"/>
              <a:gd name="connsiteY3" fmla="*/ 289960 h 7105488"/>
              <a:gd name="connsiteX4" fmla="*/ 5583695 w 5583695"/>
              <a:gd name="connsiteY4" fmla="*/ 5670160 h 7105488"/>
              <a:gd name="connsiteX0" fmla="*/ 5583695 w 5588648"/>
              <a:gd name="connsiteY0" fmla="*/ 5670160 h 7091781"/>
              <a:gd name="connsiteX1" fmla="*/ 1635635 w 5588648"/>
              <a:gd name="connsiteY1" fmla="*/ 6189932 h 7091781"/>
              <a:gd name="connsiteX2" fmla="*/ 111741 w 5588648"/>
              <a:gd name="connsiteY2" fmla="*/ 2510926 h 7091781"/>
              <a:gd name="connsiteX3" fmla="*/ 3033908 w 5588648"/>
              <a:gd name="connsiteY3" fmla="*/ 289960 h 7091781"/>
              <a:gd name="connsiteX4" fmla="*/ 5583695 w 5588648"/>
              <a:gd name="connsiteY4" fmla="*/ 5670160 h 709178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648" h="7406661">
                <a:moveTo>
                  <a:pt x="5583695" y="5985040"/>
                </a:moveTo>
                <a:cubicBezTo>
                  <a:pt x="5722279" y="8318723"/>
                  <a:pt x="2917637" y="7244976"/>
                  <a:pt x="1635635" y="6504812"/>
                </a:cubicBezTo>
                <a:cubicBezTo>
                  <a:pt x="353633" y="5764648"/>
                  <a:pt x="-271396" y="4255693"/>
                  <a:pt x="111741" y="2825806"/>
                </a:cubicBezTo>
                <a:cubicBezTo>
                  <a:pt x="494878" y="1395919"/>
                  <a:pt x="2434113" y="-1173160"/>
                  <a:pt x="3033908" y="604840"/>
                </a:cubicBezTo>
                <a:cubicBezTo>
                  <a:pt x="3076682" y="5344639"/>
                  <a:pt x="4389454" y="2718440"/>
                  <a:pt x="5583695" y="5985040"/>
                </a:cubicBezTo>
                <a:close/>
              </a:path>
            </a:pathLst>
          </a:custGeom>
          <a:solidFill>
            <a:srgbClr val="B38C6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Chord 135">
            <a:extLst>
              <a:ext uri="{FF2B5EF4-FFF2-40B4-BE49-F238E27FC236}">
                <a16:creationId xmlns:a16="http://schemas.microsoft.com/office/drawing/2014/main" id="{E7207F82-B49A-4CB6-9C82-C11C1CA481FD}"/>
              </a:ext>
            </a:extLst>
          </p:cNvPr>
          <p:cNvSpPr/>
          <p:nvPr/>
        </p:nvSpPr>
        <p:spPr>
          <a:xfrm rot="5784377">
            <a:off x="-295896" y="-2046199"/>
            <a:ext cx="3555668" cy="4712343"/>
          </a:xfrm>
          <a:custGeom>
            <a:avLst/>
            <a:gdLst>
              <a:gd name="connsiteX0" fmla="*/ 5583399 w 6541359"/>
              <a:gd name="connsiteY0" fmla="*/ 5583399 h 6541359"/>
              <a:gd name="connsiteX1" fmla="*/ 1635339 w 6541359"/>
              <a:gd name="connsiteY1" fmla="*/ 6103171 h 6541359"/>
              <a:gd name="connsiteX2" fmla="*/ 111445 w 6541359"/>
              <a:gd name="connsiteY2" fmla="*/ 2424165 h 6541359"/>
              <a:gd name="connsiteX3" fmla="*/ 3270679 w 6541359"/>
              <a:gd name="connsiteY3" fmla="*/ -1 h 6541359"/>
              <a:gd name="connsiteX4" fmla="*/ 5583399 w 6541359"/>
              <a:gd name="connsiteY4" fmla="*/ 5583399 h 6541359"/>
              <a:gd name="connsiteX0" fmla="*/ 5583695 w 5583695"/>
              <a:gd name="connsiteY0" fmla="*/ 5380200 h 6338236"/>
              <a:gd name="connsiteX1" fmla="*/ 1635635 w 5583695"/>
              <a:gd name="connsiteY1" fmla="*/ 5899972 h 6338236"/>
              <a:gd name="connsiteX2" fmla="*/ 111741 w 5583695"/>
              <a:gd name="connsiteY2" fmla="*/ 2220966 h 6338236"/>
              <a:gd name="connsiteX3" fmla="*/ 3033908 w 5583695"/>
              <a:gd name="connsiteY3" fmla="*/ 0 h 6338236"/>
              <a:gd name="connsiteX4" fmla="*/ 5583695 w 5583695"/>
              <a:gd name="connsiteY4" fmla="*/ 5380200 h 633823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7105488"/>
              <a:gd name="connsiteX1" fmla="*/ 1635635 w 5583695"/>
              <a:gd name="connsiteY1" fmla="*/ 6189932 h 7105488"/>
              <a:gd name="connsiteX2" fmla="*/ 111741 w 5583695"/>
              <a:gd name="connsiteY2" fmla="*/ 2510926 h 7105488"/>
              <a:gd name="connsiteX3" fmla="*/ 3033908 w 5583695"/>
              <a:gd name="connsiteY3" fmla="*/ 289960 h 7105488"/>
              <a:gd name="connsiteX4" fmla="*/ 5583695 w 5583695"/>
              <a:gd name="connsiteY4" fmla="*/ 5670160 h 7105488"/>
              <a:gd name="connsiteX0" fmla="*/ 5583695 w 5588648"/>
              <a:gd name="connsiteY0" fmla="*/ 5670160 h 7091781"/>
              <a:gd name="connsiteX1" fmla="*/ 1635635 w 5588648"/>
              <a:gd name="connsiteY1" fmla="*/ 6189932 h 7091781"/>
              <a:gd name="connsiteX2" fmla="*/ 111741 w 5588648"/>
              <a:gd name="connsiteY2" fmla="*/ 2510926 h 7091781"/>
              <a:gd name="connsiteX3" fmla="*/ 3033908 w 5588648"/>
              <a:gd name="connsiteY3" fmla="*/ 289960 h 7091781"/>
              <a:gd name="connsiteX4" fmla="*/ 5583695 w 5588648"/>
              <a:gd name="connsiteY4" fmla="*/ 5670160 h 709178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648" h="7406661">
                <a:moveTo>
                  <a:pt x="5583695" y="5985040"/>
                </a:moveTo>
                <a:cubicBezTo>
                  <a:pt x="5722279" y="8318723"/>
                  <a:pt x="2917637" y="7244976"/>
                  <a:pt x="1635635" y="6504812"/>
                </a:cubicBezTo>
                <a:cubicBezTo>
                  <a:pt x="353633" y="5764648"/>
                  <a:pt x="-271396" y="4255693"/>
                  <a:pt x="111741" y="2825806"/>
                </a:cubicBezTo>
                <a:cubicBezTo>
                  <a:pt x="494878" y="1395919"/>
                  <a:pt x="2434113" y="-1173160"/>
                  <a:pt x="3033908" y="604840"/>
                </a:cubicBezTo>
                <a:cubicBezTo>
                  <a:pt x="3076682" y="5344639"/>
                  <a:pt x="4389454" y="2718440"/>
                  <a:pt x="5583695" y="5985040"/>
                </a:cubicBezTo>
                <a:close/>
              </a:path>
            </a:pathLst>
          </a:custGeom>
          <a:solidFill>
            <a:srgbClr val="B38C6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5" name="Group 414">
            <a:extLst>
              <a:ext uri="{FF2B5EF4-FFF2-40B4-BE49-F238E27FC236}">
                <a16:creationId xmlns:a16="http://schemas.microsoft.com/office/drawing/2014/main" id="{0C09413A-90C1-4E76-9E0F-388D16326B58}"/>
              </a:ext>
            </a:extLst>
          </p:cNvPr>
          <p:cNvGrpSpPr/>
          <p:nvPr/>
        </p:nvGrpSpPr>
        <p:grpSpPr>
          <a:xfrm>
            <a:off x="0" y="212871"/>
            <a:ext cx="632946" cy="573414"/>
            <a:chOff x="1731431" y="1784619"/>
            <a:chExt cx="1051621" cy="952710"/>
          </a:xfrm>
        </p:grpSpPr>
        <p:sp>
          <p:nvSpPr>
            <p:cNvPr id="416" name="Star: 5 Points 415">
              <a:extLst>
                <a:ext uri="{FF2B5EF4-FFF2-40B4-BE49-F238E27FC236}">
                  <a16:creationId xmlns:a16="http://schemas.microsoft.com/office/drawing/2014/main" id="{5556B6F5-BD60-483E-8632-631417C6D41C}"/>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Star: 5 Points 416">
              <a:extLst>
                <a:ext uri="{FF2B5EF4-FFF2-40B4-BE49-F238E27FC236}">
                  <a16:creationId xmlns:a16="http://schemas.microsoft.com/office/drawing/2014/main" id="{17BC002D-4017-444C-A75A-9CFE36B969FF}"/>
                </a:ext>
              </a:extLst>
            </p:cNvPr>
            <p:cNvSpPr/>
            <p:nvPr/>
          </p:nvSpPr>
          <p:spPr>
            <a:xfrm rot="21130737">
              <a:off x="1731431" y="1784619"/>
              <a:ext cx="929676" cy="929676"/>
            </a:xfrm>
            <a:prstGeom prst="star5">
              <a:avLst>
                <a:gd name="adj" fmla="val 28883"/>
                <a:gd name="hf" fmla="val 105146"/>
                <a:gd name="vf" fmla="val 110557"/>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8" name="Group 417">
            <a:extLst>
              <a:ext uri="{FF2B5EF4-FFF2-40B4-BE49-F238E27FC236}">
                <a16:creationId xmlns:a16="http://schemas.microsoft.com/office/drawing/2014/main" id="{FC572E88-FB29-4DCC-887C-3CC2EC790E85}"/>
              </a:ext>
            </a:extLst>
          </p:cNvPr>
          <p:cNvGrpSpPr/>
          <p:nvPr/>
        </p:nvGrpSpPr>
        <p:grpSpPr>
          <a:xfrm rot="2700000">
            <a:off x="3143868" y="178908"/>
            <a:ext cx="632946" cy="573414"/>
            <a:chOff x="1731431" y="1784619"/>
            <a:chExt cx="1051621" cy="952710"/>
          </a:xfrm>
        </p:grpSpPr>
        <p:sp>
          <p:nvSpPr>
            <p:cNvPr id="419" name="Star: 5 Points 418">
              <a:extLst>
                <a:ext uri="{FF2B5EF4-FFF2-40B4-BE49-F238E27FC236}">
                  <a16:creationId xmlns:a16="http://schemas.microsoft.com/office/drawing/2014/main" id="{7B772F8A-1D60-4205-86C2-82D4C775D91D}"/>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Star: 5 Points 419">
              <a:extLst>
                <a:ext uri="{FF2B5EF4-FFF2-40B4-BE49-F238E27FC236}">
                  <a16:creationId xmlns:a16="http://schemas.microsoft.com/office/drawing/2014/main" id="{CD17A4F9-6EFB-493B-8EDB-BC94FC6C3CE6}"/>
                </a:ext>
              </a:extLst>
            </p:cNvPr>
            <p:cNvSpPr/>
            <p:nvPr/>
          </p:nvSpPr>
          <p:spPr>
            <a:xfrm rot="21130737">
              <a:off x="1731431" y="1784619"/>
              <a:ext cx="929676" cy="929676"/>
            </a:xfrm>
            <a:prstGeom prst="star5">
              <a:avLst>
                <a:gd name="adj" fmla="val 28883"/>
                <a:gd name="hf" fmla="val 105146"/>
                <a:gd name="vf" fmla="val 110557"/>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3" name="Oval 422">
            <a:extLst>
              <a:ext uri="{FF2B5EF4-FFF2-40B4-BE49-F238E27FC236}">
                <a16:creationId xmlns:a16="http://schemas.microsoft.com/office/drawing/2014/main" id="{EB9EFF46-6798-44F3-B793-45FCAC13607C}"/>
              </a:ext>
            </a:extLst>
          </p:cNvPr>
          <p:cNvSpPr/>
          <p:nvPr/>
        </p:nvSpPr>
        <p:spPr>
          <a:xfrm>
            <a:off x="1529641" y="468895"/>
            <a:ext cx="331259" cy="331259"/>
          </a:xfrm>
          <a:prstGeom prst="ellipse">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4" name="Group 423">
            <a:extLst>
              <a:ext uri="{FF2B5EF4-FFF2-40B4-BE49-F238E27FC236}">
                <a16:creationId xmlns:a16="http://schemas.microsoft.com/office/drawing/2014/main" id="{FBAC9562-A07C-4417-8140-0F9A580062E3}"/>
              </a:ext>
            </a:extLst>
          </p:cNvPr>
          <p:cNvGrpSpPr/>
          <p:nvPr/>
        </p:nvGrpSpPr>
        <p:grpSpPr>
          <a:xfrm rot="2700000">
            <a:off x="11069389" y="4903610"/>
            <a:ext cx="632946" cy="573414"/>
            <a:chOff x="1731431" y="1784619"/>
            <a:chExt cx="1051621" cy="952710"/>
          </a:xfrm>
        </p:grpSpPr>
        <p:sp>
          <p:nvSpPr>
            <p:cNvPr id="425" name="Star: 5 Points 424">
              <a:extLst>
                <a:ext uri="{FF2B5EF4-FFF2-40B4-BE49-F238E27FC236}">
                  <a16:creationId xmlns:a16="http://schemas.microsoft.com/office/drawing/2014/main" id="{17E2153E-0DCF-425B-AA0C-76B17178F1F5}"/>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Star: 5 Points 425">
              <a:extLst>
                <a:ext uri="{FF2B5EF4-FFF2-40B4-BE49-F238E27FC236}">
                  <a16:creationId xmlns:a16="http://schemas.microsoft.com/office/drawing/2014/main" id="{832261A8-96CE-4727-A2C3-9635405372DC}"/>
                </a:ext>
              </a:extLst>
            </p:cNvPr>
            <p:cNvSpPr/>
            <p:nvPr/>
          </p:nvSpPr>
          <p:spPr>
            <a:xfrm rot="21130737">
              <a:off x="1731431" y="1784619"/>
              <a:ext cx="929676" cy="929676"/>
            </a:xfrm>
            <a:prstGeom prst="star5">
              <a:avLst>
                <a:gd name="adj" fmla="val 28883"/>
                <a:gd name="hf" fmla="val 105146"/>
                <a:gd name="vf" fmla="val 110557"/>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7" name="Group 426">
            <a:extLst>
              <a:ext uri="{FF2B5EF4-FFF2-40B4-BE49-F238E27FC236}">
                <a16:creationId xmlns:a16="http://schemas.microsoft.com/office/drawing/2014/main" id="{401E6840-E5CC-490F-B7AA-081CBC316604}"/>
              </a:ext>
            </a:extLst>
          </p:cNvPr>
          <p:cNvGrpSpPr/>
          <p:nvPr/>
        </p:nvGrpSpPr>
        <p:grpSpPr>
          <a:xfrm rot="2700000">
            <a:off x="10345637" y="6516519"/>
            <a:ext cx="632946" cy="573414"/>
            <a:chOff x="1731431" y="1784619"/>
            <a:chExt cx="1051621" cy="952710"/>
          </a:xfrm>
        </p:grpSpPr>
        <p:sp>
          <p:nvSpPr>
            <p:cNvPr id="428" name="Star: 5 Points 427">
              <a:extLst>
                <a:ext uri="{FF2B5EF4-FFF2-40B4-BE49-F238E27FC236}">
                  <a16:creationId xmlns:a16="http://schemas.microsoft.com/office/drawing/2014/main" id="{3C5F9A58-DB76-41A5-A158-FE98FD26D42B}"/>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Star: 5 Points 428">
              <a:extLst>
                <a:ext uri="{FF2B5EF4-FFF2-40B4-BE49-F238E27FC236}">
                  <a16:creationId xmlns:a16="http://schemas.microsoft.com/office/drawing/2014/main" id="{BE0AA617-DFA5-421A-A329-F3A95D955D76}"/>
                </a:ext>
              </a:extLst>
            </p:cNvPr>
            <p:cNvSpPr/>
            <p:nvPr/>
          </p:nvSpPr>
          <p:spPr>
            <a:xfrm rot="21130737">
              <a:off x="1731431" y="1784619"/>
              <a:ext cx="929676" cy="929676"/>
            </a:xfrm>
            <a:prstGeom prst="star5">
              <a:avLst>
                <a:gd name="adj" fmla="val 28883"/>
                <a:gd name="hf" fmla="val 105146"/>
                <a:gd name="vf" fmla="val 110557"/>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57" name="Straight Connector 456">
            <a:extLst>
              <a:ext uri="{FF2B5EF4-FFF2-40B4-BE49-F238E27FC236}">
                <a16:creationId xmlns:a16="http://schemas.microsoft.com/office/drawing/2014/main" id="{53D8F2C7-B232-4958-BC4B-44175D7122D1}"/>
              </a:ext>
            </a:extLst>
          </p:cNvPr>
          <p:cNvCxnSpPr/>
          <p:nvPr/>
        </p:nvCxnSpPr>
        <p:spPr>
          <a:xfrm>
            <a:off x="8992314" y="-73092"/>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nvGrpSpPr>
          <p:cNvPr id="183" name="Group 182">
            <a:extLst>
              <a:ext uri="{FF2B5EF4-FFF2-40B4-BE49-F238E27FC236}">
                <a16:creationId xmlns:a16="http://schemas.microsoft.com/office/drawing/2014/main" id="{D2AD8101-B983-49D4-B20C-F9BF80630282}"/>
              </a:ext>
            </a:extLst>
          </p:cNvPr>
          <p:cNvGrpSpPr/>
          <p:nvPr/>
        </p:nvGrpSpPr>
        <p:grpSpPr>
          <a:xfrm rot="367200">
            <a:off x="800126" y="5606146"/>
            <a:ext cx="567518" cy="558289"/>
            <a:chOff x="7825113" y="491768"/>
            <a:chExt cx="838888" cy="825246"/>
          </a:xfrm>
        </p:grpSpPr>
        <p:sp>
          <p:nvSpPr>
            <p:cNvPr id="184" name="Oval 183">
              <a:extLst>
                <a:ext uri="{FF2B5EF4-FFF2-40B4-BE49-F238E27FC236}">
                  <a16:creationId xmlns:a16="http://schemas.microsoft.com/office/drawing/2014/main" id="{8140E0B5-CAD1-424D-AD73-7CBDE7437B7B}"/>
                </a:ext>
              </a:extLst>
            </p:cNvPr>
            <p:cNvSpPr/>
            <p:nvPr/>
          </p:nvSpPr>
          <p:spPr>
            <a:xfrm>
              <a:off x="8065506" y="49176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B4AA1302-54C9-479C-904B-3F8C73350A62}"/>
                </a:ext>
              </a:extLst>
            </p:cNvPr>
            <p:cNvSpPr/>
            <p:nvPr/>
          </p:nvSpPr>
          <p:spPr>
            <a:xfrm>
              <a:off x="8283329" y="671031"/>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626D4870-81BF-4524-86B3-292910E207F9}"/>
                </a:ext>
              </a:extLst>
            </p:cNvPr>
            <p:cNvSpPr/>
            <p:nvPr/>
          </p:nvSpPr>
          <p:spPr>
            <a:xfrm>
              <a:off x="8193480" y="936342"/>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171664FB-9392-4443-937A-A1FFBAD2DDE5}"/>
                </a:ext>
              </a:extLst>
            </p:cNvPr>
            <p:cNvSpPr/>
            <p:nvPr/>
          </p:nvSpPr>
          <p:spPr>
            <a:xfrm>
              <a:off x="7825113" y="63529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02D8C945-7000-41E1-80A5-2AAC0FDBC064}"/>
                </a:ext>
              </a:extLst>
            </p:cNvPr>
            <p:cNvSpPr/>
            <p:nvPr/>
          </p:nvSpPr>
          <p:spPr>
            <a:xfrm>
              <a:off x="7877977" y="91995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2BDA76D0-85D0-4F45-A9FE-AFC017590871}"/>
                </a:ext>
              </a:extLst>
            </p:cNvPr>
            <p:cNvSpPr/>
            <p:nvPr/>
          </p:nvSpPr>
          <p:spPr>
            <a:xfrm>
              <a:off x="8090239" y="746325"/>
              <a:ext cx="331259" cy="331259"/>
            </a:xfrm>
            <a:prstGeom prst="ellipse">
              <a:avLst/>
            </a:prstGeom>
            <a:solidFill>
              <a:srgbClr val="FEBB0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189">
            <a:extLst>
              <a:ext uri="{FF2B5EF4-FFF2-40B4-BE49-F238E27FC236}">
                <a16:creationId xmlns:a16="http://schemas.microsoft.com/office/drawing/2014/main" id="{42E7EEE1-1EC0-4159-B0E9-D46008F78D22}"/>
              </a:ext>
            </a:extLst>
          </p:cNvPr>
          <p:cNvGrpSpPr/>
          <p:nvPr/>
        </p:nvGrpSpPr>
        <p:grpSpPr>
          <a:xfrm rot="20488412">
            <a:off x="5340593" y="5822162"/>
            <a:ext cx="557083" cy="508911"/>
            <a:chOff x="7557857" y="1942110"/>
            <a:chExt cx="1322386" cy="1208036"/>
          </a:xfrm>
        </p:grpSpPr>
        <p:sp>
          <p:nvSpPr>
            <p:cNvPr id="191" name="Heart 190">
              <a:extLst>
                <a:ext uri="{FF2B5EF4-FFF2-40B4-BE49-F238E27FC236}">
                  <a16:creationId xmlns:a16="http://schemas.microsoft.com/office/drawing/2014/main" id="{1C5E8AAE-F8BC-4946-8203-87EE4F0F8A4B}"/>
                </a:ext>
              </a:extLst>
            </p:cNvPr>
            <p:cNvSpPr/>
            <p:nvPr/>
          </p:nvSpPr>
          <p:spPr>
            <a:xfrm>
              <a:off x="7734151" y="2004055"/>
              <a:ext cx="1146092" cy="1146091"/>
            </a:xfrm>
            <a:prstGeom prst="heart">
              <a:avLst/>
            </a:prstGeom>
            <a:solidFill>
              <a:srgbClr val="563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Heart 191">
              <a:extLst>
                <a:ext uri="{FF2B5EF4-FFF2-40B4-BE49-F238E27FC236}">
                  <a16:creationId xmlns:a16="http://schemas.microsoft.com/office/drawing/2014/main" id="{1310F1B3-F28C-4955-9703-6307D4D5D1F0}"/>
                </a:ext>
              </a:extLst>
            </p:cNvPr>
            <p:cNvSpPr/>
            <p:nvPr/>
          </p:nvSpPr>
          <p:spPr>
            <a:xfrm>
              <a:off x="7557857" y="1942110"/>
              <a:ext cx="1146091" cy="1146091"/>
            </a:xfrm>
            <a:prstGeom prst="heart">
              <a:avLst/>
            </a:prstGeom>
            <a:solidFill>
              <a:srgbClr val="C4540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2F67102-DDAA-E92E-A70B-4B72F9C98601}"/>
              </a:ext>
            </a:extLst>
          </p:cNvPr>
          <p:cNvGrpSpPr/>
          <p:nvPr/>
        </p:nvGrpSpPr>
        <p:grpSpPr>
          <a:xfrm>
            <a:off x="2704398" y="3176962"/>
            <a:ext cx="2170862" cy="1999532"/>
            <a:chOff x="732661" y="4607547"/>
            <a:chExt cx="2170862" cy="1999532"/>
          </a:xfrm>
        </p:grpSpPr>
        <p:sp>
          <p:nvSpPr>
            <p:cNvPr id="9" name="Oval 8">
              <a:extLst>
                <a:ext uri="{FF2B5EF4-FFF2-40B4-BE49-F238E27FC236}">
                  <a16:creationId xmlns:a16="http://schemas.microsoft.com/office/drawing/2014/main" id="{F2EC7CE3-8499-D76D-5D16-4660193BE535}"/>
                </a:ext>
              </a:extLst>
            </p:cNvPr>
            <p:cNvSpPr/>
            <p:nvPr/>
          </p:nvSpPr>
          <p:spPr>
            <a:xfrm>
              <a:off x="822773" y="4607547"/>
              <a:ext cx="1907944" cy="1907944"/>
            </a:xfrm>
            <a:prstGeom prst="ellipse">
              <a:avLst/>
            </a:prstGeom>
            <a:solidFill>
              <a:srgbClr val="B18C67"/>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8" descr="มีรูปภาพของ: Image about food in pngs ^ - ^ by astoria on We Heart It">
              <a:hlinkClick r:id="rId6" action="ppaction://hlinksldjump"/>
              <a:extLst>
                <a:ext uri="{FF2B5EF4-FFF2-40B4-BE49-F238E27FC236}">
                  <a16:creationId xmlns:a16="http://schemas.microsoft.com/office/drawing/2014/main" id="{5AB336CD-CB7F-8375-AF46-D50AB804C0A4}"/>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002681">
              <a:off x="732661" y="4796488"/>
              <a:ext cx="2170862" cy="1810591"/>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4E9BCBC4-F1B0-C1D5-6C02-F8A5FBED0777}"/>
              </a:ext>
            </a:extLst>
          </p:cNvPr>
          <p:cNvGrpSpPr/>
          <p:nvPr/>
        </p:nvGrpSpPr>
        <p:grpSpPr>
          <a:xfrm>
            <a:off x="7579658" y="3161564"/>
            <a:ext cx="1907944" cy="1907944"/>
            <a:chOff x="3047553" y="4463488"/>
            <a:chExt cx="1907944" cy="1907944"/>
          </a:xfrm>
        </p:grpSpPr>
        <p:sp>
          <p:nvSpPr>
            <p:cNvPr id="8" name="Oval 7">
              <a:extLst>
                <a:ext uri="{FF2B5EF4-FFF2-40B4-BE49-F238E27FC236}">
                  <a16:creationId xmlns:a16="http://schemas.microsoft.com/office/drawing/2014/main" id="{C7575EDA-DB1D-B7D9-9464-EDD1E92B5BEB}"/>
                </a:ext>
              </a:extLst>
            </p:cNvPr>
            <p:cNvSpPr/>
            <p:nvPr/>
          </p:nvSpPr>
          <p:spPr>
            <a:xfrm>
              <a:off x="3047553" y="4463488"/>
              <a:ext cx="1907944" cy="1907944"/>
            </a:xfrm>
            <a:prstGeom prst="ellipse">
              <a:avLst/>
            </a:prstGeom>
            <a:solidFill>
              <a:srgbClr val="B18C67"/>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มีรูปภาพของ: ★">
              <a:hlinkClick r:id="rId9" action="ppaction://hlinksldjump"/>
              <a:extLst>
                <a:ext uri="{FF2B5EF4-FFF2-40B4-BE49-F238E27FC236}">
                  <a16:creationId xmlns:a16="http://schemas.microsoft.com/office/drawing/2014/main" id="{EB6168A8-5EF0-95E7-5473-8EE43DF5B23C}"/>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17152" t="16024" r="22763" b="21987"/>
            <a:stretch/>
          </p:blipFill>
          <p:spPr bwMode="auto">
            <a:xfrm>
              <a:off x="3097092" y="4547053"/>
              <a:ext cx="1700974" cy="1754872"/>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131" name="Group 130">
            <a:extLst>
              <a:ext uri="{FF2B5EF4-FFF2-40B4-BE49-F238E27FC236}">
                <a16:creationId xmlns:a16="http://schemas.microsoft.com/office/drawing/2014/main" id="{2DC64E1B-034C-463A-8BDD-57F01A65E89E}"/>
              </a:ext>
            </a:extLst>
          </p:cNvPr>
          <p:cNvGrpSpPr/>
          <p:nvPr/>
        </p:nvGrpSpPr>
        <p:grpSpPr>
          <a:xfrm>
            <a:off x="6919511" y="4681351"/>
            <a:ext cx="3398872" cy="1308880"/>
            <a:chOff x="4502893" y="2681110"/>
            <a:chExt cx="3398872" cy="1308880"/>
          </a:xfrm>
        </p:grpSpPr>
        <p:sp>
          <p:nvSpPr>
            <p:cNvPr id="132" name="Oval 131">
              <a:extLst>
                <a:ext uri="{FF2B5EF4-FFF2-40B4-BE49-F238E27FC236}">
                  <a16:creationId xmlns:a16="http://schemas.microsoft.com/office/drawing/2014/main" id="{26C9C613-31F1-4A01-80D8-1C43DA0B5BCF}"/>
                </a:ext>
              </a:extLst>
            </p:cNvPr>
            <p:cNvSpPr/>
            <p:nvPr/>
          </p:nvSpPr>
          <p:spPr>
            <a:xfrm rot="20394606">
              <a:off x="4502893" y="2681110"/>
              <a:ext cx="706727" cy="706727"/>
            </a:xfrm>
            <a:prstGeom prst="ellipse">
              <a:avLst/>
            </a:prstGeom>
            <a:solidFill>
              <a:srgbClr val="6F4E3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VN-Caprica Script" pitchFamily="2" charset="0"/>
              </a:endParaRPr>
            </a:p>
          </p:txBody>
        </p:sp>
        <p:sp>
          <p:nvSpPr>
            <p:cNvPr id="133" name="Oval 132">
              <a:extLst>
                <a:ext uri="{FF2B5EF4-FFF2-40B4-BE49-F238E27FC236}">
                  <a16:creationId xmlns:a16="http://schemas.microsoft.com/office/drawing/2014/main" id="{F999F909-92C0-40CB-92EC-72674100FBD5}"/>
                </a:ext>
              </a:extLst>
            </p:cNvPr>
            <p:cNvSpPr/>
            <p:nvPr/>
          </p:nvSpPr>
          <p:spPr>
            <a:xfrm rot="20394606">
              <a:off x="4672353" y="2827446"/>
              <a:ext cx="414053" cy="414053"/>
            </a:xfrm>
            <a:prstGeom prst="ellipse">
              <a:avLst/>
            </a:prstGeom>
            <a:solidFill>
              <a:srgbClr val="B18C6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VN-Caprica Script" pitchFamily="2" charset="0"/>
              </a:endParaRPr>
            </a:p>
          </p:txBody>
        </p:sp>
        <p:sp>
          <p:nvSpPr>
            <p:cNvPr id="134" name="Oval 133">
              <a:extLst>
                <a:ext uri="{FF2B5EF4-FFF2-40B4-BE49-F238E27FC236}">
                  <a16:creationId xmlns:a16="http://schemas.microsoft.com/office/drawing/2014/main" id="{0CCC0037-6242-4D36-BE45-82EAA9ED5C4B}"/>
                </a:ext>
              </a:extLst>
            </p:cNvPr>
            <p:cNvSpPr/>
            <p:nvPr/>
          </p:nvSpPr>
          <p:spPr>
            <a:xfrm rot="2219957">
              <a:off x="7195038" y="2723246"/>
              <a:ext cx="706727" cy="706727"/>
            </a:xfrm>
            <a:prstGeom prst="ellipse">
              <a:avLst/>
            </a:prstGeom>
            <a:solidFill>
              <a:srgbClr val="6F4E3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VN-Caprica Script" pitchFamily="2" charset="0"/>
              </a:endParaRPr>
            </a:p>
          </p:txBody>
        </p:sp>
        <p:sp>
          <p:nvSpPr>
            <p:cNvPr id="135" name="Oval 134">
              <a:extLst>
                <a:ext uri="{FF2B5EF4-FFF2-40B4-BE49-F238E27FC236}">
                  <a16:creationId xmlns:a16="http://schemas.microsoft.com/office/drawing/2014/main" id="{783716F3-924A-43C8-9146-6F92AF48C0E1}"/>
                </a:ext>
              </a:extLst>
            </p:cNvPr>
            <p:cNvSpPr/>
            <p:nvPr/>
          </p:nvSpPr>
          <p:spPr>
            <a:xfrm rot="2219957">
              <a:off x="7357464" y="2855514"/>
              <a:ext cx="414053" cy="414053"/>
            </a:xfrm>
            <a:prstGeom prst="ellipse">
              <a:avLst/>
            </a:prstGeom>
            <a:solidFill>
              <a:srgbClr val="B18C6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VN-Caprica Script" pitchFamily="2" charset="0"/>
              </a:endParaRPr>
            </a:p>
          </p:txBody>
        </p:sp>
        <p:sp>
          <p:nvSpPr>
            <p:cNvPr id="136" name="Rectangle: Rounded Corners 135">
              <a:extLst>
                <a:ext uri="{FF2B5EF4-FFF2-40B4-BE49-F238E27FC236}">
                  <a16:creationId xmlns:a16="http://schemas.microsoft.com/office/drawing/2014/main" id="{728A9CB4-736D-401B-B595-471D73ECF384}"/>
                </a:ext>
              </a:extLst>
            </p:cNvPr>
            <p:cNvSpPr/>
            <p:nvPr/>
          </p:nvSpPr>
          <p:spPr>
            <a:xfrm>
              <a:off x="4807835" y="2978615"/>
              <a:ext cx="2830830" cy="979304"/>
            </a:xfrm>
            <a:prstGeom prst="roundRect">
              <a:avLst/>
            </a:prstGeom>
            <a:solidFill>
              <a:srgbClr val="6F4E3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VN-Caprica Script" pitchFamily="2" charset="0"/>
              </a:endParaRPr>
            </a:p>
          </p:txBody>
        </p:sp>
        <p:sp>
          <p:nvSpPr>
            <p:cNvPr id="137" name="TextBox 136">
              <a:extLst>
                <a:ext uri="{FF2B5EF4-FFF2-40B4-BE49-F238E27FC236}">
                  <a16:creationId xmlns:a16="http://schemas.microsoft.com/office/drawing/2014/main" id="{9E2356C8-F680-46E8-8F81-74126FBBBC9F}"/>
                </a:ext>
              </a:extLst>
            </p:cNvPr>
            <p:cNvSpPr txBox="1"/>
            <p:nvPr/>
          </p:nvSpPr>
          <p:spPr>
            <a:xfrm>
              <a:off x="4989937" y="2912772"/>
              <a:ext cx="2418408" cy="1077218"/>
            </a:xfrm>
            <a:prstGeom prst="rect">
              <a:avLst/>
            </a:prstGeom>
            <a:noFill/>
          </p:spPr>
          <p:txBody>
            <a:bodyPr wrap="square" rtlCol="0">
              <a:spAutoFit/>
            </a:bodyPr>
            <a:lstStyle/>
            <a:p>
              <a:pPr algn="ctr"/>
              <a:r>
                <a:rPr lang="en-US" sz="3200" b="1">
                  <a:solidFill>
                    <a:srgbClr val="F2E3C2"/>
                  </a:solidFill>
                  <a:latin typeface="SVN-Caprica Script" pitchFamily="2" charset="0"/>
                  <a:cs typeface="FC Daisy" panose="020B0500040200020003" pitchFamily="34" charset="-34"/>
                </a:rPr>
                <a:t>Bánh quy so-cô-la</a:t>
              </a:r>
              <a:endParaRPr lang="en-US" sz="3200" b="1" dirty="0">
                <a:solidFill>
                  <a:srgbClr val="F2E3C2"/>
                </a:solidFill>
                <a:latin typeface="SVN-Caprica Script" pitchFamily="2" charset="0"/>
                <a:cs typeface="FC Daisy" panose="020B0500040200020003" pitchFamily="34" charset="-34"/>
              </a:endParaRPr>
            </a:p>
          </p:txBody>
        </p:sp>
      </p:grpSp>
      <p:grpSp>
        <p:nvGrpSpPr>
          <p:cNvPr id="138" name="Group 137">
            <a:extLst>
              <a:ext uri="{FF2B5EF4-FFF2-40B4-BE49-F238E27FC236}">
                <a16:creationId xmlns:a16="http://schemas.microsoft.com/office/drawing/2014/main" id="{160259BB-1009-4F1A-8FEF-DD34F94AD0B1}"/>
              </a:ext>
            </a:extLst>
          </p:cNvPr>
          <p:cNvGrpSpPr/>
          <p:nvPr/>
        </p:nvGrpSpPr>
        <p:grpSpPr>
          <a:xfrm>
            <a:off x="2002134" y="4681351"/>
            <a:ext cx="3398872" cy="1308880"/>
            <a:chOff x="4502893" y="2681110"/>
            <a:chExt cx="3398872" cy="1308880"/>
          </a:xfrm>
        </p:grpSpPr>
        <p:sp>
          <p:nvSpPr>
            <p:cNvPr id="139" name="Oval 138">
              <a:extLst>
                <a:ext uri="{FF2B5EF4-FFF2-40B4-BE49-F238E27FC236}">
                  <a16:creationId xmlns:a16="http://schemas.microsoft.com/office/drawing/2014/main" id="{9621E019-E6BA-4F04-A4A3-496FD1AB0552}"/>
                </a:ext>
              </a:extLst>
            </p:cNvPr>
            <p:cNvSpPr/>
            <p:nvPr/>
          </p:nvSpPr>
          <p:spPr>
            <a:xfrm rot="20394606">
              <a:off x="4502893" y="2681110"/>
              <a:ext cx="706727" cy="706727"/>
            </a:xfrm>
            <a:prstGeom prst="ellipse">
              <a:avLst/>
            </a:prstGeom>
            <a:solidFill>
              <a:srgbClr val="6F4E3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VN-Caprica Script" pitchFamily="2" charset="0"/>
              </a:endParaRPr>
            </a:p>
          </p:txBody>
        </p:sp>
        <p:sp>
          <p:nvSpPr>
            <p:cNvPr id="140" name="Oval 139">
              <a:extLst>
                <a:ext uri="{FF2B5EF4-FFF2-40B4-BE49-F238E27FC236}">
                  <a16:creationId xmlns:a16="http://schemas.microsoft.com/office/drawing/2014/main" id="{7F60931F-70C1-46C1-BCC9-689CA9C368E2}"/>
                </a:ext>
              </a:extLst>
            </p:cNvPr>
            <p:cNvSpPr/>
            <p:nvPr/>
          </p:nvSpPr>
          <p:spPr>
            <a:xfrm rot="20394606">
              <a:off x="4672353" y="2827446"/>
              <a:ext cx="414053" cy="414053"/>
            </a:xfrm>
            <a:prstGeom prst="ellipse">
              <a:avLst/>
            </a:prstGeom>
            <a:solidFill>
              <a:srgbClr val="B18C6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VN-Caprica Script" pitchFamily="2" charset="0"/>
              </a:endParaRPr>
            </a:p>
          </p:txBody>
        </p:sp>
        <p:sp>
          <p:nvSpPr>
            <p:cNvPr id="141" name="Oval 140">
              <a:extLst>
                <a:ext uri="{FF2B5EF4-FFF2-40B4-BE49-F238E27FC236}">
                  <a16:creationId xmlns:a16="http://schemas.microsoft.com/office/drawing/2014/main" id="{6C2781FF-5082-4DD1-B8B7-7099F6B35755}"/>
                </a:ext>
              </a:extLst>
            </p:cNvPr>
            <p:cNvSpPr/>
            <p:nvPr/>
          </p:nvSpPr>
          <p:spPr>
            <a:xfrm rot="2219957">
              <a:off x="7195038" y="2723246"/>
              <a:ext cx="706727" cy="706727"/>
            </a:xfrm>
            <a:prstGeom prst="ellipse">
              <a:avLst/>
            </a:prstGeom>
            <a:solidFill>
              <a:srgbClr val="6F4E3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VN-Caprica Script" pitchFamily="2" charset="0"/>
              </a:endParaRPr>
            </a:p>
          </p:txBody>
        </p:sp>
        <p:sp>
          <p:nvSpPr>
            <p:cNvPr id="142" name="Oval 141">
              <a:extLst>
                <a:ext uri="{FF2B5EF4-FFF2-40B4-BE49-F238E27FC236}">
                  <a16:creationId xmlns:a16="http://schemas.microsoft.com/office/drawing/2014/main" id="{A4F1A4F0-3A97-4A53-B2C5-F89B7B0C3DEB}"/>
                </a:ext>
              </a:extLst>
            </p:cNvPr>
            <p:cNvSpPr/>
            <p:nvPr/>
          </p:nvSpPr>
          <p:spPr>
            <a:xfrm rot="2219957">
              <a:off x="7357464" y="2855514"/>
              <a:ext cx="414053" cy="414053"/>
            </a:xfrm>
            <a:prstGeom prst="ellipse">
              <a:avLst/>
            </a:prstGeom>
            <a:solidFill>
              <a:srgbClr val="B18C6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VN-Caprica Script" pitchFamily="2" charset="0"/>
              </a:endParaRPr>
            </a:p>
          </p:txBody>
        </p:sp>
        <p:sp>
          <p:nvSpPr>
            <p:cNvPr id="143" name="Rectangle: Rounded Corners 142">
              <a:extLst>
                <a:ext uri="{FF2B5EF4-FFF2-40B4-BE49-F238E27FC236}">
                  <a16:creationId xmlns:a16="http://schemas.microsoft.com/office/drawing/2014/main" id="{059EC77C-55CC-439C-B9E5-D89B9EE892B6}"/>
                </a:ext>
              </a:extLst>
            </p:cNvPr>
            <p:cNvSpPr/>
            <p:nvPr/>
          </p:nvSpPr>
          <p:spPr>
            <a:xfrm>
              <a:off x="4807835" y="2978615"/>
              <a:ext cx="2830830" cy="979304"/>
            </a:xfrm>
            <a:prstGeom prst="roundRect">
              <a:avLst/>
            </a:prstGeom>
            <a:solidFill>
              <a:srgbClr val="6F4E3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VN-Caprica Script" pitchFamily="2" charset="0"/>
              </a:endParaRPr>
            </a:p>
          </p:txBody>
        </p:sp>
        <p:sp>
          <p:nvSpPr>
            <p:cNvPr id="144" name="TextBox 143">
              <a:extLst>
                <a:ext uri="{FF2B5EF4-FFF2-40B4-BE49-F238E27FC236}">
                  <a16:creationId xmlns:a16="http://schemas.microsoft.com/office/drawing/2014/main" id="{458FDCDB-57BF-4405-8686-680941AB0AFE}"/>
                </a:ext>
              </a:extLst>
            </p:cNvPr>
            <p:cNvSpPr txBox="1"/>
            <p:nvPr/>
          </p:nvSpPr>
          <p:spPr>
            <a:xfrm>
              <a:off x="4989937" y="2912772"/>
              <a:ext cx="2418408" cy="1077218"/>
            </a:xfrm>
            <a:prstGeom prst="rect">
              <a:avLst/>
            </a:prstGeom>
            <a:noFill/>
          </p:spPr>
          <p:txBody>
            <a:bodyPr wrap="square" rtlCol="0">
              <a:spAutoFit/>
            </a:bodyPr>
            <a:lstStyle/>
            <a:p>
              <a:pPr algn="ctr"/>
              <a:r>
                <a:rPr lang="en-US" sz="3200" b="1">
                  <a:solidFill>
                    <a:srgbClr val="F2E3C2"/>
                  </a:solidFill>
                  <a:latin typeface="SVN-Caprica Script" pitchFamily="2" charset="0"/>
                  <a:cs typeface="FC Daisy" panose="020B0500040200020003" pitchFamily="34" charset="-34"/>
                </a:rPr>
                <a:t>Bánh Mochi sữa</a:t>
              </a:r>
              <a:endParaRPr lang="en-US" sz="3200" b="1" dirty="0">
                <a:solidFill>
                  <a:srgbClr val="F2E3C2"/>
                </a:solidFill>
                <a:latin typeface="SVN-Caprica Script" pitchFamily="2" charset="0"/>
                <a:cs typeface="FC Daisy" panose="020B0500040200020003" pitchFamily="34" charset="-34"/>
              </a:endParaRPr>
            </a:p>
          </p:txBody>
        </p:sp>
      </p:grpSp>
      <p:pic>
        <p:nvPicPr>
          <p:cNvPr id="194" name="Picture 8">
            <a:extLst>
              <a:ext uri="{FF2B5EF4-FFF2-40B4-BE49-F238E27FC236}">
                <a16:creationId xmlns:a16="http://schemas.microsoft.com/office/drawing/2014/main" id="{85FA9479-7958-4AF4-9EB7-2A8FAFF7758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41146" y="0"/>
            <a:ext cx="2859474" cy="2965106"/>
          </a:xfrm>
          <a:prstGeom prst="rect">
            <a:avLst/>
          </a:prstGeom>
          <a:effectLst>
            <a:outerShdw blurRad="50800" dist="38100" algn="l" rotWithShape="0">
              <a:prstClr val="black">
                <a:alpha val="40000"/>
              </a:prstClr>
            </a:outerShdw>
          </a:effectLst>
        </p:spPr>
      </p:pic>
      <p:grpSp>
        <p:nvGrpSpPr>
          <p:cNvPr id="5" name="Group 4">
            <a:extLst>
              <a:ext uri="{FF2B5EF4-FFF2-40B4-BE49-F238E27FC236}">
                <a16:creationId xmlns:a16="http://schemas.microsoft.com/office/drawing/2014/main" id="{76DCBA1B-B3E7-41B6-BABA-E75396D1AA22}"/>
              </a:ext>
            </a:extLst>
          </p:cNvPr>
          <p:cNvGrpSpPr/>
          <p:nvPr/>
        </p:nvGrpSpPr>
        <p:grpSpPr>
          <a:xfrm>
            <a:off x="-490766" y="7272647"/>
            <a:ext cx="2957243" cy="2957243"/>
            <a:chOff x="-2221656" y="384241"/>
            <a:chExt cx="2957243" cy="2957243"/>
          </a:xfrm>
        </p:grpSpPr>
        <p:sp>
          <p:nvSpPr>
            <p:cNvPr id="195" name="Oval 194">
              <a:extLst>
                <a:ext uri="{FF2B5EF4-FFF2-40B4-BE49-F238E27FC236}">
                  <a16:creationId xmlns:a16="http://schemas.microsoft.com/office/drawing/2014/main" id="{9652437D-A314-4BFE-9700-E8AABB71D055}"/>
                </a:ext>
              </a:extLst>
            </p:cNvPr>
            <p:cNvSpPr/>
            <p:nvPr/>
          </p:nvSpPr>
          <p:spPr>
            <a:xfrm>
              <a:off x="-2221656" y="384241"/>
              <a:ext cx="2957243" cy="2957243"/>
            </a:xfrm>
            <a:prstGeom prst="ellipse">
              <a:avLst/>
            </a:prstGeom>
            <a:solidFill>
              <a:srgbClr val="B18C67">
                <a:alpha val="92000"/>
              </a:srgbClr>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6" name="Picture 8">
              <a:extLst>
                <a:ext uri="{FF2B5EF4-FFF2-40B4-BE49-F238E27FC236}">
                  <a16:creationId xmlns:a16="http://schemas.microsoft.com/office/drawing/2014/main" id="{5F3707AD-3D7D-4787-B615-6EF74C130EC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859947" y="878955"/>
              <a:ext cx="2360490" cy="2447689"/>
            </a:xfrm>
            <a:prstGeom prst="rect">
              <a:avLst/>
            </a:prstGeom>
          </p:spPr>
        </p:pic>
      </p:grpSp>
      <p:grpSp>
        <p:nvGrpSpPr>
          <p:cNvPr id="152" name="Group 151">
            <a:extLst>
              <a:ext uri="{FF2B5EF4-FFF2-40B4-BE49-F238E27FC236}">
                <a16:creationId xmlns:a16="http://schemas.microsoft.com/office/drawing/2014/main" id="{E91AF47B-B736-4E29-AF1F-9263A1C070F4}"/>
              </a:ext>
            </a:extLst>
          </p:cNvPr>
          <p:cNvGrpSpPr/>
          <p:nvPr/>
        </p:nvGrpSpPr>
        <p:grpSpPr>
          <a:xfrm>
            <a:off x="803083" y="472904"/>
            <a:ext cx="10585835" cy="2844684"/>
            <a:chOff x="3054717" y="671234"/>
            <a:chExt cx="6661779" cy="2844684"/>
          </a:xfrm>
        </p:grpSpPr>
        <p:sp>
          <p:nvSpPr>
            <p:cNvPr id="153" name="TextBox 152">
              <a:extLst>
                <a:ext uri="{FF2B5EF4-FFF2-40B4-BE49-F238E27FC236}">
                  <a16:creationId xmlns:a16="http://schemas.microsoft.com/office/drawing/2014/main" id="{82AFE133-FC53-4745-9656-171C61DB505D}"/>
                </a:ext>
              </a:extLst>
            </p:cNvPr>
            <p:cNvSpPr txBox="1"/>
            <p:nvPr/>
          </p:nvSpPr>
          <p:spPr>
            <a:xfrm>
              <a:off x="3054717" y="715151"/>
              <a:ext cx="6661779" cy="2800767"/>
            </a:xfrm>
            <a:prstGeom prst="rect">
              <a:avLst/>
            </a:prstGeom>
            <a:noFill/>
          </p:spPr>
          <p:txBody>
            <a:bodyPr wrap="square" rtlCol="0">
              <a:spAutoFit/>
            </a:bodyPr>
            <a:lstStyle/>
            <a:p>
              <a:pPr algn="ctr"/>
              <a:r>
                <a:rPr lang="en-US" sz="8800">
                  <a:ln w="38100">
                    <a:solidFill>
                      <a:schemeClr val="tx1"/>
                    </a:solidFill>
                  </a:ln>
                  <a:solidFill>
                    <a:srgbClr val="563E29"/>
                  </a:solidFill>
                  <a:effectLst/>
                  <a:latin typeface="SVN-Dumpling" panose="02000000000000000000" pitchFamily="50" charset="0"/>
                  <a:ea typeface="Calibri" panose="020F0502020204030204" pitchFamily="34" charset="0"/>
                  <a:cs typeface="FC Candy" panose="020B0500040200020003" pitchFamily="34" charset="-34"/>
                </a:rPr>
                <a:t>Em là </a:t>
              </a:r>
            </a:p>
            <a:p>
              <a:pPr algn="ctr"/>
              <a:r>
                <a:rPr lang="en-US" sz="8800">
                  <a:ln w="38100">
                    <a:solidFill>
                      <a:schemeClr val="tx1"/>
                    </a:solidFill>
                  </a:ln>
                  <a:solidFill>
                    <a:srgbClr val="563E29"/>
                  </a:solidFill>
                  <a:effectLst/>
                  <a:latin typeface="SVN-Dumpling" panose="02000000000000000000" pitchFamily="50" charset="0"/>
                  <a:ea typeface="Calibri" panose="020F0502020204030204" pitchFamily="34" charset="0"/>
                  <a:cs typeface="FC Candy" panose="020B0500040200020003" pitchFamily="34" charset="-34"/>
                </a:rPr>
                <a:t>Siêu đầu bếp</a:t>
              </a:r>
              <a:endParaRPr lang="en-US" sz="8800" dirty="0">
                <a:ln w="38100">
                  <a:solidFill>
                    <a:schemeClr val="tx1"/>
                  </a:solidFill>
                </a:ln>
                <a:solidFill>
                  <a:srgbClr val="563E29"/>
                </a:solidFill>
                <a:latin typeface="SVN-Dumpling" panose="02000000000000000000" pitchFamily="50" charset="0"/>
                <a:cs typeface="FC Candy" panose="020B0500040200020003" pitchFamily="34" charset="-34"/>
              </a:endParaRPr>
            </a:p>
          </p:txBody>
        </p:sp>
        <p:sp>
          <p:nvSpPr>
            <p:cNvPr id="154" name="TextBox 153">
              <a:extLst>
                <a:ext uri="{FF2B5EF4-FFF2-40B4-BE49-F238E27FC236}">
                  <a16:creationId xmlns:a16="http://schemas.microsoft.com/office/drawing/2014/main" id="{4520A6CE-5E9C-441D-ADF5-DCB6B00B12A5}"/>
                </a:ext>
              </a:extLst>
            </p:cNvPr>
            <p:cNvSpPr txBox="1"/>
            <p:nvPr/>
          </p:nvSpPr>
          <p:spPr>
            <a:xfrm>
              <a:off x="3539180" y="671234"/>
              <a:ext cx="5813727" cy="2800767"/>
            </a:xfrm>
            <a:prstGeom prst="rect">
              <a:avLst/>
            </a:prstGeom>
            <a:noFill/>
          </p:spPr>
          <p:txBody>
            <a:bodyPr wrap="square" rtlCol="0">
              <a:spAutoFit/>
            </a:bodyPr>
            <a:lstStyle/>
            <a:p>
              <a:pPr algn="ctr"/>
              <a:r>
                <a:rPr lang="en-US" sz="8800">
                  <a:ln w="38100">
                    <a:solidFill>
                      <a:schemeClr val="tx1"/>
                    </a:solidFill>
                  </a:ln>
                  <a:solidFill>
                    <a:srgbClr val="FCE45B"/>
                  </a:solidFill>
                  <a:latin typeface="SVN-Dumpling" panose="02000000000000000000" pitchFamily="50" charset="0"/>
                  <a:cs typeface="FC Candy" panose="020B0500040200020003" pitchFamily="34" charset="-34"/>
                </a:rPr>
                <a:t>Em là </a:t>
              </a:r>
            </a:p>
            <a:p>
              <a:pPr algn="ctr"/>
              <a:r>
                <a:rPr lang="en-US" sz="8800">
                  <a:ln w="38100">
                    <a:solidFill>
                      <a:schemeClr val="tx1"/>
                    </a:solidFill>
                  </a:ln>
                  <a:solidFill>
                    <a:srgbClr val="FCE45B"/>
                  </a:solidFill>
                  <a:latin typeface="SVN-Dumpling" panose="02000000000000000000" pitchFamily="50" charset="0"/>
                  <a:cs typeface="FC Candy" panose="020B0500040200020003" pitchFamily="34" charset="-34"/>
                </a:rPr>
                <a:t>Siêu đầu bếp</a:t>
              </a:r>
              <a:endParaRPr lang="en-US" sz="8800" dirty="0">
                <a:ln w="38100">
                  <a:solidFill>
                    <a:schemeClr val="tx1"/>
                  </a:solidFill>
                </a:ln>
                <a:solidFill>
                  <a:srgbClr val="FCE45B"/>
                </a:solidFill>
                <a:latin typeface="SVN-Dumpling" panose="02000000000000000000" pitchFamily="50" charset="0"/>
                <a:cs typeface="FC Candy" panose="020B0500040200020003" pitchFamily="34" charset="-34"/>
              </a:endParaRPr>
            </a:p>
          </p:txBody>
        </p:sp>
      </p:grpSp>
      <p:sp>
        <p:nvSpPr>
          <p:cNvPr id="201" name="TextBox 200">
            <a:extLst>
              <a:ext uri="{FF2B5EF4-FFF2-40B4-BE49-F238E27FC236}">
                <a16:creationId xmlns:a16="http://schemas.microsoft.com/office/drawing/2014/main" id="{F3FB9121-C07E-4AC7-A31C-0F038A6A69EB}"/>
              </a:ext>
            </a:extLst>
          </p:cNvPr>
          <p:cNvSpPr txBox="1"/>
          <p:nvPr/>
        </p:nvSpPr>
        <p:spPr>
          <a:xfrm>
            <a:off x="-5689970" y="1327051"/>
            <a:ext cx="4979224" cy="2554545"/>
          </a:xfrm>
          <a:prstGeom prst="rect">
            <a:avLst/>
          </a:prstGeom>
          <a:noFill/>
        </p:spPr>
        <p:txBody>
          <a:bodyPr wrap="square" rtlCol="0" anchor="ctr">
            <a:spAutoFit/>
          </a:bodyPr>
          <a:lstStyle/>
          <a:p>
            <a:pPr algn="ctr"/>
            <a:r>
              <a:rPr lang="en-US" sz="4000">
                <a:ln w="12700">
                  <a:solidFill>
                    <a:schemeClr val="bg1"/>
                  </a:solidFill>
                </a:ln>
                <a:solidFill>
                  <a:srgbClr val="76492A"/>
                </a:solidFill>
                <a:effectLst>
                  <a:outerShdw blurRad="50800" dist="38100" dir="2700000" algn="tl" rotWithShape="0">
                    <a:prstClr val="black">
                      <a:alpha val="40000"/>
                    </a:prstClr>
                  </a:outerShdw>
                </a:effectLst>
                <a:latin typeface="SVN-Caprica Script" pitchFamily="2" charset="0"/>
                <a:cs typeface="FC Daisy" panose="020B0500040200020003" pitchFamily="34" charset="-34"/>
              </a:rPr>
              <a:t>- Click hình bánh để qua slide câu hỏi.</a:t>
            </a:r>
          </a:p>
          <a:p>
            <a:pPr algn="just"/>
            <a:r>
              <a:rPr lang="en-US" sz="4000">
                <a:ln w="12700">
                  <a:solidFill>
                    <a:schemeClr val="bg1"/>
                  </a:solidFill>
                </a:ln>
                <a:solidFill>
                  <a:srgbClr val="76492A"/>
                </a:solidFill>
                <a:effectLst>
                  <a:outerShdw blurRad="50800" dist="38100" dir="2700000" algn="tl" rotWithShape="0">
                    <a:prstClr val="black">
                      <a:alpha val="40000"/>
                    </a:prstClr>
                  </a:outerShdw>
                </a:effectLst>
                <a:latin typeface="SVN-Caprica Script" pitchFamily="2" charset="0"/>
                <a:cs typeface="FC Daisy" panose="020B0500040200020003" pitchFamily="34" charset="-34"/>
              </a:rPr>
              <a:t>-Click tên bánh để mất.</a:t>
            </a:r>
            <a:endParaRPr lang="en-US" sz="4000" dirty="0">
              <a:ln w="12700">
                <a:solidFill>
                  <a:schemeClr val="bg1"/>
                </a:solidFill>
              </a:ln>
              <a:solidFill>
                <a:srgbClr val="76492A"/>
              </a:solidFill>
              <a:effectLst>
                <a:outerShdw blurRad="50800" dist="38100" dir="2700000" algn="tl" rotWithShape="0">
                  <a:prstClr val="black">
                    <a:alpha val="40000"/>
                  </a:prstClr>
                </a:outerShdw>
              </a:effectLst>
              <a:latin typeface="SVN-Caprica Script" pitchFamily="2" charset="0"/>
              <a:cs typeface="FC Daisy" panose="020B0500040200020003" pitchFamily="34" charset="-34"/>
            </a:endParaRPr>
          </a:p>
        </p:txBody>
      </p:sp>
    </p:spTree>
    <p:extLst>
      <p:ext uri="{BB962C8B-B14F-4D97-AF65-F5344CB8AC3E}">
        <p14:creationId xmlns:p14="http://schemas.microsoft.com/office/powerpoint/2010/main" val="35123580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 calcmode="lin" valueType="num">
                                      <p:cBhvr>
                                        <p:cTn id="7" dur="500" fill="hold"/>
                                        <p:tgtEl>
                                          <p:spTgt spid="193"/>
                                        </p:tgtEl>
                                        <p:attrNameLst>
                                          <p:attrName>ppt_w</p:attrName>
                                        </p:attrNameLst>
                                      </p:cBhvr>
                                      <p:tavLst>
                                        <p:tav tm="0">
                                          <p:val>
                                            <p:fltVal val="0"/>
                                          </p:val>
                                        </p:tav>
                                        <p:tav tm="100000">
                                          <p:val>
                                            <p:strVal val="#ppt_w"/>
                                          </p:val>
                                        </p:tav>
                                      </p:tavLst>
                                    </p:anim>
                                    <p:anim calcmode="lin" valueType="num">
                                      <p:cBhvr>
                                        <p:cTn id="8" dur="500" fill="hold"/>
                                        <p:tgtEl>
                                          <p:spTgt spid="193"/>
                                        </p:tgtEl>
                                        <p:attrNameLst>
                                          <p:attrName>ppt_h</p:attrName>
                                        </p:attrNameLst>
                                      </p:cBhvr>
                                      <p:tavLst>
                                        <p:tav tm="0">
                                          <p:val>
                                            <p:fltVal val="0"/>
                                          </p:val>
                                        </p:tav>
                                        <p:tav tm="100000">
                                          <p:val>
                                            <p:strVal val="#ppt_h"/>
                                          </p:val>
                                        </p:tav>
                                      </p:tavLst>
                                    </p:anim>
                                    <p:animEffect transition="in" filter="fade">
                                      <p:cBhvr>
                                        <p:cTn id="9" dur="500"/>
                                        <p:tgtEl>
                                          <p:spTgt spid="193"/>
                                        </p:tgtEl>
                                      </p:cBhvr>
                                    </p:animEffect>
                                  </p:childTnLst>
                                </p:cTn>
                              </p:par>
                              <p:par>
                                <p:cTn id="10" presetID="53" presetClass="entr" presetSubtype="16" fill="hold" nodeType="withEffect">
                                  <p:stCondLst>
                                    <p:cond delay="0"/>
                                  </p:stCondLst>
                                  <p:childTnLst>
                                    <p:set>
                                      <p:cBhvr>
                                        <p:cTn id="11" dur="1" fill="hold">
                                          <p:stCondLst>
                                            <p:cond delay="0"/>
                                          </p:stCondLst>
                                        </p:cTn>
                                        <p:tgtEl>
                                          <p:spTgt spid="194"/>
                                        </p:tgtEl>
                                        <p:attrNameLst>
                                          <p:attrName>style.visibility</p:attrName>
                                        </p:attrNameLst>
                                      </p:cBhvr>
                                      <p:to>
                                        <p:strVal val="visible"/>
                                      </p:to>
                                    </p:set>
                                    <p:anim calcmode="lin" valueType="num">
                                      <p:cBhvr>
                                        <p:cTn id="12" dur="500" fill="hold"/>
                                        <p:tgtEl>
                                          <p:spTgt spid="194"/>
                                        </p:tgtEl>
                                        <p:attrNameLst>
                                          <p:attrName>ppt_w</p:attrName>
                                        </p:attrNameLst>
                                      </p:cBhvr>
                                      <p:tavLst>
                                        <p:tav tm="0">
                                          <p:val>
                                            <p:fltVal val="0"/>
                                          </p:val>
                                        </p:tav>
                                        <p:tav tm="100000">
                                          <p:val>
                                            <p:strVal val="#ppt_w"/>
                                          </p:val>
                                        </p:tav>
                                      </p:tavLst>
                                    </p:anim>
                                    <p:anim calcmode="lin" valueType="num">
                                      <p:cBhvr>
                                        <p:cTn id="13" dur="500" fill="hold"/>
                                        <p:tgtEl>
                                          <p:spTgt spid="194"/>
                                        </p:tgtEl>
                                        <p:attrNameLst>
                                          <p:attrName>ppt_h</p:attrName>
                                        </p:attrNameLst>
                                      </p:cBhvr>
                                      <p:tavLst>
                                        <p:tav tm="0">
                                          <p:val>
                                            <p:fltVal val="0"/>
                                          </p:val>
                                        </p:tav>
                                        <p:tav tm="100000">
                                          <p:val>
                                            <p:strVal val="#ppt_h"/>
                                          </p:val>
                                        </p:tav>
                                      </p:tavLst>
                                    </p:anim>
                                    <p:animEffect transition="in" filter="fade">
                                      <p:cBhvr>
                                        <p:cTn id="14" dur="500"/>
                                        <p:tgtEl>
                                          <p:spTgt spid="194"/>
                                        </p:tgtEl>
                                      </p:cBhvr>
                                    </p:animEffect>
                                  </p:childTnLst>
                                </p:cTn>
                              </p:par>
                            </p:childTnLst>
                          </p:cTn>
                        </p:par>
                        <p:par>
                          <p:cTn id="15" fill="hold">
                            <p:stCondLst>
                              <p:cond delay="500"/>
                            </p:stCondLst>
                            <p:childTnLst>
                              <p:par>
                                <p:cTn id="16" presetID="32" presetClass="emph" presetSubtype="0" repeatCount="indefinite" fill="hold" nodeType="afterEffect">
                                  <p:stCondLst>
                                    <p:cond delay="0"/>
                                  </p:stCondLst>
                                  <p:childTnLst>
                                    <p:animRot by="120000">
                                      <p:cBhvr>
                                        <p:cTn id="17" dur="100" fill="hold">
                                          <p:stCondLst>
                                            <p:cond delay="0"/>
                                          </p:stCondLst>
                                        </p:cTn>
                                        <p:tgtEl>
                                          <p:spTgt spid="193"/>
                                        </p:tgtEl>
                                        <p:attrNameLst>
                                          <p:attrName>r</p:attrName>
                                        </p:attrNameLst>
                                      </p:cBhvr>
                                    </p:animRot>
                                    <p:animRot by="-240000">
                                      <p:cBhvr>
                                        <p:cTn id="18" dur="200" fill="hold">
                                          <p:stCondLst>
                                            <p:cond delay="200"/>
                                          </p:stCondLst>
                                        </p:cTn>
                                        <p:tgtEl>
                                          <p:spTgt spid="193"/>
                                        </p:tgtEl>
                                        <p:attrNameLst>
                                          <p:attrName>r</p:attrName>
                                        </p:attrNameLst>
                                      </p:cBhvr>
                                    </p:animRot>
                                    <p:animRot by="240000">
                                      <p:cBhvr>
                                        <p:cTn id="19" dur="200" fill="hold">
                                          <p:stCondLst>
                                            <p:cond delay="400"/>
                                          </p:stCondLst>
                                        </p:cTn>
                                        <p:tgtEl>
                                          <p:spTgt spid="193"/>
                                        </p:tgtEl>
                                        <p:attrNameLst>
                                          <p:attrName>r</p:attrName>
                                        </p:attrNameLst>
                                      </p:cBhvr>
                                    </p:animRot>
                                    <p:animRot by="-240000">
                                      <p:cBhvr>
                                        <p:cTn id="20" dur="200" fill="hold">
                                          <p:stCondLst>
                                            <p:cond delay="600"/>
                                          </p:stCondLst>
                                        </p:cTn>
                                        <p:tgtEl>
                                          <p:spTgt spid="193"/>
                                        </p:tgtEl>
                                        <p:attrNameLst>
                                          <p:attrName>r</p:attrName>
                                        </p:attrNameLst>
                                      </p:cBhvr>
                                    </p:animRot>
                                    <p:animRot by="120000">
                                      <p:cBhvr>
                                        <p:cTn id="21" dur="200" fill="hold">
                                          <p:stCondLst>
                                            <p:cond delay="800"/>
                                          </p:stCondLst>
                                        </p:cTn>
                                        <p:tgtEl>
                                          <p:spTgt spid="193"/>
                                        </p:tgtEl>
                                        <p:attrNameLst>
                                          <p:attrName>r</p:attrName>
                                        </p:attrNameLst>
                                      </p:cBhvr>
                                    </p:animRot>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194"/>
                                        </p:tgtEl>
                                        <p:attrNameLst>
                                          <p:attrName>r</p:attrName>
                                        </p:attrNameLst>
                                      </p:cBhvr>
                                    </p:animRot>
                                    <p:animRot by="-240000">
                                      <p:cBhvr>
                                        <p:cTn id="24" dur="200" fill="hold">
                                          <p:stCondLst>
                                            <p:cond delay="200"/>
                                          </p:stCondLst>
                                        </p:cTn>
                                        <p:tgtEl>
                                          <p:spTgt spid="194"/>
                                        </p:tgtEl>
                                        <p:attrNameLst>
                                          <p:attrName>r</p:attrName>
                                        </p:attrNameLst>
                                      </p:cBhvr>
                                    </p:animRot>
                                    <p:animRot by="240000">
                                      <p:cBhvr>
                                        <p:cTn id="25" dur="200" fill="hold">
                                          <p:stCondLst>
                                            <p:cond delay="400"/>
                                          </p:stCondLst>
                                        </p:cTn>
                                        <p:tgtEl>
                                          <p:spTgt spid="194"/>
                                        </p:tgtEl>
                                        <p:attrNameLst>
                                          <p:attrName>r</p:attrName>
                                        </p:attrNameLst>
                                      </p:cBhvr>
                                    </p:animRot>
                                    <p:animRot by="-240000">
                                      <p:cBhvr>
                                        <p:cTn id="26" dur="200" fill="hold">
                                          <p:stCondLst>
                                            <p:cond delay="600"/>
                                          </p:stCondLst>
                                        </p:cTn>
                                        <p:tgtEl>
                                          <p:spTgt spid="194"/>
                                        </p:tgtEl>
                                        <p:attrNameLst>
                                          <p:attrName>r</p:attrName>
                                        </p:attrNameLst>
                                      </p:cBhvr>
                                    </p:animRot>
                                    <p:animRot by="120000">
                                      <p:cBhvr>
                                        <p:cTn id="27" dur="200" fill="hold">
                                          <p:stCondLst>
                                            <p:cond delay="800"/>
                                          </p:stCondLst>
                                        </p:cTn>
                                        <p:tgtEl>
                                          <p:spTgt spid="194"/>
                                        </p:tgtEl>
                                        <p:attrNameLst>
                                          <p:attrName>r</p:attrName>
                                        </p:attrNameLst>
                                      </p:cBhvr>
                                    </p:animRot>
                                  </p:childTnLst>
                                </p:cTn>
                              </p:par>
                              <p:par>
                                <p:cTn id="28" presetID="14" presetClass="entr" presetSubtype="10" fill="hold" nodeType="withEffect">
                                  <p:stCondLst>
                                    <p:cond delay="0"/>
                                  </p:stCondLst>
                                  <p:childTnLst>
                                    <p:set>
                                      <p:cBhvr>
                                        <p:cTn id="29" dur="1" fill="hold">
                                          <p:stCondLst>
                                            <p:cond delay="0"/>
                                          </p:stCondLst>
                                        </p:cTn>
                                        <p:tgtEl>
                                          <p:spTgt spid="152"/>
                                        </p:tgtEl>
                                        <p:attrNameLst>
                                          <p:attrName>style.visibility</p:attrName>
                                        </p:attrNameLst>
                                      </p:cBhvr>
                                      <p:to>
                                        <p:strVal val="visible"/>
                                      </p:to>
                                    </p:set>
                                    <p:animEffect transition="in" filter="randombar(horizontal)">
                                      <p:cBhvr>
                                        <p:cTn id="30" dur="1000"/>
                                        <p:tgtEl>
                                          <p:spTgt spid="152"/>
                                        </p:tgtEl>
                                      </p:cBhvr>
                                    </p:animEffect>
                                  </p:childTnLst>
                                </p:cTn>
                              </p:par>
                            </p:childTnLst>
                          </p:cTn>
                        </p:par>
                        <p:par>
                          <p:cTn id="31" fill="hold">
                            <p:stCondLst>
                              <p:cond delay="1500"/>
                            </p:stCondLst>
                            <p:childTnLst>
                              <p:par>
                                <p:cTn id="32" presetID="32" presetClass="emph" presetSubtype="0" repeatCount="indefinite" fill="hold" nodeType="afterEffect">
                                  <p:stCondLst>
                                    <p:cond delay="0"/>
                                  </p:stCondLst>
                                  <p:childTnLst>
                                    <p:animRot by="120000">
                                      <p:cBhvr>
                                        <p:cTn id="33" dur="100" fill="hold">
                                          <p:stCondLst>
                                            <p:cond delay="0"/>
                                          </p:stCondLst>
                                        </p:cTn>
                                        <p:tgtEl>
                                          <p:spTgt spid="152"/>
                                        </p:tgtEl>
                                        <p:attrNameLst>
                                          <p:attrName>r</p:attrName>
                                        </p:attrNameLst>
                                      </p:cBhvr>
                                    </p:animRot>
                                    <p:animRot by="-240000">
                                      <p:cBhvr>
                                        <p:cTn id="34" dur="200" fill="hold">
                                          <p:stCondLst>
                                            <p:cond delay="200"/>
                                          </p:stCondLst>
                                        </p:cTn>
                                        <p:tgtEl>
                                          <p:spTgt spid="152"/>
                                        </p:tgtEl>
                                        <p:attrNameLst>
                                          <p:attrName>r</p:attrName>
                                        </p:attrNameLst>
                                      </p:cBhvr>
                                    </p:animRot>
                                    <p:animRot by="240000">
                                      <p:cBhvr>
                                        <p:cTn id="35" dur="200" fill="hold">
                                          <p:stCondLst>
                                            <p:cond delay="400"/>
                                          </p:stCondLst>
                                        </p:cTn>
                                        <p:tgtEl>
                                          <p:spTgt spid="152"/>
                                        </p:tgtEl>
                                        <p:attrNameLst>
                                          <p:attrName>r</p:attrName>
                                        </p:attrNameLst>
                                      </p:cBhvr>
                                    </p:animRot>
                                    <p:animRot by="-240000">
                                      <p:cBhvr>
                                        <p:cTn id="36" dur="200" fill="hold">
                                          <p:stCondLst>
                                            <p:cond delay="600"/>
                                          </p:stCondLst>
                                        </p:cTn>
                                        <p:tgtEl>
                                          <p:spTgt spid="152"/>
                                        </p:tgtEl>
                                        <p:attrNameLst>
                                          <p:attrName>r</p:attrName>
                                        </p:attrNameLst>
                                      </p:cBhvr>
                                    </p:animRot>
                                    <p:animRot by="120000">
                                      <p:cBhvr>
                                        <p:cTn id="37" dur="200" fill="hold">
                                          <p:stCondLst>
                                            <p:cond delay="800"/>
                                          </p:stCondLst>
                                        </p:cTn>
                                        <p:tgtEl>
                                          <p:spTgt spid="152"/>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00"/>
                            </p:stCondLst>
                            <p:childTnLst>
                              <p:par>
                                <p:cTn id="46" presetID="16" presetClass="entr" presetSubtype="21" fill="hold" nodeType="afterEffect">
                                  <p:stCondLst>
                                    <p:cond delay="0"/>
                                  </p:stCondLst>
                                  <p:childTnLst>
                                    <p:set>
                                      <p:cBhvr>
                                        <p:cTn id="47" dur="1" fill="hold">
                                          <p:stCondLst>
                                            <p:cond delay="0"/>
                                          </p:stCondLst>
                                        </p:cTn>
                                        <p:tgtEl>
                                          <p:spTgt spid="138"/>
                                        </p:tgtEl>
                                        <p:attrNameLst>
                                          <p:attrName>style.visibility</p:attrName>
                                        </p:attrNameLst>
                                      </p:cBhvr>
                                      <p:to>
                                        <p:strVal val="visible"/>
                                      </p:to>
                                    </p:set>
                                    <p:animEffect transition="in" filter="barn(inVertical)">
                                      <p:cBhvr>
                                        <p:cTn id="48" dur="500"/>
                                        <p:tgtEl>
                                          <p:spTgt spid="138"/>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childTnLst>
                          </p:cTn>
                        </p:par>
                        <p:par>
                          <p:cTn id="56" fill="hold">
                            <p:stCondLst>
                              <p:cond delay="500"/>
                            </p:stCondLst>
                            <p:childTnLst>
                              <p:par>
                                <p:cTn id="57" presetID="16" presetClass="entr" presetSubtype="21"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barn(inVertical)">
                                      <p:cBhvr>
                                        <p:cTn id="59" dur="500"/>
                                        <p:tgtEl>
                                          <p:spTgt spid="131"/>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01"/>
                                        </p:tgtEl>
                                        <p:attrNameLst>
                                          <p:attrName>style.visibility</p:attrName>
                                        </p:attrNameLst>
                                      </p:cBhvr>
                                      <p:to>
                                        <p:strVal val="visible"/>
                                      </p:to>
                                    </p:set>
                                    <p:animEffect transition="in" filter="wipe(left)">
                                      <p:cBhvr>
                                        <p:cTn id="62"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138"/>
                    </p:tgtEl>
                  </p:cond>
                </p:stCondLst>
                <p:endSync evt="end" delay="0">
                  <p:rtn val="all"/>
                </p:endSync>
                <p:childTnLst>
                  <p:par>
                    <p:cTn id="64" fill="hold">
                      <p:stCondLst>
                        <p:cond delay="0"/>
                      </p:stCondLst>
                      <p:childTnLst>
                        <p:par>
                          <p:cTn id="65" fill="hold">
                            <p:stCondLst>
                              <p:cond delay="0"/>
                            </p:stCondLst>
                            <p:childTnLst>
                              <p:par>
                                <p:cTn id="66" presetID="53" presetClass="exit" presetSubtype="32" fill="hold" nodeType="clickEffect">
                                  <p:stCondLst>
                                    <p:cond delay="0"/>
                                  </p:stCondLst>
                                  <p:childTnLst>
                                    <p:anim calcmode="lin" valueType="num">
                                      <p:cBhvr>
                                        <p:cTn id="67" dur="500"/>
                                        <p:tgtEl>
                                          <p:spTgt spid="11"/>
                                        </p:tgtEl>
                                        <p:attrNameLst>
                                          <p:attrName>ppt_w</p:attrName>
                                        </p:attrNameLst>
                                      </p:cBhvr>
                                      <p:tavLst>
                                        <p:tav tm="0">
                                          <p:val>
                                            <p:strVal val="ppt_w"/>
                                          </p:val>
                                        </p:tav>
                                        <p:tav tm="100000">
                                          <p:val>
                                            <p:fltVal val="0"/>
                                          </p:val>
                                        </p:tav>
                                      </p:tavLst>
                                    </p:anim>
                                    <p:anim calcmode="lin" valueType="num">
                                      <p:cBhvr>
                                        <p:cTn id="68" dur="500"/>
                                        <p:tgtEl>
                                          <p:spTgt spid="11"/>
                                        </p:tgtEl>
                                        <p:attrNameLst>
                                          <p:attrName>ppt_h</p:attrName>
                                        </p:attrNameLst>
                                      </p:cBhvr>
                                      <p:tavLst>
                                        <p:tav tm="0">
                                          <p:val>
                                            <p:strVal val="ppt_h"/>
                                          </p:val>
                                        </p:tav>
                                        <p:tav tm="100000">
                                          <p:val>
                                            <p:fltVal val="0"/>
                                          </p:val>
                                        </p:tav>
                                      </p:tavLst>
                                    </p:anim>
                                    <p:animEffect transition="out" filter="fade">
                                      <p:cBhvr>
                                        <p:cTn id="69" dur="500"/>
                                        <p:tgtEl>
                                          <p:spTgt spid="11"/>
                                        </p:tgtEl>
                                      </p:cBhvr>
                                    </p:animEffect>
                                    <p:set>
                                      <p:cBhvr>
                                        <p:cTn id="70" dur="1" fill="hold">
                                          <p:stCondLst>
                                            <p:cond delay="499"/>
                                          </p:stCondLst>
                                        </p:cTn>
                                        <p:tgtEl>
                                          <p:spTgt spid="11"/>
                                        </p:tgtEl>
                                        <p:attrNameLst>
                                          <p:attrName>style.visibility</p:attrName>
                                        </p:attrNameLst>
                                      </p:cBhvr>
                                      <p:to>
                                        <p:strVal val="hidden"/>
                                      </p:to>
                                    </p:set>
                                  </p:childTnLst>
                                </p:cTn>
                              </p:par>
                              <p:par>
                                <p:cTn id="71" presetID="53" presetClass="exit" presetSubtype="32" fill="hold" nodeType="withEffect">
                                  <p:stCondLst>
                                    <p:cond delay="0"/>
                                  </p:stCondLst>
                                  <p:childTnLst>
                                    <p:anim calcmode="lin" valueType="num">
                                      <p:cBhvr>
                                        <p:cTn id="72" dur="500"/>
                                        <p:tgtEl>
                                          <p:spTgt spid="138"/>
                                        </p:tgtEl>
                                        <p:attrNameLst>
                                          <p:attrName>ppt_w</p:attrName>
                                        </p:attrNameLst>
                                      </p:cBhvr>
                                      <p:tavLst>
                                        <p:tav tm="0">
                                          <p:val>
                                            <p:strVal val="ppt_w"/>
                                          </p:val>
                                        </p:tav>
                                        <p:tav tm="100000">
                                          <p:val>
                                            <p:fltVal val="0"/>
                                          </p:val>
                                        </p:tav>
                                      </p:tavLst>
                                    </p:anim>
                                    <p:anim calcmode="lin" valueType="num">
                                      <p:cBhvr>
                                        <p:cTn id="73" dur="500"/>
                                        <p:tgtEl>
                                          <p:spTgt spid="138"/>
                                        </p:tgtEl>
                                        <p:attrNameLst>
                                          <p:attrName>ppt_h</p:attrName>
                                        </p:attrNameLst>
                                      </p:cBhvr>
                                      <p:tavLst>
                                        <p:tav tm="0">
                                          <p:val>
                                            <p:strVal val="ppt_h"/>
                                          </p:val>
                                        </p:tav>
                                        <p:tav tm="100000">
                                          <p:val>
                                            <p:fltVal val="0"/>
                                          </p:val>
                                        </p:tav>
                                      </p:tavLst>
                                    </p:anim>
                                    <p:animEffect transition="out" filter="fade">
                                      <p:cBhvr>
                                        <p:cTn id="74" dur="500"/>
                                        <p:tgtEl>
                                          <p:spTgt spid="138"/>
                                        </p:tgtEl>
                                      </p:cBhvr>
                                    </p:animEffect>
                                    <p:set>
                                      <p:cBhvr>
                                        <p:cTn id="75" dur="1" fill="hold">
                                          <p:stCondLst>
                                            <p:cond delay="499"/>
                                          </p:stCondLst>
                                        </p:cTn>
                                        <p:tgtEl>
                                          <p:spTgt spid="138"/>
                                        </p:tgtEl>
                                        <p:attrNameLst>
                                          <p:attrName>style.visibility</p:attrName>
                                        </p:attrNameLst>
                                      </p:cBhvr>
                                      <p:to>
                                        <p:strVal val="hidden"/>
                                      </p:to>
                                    </p:set>
                                  </p:childTnLst>
                                </p:cTn>
                              </p:par>
                            </p:childTnLst>
                          </p:cTn>
                        </p:par>
                      </p:childTnLst>
                    </p:cTn>
                  </p:par>
                </p:childTnLst>
              </p:cTn>
              <p:nextCondLst>
                <p:cond evt="onClick" delay="0">
                  <p:tgtEl>
                    <p:spTgt spid="138"/>
                  </p:tgtEl>
                </p:cond>
              </p:nextCondLst>
            </p:seq>
            <p:seq concurrent="1" nextAc="seek">
              <p:cTn id="76" restart="whenNotActive" fill="hold" evtFilter="cancelBubble" nodeType="interactiveSeq">
                <p:stCondLst>
                  <p:cond evt="onClick" delay="0">
                    <p:tgtEl>
                      <p:spTgt spid="131"/>
                    </p:tgtEl>
                  </p:cond>
                </p:stCondLst>
                <p:endSync evt="end" delay="0">
                  <p:rtn val="all"/>
                </p:endSync>
                <p:childTnLst>
                  <p:par>
                    <p:cTn id="77" fill="hold">
                      <p:stCondLst>
                        <p:cond delay="0"/>
                      </p:stCondLst>
                      <p:childTnLst>
                        <p:par>
                          <p:cTn id="78" fill="hold">
                            <p:stCondLst>
                              <p:cond delay="0"/>
                            </p:stCondLst>
                            <p:childTnLst>
                              <p:par>
                                <p:cTn id="79" presetID="53" presetClass="exit" presetSubtype="32" fill="hold" nodeType="clickEffect">
                                  <p:stCondLst>
                                    <p:cond delay="0"/>
                                  </p:stCondLst>
                                  <p:childTnLst>
                                    <p:anim calcmode="lin" valueType="num">
                                      <p:cBhvr>
                                        <p:cTn id="80" dur="500"/>
                                        <p:tgtEl>
                                          <p:spTgt spid="10"/>
                                        </p:tgtEl>
                                        <p:attrNameLst>
                                          <p:attrName>ppt_w</p:attrName>
                                        </p:attrNameLst>
                                      </p:cBhvr>
                                      <p:tavLst>
                                        <p:tav tm="0">
                                          <p:val>
                                            <p:strVal val="ppt_w"/>
                                          </p:val>
                                        </p:tav>
                                        <p:tav tm="100000">
                                          <p:val>
                                            <p:fltVal val="0"/>
                                          </p:val>
                                        </p:tav>
                                      </p:tavLst>
                                    </p:anim>
                                    <p:anim calcmode="lin" valueType="num">
                                      <p:cBhvr>
                                        <p:cTn id="81" dur="500"/>
                                        <p:tgtEl>
                                          <p:spTgt spid="10"/>
                                        </p:tgtEl>
                                        <p:attrNameLst>
                                          <p:attrName>ppt_h</p:attrName>
                                        </p:attrNameLst>
                                      </p:cBhvr>
                                      <p:tavLst>
                                        <p:tav tm="0">
                                          <p:val>
                                            <p:strVal val="ppt_h"/>
                                          </p:val>
                                        </p:tav>
                                        <p:tav tm="100000">
                                          <p:val>
                                            <p:fltVal val="0"/>
                                          </p:val>
                                        </p:tav>
                                      </p:tavLst>
                                    </p:anim>
                                    <p:animEffect transition="out" filter="fade">
                                      <p:cBhvr>
                                        <p:cTn id="82" dur="500"/>
                                        <p:tgtEl>
                                          <p:spTgt spid="10"/>
                                        </p:tgtEl>
                                      </p:cBhvr>
                                    </p:animEffect>
                                    <p:set>
                                      <p:cBhvr>
                                        <p:cTn id="83" dur="1" fill="hold">
                                          <p:stCondLst>
                                            <p:cond delay="499"/>
                                          </p:stCondLst>
                                        </p:cTn>
                                        <p:tgtEl>
                                          <p:spTgt spid="10"/>
                                        </p:tgtEl>
                                        <p:attrNameLst>
                                          <p:attrName>style.visibility</p:attrName>
                                        </p:attrNameLst>
                                      </p:cBhvr>
                                      <p:to>
                                        <p:strVal val="hidden"/>
                                      </p:to>
                                    </p:set>
                                  </p:childTnLst>
                                </p:cTn>
                              </p:par>
                              <p:par>
                                <p:cTn id="84" presetID="53" presetClass="exit" presetSubtype="32" fill="hold" nodeType="withEffect">
                                  <p:stCondLst>
                                    <p:cond delay="0"/>
                                  </p:stCondLst>
                                  <p:childTnLst>
                                    <p:anim calcmode="lin" valueType="num">
                                      <p:cBhvr>
                                        <p:cTn id="85" dur="500"/>
                                        <p:tgtEl>
                                          <p:spTgt spid="131"/>
                                        </p:tgtEl>
                                        <p:attrNameLst>
                                          <p:attrName>ppt_w</p:attrName>
                                        </p:attrNameLst>
                                      </p:cBhvr>
                                      <p:tavLst>
                                        <p:tav tm="0">
                                          <p:val>
                                            <p:strVal val="ppt_w"/>
                                          </p:val>
                                        </p:tav>
                                        <p:tav tm="100000">
                                          <p:val>
                                            <p:fltVal val="0"/>
                                          </p:val>
                                        </p:tav>
                                      </p:tavLst>
                                    </p:anim>
                                    <p:anim calcmode="lin" valueType="num">
                                      <p:cBhvr>
                                        <p:cTn id="86" dur="500"/>
                                        <p:tgtEl>
                                          <p:spTgt spid="131"/>
                                        </p:tgtEl>
                                        <p:attrNameLst>
                                          <p:attrName>ppt_h</p:attrName>
                                        </p:attrNameLst>
                                      </p:cBhvr>
                                      <p:tavLst>
                                        <p:tav tm="0">
                                          <p:val>
                                            <p:strVal val="ppt_h"/>
                                          </p:val>
                                        </p:tav>
                                        <p:tav tm="100000">
                                          <p:val>
                                            <p:fltVal val="0"/>
                                          </p:val>
                                        </p:tav>
                                      </p:tavLst>
                                    </p:anim>
                                    <p:animEffect transition="out" filter="fade">
                                      <p:cBhvr>
                                        <p:cTn id="87" dur="500"/>
                                        <p:tgtEl>
                                          <p:spTgt spid="131"/>
                                        </p:tgtEl>
                                      </p:cBhvr>
                                    </p:animEffect>
                                    <p:set>
                                      <p:cBhvr>
                                        <p:cTn id="88" dur="1" fill="hold">
                                          <p:stCondLst>
                                            <p:cond delay="499"/>
                                          </p:stCondLst>
                                        </p:cTn>
                                        <p:tgtEl>
                                          <p:spTgt spid="131"/>
                                        </p:tgtEl>
                                        <p:attrNameLst>
                                          <p:attrName>style.visibility</p:attrName>
                                        </p:attrNameLst>
                                      </p:cBhvr>
                                      <p:to>
                                        <p:strVal val="hidden"/>
                                      </p:to>
                                    </p:set>
                                  </p:childTnLst>
                                </p:cTn>
                              </p:par>
                            </p:childTnLst>
                          </p:cTn>
                        </p:par>
                      </p:childTnLst>
                    </p:cTn>
                  </p:par>
                </p:childTnLst>
              </p:cTn>
              <p:nextCondLst>
                <p:cond evt="onClick" delay="0">
                  <p:tgtEl>
                    <p:spTgt spid="131"/>
                  </p:tgtEl>
                </p:cond>
              </p:nextCondLst>
            </p:seq>
          </p:childTnLst>
        </p:cTn>
      </p:par>
    </p:tnLst>
    <p:bldLst>
      <p:bldP spid="201"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rgbClr val="FBF3DE"/>
        </a:solidFill>
        <a:effectLst/>
      </p:bgPr>
    </p:bg>
    <p:spTree>
      <p:nvGrpSpPr>
        <p:cNvPr id="1" name=""/>
        <p:cNvGrpSpPr/>
        <p:nvPr/>
      </p:nvGrpSpPr>
      <p:grpSpPr>
        <a:xfrm>
          <a:off x="0" y="0"/>
          <a:ext cx="0" cy="0"/>
          <a:chOff x="0" y="0"/>
          <a:chExt cx="0" cy="0"/>
        </a:xfrm>
      </p:grpSpPr>
      <p:sp>
        <p:nvSpPr>
          <p:cNvPr id="411" name="Frame 410">
            <a:extLst>
              <a:ext uri="{FF2B5EF4-FFF2-40B4-BE49-F238E27FC236}">
                <a16:creationId xmlns:a16="http://schemas.microsoft.com/office/drawing/2014/main" id="{FF948C8F-97DD-4840-81D6-DBB4A04B53AF}"/>
              </a:ext>
            </a:extLst>
          </p:cNvPr>
          <p:cNvSpPr/>
          <p:nvPr/>
        </p:nvSpPr>
        <p:spPr>
          <a:xfrm>
            <a:off x="0" y="-80602"/>
            <a:ext cx="12263978" cy="6998677"/>
          </a:xfrm>
          <a:prstGeom prst="frame">
            <a:avLst>
              <a:gd name="adj1" fmla="val 6721"/>
            </a:avLst>
          </a:prstGeom>
          <a:solidFill>
            <a:srgbClr val="6F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Rectangle: Rounded Corners 187">
            <a:extLst>
              <a:ext uri="{FF2B5EF4-FFF2-40B4-BE49-F238E27FC236}">
                <a16:creationId xmlns:a16="http://schemas.microsoft.com/office/drawing/2014/main" id="{9975B3E0-D456-4656-8D0A-AC89E287CD1D}"/>
              </a:ext>
            </a:extLst>
          </p:cNvPr>
          <p:cNvSpPr/>
          <p:nvPr/>
        </p:nvSpPr>
        <p:spPr>
          <a:xfrm>
            <a:off x="1064368" y="714374"/>
            <a:ext cx="3329232" cy="5499511"/>
          </a:xfrm>
          <a:prstGeom prst="roundRect">
            <a:avLst/>
          </a:prstGeom>
          <a:solidFill>
            <a:srgbClr val="563E2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6" name="Group 305">
            <a:extLst>
              <a:ext uri="{FF2B5EF4-FFF2-40B4-BE49-F238E27FC236}">
                <a16:creationId xmlns:a16="http://schemas.microsoft.com/office/drawing/2014/main" id="{4C8B9EB9-AE4E-4948-AD85-D8DFB692266D}"/>
              </a:ext>
            </a:extLst>
          </p:cNvPr>
          <p:cNvGrpSpPr/>
          <p:nvPr/>
        </p:nvGrpSpPr>
        <p:grpSpPr>
          <a:xfrm>
            <a:off x="-103525" y="-10263"/>
            <a:ext cx="12208049" cy="6873133"/>
            <a:chOff x="-16049" y="-1279"/>
            <a:chExt cx="12208049" cy="6873133"/>
          </a:xfrm>
        </p:grpSpPr>
        <p:grpSp>
          <p:nvGrpSpPr>
            <p:cNvPr id="307" name="Group 306">
              <a:extLst>
                <a:ext uri="{FF2B5EF4-FFF2-40B4-BE49-F238E27FC236}">
                  <a16:creationId xmlns:a16="http://schemas.microsoft.com/office/drawing/2014/main" id="{8C2084F8-84FF-435D-979B-C97278F1C613}"/>
                </a:ext>
              </a:extLst>
            </p:cNvPr>
            <p:cNvGrpSpPr/>
            <p:nvPr/>
          </p:nvGrpSpPr>
          <p:grpSpPr>
            <a:xfrm>
              <a:off x="5351081" y="0"/>
              <a:ext cx="2685329" cy="6871854"/>
              <a:chOff x="3611300" y="0"/>
              <a:chExt cx="2685329" cy="6871854"/>
            </a:xfrm>
          </p:grpSpPr>
          <p:cxnSp>
            <p:nvCxnSpPr>
              <p:cNvPr id="389" name="Straight Connector 388">
                <a:extLst>
                  <a:ext uri="{FF2B5EF4-FFF2-40B4-BE49-F238E27FC236}">
                    <a16:creationId xmlns:a16="http://schemas.microsoft.com/office/drawing/2014/main" id="{4FC030FF-2A48-4460-9D28-C327CB922B5B}"/>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A6FFBF58-58C0-4A1B-AFF0-53FE89038C2B}"/>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DA1A442E-FF4A-401A-94F8-344942BD5EE0}"/>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C7AD8C45-E877-4515-A594-7FA29102F7D9}"/>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3B1F8D86-EE0C-410F-95D2-6A356500C60A}"/>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CCED2462-8002-4541-A13F-7538B838D34B}"/>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19C584D9-9919-4D52-A67E-E759445946F9}"/>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66E1CEDD-89E0-4A87-9FFC-151F17C82B95}"/>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B6686860-4BC5-4FE7-B2B0-78F7FBBE3FD1}"/>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756EC205-E756-4536-9842-19607397CD95}"/>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C5D06442-4E8C-4A2A-A343-A1D96C6CEB69}"/>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9C9782DD-6A87-48C8-9D08-C89DC78B4C85}"/>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895A6DF0-41BE-496D-B3D5-6180245C0A3A}"/>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58D580BD-043B-42E5-AB35-63B704F6A427}"/>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6E6A6DE4-7C70-4706-815D-DC7A5614D0FC}"/>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5A18D0E4-D077-4371-B7EF-93AE07D44E96}"/>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D22DC5B7-6A87-4FCE-95FA-5EB109D8E9F2}"/>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4B7CF32C-FCAC-43BF-9718-C43916C71F49}"/>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AD5CD015-A16E-4412-99D2-DF3351F831FE}"/>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C4E89749-A634-44A6-A332-FA655B1299A3}"/>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08" name="Group 307">
              <a:extLst>
                <a:ext uri="{FF2B5EF4-FFF2-40B4-BE49-F238E27FC236}">
                  <a16:creationId xmlns:a16="http://schemas.microsoft.com/office/drawing/2014/main" id="{B9F0B32D-C326-4003-92FC-13BA6DA6E526}"/>
                </a:ext>
              </a:extLst>
            </p:cNvPr>
            <p:cNvGrpSpPr/>
            <p:nvPr/>
          </p:nvGrpSpPr>
          <p:grpSpPr>
            <a:xfrm>
              <a:off x="2669277" y="-1279"/>
              <a:ext cx="2685329" cy="6871854"/>
              <a:chOff x="3611300" y="0"/>
              <a:chExt cx="2685329" cy="6871854"/>
            </a:xfrm>
          </p:grpSpPr>
          <p:cxnSp>
            <p:nvCxnSpPr>
              <p:cNvPr id="369" name="Straight Connector 368">
                <a:extLst>
                  <a:ext uri="{FF2B5EF4-FFF2-40B4-BE49-F238E27FC236}">
                    <a16:creationId xmlns:a16="http://schemas.microsoft.com/office/drawing/2014/main" id="{A38CD5A1-1CFC-4182-92A2-C78098FC3C7F}"/>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FF4FF6A1-F63A-484B-B309-4F97A5E58081}"/>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91A8C714-43AF-40B5-A84C-4F31706FDFD3}"/>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2D05CF5E-9695-469B-AAB6-077CD440B41F}"/>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FB51EC03-2EE2-4FF8-827D-BC627C4407B8}"/>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FA3FED74-A80A-499E-A1F9-367027740C8A}"/>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14BD1E55-8ECD-43E2-AFE9-6E18B0A78B5B}"/>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932EC2D9-7C7A-4C59-80D8-5FCFAFD8A489}"/>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9E7B5E2A-A4A5-4D12-846E-922D0F5DD448}"/>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9B7BAE63-6858-40F9-AA8E-E0C53EF60152}"/>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42EF8495-2A13-485D-A7FE-A9133ED63227}"/>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C9D0C2E9-3EB2-4541-BB52-9BA8EDEC80B8}"/>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1839533E-97AB-43EC-AC17-1709865A9A6F}"/>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B9C8C718-070B-45E1-9821-67C43DDBBC71}"/>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6BDF845F-3EF8-44C0-A767-C85F505BE546}"/>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52BB5D23-18B9-42DB-A6C7-0578FFB5B513}"/>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6DC701C8-32AA-4A27-8116-EB325F238A8E}"/>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F5ABE5A7-25D9-4255-8DBE-A850C7AB3795}"/>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5F5A946C-3A65-4F02-A59D-84DB11457E2B}"/>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6CD215D9-5CA5-498B-B64F-31835876F08A}"/>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09" name="Group 308">
              <a:extLst>
                <a:ext uri="{FF2B5EF4-FFF2-40B4-BE49-F238E27FC236}">
                  <a16:creationId xmlns:a16="http://schemas.microsoft.com/office/drawing/2014/main" id="{33BCE14E-9FAC-4D10-94C8-37507B73A3B3}"/>
                </a:ext>
              </a:extLst>
            </p:cNvPr>
            <p:cNvGrpSpPr/>
            <p:nvPr/>
          </p:nvGrpSpPr>
          <p:grpSpPr>
            <a:xfrm>
              <a:off x="-16049" y="0"/>
              <a:ext cx="2685329" cy="6871854"/>
              <a:chOff x="3611300" y="0"/>
              <a:chExt cx="2685329" cy="6871854"/>
            </a:xfrm>
          </p:grpSpPr>
          <p:cxnSp>
            <p:nvCxnSpPr>
              <p:cNvPr id="348" name="Straight Connector 347">
                <a:extLst>
                  <a:ext uri="{FF2B5EF4-FFF2-40B4-BE49-F238E27FC236}">
                    <a16:creationId xmlns:a16="http://schemas.microsoft.com/office/drawing/2014/main" id="{701D3D13-6C5C-4992-B543-321A46513BC9}"/>
                  </a:ext>
                </a:extLst>
              </p:cNvPr>
              <p:cNvCxnSpPr/>
              <p:nvPr/>
            </p:nvCxnSpPr>
            <p:spPr>
              <a:xfrm>
                <a:off x="361130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06DD2610-130B-4701-829B-EB6B1E42AEAE}"/>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55BE273D-0F92-4AFB-865A-13F0A75D7B26}"/>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CA6EB618-BD86-4AD6-AF6A-B3934DBD7CFE}"/>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A35C900E-0446-47CC-AE2F-1A70D7767724}"/>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9E52CC7A-D25D-4F39-9528-AF367C256E20}"/>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B74EA7B0-E9D5-4D2B-96C2-CD9F3A051742}"/>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9DEFDC93-B08B-4C5F-AC6D-1EBF55997683}"/>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69A4D887-C0A6-4EEE-9A23-27C31804B080}"/>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44F21771-1306-422A-AF9A-9D9DE698489C}"/>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870C0D6F-E93C-4A50-A496-496D8AB844DB}"/>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9A94A56D-598C-48FD-8E82-AAC90D8259E4}"/>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ECCC131B-9F72-48EE-96E6-FE6548EA6AA0}"/>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A9B2DB61-E6D8-4723-ACD5-C102C2FD1695}"/>
                  </a:ext>
                </a:extLst>
              </p:cNvPr>
              <p:cNvCxnSpPr>
                <a:cxnSpLocks/>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FE6D7772-F257-485A-880A-D4992B71389D}"/>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423193BC-4C52-48F5-8F39-215811135B27}"/>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F2D15E7E-0E87-4D08-BAFD-83F6B22354D4}"/>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CD0F20F8-DA6F-4E95-8C5B-168263E57DAB}"/>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B3513295-E807-40CD-9DB0-C992569EBD97}"/>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CF8C3F78-C323-4F4B-A1A4-EB72CB393891}"/>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3F82B913-1FCC-441B-9D32-3A0A3DE67D17}"/>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10" name="Group 309">
              <a:extLst>
                <a:ext uri="{FF2B5EF4-FFF2-40B4-BE49-F238E27FC236}">
                  <a16:creationId xmlns:a16="http://schemas.microsoft.com/office/drawing/2014/main" id="{01757B52-A2C3-418B-A717-DA62E155F11A}"/>
                </a:ext>
              </a:extLst>
            </p:cNvPr>
            <p:cNvGrpSpPr/>
            <p:nvPr/>
          </p:nvGrpSpPr>
          <p:grpSpPr>
            <a:xfrm>
              <a:off x="10711166" y="0"/>
              <a:ext cx="1480834" cy="6871854"/>
              <a:chOff x="10711166" y="0"/>
              <a:chExt cx="1480834" cy="6871854"/>
            </a:xfrm>
          </p:grpSpPr>
          <p:cxnSp>
            <p:nvCxnSpPr>
              <p:cNvPr id="331" name="Straight Connector 330">
                <a:extLst>
                  <a:ext uri="{FF2B5EF4-FFF2-40B4-BE49-F238E27FC236}">
                    <a16:creationId xmlns:a16="http://schemas.microsoft.com/office/drawing/2014/main" id="{457CDEAE-5EA4-42CA-9712-AB5CD74E0584}"/>
                  </a:ext>
                </a:extLst>
              </p:cNvPr>
              <p:cNvCxnSpPr>
                <a:cxnSpLocks/>
              </p:cNvCxnSpPr>
              <p:nvPr/>
            </p:nvCxnSpPr>
            <p:spPr>
              <a:xfrm>
                <a:off x="11248232"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4EAC11D1-82E2-4240-BFD7-0EFD1854DA35}"/>
                  </a:ext>
                </a:extLst>
              </p:cNvPr>
              <p:cNvCxnSpPr>
                <a:cxnSpLocks/>
              </p:cNvCxnSpPr>
              <p:nvPr/>
            </p:nvCxnSpPr>
            <p:spPr>
              <a:xfrm>
                <a:off x="11785297"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3459F72A-7669-459F-8518-EEC3F8A3B719}"/>
                  </a:ext>
                </a:extLst>
              </p:cNvPr>
              <p:cNvCxnSpPr>
                <a:cxnSpLocks/>
              </p:cNvCxnSpPr>
              <p:nvPr/>
            </p:nvCxnSpPr>
            <p:spPr>
              <a:xfrm>
                <a:off x="10711167" y="0"/>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E46D682A-141D-4906-BA7C-DE35F613359C}"/>
                  </a:ext>
                </a:extLst>
              </p:cNvPr>
              <p:cNvCxnSpPr>
                <a:cxnSpLocks/>
              </p:cNvCxnSpPr>
              <p:nvPr/>
            </p:nvCxnSpPr>
            <p:spPr>
              <a:xfrm>
                <a:off x="10711168" y="490847"/>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666FEA43-7535-4019-B6C1-A4324BE440D7}"/>
                  </a:ext>
                </a:extLst>
              </p:cNvPr>
              <p:cNvCxnSpPr>
                <a:cxnSpLocks/>
              </p:cNvCxnSpPr>
              <p:nvPr/>
            </p:nvCxnSpPr>
            <p:spPr>
              <a:xfrm>
                <a:off x="10711168" y="98169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8302FCE1-0A55-470C-80F1-020D8A672D63}"/>
                  </a:ext>
                </a:extLst>
              </p:cNvPr>
              <p:cNvCxnSpPr>
                <a:cxnSpLocks/>
              </p:cNvCxnSpPr>
              <p:nvPr/>
            </p:nvCxnSpPr>
            <p:spPr>
              <a:xfrm>
                <a:off x="10711167" y="1472541"/>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A3B3395C-3FAB-4D69-BD1C-89395B37FF60}"/>
                  </a:ext>
                </a:extLst>
              </p:cNvPr>
              <p:cNvCxnSpPr>
                <a:cxnSpLocks/>
              </p:cNvCxnSpPr>
              <p:nvPr/>
            </p:nvCxnSpPr>
            <p:spPr>
              <a:xfrm>
                <a:off x="10711168" y="1963388"/>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E31FB345-5A9E-4BE3-BE67-F8E33E096515}"/>
                  </a:ext>
                </a:extLst>
              </p:cNvPr>
              <p:cNvCxnSpPr>
                <a:cxnSpLocks/>
              </p:cNvCxnSpPr>
              <p:nvPr/>
            </p:nvCxnSpPr>
            <p:spPr>
              <a:xfrm>
                <a:off x="10711166" y="2454235"/>
                <a:ext cx="1480834"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4A97CE38-5E05-4A06-A049-E8BA8A572BA4}"/>
                  </a:ext>
                </a:extLst>
              </p:cNvPr>
              <p:cNvCxnSpPr>
                <a:cxnSpLocks/>
              </p:cNvCxnSpPr>
              <p:nvPr/>
            </p:nvCxnSpPr>
            <p:spPr>
              <a:xfrm>
                <a:off x="10711167" y="2945082"/>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9B8FC491-77AE-4F26-AF4F-E07B9A0308D5}"/>
                  </a:ext>
                </a:extLst>
              </p:cNvPr>
              <p:cNvCxnSpPr>
                <a:cxnSpLocks/>
              </p:cNvCxnSpPr>
              <p:nvPr/>
            </p:nvCxnSpPr>
            <p:spPr>
              <a:xfrm>
                <a:off x="10711167" y="3435929"/>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A28E3B2C-65C3-4F49-AC02-69BB5BA41E7E}"/>
                  </a:ext>
                </a:extLst>
              </p:cNvPr>
              <p:cNvCxnSpPr>
                <a:cxnSpLocks/>
              </p:cNvCxnSpPr>
              <p:nvPr/>
            </p:nvCxnSpPr>
            <p:spPr>
              <a:xfrm>
                <a:off x="10711166" y="4417623"/>
                <a:ext cx="1480834"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28E21369-E7E4-4FB9-8747-D5095A3635FE}"/>
                  </a:ext>
                </a:extLst>
              </p:cNvPr>
              <p:cNvCxnSpPr>
                <a:cxnSpLocks/>
              </p:cNvCxnSpPr>
              <p:nvPr/>
            </p:nvCxnSpPr>
            <p:spPr>
              <a:xfrm>
                <a:off x="10711167" y="3926776"/>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AD18B1AF-13D4-4EC6-855C-30761A14E783}"/>
                  </a:ext>
                </a:extLst>
              </p:cNvPr>
              <p:cNvCxnSpPr>
                <a:cxnSpLocks/>
              </p:cNvCxnSpPr>
              <p:nvPr/>
            </p:nvCxnSpPr>
            <p:spPr>
              <a:xfrm>
                <a:off x="10711167" y="4908470"/>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70A34842-4A8C-4EBD-899C-9EB5AA65AB08}"/>
                  </a:ext>
                </a:extLst>
              </p:cNvPr>
              <p:cNvCxnSpPr>
                <a:cxnSpLocks/>
              </p:cNvCxnSpPr>
              <p:nvPr/>
            </p:nvCxnSpPr>
            <p:spPr>
              <a:xfrm>
                <a:off x="10711168" y="5399317"/>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3D139BE3-68CC-4E7D-9F64-2C569A51570B}"/>
                  </a:ext>
                </a:extLst>
              </p:cNvPr>
              <p:cNvCxnSpPr>
                <a:cxnSpLocks/>
              </p:cNvCxnSpPr>
              <p:nvPr/>
            </p:nvCxnSpPr>
            <p:spPr>
              <a:xfrm>
                <a:off x="10711167" y="6381011"/>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C60441D0-F88E-43D2-B293-273A78B1FA36}"/>
                  </a:ext>
                </a:extLst>
              </p:cNvPr>
              <p:cNvCxnSpPr>
                <a:cxnSpLocks/>
              </p:cNvCxnSpPr>
              <p:nvPr/>
            </p:nvCxnSpPr>
            <p:spPr>
              <a:xfrm>
                <a:off x="10711168" y="589016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D3DB9159-88B9-4F1C-9733-8AC504E6D374}"/>
                  </a:ext>
                </a:extLst>
              </p:cNvPr>
              <p:cNvCxnSpPr>
                <a:cxnSpLocks/>
              </p:cNvCxnSpPr>
              <p:nvPr/>
            </p:nvCxnSpPr>
            <p:spPr>
              <a:xfrm>
                <a:off x="10711168" y="687185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11" name="Group 310">
              <a:extLst>
                <a:ext uri="{FF2B5EF4-FFF2-40B4-BE49-F238E27FC236}">
                  <a16:creationId xmlns:a16="http://schemas.microsoft.com/office/drawing/2014/main" id="{8BB0F49E-97F6-4327-853A-A201D3CC1D42}"/>
                </a:ext>
              </a:extLst>
            </p:cNvPr>
            <p:cNvGrpSpPr/>
            <p:nvPr/>
          </p:nvGrpSpPr>
          <p:grpSpPr>
            <a:xfrm>
              <a:off x="8032886" y="0"/>
              <a:ext cx="2685329" cy="6871854"/>
              <a:chOff x="3611300" y="0"/>
              <a:chExt cx="2685329" cy="6871854"/>
            </a:xfrm>
          </p:grpSpPr>
          <p:cxnSp>
            <p:nvCxnSpPr>
              <p:cNvPr id="312" name="Straight Connector 311">
                <a:extLst>
                  <a:ext uri="{FF2B5EF4-FFF2-40B4-BE49-F238E27FC236}">
                    <a16:creationId xmlns:a16="http://schemas.microsoft.com/office/drawing/2014/main" id="{8176E972-A8BF-49DA-A557-8D8322EBAEE2}"/>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E24259EA-4E59-4366-ADD8-C0DED5E72EEB}"/>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B5DF0BD5-3A84-4019-BB7E-EDAC8B5375B6}"/>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5314D6E1-614E-47F0-A89B-F423F1A1B2E7}"/>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4D588673-48B0-4C37-88FE-BC81A46CC975}"/>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C49DF654-B1AF-4A63-BDA0-089DB56D59A6}"/>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8769B584-367C-490B-9E6D-2F66F2712B8D}"/>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268644F6-8699-4DF7-B61A-1BF23A30CEE4}"/>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F28C0FFE-5AAD-4E88-BCAF-1D01F0782BD2}"/>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87FAA81A-260C-4AD1-9204-E92249F921DF}"/>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4849532B-4DF9-420F-BEBC-E7A887ED1C84}"/>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8BDA8F1A-953A-4F71-A281-68D85CFFDA1A}"/>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756281E1-9451-4901-9C15-2A3E161C1912}"/>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14560177-2BEB-47CF-94DE-30D95A3372E6}"/>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28F7C205-9EF8-43B8-8A2C-3BFE4BB6CB76}"/>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A4F270C1-A366-45DC-AEF3-DA55F5A44DEA}"/>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5B64FD77-892C-4263-A3DD-B337D17442FD}"/>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AB4534CD-B1EC-4BF0-9503-3C04DC5CF89E}"/>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CE6EAEBB-6BBD-4E32-9EA3-A1B37B514DF3}"/>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sp>
        <p:nvSpPr>
          <p:cNvPr id="413" name="Chord 135">
            <a:extLst>
              <a:ext uri="{FF2B5EF4-FFF2-40B4-BE49-F238E27FC236}">
                <a16:creationId xmlns:a16="http://schemas.microsoft.com/office/drawing/2014/main" id="{E7207F82-B49A-4CB6-9C82-C11C1CA481FD}"/>
              </a:ext>
            </a:extLst>
          </p:cNvPr>
          <p:cNvSpPr/>
          <p:nvPr/>
        </p:nvSpPr>
        <p:spPr>
          <a:xfrm rot="5784377">
            <a:off x="-295896" y="-2046199"/>
            <a:ext cx="3555668" cy="4712343"/>
          </a:xfrm>
          <a:custGeom>
            <a:avLst/>
            <a:gdLst>
              <a:gd name="connsiteX0" fmla="*/ 5583399 w 6541359"/>
              <a:gd name="connsiteY0" fmla="*/ 5583399 h 6541359"/>
              <a:gd name="connsiteX1" fmla="*/ 1635339 w 6541359"/>
              <a:gd name="connsiteY1" fmla="*/ 6103171 h 6541359"/>
              <a:gd name="connsiteX2" fmla="*/ 111445 w 6541359"/>
              <a:gd name="connsiteY2" fmla="*/ 2424165 h 6541359"/>
              <a:gd name="connsiteX3" fmla="*/ 3270679 w 6541359"/>
              <a:gd name="connsiteY3" fmla="*/ -1 h 6541359"/>
              <a:gd name="connsiteX4" fmla="*/ 5583399 w 6541359"/>
              <a:gd name="connsiteY4" fmla="*/ 5583399 h 6541359"/>
              <a:gd name="connsiteX0" fmla="*/ 5583695 w 5583695"/>
              <a:gd name="connsiteY0" fmla="*/ 5380200 h 6338236"/>
              <a:gd name="connsiteX1" fmla="*/ 1635635 w 5583695"/>
              <a:gd name="connsiteY1" fmla="*/ 5899972 h 6338236"/>
              <a:gd name="connsiteX2" fmla="*/ 111741 w 5583695"/>
              <a:gd name="connsiteY2" fmla="*/ 2220966 h 6338236"/>
              <a:gd name="connsiteX3" fmla="*/ 3033908 w 5583695"/>
              <a:gd name="connsiteY3" fmla="*/ 0 h 6338236"/>
              <a:gd name="connsiteX4" fmla="*/ 5583695 w 5583695"/>
              <a:gd name="connsiteY4" fmla="*/ 5380200 h 633823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7105488"/>
              <a:gd name="connsiteX1" fmla="*/ 1635635 w 5583695"/>
              <a:gd name="connsiteY1" fmla="*/ 6189932 h 7105488"/>
              <a:gd name="connsiteX2" fmla="*/ 111741 w 5583695"/>
              <a:gd name="connsiteY2" fmla="*/ 2510926 h 7105488"/>
              <a:gd name="connsiteX3" fmla="*/ 3033908 w 5583695"/>
              <a:gd name="connsiteY3" fmla="*/ 289960 h 7105488"/>
              <a:gd name="connsiteX4" fmla="*/ 5583695 w 5583695"/>
              <a:gd name="connsiteY4" fmla="*/ 5670160 h 7105488"/>
              <a:gd name="connsiteX0" fmla="*/ 5583695 w 5588648"/>
              <a:gd name="connsiteY0" fmla="*/ 5670160 h 7091781"/>
              <a:gd name="connsiteX1" fmla="*/ 1635635 w 5588648"/>
              <a:gd name="connsiteY1" fmla="*/ 6189932 h 7091781"/>
              <a:gd name="connsiteX2" fmla="*/ 111741 w 5588648"/>
              <a:gd name="connsiteY2" fmla="*/ 2510926 h 7091781"/>
              <a:gd name="connsiteX3" fmla="*/ 3033908 w 5588648"/>
              <a:gd name="connsiteY3" fmla="*/ 289960 h 7091781"/>
              <a:gd name="connsiteX4" fmla="*/ 5583695 w 5588648"/>
              <a:gd name="connsiteY4" fmla="*/ 5670160 h 709178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648" h="7406661">
                <a:moveTo>
                  <a:pt x="5583695" y="5985040"/>
                </a:moveTo>
                <a:cubicBezTo>
                  <a:pt x="5722279" y="8318723"/>
                  <a:pt x="2917637" y="7244976"/>
                  <a:pt x="1635635" y="6504812"/>
                </a:cubicBezTo>
                <a:cubicBezTo>
                  <a:pt x="353633" y="5764648"/>
                  <a:pt x="-271396" y="4255693"/>
                  <a:pt x="111741" y="2825806"/>
                </a:cubicBezTo>
                <a:cubicBezTo>
                  <a:pt x="494878" y="1395919"/>
                  <a:pt x="2434113" y="-1173160"/>
                  <a:pt x="3033908" y="604840"/>
                </a:cubicBezTo>
                <a:cubicBezTo>
                  <a:pt x="3076682" y="5344639"/>
                  <a:pt x="4389454" y="2718440"/>
                  <a:pt x="5583695" y="5985040"/>
                </a:cubicBezTo>
                <a:close/>
              </a:path>
            </a:pathLst>
          </a:custGeom>
          <a:solidFill>
            <a:srgbClr val="B38C6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5" name="Group 414">
            <a:extLst>
              <a:ext uri="{FF2B5EF4-FFF2-40B4-BE49-F238E27FC236}">
                <a16:creationId xmlns:a16="http://schemas.microsoft.com/office/drawing/2014/main" id="{0C09413A-90C1-4E76-9E0F-388D16326B58}"/>
              </a:ext>
            </a:extLst>
          </p:cNvPr>
          <p:cNvGrpSpPr/>
          <p:nvPr/>
        </p:nvGrpSpPr>
        <p:grpSpPr>
          <a:xfrm>
            <a:off x="0" y="212871"/>
            <a:ext cx="632946" cy="573414"/>
            <a:chOff x="1731431" y="1784619"/>
            <a:chExt cx="1051621" cy="952710"/>
          </a:xfrm>
        </p:grpSpPr>
        <p:sp>
          <p:nvSpPr>
            <p:cNvPr id="416" name="Star: 5 Points 415">
              <a:extLst>
                <a:ext uri="{FF2B5EF4-FFF2-40B4-BE49-F238E27FC236}">
                  <a16:creationId xmlns:a16="http://schemas.microsoft.com/office/drawing/2014/main" id="{5556B6F5-BD60-483E-8632-631417C6D41C}"/>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Star: 5 Points 416">
              <a:extLst>
                <a:ext uri="{FF2B5EF4-FFF2-40B4-BE49-F238E27FC236}">
                  <a16:creationId xmlns:a16="http://schemas.microsoft.com/office/drawing/2014/main" id="{17BC002D-4017-444C-A75A-9CFE36B969FF}"/>
                </a:ext>
              </a:extLst>
            </p:cNvPr>
            <p:cNvSpPr/>
            <p:nvPr/>
          </p:nvSpPr>
          <p:spPr>
            <a:xfrm rot="21130737">
              <a:off x="1731431" y="1784619"/>
              <a:ext cx="929676" cy="929676"/>
            </a:xfrm>
            <a:prstGeom prst="star5">
              <a:avLst>
                <a:gd name="adj" fmla="val 28883"/>
                <a:gd name="hf" fmla="val 105146"/>
                <a:gd name="vf" fmla="val 110557"/>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8" name="Group 417">
            <a:extLst>
              <a:ext uri="{FF2B5EF4-FFF2-40B4-BE49-F238E27FC236}">
                <a16:creationId xmlns:a16="http://schemas.microsoft.com/office/drawing/2014/main" id="{FC572E88-FB29-4DCC-887C-3CC2EC790E85}"/>
              </a:ext>
            </a:extLst>
          </p:cNvPr>
          <p:cNvGrpSpPr/>
          <p:nvPr/>
        </p:nvGrpSpPr>
        <p:grpSpPr>
          <a:xfrm rot="2700000">
            <a:off x="3143868" y="178908"/>
            <a:ext cx="632946" cy="573414"/>
            <a:chOff x="1731431" y="1784619"/>
            <a:chExt cx="1051621" cy="952710"/>
          </a:xfrm>
        </p:grpSpPr>
        <p:sp>
          <p:nvSpPr>
            <p:cNvPr id="419" name="Star: 5 Points 418">
              <a:extLst>
                <a:ext uri="{FF2B5EF4-FFF2-40B4-BE49-F238E27FC236}">
                  <a16:creationId xmlns:a16="http://schemas.microsoft.com/office/drawing/2014/main" id="{7B772F8A-1D60-4205-86C2-82D4C775D91D}"/>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Star: 5 Points 419">
              <a:extLst>
                <a:ext uri="{FF2B5EF4-FFF2-40B4-BE49-F238E27FC236}">
                  <a16:creationId xmlns:a16="http://schemas.microsoft.com/office/drawing/2014/main" id="{CD17A4F9-6EFB-493B-8EDB-BC94FC6C3CE6}"/>
                </a:ext>
              </a:extLst>
            </p:cNvPr>
            <p:cNvSpPr/>
            <p:nvPr/>
          </p:nvSpPr>
          <p:spPr>
            <a:xfrm rot="21130737">
              <a:off x="1731431" y="1784619"/>
              <a:ext cx="929676" cy="929676"/>
            </a:xfrm>
            <a:prstGeom prst="star5">
              <a:avLst>
                <a:gd name="adj" fmla="val 28883"/>
                <a:gd name="hf" fmla="val 105146"/>
                <a:gd name="vf" fmla="val 110557"/>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3" name="Oval 422">
            <a:extLst>
              <a:ext uri="{FF2B5EF4-FFF2-40B4-BE49-F238E27FC236}">
                <a16:creationId xmlns:a16="http://schemas.microsoft.com/office/drawing/2014/main" id="{EB9EFF46-6798-44F3-B793-45FCAC13607C}"/>
              </a:ext>
            </a:extLst>
          </p:cNvPr>
          <p:cNvSpPr/>
          <p:nvPr/>
        </p:nvSpPr>
        <p:spPr>
          <a:xfrm>
            <a:off x="1582632" y="525681"/>
            <a:ext cx="331259" cy="331259"/>
          </a:xfrm>
          <a:prstGeom prst="ellipse">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4" name="Group 423">
            <a:extLst>
              <a:ext uri="{FF2B5EF4-FFF2-40B4-BE49-F238E27FC236}">
                <a16:creationId xmlns:a16="http://schemas.microsoft.com/office/drawing/2014/main" id="{FBAC9562-A07C-4417-8140-0F9A580062E3}"/>
              </a:ext>
            </a:extLst>
          </p:cNvPr>
          <p:cNvGrpSpPr/>
          <p:nvPr/>
        </p:nvGrpSpPr>
        <p:grpSpPr>
          <a:xfrm rot="2700000">
            <a:off x="11069714" y="4979942"/>
            <a:ext cx="632946" cy="573414"/>
            <a:chOff x="1731431" y="1784619"/>
            <a:chExt cx="1051621" cy="952710"/>
          </a:xfrm>
        </p:grpSpPr>
        <p:sp>
          <p:nvSpPr>
            <p:cNvPr id="425" name="Star: 5 Points 424">
              <a:extLst>
                <a:ext uri="{FF2B5EF4-FFF2-40B4-BE49-F238E27FC236}">
                  <a16:creationId xmlns:a16="http://schemas.microsoft.com/office/drawing/2014/main" id="{17E2153E-0DCF-425B-AA0C-76B17178F1F5}"/>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Star: 5 Points 425">
              <a:extLst>
                <a:ext uri="{FF2B5EF4-FFF2-40B4-BE49-F238E27FC236}">
                  <a16:creationId xmlns:a16="http://schemas.microsoft.com/office/drawing/2014/main" id="{832261A8-96CE-4727-A2C3-9635405372DC}"/>
                </a:ext>
              </a:extLst>
            </p:cNvPr>
            <p:cNvSpPr/>
            <p:nvPr/>
          </p:nvSpPr>
          <p:spPr>
            <a:xfrm rot="21130737">
              <a:off x="1731431" y="1784619"/>
              <a:ext cx="929676" cy="929676"/>
            </a:xfrm>
            <a:prstGeom prst="star5">
              <a:avLst>
                <a:gd name="adj" fmla="val 28883"/>
                <a:gd name="hf" fmla="val 105146"/>
                <a:gd name="vf" fmla="val 110557"/>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57" name="Straight Connector 456">
            <a:extLst>
              <a:ext uri="{FF2B5EF4-FFF2-40B4-BE49-F238E27FC236}">
                <a16:creationId xmlns:a16="http://schemas.microsoft.com/office/drawing/2014/main" id="{53D8F2C7-B232-4958-BC4B-44175D7122D1}"/>
              </a:ext>
            </a:extLst>
          </p:cNvPr>
          <p:cNvCxnSpPr/>
          <p:nvPr/>
        </p:nvCxnSpPr>
        <p:spPr>
          <a:xfrm>
            <a:off x="8992314" y="-73092"/>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nvGrpSpPr>
          <p:cNvPr id="122" name="Group 121">
            <a:extLst>
              <a:ext uri="{FF2B5EF4-FFF2-40B4-BE49-F238E27FC236}">
                <a16:creationId xmlns:a16="http://schemas.microsoft.com/office/drawing/2014/main" id="{80DB9EF1-0126-448A-A653-2FCA35CAA101}"/>
              </a:ext>
            </a:extLst>
          </p:cNvPr>
          <p:cNvGrpSpPr/>
          <p:nvPr/>
        </p:nvGrpSpPr>
        <p:grpSpPr>
          <a:xfrm rot="2700000">
            <a:off x="3143868" y="178908"/>
            <a:ext cx="632946" cy="573414"/>
            <a:chOff x="1731431" y="1784619"/>
            <a:chExt cx="1051621" cy="952710"/>
          </a:xfrm>
        </p:grpSpPr>
        <p:sp>
          <p:nvSpPr>
            <p:cNvPr id="123" name="Star: 5 Points 122">
              <a:extLst>
                <a:ext uri="{FF2B5EF4-FFF2-40B4-BE49-F238E27FC236}">
                  <a16:creationId xmlns:a16="http://schemas.microsoft.com/office/drawing/2014/main" id="{DD53C950-AA72-4C2A-9E6F-445343BB2605}"/>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Star: 5 Points 123">
              <a:extLst>
                <a:ext uri="{FF2B5EF4-FFF2-40B4-BE49-F238E27FC236}">
                  <a16:creationId xmlns:a16="http://schemas.microsoft.com/office/drawing/2014/main" id="{C8D240B0-5D60-4F33-9A9F-49890F43CA83}"/>
                </a:ext>
              </a:extLst>
            </p:cNvPr>
            <p:cNvSpPr/>
            <p:nvPr/>
          </p:nvSpPr>
          <p:spPr>
            <a:xfrm rot="21130737">
              <a:off x="1731431" y="1784619"/>
              <a:ext cx="929676" cy="929676"/>
            </a:xfrm>
            <a:prstGeom prst="star5">
              <a:avLst>
                <a:gd name="adj" fmla="val 28883"/>
                <a:gd name="hf" fmla="val 105146"/>
                <a:gd name="vf" fmla="val 110557"/>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9" name="Rectangle: Rounded Corners 188">
            <a:extLst>
              <a:ext uri="{FF2B5EF4-FFF2-40B4-BE49-F238E27FC236}">
                <a16:creationId xmlns:a16="http://schemas.microsoft.com/office/drawing/2014/main" id="{C8BD7B96-64DE-44F1-85F9-17FA2FEFB405}"/>
              </a:ext>
            </a:extLst>
          </p:cNvPr>
          <p:cNvSpPr/>
          <p:nvPr/>
        </p:nvSpPr>
        <p:spPr>
          <a:xfrm>
            <a:off x="4439414" y="721041"/>
            <a:ext cx="6877692" cy="5499511"/>
          </a:xfrm>
          <a:prstGeom prst="roundRect">
            <a:avLst/>
          </a:prstGeom>
          <a:solidFill>
            <a:srgbClr val="563E2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Rounded Corners 124">
            <a:extLst>
              <a:ext uri="{FF2B5EF4-FFF2-40B4-BE49-F238E27FC236}">
                <a16:creationId xmlns:a16="http://schemas.microsoft.com/office/drawing/2014/main" id="{BA9EBD71-2B3F-46A3-BBFA-8FE49EF42C52}"/>
              </a:ext>
            </a:extLst>
          </p:cNvPr>
          <p:cNvSpPr/>
          <p:nvPr/>
        </p:nvSpPr>
        <p:spPr>
          <a:xfrm>
            <a:off x="1156375" y="844881"/>
            <a:ext cx="3149699" cy="5202943"/>
          </a:xfrm>
          <a:prstGeom prst="roundRect">
            <a:avLst/>
          </a:prstGeom>
          <a:solidFill>
            <a:srgbClr val="F2E3C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Rounded Corners 130">
            <a:extLst>
              <a:ext uri="{FF2B5EF4-FFF2-40B4-BE49-F238E27FC236}">
                <a16:creationId xmlns:a16="http://schemas.microsoft.com/office/drawing/2014/main" id="{77ACF885-4A25-46AB-8A8D-A80D82849DB7}"/>
              </a:ext>
            </a:extLst>
          </p:cNvPr>
          <p:cNvSpPr/>
          <p:nvPr/>
        </p:nvSpPr>
        <p:spPr>
          <a:xfrm>
            <a:off x="4521150" y="844881"/>
            <a:ext cx="6654850" cy="5191408"/>
          </a:xfrm>
          <a:prstGeom prst="roundRect">
            <a:avLst>
              <a:gd name="adj" fmla="val 18132"/>
            </a:avLst>
          </a:prstGeom>
          <a:solidFill>
            <a:srgbClr val="F2E3C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Chord 135">
            <a:extLst>
              <a:ext uri="{FF2B5EF4-FFF2-40B4-BE49-F238E27FC236}">
                <a16:creationId xmlns:a16="http://schemas.microsoft.com/office/drawing/2014/main" id="{79715661-1C05-4B25-B47A-4B9FF2310C60}"/>
              </a:ext>
            </a:extLst>
          </p:cNvPr>
          <p:cNvSpPr/>
          <p:nvPr/>
        </p:nvSpPr>
        <p:spPr>
          <a:xfrm rot="1800000" flipH="1">
            <a:off x="9323718" y="3711640"/>
            <a:ext cx="3555668" cy="4712343"/>
          </a:xfrm>
          <a:custGeom>
            <a:avLst/>
            <a:gdLst>
              <a:gd name="connsiteX0" fmla="*/ 5583399 w 6541359"/>
              <a:gd name="connsiteY0" fmla="*/ 5583399 h 6541359"/>
              <a:gd name="connsiteX1" fmla="*/ 1635339 w 6541359"/>
              <a:gd name="connsiteY1" fmla="*/ 6103171 h 6541359"/>
              <a:gd name="connsiteX2" fmla="*/ 111445 w 6541359"/>
              <a:gd name="connsiteY2" fmla="*/ 2424165 h 6541359"/>
              <a:gd name="connsiteX3" fmla="*/ 3270679 w 6541359"/>
              <a:gd name="connsiteY3" fmla="*/ -1 h 6541359"/>
              <a:gd name="connsiteX4" fmla="*/ 5583399 w 6541359"/>
              <a:gd name="connsiteY4" fmla="*/ 5583399 h 6541359"/>
              <a:gd name="connsiteX0" fmla="*/ 5583695 w 5583695"/>
              <a:gd name="connsiteY0" fmla="*/ 5380200 h 6338236"/>
              <a:gd name="connsiteX1" fmla="*/ 1635635 w 5583695"/>
              <a:gd name="connsiteY1" fmla="*/ 5899972 h 6338236"/>
              <a:gd name="connsiteX2" fmla="*/ 111741 w 5583695"/>
              <a:gd name="connsiteY2" fmla="*/ 2220966 h 6338236"/>
              <a:gd name="connsiteX3" fmla="*/ 3033908 w 5583695"/>
              <a:gd name="connsiteY3" fmla="*/ 0 h 6338236"/>
              <a:gd name="connsiteX4" fmla="*/ 5583695 w 5583695"/>
              <a:gd name="connsiteY4" fmla="*/ 5380200 h 633823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7105488"/>
              <a:gd name="connsiteX1" fmla="*/ 1635635 w 5583695"/>
              <a:gd name="connsiteY1" fmla="*/ 6189932 h 7105488"/>
              <a:gd name="connsiteX2" fmla="*/ 111741 w 5583695"/>
              <a:gd name="connsiteY2" fmla="*/ 2510926 h 7105488"/>
              <a:gd name="connsiteX3" fmla="*/ 3033908 w 5583695"/>
              <a:gd name="connsiteY3" fmla="*/ 289960 h 7105488"/>
              <a:gd name="connsiteX4" fmla="*/ 5583695 w 5583695"/>
              <a:gd name="connsiteY4" fmla="*/ 5670160 h 7105488"/>
              <a:gd name="connsiteX0" fmla="*/ 5583695 w 5588648"/>
              <a:gd name="connsiteY0" fmla="*/ 5670160 h 7091781"/>
              <a:gd name="connsiteX1" fmla="*/ 1635635 w 5588648"/>
              <a:gd name="connsiteY1" fmla="*/ 6189932 h 7091781"/>
              <a:gd name="connsiteX2" fmla="*/ 111741 w 5588648"/>
              <a:gd name="connsiteY2" fmla="*/ 2510926 h 7091781"/>
              <a:gd name="connsiteX3" fmla="*/ 3033908 w 5588648"/>
              <a:gd name="connsiteY3" fmla="*/ 289960 h 7091781"/>
              <a:gd name="connsiteX4" fmla="*/ 5583695 w 5588648"/>
              <a:gd name="connsiteY4" fmla="*/ 5670160 h 709178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648" h="7406661">
                <a:moveTo>
                  <a:pt x="5583695" y="5985040"/>
                </a:moveTo>
                <a:cubicBezTo>
                  <a:pt x="5722279" y="8318723"/>
                  <a:pt x="2917637" y="7244976"/>
                  <a:pt x="1635635" y="6504812"/>
                </a:cubicBezTo>
                <a:cubicBezTo>
                  <a:pt x="353633" y="5764648"/>
                  <a:pt x="-271396" y="4255693"/>
                  <a:pt x="111741" y="2825806"/>
                </a:cubicBezTo>
                <a:cubicBezTo>
                  <a:pt x="494878" y="1395919"/>
                  <a:pt x="2434113" y="-1173160"/>
                  <a:pt x="3033908" y="604840"/>
                </a:cubicBezTo>
                <a:cubicBezTo>
                  <a:pt x="3076682" y="5344639"/>
                  <a:pt x="4389454" y="2718440"/>
                  <a:pt x="5583695" y="5985040"/>
                </a:cubicBezTo>
                <a:close/>
              </a:path>
            </a:pathLst>
          </a:custGeom>
          <a:solidFill>
            <a:srgbClr val="B38C6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7" name="Group 426">
            <a:extLst>
              <a:ext uri="{FF2B5EF4-FFF2-40B4-BE49-F238E27FC236}">
                <a16:creationId xmlns:a16="http://schemas.microsoft.com/office/drawing/2014/main" id="{401E6840-E5CC-490F-B7AA-081CBC316604}"/>
              </a:ext>
            </a:extLst>
          </p:cNvPr>
          <p:cNvGrpSpPr/>
          <p:nvPr/>
        </p:nvGrpSpPr>
        <p:grpSpPr>
          <a:xfrm rot="2700000">
            <a:off x="8932296" y="6656668"/>
            <a:ext cx="632946" cy="573414"/>
            <a:chOff x="1731431" y="1784619"/>
            <a:chExt cx="1051621" cy="952710"/>
          </a:xfrm>
        </p:grpSpPr>
        <p:sp>
          <p:nvSpPr>
            <p:cNvPr id="428" name="Star: 5 Points 427">
              <a:extLst>
                <a:ext uri="{FF2B5EF4-FFF2-40B4-BE49-F238E27FC236}">
                  <a16:creationId xmlns:a16="http://schemas.microsoft.com/office/drawing/2014/main" id="{3C5F9A58-DB76-41A5-A158-FE98FD26D42B}"/>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Star: 5 Points 428">
              <a:extLst>
                <a:ext uri="{FF2B5EF4-FFF2-40B4-BE49-F238E27FC236}">
                  <a16:creationId xmlns:a16="http://schemas.microsoft.com/office/drawing/2014/main" id="{BE0AA617-DFA5-421A-A329-F3A95D955D76}"/>
                </a:ext>
              </a:extLst>
            </p:cNvPr>
            <p:cNvSpPr/>
            <p:nvPr/>
          </p:nvSpPr>
          <p:spPr>
            <a:xfrm rot="21130737">
              <a:off x="1731431" y="1784619"/>
              <a:ext cx="929676" cy="929676"/>
            </a:xfrm>
            <a:prstGeom prst="star5">
              <a:avLst>
                <a:gd name="adj" fmla="val 28883"/>
                <a:gd name="hf" fmla="val 105146"/>
                <a:gd name="vf" fmla="val 110557"/>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8FA7468C-FB63-42AE-8D64-1560A61ADB43}"/>
              </a:ext>
            </a:extLst>
          </p:cNvPr>
          <p:cNvGrpSpPr/>
          <p:nvPr/>
        </p:nvGrpSpPr>
        <p:grpSpPr>
          <a:xfrm rot="2700000">
            <a:off x="11602734" y="3506401"/>
            <a:ext cx="632946" cy="573414"/>
            <a:chOff x="1731431" y="1784619"/>
            <a:chExt cx="1051621" cy="952710"/>
          </a:xfrm>
        </p:grpSpPr>
        <p:sp>
          <p:nvSpPr>
            <p:cNvPr id="144" name="Star: 5 Points 143">
              <a:extLst>
                <a:ext uri="{FF2B5EF4-FFF2-40B4-BE49-F238E27FC236}">
                  <a16:creationId xmlns:a16="http://schemas.microsoft.com/office/drawing/2014/main" id="{2476B194-464B-4EBF-89AF-3D2E2D1ABB3F}"/>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Star: 5 Points 144">
              <a:extLst>
                <a:ext uri="{FF2B5EF4-FFF2-40B4-BE49-F238E27FC236}">
                  <a16:creationId xmlns:a16="http://schemas.microsoft.com/office/drawing/2014/main" id="{A4AB0700-B0EE-47B4-813E-53EE982E979A}"/>
                </a:ext>
              </a:extLst>
            </p:cNvPr>
            <p:cNvSpPr/>
            <p:nvPr/>
          </p:nvSpPr>
          <p:spPr>
            <a:xfrm rot="21130737">
              <a:off x="1731431" y="1784619"/>
              <a:ext cx="929676" cy="929676"/>
            </a:xfrm>
            <a:prstGeom prst="star5">
              <a:avLst>
                <a:gd name="adj" fmla="val 28883"/>
                <a:gd name="hf" fmla="val 105146"/>
                <a:gd name="vf" fmla="val 110557"/>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DA26C9CB-6161-4D6D-9B23-9703427B62F1}"/>
              </a:ext>
            </a:extLst>
          </p:cNvPr>
          <p:cNvGrpSpPr/>
          <p:nvPr/>
        </p:nvGrpSpPr>
        <p:grpSpPr>
          <a:xfrm rot="2197526">
            <a:off x="10803552" y="849728"/>
            <a:ext cx="761242" cy="695416"/>
            <a:chOff x="7557857" y="1942110"/>
            <a:chExt cx="1322386" cy="1208036"/>
          </a:xfrm>
        </p:grpSpPr>
        <p:sp>
          <p:nvSpPr>
            <p:cNvPr id="185" name="Heart 184">
              <a:extLst>
                <a:ext uri="{FF2B5EF4-FFF2-40B4-BE49-F238E27FC236}">
                  <a16:creationId xmlns:a16="http://schemas.microsoft.com/office/drawing/2014/main" id="{45DE4C33-3EDD-4D53-B03A-36B4332B4A1A}"/>
                </a:ext>
              </a:extLst>
            </p:cNvPr>
            <p:cNvSpPr/>
            <p:nvPr/>
          </p:nvSpPr>
          <p:spPr>
            <a:xfrm>
              <a:off x="7734151" y="2004055"/>
              <a:ext cx="1146092" cy="1146091"/>
            </a:xfrm>
            <a:prstGeom prst="heart">
              <a:avLst/>
            </a:prstGeom>
            <a:solidFill>
              <a:srgbClr val="563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Heart 185">
              <a:extLst>
                <a:ext uri="{FF2B5EF4-FFF2-40B4-BE49-F238E27FC236}">
                  <a16:creationId xmlns:a16="http://schemas.microsoft.com/office/drawing/2014/main" id="{252DDFDC-CBBC-4213-8553-AC23269CB2F1}"/>
                </a:ext>
              </a:extLst>
            </p:cNvPr>
            <p:cNvSpPr/>
            <p:nvPr/>
          </p:nvSpPr>
          <p:spPr>
            <a:xfrm>
              <a:off x="7557857" y="1942110"/>
              <a:ext cx="1146091" cy="1146091"/>
            </a:xfrm>
            <a:prstGeom prst="heart">
              <a:avLst/>
            </a:prstGeom>
            <a:solidFill>
              <a:srgbClr val="C4540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9" name="Freeform: Shape 198">
            <a:extLst>
              <a:ext uri="{FF2B5EF4-FFF2-40B4-BE49-F238E27FC236}">
                <a16:creationId xmlns:a16="http://schemas.microsoft.com/office/drawing/2014/main" id="{829F9271-6F5F-4640-BA2F-822D1A37855D}"/>
              </a:ext>
            </a:extLst>
          </p:cNvPr>
          <p:cNvSpPr/>
          <p:nvPr/>
        </p:nvSpPr>
        <p:spPr>
          <a:xfrm>
            <a:off x="4179712" y="1560051"/>
            <a:ext cx="479276" cy="278713"/>
          </a:xfrm>
          <a:custGeom>
            <a:avLst/>
            <a:gdLst>
              <a:gd name="connsiteX0" fmla="*/ 844249 w 1732693"/>
              <a:gd name="connsiteY0" fmla="*/ 0 h 698478"/>
              <a:gd name="connsiteX1" fmla="*/ 1607776 w 1732693"/>
              <a:gd name="connsiteY1" fmla="*/ 193332 h 698478"/>
              <a:gd name="connsiteX2" fmla="*/ 1732693 w 1732693"/>
              <a:gd name="connsiteY2" fmla="*/ 269221 h 698478"/>
              <a:gd name="connsiteX3" fmla="*/ 1732693 w 1732693"/>
              <a:gd name="connsiteY3" fmla="*/ 698478 h 698478"/>
              <a:gd name="connsiteX4" fmla="*/ 1626139 w 1732693"/>
              <a:gd name="connsiteY4" fmla="*/ 633745 h 698478"/>
              <a:gd name="connsiteX5" fmla="*/ 862612 w 1732693"/>
              <a:gd name="connsiteY5" fmla="*/ 440413 h 698478"/>
              <a:gd name="connsiteX6" fmla="*/ 99085 w 1732693"/>
              <a:gd name="connsiteY6" fmla="*/ 633745 h 698478"/>
              <a:gd name="connsiteX7" fmla="*/ 0 w 1732693"/>
              <a:gd name="connsiteY7" fmla="*/ 693941 h 698478"/>
              <a:gd name="connsiteX8" fmla="*/ 0 w 1732693"/>
              <a:gd name="connsiteY8" fmla="*/ 242372 h 698478"/>
              <a:gd name="connsiteX9" fmla="*/ 80722 w 1732693"/>
              <a:gd name="connsiteY9" fmla="*/ 193332 h 698478"/>
              <a:gd name="connsiteX10" fmla="*/ 844249 w 1732693"/>
              <a:gd name="connsiteY10" fmla="*/ 0 h 69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2693" h="698478">
                <a:moveTo>
                  <a:pt x="844249" y="0"/>
                </a:moveTo>
                <a:cubicBezTo>
                  <a:pt x="1120707" y="0"/>
                  <a:pt x="1380808" y="70036"/>
                  <a:pt x="1607776" y="193332"/>
                </a:cubicBezTo>
                <a:lnTo>
                  <a:pt x="1732693" y="269221"/>
                </a:lnTo>
                <a:lnTo>
                  <a:pt x="1732693" y="698478"/>
                </a:lnTo>
                <a:lnTo>
                  <a:pt x="1626139" y="633745"/>
                </a:lnTo>
                <a:cubicBezTo>
                  <a:pt x="1399171" y="510449"/>
                  <a:pt x="1139070" y="440413"/>
                  <a:pt x="862612" y="440413"/>
                </a:cubicBezTo>
                <a:cubicBezTo>
                  <a:pt x="586154" y="440413"/>
                  <a:pt x="326054" y="510449"/>
                  <a:pt x="99085" y="633745"/>
                </a:cubicBezTo>
                <a:lnTo>
                  <a:pt x="0" y="693941"/>
                </a:lnTo>
                <a:lnTo>
                  <a:pt x="0" y="242372"/>
                </a:lnTo>
                <a:lnTo>
                  <a:pt x="80722" y="193332"/>
                </a:lnTo>
                <a:cubicBezTo>
                  <a:pt x="307691" y="70036"/>
                  <a:pt x="567791" y="0"/>
                  <a:pt x="844249" y="0"/>
                </a:cubicBezTo>
                <a:close/>
              </a:path>
            </a:pathLst>
          </a:custGeom>
          <a:solidFill>
            <a:srgbClr val="FEBB07"/>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0" name="Freeform: Shape 199">
            <a:extLst>
              <a:ext uri="{FF2B5EF4-FFF2-40B4-BE49-F238E27FC236}">
                <a16:creationId xmlns:a16="http://schemas.microsoft.com/office/drawing/2014/main" id="{4638B98F-17F1-458A-B104-CDE42AB047A2}"/>
              </a:ext>
            </a:extLst>
          </p:cNvPr>
          <p:cNvSpPr/>
          <p:nvPr/>
        </p:nvSpPr>
        <p:spPr>
          <a:xfrm>
            <a:off x="4172958" y="4881767"/>
            <a:ext cx="479276" cy="278713"/>
          </a:xfrm>
          <a:custGeom>
            <a:avLst/>
            <a:gdLst>
              <a:gd name="connsiteX0" fmla="*/ 844249 w 1732693"/>
              <a:gd name="connsiteY0" fmla="*/ 0 h 698478"/>
              <a:gd name="connsiteX1" fmla="*/ 1607776 w 1732693"/>
              <a:gd name="connsiteY1" fmla="*/ 193332 h 698478"/>
              <a:gd name="connsiteX2" fmla="*/ 1732693 w 1732693"/>
              <a:gd name="connsiteY2" fmla="*/ 269221 h 698478"/>
              <a:gd name="connsiteX3" fmla="*/ 1732693 w 1732693"/>
              <a:gd name="connsiteY3" fmla="*/ 698478 h 698478"/>
              <a:gd name="connsiteX4" fmla="*/ 1626139 w 1732693"/>
              <a:gd name="connsiteY4" fmla="*/ 633745 h 698478"/>
              <a:gd name="connsiteX5" fmla="*/ 862612 w 1732693"/>
              <a:gd name="connsiteY5" fmla="*/ 440413 h 698478"/>
              <a:gd name="connsiteX6" fmla="*/ 99085 w 1732693"/>
              <a:gd name="connsiteY6" fmla="*/ 633745 h 698478"/>
              <a:gd name="connsiteX7" fmla="*/ 0 w 1732693"/>
              <a:gd name="connsiteY7" fmla="*/ 693941 h 698478"/>
              <a:gd name="connsiteX8" fmla="*/ 0 w 1732693"/>
              <a:gd name="connsiteY8" fmla="*/ 242372 h 698478"/>
              <a:gd name="connsiteX9" fmla="*/ 80722 w 1732693"/>
              <a:gd name="connsiteY9" fmla="*/ 193332 h 698478"/>
              <a:gd name="connsiteX10" fmla="*/ 844249 w 1732693"/>
              <a:gd name="connsiteY10" fmla="*/ 0 h 69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2693" h="698478">
                <a:moveTo>
                  <a:pt x="844249" y="0"/>
                </a:moveTo>
                <a:cubicBezTo>
                  <a:pt x="1120707" y="0"/>
                  <a:pt x="1380808" y="70036"/>
                  <a:pt x="1607776" y="193332"/>
                </a:cubicBezTo>
                <a:lnTo>
                  <a:pt x="1732693" y="269221"/>
                </a:lnTo>
                <a:lnTo>
                  <a:pt x="1732693" y="698478"/>
                </a:lnTo>
                <a:lnTo>
                  <a:pt x="1626139" y="633745"/>
                </a:lnTo>
                <a:cubicBezTo>
                  <a:pt x="1399171" y="510449"/>
                  <a:pt x="1139070" y="440413"/>
                  <a:pt x="862612" y="440413"/>
                </a:cubicBezTo>
                <a:cubicBezTo>
                  <a:pt x="586154" y="440413"/>
                  <a:pt x="326054" y="510449"/>
                  <a:pt x="99085" y="633745"/>
                </a:cubicBezTo>
                <a:lnTo>
                  <a:pt x="0" y="693941"/>
                </a:lnTo>
                <a:lnTo>
                  <a:pt x="0" y="242372"/>
                </a:lnTo>
                <a:lnTo>
                  <a:pt x="80722" y="193332"/>
                </a:lnTo>
                <a:cubicBezTo>
                  <a:pt x="307691" y="70036"/>
                  <a:pt x="567791" y="0"/>
                  <a:pt x="844249" y="0"/>
                </a:cubicBezTo>
                <a:close/>
              </a:path>
            </a:pathLst>
          </a:custGeom>
          <a:solidFill>
            <a:srgbClr val="FEBB07"/>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91" name="Group 190">
            <a:extLst>
              <a:ext uri="{FF2B5EF4-FFF2-40B4-BE49-F238E27FC236}">
                <a16:creationId xmlns:a16="http://schemas.microsoft.com/office/drawing/2014/main" id="{8B2FBCE8-7CEB-4A7F-BB8C-F0240E6EC991}"/>
              </a:ext>
            </a:extLst>
          </p:cNvPr>
          <p:cNvGrpSpPr/>
          <p:nvPr/>
        </p:nvGrpSpPr>
        <p:grpSpPr>
          <a:xfrm>
            <a:off x="1270889" y="2066594"/>
            <a:ext cx="2958288" cy="2724812"/>
            <a:chOff x="732661" y="4607547"/>
            <a:chExt cx="2170862" cy="1999532"/>
          </a:xfrm>
        </p:grpSpPr>
        <p:sp>
          <p:nvSpPr>
            <p:cNvPr id="192" name="Oval 191">
              <a:extLst>
                <a:ext uri="{FF2B5EF4-FFF2-40B4-BE49-F238E27FC236}">
                  <a16:creationId xmlns:a16="http://schemas.microsoft.com/office/drawing/2014/main" id="{B01244BF-4538-45C1-AFD5-5D9765CF0D6A}"/>
                </a:ext>
              </a:extLst>
            </p:cNvPr>
            <p:cNvSpPr/>
            <p:nvPr/>
          </p:nvSpPr>
          <p:spPr>
            <a:xfrm>
              <a:off x="822773" y="4607547"/>
              <a:ext cx="1907944" cy="1907944"/>
            </a:xfrm>
            <a:prstGeom prst="ellipse">
              <a:avLst/>
            </a:prstGeom>
            <a:solidFill>
              <a:srgbClr val="B18C67"/>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Picture 8" descr="มีรูปภาพของ: Image about food in pngs ^ - ^ by astoria on We Heart It">
              <a:extLst>
                <a:ext uri="{FF2B5EF4-FFF2-40B4-BE49-F238E27FC236}">
                  <a16:creationId xmlns:a16="http://schemas.microsoft.com/office/drawing/2014/main" id="{CA558F8E-D6B2-4BD5-BACF-E378063306D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002681">
              <a:off x="732661" y="4796488"/>
              <a:ext cx="2170862" cy="1810591"/>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94" name="TextBox 193">
            <a:extLst>
              <a:ext uri="{FF2B5EF4-FFF2-40B4-BE49-F238E27FC236}">
                <a16:creationId xmlns:a16="http://schemas.microsoft.com/office/drawing/2014/main" id="{39CE8B7A-349E-4D50-AEF2-66C8A9275501}"/>
              </a:ext>
            </a:extLst>
          </p:cNvPr>
          <p:cNvSpPr txBox="1"/>
          <p:nvPr/>
        </p:nvSpPr>
        <p:spPr>
          <a:xfrm>
            <a:off x="4753719" y="1050656"/>
            <a:ext cx="6217965" cy="1508105"/>
          </a:xfrm>
          <a:prstGeom prst="rect">
            <a:avLst/>
          </a:prstGeom>
          <a:noFill/>
        </p:spPr>
        <p:txBody>
          <a:bodyPr wrap="square" rtlCol="0" anchor="ctr">
            <a:spAutoFit/>
          </a:bodyPr>
          <a:lstStyle/>
          <a:p>
            <a:pPr algn="ctr"/>
            <a:r>
              <a:rPr lang="en-US" sz="4800">
                <a:ln w="12700">
                  <a:solidFill>
                    <a:schemeClr val="bg1"/>
                  </a:solidFill>
                </a:ln>
                <a:solidFill>
                  <a:srgbClr val="C45408"/>
                </a:solidFill>
                <a:effectLst>
                  <a:outerShdw blurRad="50800" dist="38100" dir="2700000" algn="tl" rotWithShape="0">
                    <a:prstClr val="black">
                      <a:alpha val="40000"/>
                    </a:prstClr>
                  </a:outerShdw>
                </a:effectLst>
                <a:latin typeface="SVN-Caprica Script" pitchFamily="2" charset="0"/>
                <a:cs typeface="FC Daisy" panose="020B0500040200020003" pitchFamily="34" charset="-34"/>
              </a:rPr>
              <a:t>Tìm x:</a:t>
            </a:r>
          </a:p>
          <a:p>
            <a:pPr algn="ctr"/>
            <a:r>
              <a:rPr lang="en-US" sz="4400">
                <a:ln w="12700">
                  <a:solidFill>
                    <a:schemeClr val="bg1"/>
                  </a:solidFill>
                </a:ln>
                <a:solidFill>
                  <a:srgbClr val="C45408"/>
                </a:solidFill>
                <a:effectLst>
                  <a:outerShdw blurRad="50800" dist="38100" dir="2700000" algn="tl" rotWithShape="0">
                    <a:prstClr val="black">
                      <a:alpha val="40000"/>
                    </a:prstClr>
                  </a:outerShdw>
                </a:effectLst>
                <a:latin typeface="SVN-Caprica Script" pitchFamily="2" charset="0"/>
                <a:cs typeface="FC Daisy" panose="020B0500040200020003" pitchFamily="34" charset="-34"/>
              </a:rPr>
              <a:t>x + 34,5 = 52,6</a:t>
            </a:r>
            <a:endParaRPr lang="en-US" sz="4400" dirty="0">
              <a:ln w="12700">
                <a:solidFill>
                  <a:schemeClr val="bg1"/>
                </a:solidFill>
              </a:ln>
              <a:solidFill>
                <a:srgbClr val="C45408"/>
              </a:solidFill>
              <a:effectLst>
                <a:outerShdw blurRad="50800" dist="38100" dir="2700000" algn="tl" rotWithShape="0">
                  <a:prstClr val="black">
                    <a:alpha val="40000"/>
                  </a:prstClr>
                </a:outerShdw>
              </a:effectLst>
              <a:latin typeface="SVN-Caprica Script" pitchFamily="2" charset="0"/>
              <a:cs typeface="FC Daisy" panose="020B0500040200020003" pitchFamily="34" charset="-34"/>
            </a:endParaRPr>
          </a:p>
        </p:txBody>
      </p:sp>
      <p:pic>
        <p:nvPicPr>
          <p:cNvPr id="196" name="Picture 3">
            <a:hlinkClick r:id="rId6" action="ppaction://hlinksldjump"/>
            <a:extLst>
              <a:ext uri="{FF2B5EF4-FFF2-40B4-BE49-F238E27FC236}">
                <a16:creationId xmlns:a16="http://schemas.microsoft.com/office/drawing/2014/main" id="{30E58651-CFF9-44D1-9F3B-E68B4637277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4231645"/>
            <a:ext cx="2468774" cy="2626355"/>
          </a:xfrm>
          <a:prstGeom prst="rect">
            <a:avLst/>
          </a:prstGeom>
        </p:spPr>
      </p:pic>
      <p:grpSp>
        <p:nvGrpSpPr>
          <p:cNvPr id="197" name="Group 196">
            <a:extLst>
              <a:ext uri="{FF2B5EF4-FFF2-40B4-BE49-F238E27FC236}">
                <a16:creationId xmlns:a16="http://schemas.microsoft.com/office/drawing/2014/main" id="{1345A044-A8B3-4522-9858-02189CB8086D}"/>
              </a:ext>
            </a:extLst>
          </p:cNvPr>
          <p:cNvGrpSpPr/>
          <p:nvPr/>
        </p:nvGrpSpPr>
        <p:grpSpPr>
          <a:xfrm>
            <a:off x="5078639" y="2580662"/>
            <a:ext cx="2596065" cy="1360450"/>
            <a:chOff x="-103858" y="2867937"/>
            <a:chExt cx="4629552" cy="3324034"/>
          </a:xfrm>
        </p:grpSpPr>
        <p:sp>
          <p:nvSpPr>
            <p:cNvPr id="198" name="Rectangle: Rounded Corners 197">
              <a:extLst>
                <a:ext uri="{FF2B5EF4-FFF2-40B4-BE49-F238E27FC236}">
                  <a16:creationId xmlns:a16="http://schemas.microsoft.com/office/drawing/2014/main" id="{D387F9DA-0D51-4857-8DA3-F3910982BD03}"/>
                </a:ext>
              </a:extLst>
            </p:cNvPr>
            <p:cNvSpPr/>
            <p:nvPr/>
          </p:nvSpPr>
          <p:spPr>
            <a:xfrm>
              <a:off x="573398" y="3771257"/>
              <a:ext cx="3952296" cy="2420714"/>
            </a:xfrm>
            <a:custGeom>
              <a:avLst/>
              <a:gdLst>
                <a:gd name="connsiteX0" fmla="*/ 0 w 3952296"/>
                <a:gd name="connsiteY0" fmla="*/ 403460 h 2420714"/>
                <a:gd name="connsiteX1" fmla="*/ 403460 w 3952296"/>
                <a:gd name="connsiteY1" fmla="*/ 0 h 2420714"/>
                <a:gd name="connsiteX2" fmla="*/ 1001081 w 3952296"/>
                <a:gd name="connsiteY2" fmla="*/ 0 h 2420714"/>
                <a:gd name="connsiteX3" fmla="*/ 1661610 w 3952296"/>
                <a:gd name="connsiteY3" fmla="*/ 0 h 2420714"/>
                <a:gd name="connsiteX4" fmla="*/ 2196324 w 3952296"/>
                <a:gd name="connsiteY4" fmla="*/ 0 h 2420714"/>
                <a:gd name="connsiteX5" fmla="*/ 2762492 w 3952296"/>
                <a:gd name="connsiteY5" fmla="*/ 0 h 2420714"/>
                <a:gd name="connsiteX6" fmla="*/ 3548836 w 3952296"/>
                <a:gd name="connsiteY6" fmla="*/ 0 h 2420714"/>
                <a:gd name="connsiteX7" fmla="*/ 3952296 w 3952296"/>
                <a:gd name="connsiteY7" fmla="*/ 403460 h 2420714"/>
                <a:gd name="connsiteX8" fmla="*/ 3952296 w 3952296"/>
                <a:gd name="connsiteY8" fmla="*/ 941391 h 2420714"/>
                <a:gd name="connsiteX9" fmla="*/ 3952296 w 3952296"/>
                <a:gd name="connsiteY9" fmla="*/ 1495461 h 2420714"/>
                <a:gd name="connsiteX10" fmla="*/ 3952296 w 3952296"/>
                <a:gd name="connsiteY10" fmla="*/ 2017254 h 2420714"/>
                <a:gd name="connsiteX11" fmla="*/ 3548836 w 3952296"/>
                <a:gd name="connsiteY11" fmla="*/ 2420714 h 2420714"/>
                <a:gd name="connsiteX12" fmla="*/ 2888307 w 3952296"/>
                <a:gd name="connsiteY12" fmla="*/ 2420714 h 2420714"/>
                <a:gd name="connsiteX13" fmla="*/ 2290686 w 3952296"/>
                <a:gd name="connsiteY13" fmla="*/ 2420714 h 2420714"/>
                <a:gd name="connsiteX14" fmla="*/ 1598703 w 3952296"/>
                <a:gd name="connsiteY14" fmla="*/ 2420714 h 2420714"/>
                <a:gd name="connsiteX15" fmla="*/ 403460 w 3952296"/>
                <a:gd name="connsiteY15" fmla="*/ 2420714 h 2420714"/>
                <a:gd name="connsiteX16" fmla="*/ 0 w 3952296"/>
                <a:gd name="connsiteY16" fmla="*/ 2017254 h 2420714"/>
                <a:gd name="connsiteX17" fmla="*/ 0 w 3952296"/>
                <a:gd name="connsiteY17" fmla="*/ 1495461 h 2420714"/>
                <a:gd name="connsiteX18" fmla="*/ 0 w 3952296"/>
                <a:gd name="connsiteY18" fmla="*/ 973667 h 2420714"/>
                <a:gd name="connsiteX19" fmla="*/ 0 w 3952296"/>
                <a:gd name="connsiteY19" fmla="*/ 403460 h 242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52296" h="2420714" fill="none" extrusionOk="0">
                  <a:moveTo>
                    <a:pt x="0" y="403460"/>
                  </a:moveTo>
                  <a:cubicBezTo>
                    <a:pt x="-34614" y="148069"/>
                    <a:pt x="158542" y="22219"/>
                    <a:pt x="403460" y="0"/>
                  </a:cubicBezTo>
                  <a:cubicBezTo>
                    <a:pt x="563677" y="-28049"/>
                    <a:pt x="841117" y="25342"/>
                    <a:pt x="1001081" y="0"/>
                  </a:cubicBezTo>
                  <a:cubicBezTo>
                    <a:pt x="1161045" y="-25342"/>
                    <a:pt x="1351561" y="23420"/>
                    <a:pt x="1661610" y="0"/>
                  </a:cubicBezTo>
                  <a:cubicBezTo>
                    <a:pt x="1971659" y="-23420"/>
                    <a:pt x="2052843" y="698"/>
                    <a:pt x="2196324" y="0"/>
                  </a:cubicBezTo>
                  <a:cubicBezTo>
                    <a:pt x="2339805" y="-698"/>
                    <a:pt x="2645699" y="-16891"/>
                    <a:pt x="2762492" y="0"/>
                  </a:cubicBezTo>
                  <a:cubicBezTo>
                    <a:pt x="2879285" y="16891"/>
                    <a:pt x="3316191" y="-20368"/>
                    <a:pt x="3548836" y="0"/>
                  </a:cubicBezTo>
                  <a:cubicBezTo>
                    <a:pt x="3756282" y="6627"/>
                    <a:pt x="3949458" y="166395"/>
                    <a:pt x="3952296" y="403460"/>
                  </a:cubicBezTo>
                  <a:cubicBezTo>
                    <a:pt x="3943552" y="551223"/>
                    <a:pt x="3954487" y="683682"/>
                    <a:pt x="3952296" y="941391"/>
                  </a:cubicBezTo>
                  <a:cubicBezTo>
                    <a:pt x="3950105" y="1199100"/>
                    <a:pt x="3974113" y="1381239"/>
                    <a:pt x="3952296" y="1495461"/>
                  </a:cubicBezTo>
                  <a:cubicBezTo>
                    <a:pt x="3930480" y="1609683"/>
                    <a:pt x="3970951" y="1870444"/>
                    <a:pt x="3952296" y="2017254"/>
                  </a:cubicBezTo>
                  <a:cubicBezTo>
                    <a:pt x="3907595" y="2233994"/>
                    <a:pt x="3792111" y="2433981"/>
                    <a:pt x="3548836" y="2420714"/>
                  </a:cubicBezTo>
                  <a:cubicBezTo>
                    <a:pt x="3340912" y="2413228"/>
                    <a:pt x="3113905" y="2413997"/>
                    <a:pt x="2888307" y="2420714"/>
                  </a:cubicBezTo>
                  <a:cubicBezTo>
                    <a:pt x="2662709" y="2427431"/>
                    <a:pt x="2515363" y="2450290"/>
                    <a:pt x="2290686" y="2420714"/>
                  </a:cubicBezTo>
                  <a:cubicBezTo>
                    <a:pt x="2066009" y="2391138"/>
                    <a:pt x="1898083" y="2405561"/>
                    <a:pt x="1598703" y="2420714"/>
                  </a:cubicBezTo>
                  <a:cubicBezTo>
                    <a:pt x="1299323" y="2435867"/>
                    <a:pt x="921250" y="2434514"/>
                    <a:pt x="403460" y="2420714"/>
                  </a:cubicBezTo>
                  <a:cubicBezTo>
                    <a:pt x="167849" y="2371906"/>
                    <a:pt x="15616" y="2200785"/>
                    <a:pt x="0" y="2017254"/>
                  </a:cubicBezTo>
                  <a:cubicBezTo>
                    <a:pt x="-4289" y="1774210"/>
                    <a:pt x="3210" y="1617497"/>
                    <a:pt x="0" y="1495461"/>
                  </a:cubicBezTo>
                  <a:cubicBezTo>
                    <a:pt x="-3210" y="1373425"/>
                    <a:pt x="-16100" y="1140578"/>
                    <a:pt x="0" y="973667"/>
                  </a:cubicBezTo>
                  <a:cubicBezTo>
                    <a:pt x="16100" y="806756"/>
                    <a:pt x="-5084" y="559853"/>
                    <a:pt x="0" y="403460"/>
                  </a:cubicBezTo>
                  <a:close/>
                </a:path>
                <a:path w="3952296" h="2420714" stroke="0" extrusionOk="0">
                  <a:moveTo>
                    <a:pt x="0" y="403460"/>
                  </a:moveTo>
                  <a:cubicBezTo>
                    <a:pt x="-48075" y="166598"/>
                    <a:pt x="176449" y="26572"/>
                    <a:pt x="403460" y="0"/>
                  </a:cubicBezTo>
                  <a:cubicBezTo>
                    <a:pt x="573272" y="8832"/>
                    <a:pt x="712032" y="16287"/>
                    <a:pt x="1001081" y="0"/>
                  </a:cubicBezTo>
                  <a:cubicBezTo>
                    <a:pt x="1290130" y="-16287"/>
                    <a:pt x="1432152" y="-13083"/>
                    <a:pt x="1630157" y="0"/>
                  </a:cubicBezTo>
                  <a:cubicBezTo>
                    <a:pt x="1828162" y="13083"/>
                    <a:pt x="2027014" y="16869"/>
                    <a:pt x="2196324" y="0"/>
                  </a:cubicBezTo>
                  <a:cubicBezTo>
                    <a:pt x="2365634" y="-16869"/>
                    <a:pt x="2623200" y="-21117"/>
                    <a:pt x="2856853" y="0"/>
                  </a:cubicBezTo>
                  <a:cubicBezTo>
                    <a:pt x="3090506" y="21117"/>
                    <a:pt x="3392858" y="29020"/>
                    <a:pt x="3548836" y="0"/>
                  </a:cubicBezTo>
                  <a:cubicBezTo>
                    <a:pt x="3741173" y="-36476"/>
                    <a:pt x="3902622" y="194318"/>
                    <a:pt x="3952296" y="403460"/>
                  </a:cubicBezTo>
                  <a:cubicBezTo>
                    <a:pt x="3930640" y="561785"/>
                    <a:pt x="3935187" y="749315"/>
                    <a:pt x="3952296" y="892978"/>
                  </a:cubicBezTo>
                  <a:cubicBezTo>
                    <a:pt x="3969405" y="1036641"/>
                    <a:pt x="3947022" y="1306995"/>
                    <a:pt x="3952296" y="1430909"/>
                  </a:cubicBezTo>
                  <a:cubicBezTo>
                    <a:pt x="3957570" y="1554823"/>
                    <a:pt x="3966518" y="1832620"/>
                    <a:pt x="3952296" y="2017254"/>
                  </a:cubicBezTo>
                  <a:cubicBezTo>
                    <a:pt x="3982850" y="2231456"/>
                    <a:pt x="3721789" y="2434867"/>
                    <a:pt x="3548836" y="2420714"/>
                  </a:cubicBezTo>
                  <a:cubicBezTo>
                    <a:pt x="3274828" y="2388532"/>
                    <a:pt x="3051457" y="2390625"/>
                    <a:pt x="2888307" y="2420714"/>
                  </a:cubicBezTo>
                  <a:cubicBezTo>
                    <a:pt x="2725157" y="2450803"/>
                    <a:pt x="2460155" y="2427039"/>
                    <a:pt x="2290686" y="2420714"/>
                  </a:cubicBezTo>
                  <a:cubicBezTo>
                    <a:pt x="2121217" y="2414389"/>
                    <a:pt x="1814528" y="2424862"/>
                    <a:pt x="1693064" y="2420714"/>
                  </a:cubicBezTo>
                  <a:cubicBezTo>
                    <a:pt x="1571600" y="2416566"/>
                    <a:pt x="1351423" y="2442094"/>
                    <a:pt x="1095443" y="2420714"/>
                  </a:cubicBezTo>
                  <a:cubicBezTo>
                    <a:pt x="839463" y="2399334"/>
                    <a:pt x="570947" y="2401982"/>
                    <a:pt x="403460" y="2420714"/>
                  </a:cubicBezTo>
                  <a:cubicBezTo>
                    <a:pt x="207418" y="2421029"/>
                    <a:pt x="3802" y="2229846"/>
                    <a:pt x="0" y="2017254"/>
                  </a:cubicBezTo>
                  <a:cubicBezTo>
                    <a:pt x="7355" y="1795169"/>
                    <a:pt x="22869" y="1724530"/>
                    <a:pt x="0" y="1463185"/>
                  </a:cubicBezTo>
                  <a:cubicBezTo>
                    <a:pt x="-22869" y="1201840"/>
                    <a:pt x="5596" y="1201123"/>
                    <a:pt x="0" y="941391"/>
                  </a:cubicBezTo>
                  <a:cubicBezTo>
                    <a:pt x="-5596" y="681659"/>
                    <a:pt x="-26038" y="641833"/>
                    <a:pt x="0" y="403460"/>
                  </a:cubicBezTo>
                  <a:close/>
                </a:path>
              </a:pathLst>
            </a:custGeom>
            <a:solidFill>
              <a:srgbClr val="FFC000"/>
            </a:solidFill>
            <a:ln w="25400" cap="flat" cmpd="sng" algn="ctr">
              <a:noFill/>
              <a:prstDash val="solid"/>
              <a:extLst>
                <a:ext uri="{C807C97D-BFC1-408E-A445-0C87EB9F89A2}">
                  <ask:lineSketchStyleProps xmlns:ask="http://schemas.microsoft.com/office/drawing/2018/sketchyshapes" sd="3413492038">
                    <a:prstGeom prst="roundRect">
                      <a:avLst/>
                    </a:prstGeom>
                    <ask:type>
                      <ask:lineSketchFreehand/>
                    </ask:type>
                  </ask:lineSketchStyleProps>
                </a:ext>
              </a:extLst>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solidFill>
                      <a:schemeClr val="bg1"/>
                    </a:solidFill>
                  </a:ln>
                  <a:solidFill>
                    <a:srgbClr val="76492A"/>
                  </a:solidFill>
                  <a:effectLst>
                    <a:outerShdw blurRad="50800" dist="38100" dir="2700000" algn="tl" rotWithShape="0">
                      <a:prstClr val="black">
                        <a:alpha val="40000"/>
                      </a:prstClr>
                    </a:outerShdw>
                  </a:effectLst>
                  <a:uLnTx/>
                  <a:uFillTx/>
                  <a:latin typeface="SVN-Caprica Script" pitchFamily="2" charset="0"/>
                </a:rPr>
                <a:t>18,01</a:t>
              </a:r>
              <a:endParaRPr kumimoji="0" lang="en-US" sz="4800" b="1" i="0" u="none" strike="noStrike" kern="0" cap="none" spc="0" normalizeH="0" baseline="0" noProof="0" dirty="0">
                <a:ln>
                  <a:solidFill>
                    <a:schemeClr val="bg1"/>
                  </a:solidFill>
                </a:ln>
                <a:solidFill>
                  <a:srgbClr val="76492A"/>
                </a:solidFill>
                <a:effectLst>
                  <a:outerShdw blurRad="50800" dist="38100" dir="2700000" algn="tl" rotWithShape="0">
                    <a:prstClr val="black">
                      <a:alpha val="40000"/>
                    </a:prstClr>
                  </a:outerShdw>
                </a:effectLst>
                <a:uLnTx/>
                <a:uFillTx/>
                <a:latin typeface="SVN-Caprica Script" pitchFamily="2" charset="0"/>
              </a:endParaRPr>
            </a:p>
          </p:txBody>
        </p:sp>
        <p:pic>
          <p:nvPicPr>
            <p:cNvPr id="203" name="Picture 202" descr="A picture containing text, sign&#10;&#10;Description automatically generated">
              <a:extLst>
                <a:ext uri="{FF2B5EF4-FFF2-40B4-BE49-F238E27FC236}">
                  <a16:creationId xmlns:a16="http://schemas.microsoft.com/office/drawing/2014/main" id="{49C572CE-5B39-4F68-9E22-2690C803CA8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858" y="2867937"/>
              <a:ext cx="1399235" cy="1589321"/>
            </a:xfrm>
            <a:prstGeom prst="rect">
              <a:avLst/>
            </a:prstGeom>
            <a:noFill/>
          </p:spPr>
        </p:pic>
      </p:grpSp>
      <p:grpSp>
        <p:nvGrpSpPr>
          <p:cNvPr id="204" name="Group 203">
            <a:extLst>
              <a:ext uri="{FF2B5EF4-FFF2-40B4-BE49-F238E27FC236}">
                <a16:creationId xmlns:a16="http://schemas.microsoft.com/office/drawing/2014/main" id="{8C98C5B5-B57C-4CD0-B1FC-3EA5ABF6EB29}"/>
              </a:ext>
            </a:extLst>
          </p:cNvPr>
          <p:cNvGrpSpPr/>
          <p:nvPr/>
        </p:nvGrpSpPr>
        <p:grpSpPr>
          <a:xfrm>
            <a:off x="8204721" y="2635917"/>
            <a:ext cx="2505018" cy="1307195"/>
            <a:chOff x="5000307" y="3018937"/>
            <a:chExt cx="4445122" cy="1302714"/>
          </a:xfrm>
        </p:grpSpPr>
        <p:sp>
          <p:nvSpPr>
            <p:cNvPr id="205" name="Rectangle: Rounded Corners 204">
              <a:extLst>
                <a:ext uri="{FF2B5EF4-FFF2-40B4-BE49-F238E27FC236}">
                  <a16:creationId xmlns:a16="http://schemas.microsoft.com/office/drawing/2014/main" id="{1E2BD918-A0E1-4A78-9D70-242E0E26C60D}"/>
                </a:ext>
              </a:extLst>
            </p:cNvPr>
            <p:cNvSpPr/>
            <p:nvPr/>
          </p:nvSpPr>
          <p:spPr>
            <a:xfrm>
              <a:off x="5625430" y="3332662"/>
              <a:ext cx="3819999" cy="988989"/>
            </a:xfrm>
            <a:custGeom>
              <a:avLst/>
              <a:gdLst>
                <a:gd name="connsiteX0" fmla="*/ 0 w 3819999"/>
                <a:gd name="connsiteY0" fmla="*/ 164835 h 988989"/>
                <a:gd name="connsiteX1" fmla="*/ 164835 w 3819999"/>
                <a:gd name="connsiteY1" fmla="*/ 0 h 988989"/>
                <a:gd name="connsiteX2" fmla="*/ 897804 w 3819999"/>
                <a:gd name="connsiteY2" fmla="*/ 0 h 988989"/>
                <a:gd name="connsiteX3" fmla="*/ 1595870 w 3819999"/>
                <a:gd name="connsiteY3" fmla="*/ 0 h 988989"/>
                <a:gd name="connsiteX4" fmla="*/ 2189226 w 3819999"/>
                <a:gd name="connsiteY4" fmla="*/ 0 h 988989"/>
                <a:gd name="connsiteX5" fmla="*/ 2957098 w 3819999"/>
                <a:gd name="connsiteY5" fmla="*/ 0 h 988989"/>
                <a:gd name="connsiteX6" fmla="*/ 3655164 w 3819999"/>
                <a:gd name="connsiteY6" fmla="*/ 0 h 988989"/>
                <a:gd name="connsiteX7" fmla="*/ 3819999 w 3819999"/>
                <a:gd name="connsiteY7" fmla="*/ 164835 h 988989"/>
                <a:gd name="connsiteX8" fmla="*/ 3819999 w 3819999"/>
                <a:gd name="connsiteY8" fmla="*/ 824154 h 988989"/>
                <a:gd name="connsiteX9" fmla="*/ 3655164 w 3819999"/>
                <a:gd name="connsiteY9" fmla="*/ 988989 h 988989"/>
                <a:gd name="connsiteX10" fmla="*/ 3026905 w 3819999"/>
                <a:gd name="connsiteY10" fmla="*/ 988989 h 988989"/>
                <a:gd name="connsiteX11" fmla="*/ 2398646 w 3819999"/>
                <a:gd name="connsiteY11" fmla="*/ 988989 h 988989"/>
                <a:gd name="connsiteX12" fmla="*/ 1665676 w 3819999"/>
                <a:gd name="connsiteY12" fmla="*/ 988989 h 988989"/>
                <a:gd name="connsiteX13" fmla="*/ 1037417 w 3819999"/>
                <a:gd name="connsiteY13" fmla="*/ 988989 h 988989"/>
                <a:gd name="connsiteX14" fmla="*/ 164835 w 3819999"/>
                <a:gd name="connsiteY14" fmla="*/ 988989 h 988989"/>
                <a:gd name="connsiteX15" fmla="*/ 0 w 3819999"/>
                <a:gd name="connsiteY15" fmla="*/ 824154 h 988989"/>
                <a:gd name="connsiteX16" fmla="*/ 0 w 3819999"/>
                <a:gd name="connsiteY16" fmla="*/ 164835 h 98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9999" h="988989" fill="none" extrusionOk="0">
                  <a:moveTo>
                    <a:pt x="0" y="164835"/>
                  </a:moveTo>
                  <a:cubicBezTo>
                    <a:pt x="-19497" y="77134"/>
                    <a:pt x="83813" y="-3579"/>
                    <a:pt x="164835" y="0"/>
                  </a:cubicBezTo>
                  <a:cubicBezTo>
                    <a:pt x="387907" y="-4381"/>
                    <a:pt x="693393" y="7500"/>
                    <a:pt x="897804" y="0"/>
                  </a:cubicBezTo>
                  <a:cubicBezTo>
                    <a:pt x="1102215" y="-7500"/>
                    <a:pt x="1256699" y="13287"/>
                    <a:pt x="1595870" y="0"/>
                  </a:cubicBezTo>
                  <a:cubicBezTo>
                    <a:pt x="1935041" y="-13287"/>
                    <a:pt x="2000121" y="23963"/>
                    <a:pt x="2189226" y="0"/>
                  </a:cubicBezTo>
                  <a:cubicBezTo>
                    <a:pt x="2378331" y="-23963"/>
                    <a:pt x="2600288" y="-2155"/>
                    <a:pt x="2957098" y="0"/>
                  </a:cubicBezTo>
                  <a:cubicBezTo>
                    <a:pt x="3313908" y="2155"/>
                    <a:pt x="3348000" y="-14291"/>
                    <a:pt x="3655164" y="0"/>
                  </a:cubicBezTo>
                  <a:cubicBezTo>
                    <a:pt x="3738286" y="2996"/>
                    <a:pt x="3837823" y="85078"/>
                    <a:pt x="3819999" y="164835"/>
                  </a:cubicBezTo>
                  <a:cubicBezTo>
                    <a:pt x="3828058" y="359155"/>
                    <a:pt x="3787536" y="504410"/>
                    <a:pt x="3819999" y="824154"/>
                  </a:cubicBezTo>
                  <a:cubicBezTo>
                    <a:pt x="3809591" y="910274"/>
                    <a:pt x="3744727" y="984530"/>
                    <a:pt x="3655164" y="988989"/>
                  </a:cubicBezTo>
                  <a:cubicBezTo>
                    <a:pt x="3507207" y="987819"/>
                    <a:pt x="3213020" y="1012228"/>
                    <a:pt x="3026905" y="988989"/>
                  </a:cubicBezTo>
                  <a:cubicBezTo>
                    <a:pt x="2840790" y="965750"/>
                    <a:pt x="2632655" y="959308"/>
                    <a:pt x="2398646" y="988989"/>
                  </a:cubicBezTo>
                  <a:cubicBezTo>
                    <a:pt x="2164637" y="1018670"/>
                    <a:pt x="2020440" y="977986"/>
                    <a:pt x="1665676" y="988989"/>
                  </a:cubicBezTo>
                  <a:cubicBezTo>
                    <a:pt x="1310912" y="999993"/>
                    <a:pt x="1294644" y="972125"/>
                    <a:pt x="1037417" y="988989"/>
                  </a:cubicBezTo>
                  <a:cubicBezTo>
                    <a:pt x="780190" y="1005853"/>
                    <a:pt x="440356" y="999000"/>
                    <a:pt x="164835" y="988989"/>
                  </a:cubicBezTo>
                  <a:cubicBezTo>
                    <a:pt x="70191" y="981728"/>
                    <a:pt x="5275" y="924161"/>
                    <a:pt x="0" y="824154"/>
                  </a:cubicBezTo>
                  <a:cubicBezTo>
                    <a:pt x="3707" y="650590"/>
                    <a:pt x="-10999" y="369059"/>
                    <a:pt x="0" y="164835"/>
                  </a:cubicBezTo>
                  <a:close/>
                </a:path>
                <a:path w="3819999" h="988989" stroke="0" extrusionOk="0">
                  <a:moveTo>
                    <a:pt x="0" y="164835"/>
                  </a:moveTo>
                  <a:cubicBezTo>
                    <a:pt x="-14157" y="69666"/>
                    <a:pt x="73210" y="3740"/>
                    <a:pt x="164835" y="0"/>
                  </a:cubicBezTo>
                  <a:cubicBezTo>
                    <a:pt x="334990" y="-11704"/>
                    <a:pt x="636905" y="-29830"/>
                    <a:pt x="827998" y="0"/>
                  </a:cubicBezTo>
                  <a:cubicBezTo>
                    <a:pt x="1019091" y="29830"/>
                    <a:pt x="1343191" y="-17808"/>
                    <a:pt x="1526063" y="0"/>
                  </a:cubicBezTo>
                  <a:cubicBezTo>
                    <a:pt x="1708935" y="17808"/>
                    <a:pt x="1873102" y="8287"/>
                    <a:pt x="2154323" y="0"/>
                  </a:cubicBezTo>
                  <a:cubicBezTo>
                    <a:pt x="2435544" y="-8287"/>
                    <a:pt x="2678726" y="-29574"/>
                    <a:pt x="2887292" y="0"/>
                  </a:cubicBezTo>
                  <a:cubicBezTo>
                    <a:pt x="3095858" y="29574"/>
                    <a:pt x="3433598" y="3833"/>
                    <a:pt x="3655164" y="0"/>
                  </a:cubicBezTo>
                  <a:cubicBezTo>
                    <a:pt x="3733594" y="-15082"/>
                    <a:pt x="3812865" y="75764"/>
                    <a:pt x="3819999" y="164835"/>
                  </a:cubicBezTo>
                  <a:cubicBezTo>
                    <a:pt x="3804101" y="479680"/>
                    <a:pt x="3838765" y="556049"/>
                    <a:pt x="3819999" y="824154"/>
                  </a:cubicBezTo>
                  <a:cubicBezTo>
                    <a:pt x="3804962" y="930902"/>
                    <a:pt x="3734380" y="976876"/>
                    <a:pt x="3655164" y="988989"/>
                  </a:cubicBezTo>
                  <a:cubicBezTo>
                    <a:pt x="3443267" y="1006132"/>
                    <a:pt x="3249206" y="963045"/>
                    <a:pt x="2957098" y="988989"/>
                  </a:cubicBezTo>
                  <a:cubicBezTo>
                    <a:pt x="2664990" y="1014933"/>
                    <a:pt x="2505902" y="966655"/>
                    <a:pt x="2259032" y="988989"/>
                  </a:cubicBezTo>
                  <a:cubicBezTo>
                    <a:pt x="2012162" y="1011323"/>
                    <a:pt x="1908040" y="1001068"/>
                    <a:pt x="1665676" y="988989"/>
                  </a:cubicBezTo>
                  <a:cubicBezTo>
                    <a:pt x="1423312" y="976910"/>
                    <a:pt x="1219093" y="1014258"/>
                    <a:pt x="1002514" y="988989"/>
                  </a:cubicBezTo>
                  <a:cubicBezTo>
                    <a:pt x="785935" y="963720"/>
                    <a:pt x="466237" y="972718"/>
                    <a:pt x="164835" y="988989"/>
                  </a:cubicBezTo>
                  <a:cubicBezTo>
                    <a:pt x="82152" y="976413"/>
                    <a:pt x="8264" y="911886"/>
                    <a:pt x="0" y="824154"/>
                  </a:cubicBezTo>
                  <a:cubicBezTo>
                    <a:pt x="28241" y="678310"/>
                    <a:pt x="16657" y="308481"/>
                    <a:pt x="0" y="164835"/>
                  </a:cubicBezTo>
                  <a:close/>
                </a:path>
              </a:pathLst>
            </a:custGeom>
            <a:solidFill>
              <a:srgbClr val="FFC000"/>
            </a:solidFill>
            <a:ln w="25400" cap="flat" cmpd="sng" algn="ctr">
              <a:noFill/>
              <a:prstDash val="solid"/>
              <a:extLst>
                <a:ext uri="{C807C97D-BFC1-408E-A445-0C87EB9F89A2}">
                  <ask:lineSketchStyleProps xmlns:ask="http://schemas.microsoft.com/office/drawing/2018/sketchyshapes" sd="3413492038">
                    <a:prstGeom prst="roundRect">
                      <a:avLst/>
                    </a:prstGeom>
                    <ask:type>
                      <ask:lineSketchFreehand/>
                    </ask:type>
                  </ask:lineSketchStyleProps>
                </a:ext>
              </a:extLst>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solidFill>
                      <a:schemeClr val="bg1"/>
                    </a:solidFill>
                  </a:ln>
                  <a:solidFill>
                    <a:srgbClr val="76492A"/>
                  </a:solidFill>
                  <a:effectLst>
                    <a:outerShdw blurRad="50800" dist="38100" dir="2700000" algn="tl" rotWithShape="0">
                      <a:prstClr val="black">
                        <a:alpha val="40000"/>
                      </a:prstClr>
                    </a:outerShdw>
                  </a:effectLst>
                  <a:uLnTx/>
                  <a:uFillTx/>
                  <a:latin typeface="SVN-Caprica Script" pitchFamily="2" charset="0"/>
                </a:rPr>
                <a:t>18,1</a:t>
              </a:r>
            </a:p>
          </p:txBody>
        </p:sp>
        <p:pic>
          <p:nvPicPr>
            <p:cNvPr id="206" name="Picture 205" descr="Icon&#10;&#10;Description automatically generated">
              <a:extLst>
                <a:ext uri="{FF2B5EF4-FFF2-40B4-BE49-F238E27FC236}">
                  <a16:creationId xmlns:a16="http://schemas.microsoft.com/office/drawing/2014/main" id="{069662CD-9A41-4E0D-AF16-5EAFFBA8E23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00307" y="3018937"/>
              <a:ext cx="1250246" cy="763186"/>
            </a:xfrm>
            <a:prstGeom prst="rect">
              <a:avLst/>
            </a:prstGeom>
          </p:spPr>
        </p:pic>
      </p:grpSp>
      <p:grpSp>
        <p:nvGrpSpPr>
          <p:cNvPr id="207" name="Group 206">
            <a:extLst>
              <a:ext uri="{FF2B5EF4-FFF2-40B4-BE49-F238E27FC236}">
                <a16:creationId xmlns:a16="http://schemas.microsoft.com/office/drawing/2014/main" id="{64BE5BCE-75AE-462C-82FB-026AFB2689F3}"/>
              </a:ext>
            </a:extLst>
          </p:cNvPr>
          <p:cNvGrpSpPr/>
          <p:nvPr/>
        </p:nvGrpSpPr>
        <p:grpSpPr>
          <a:xfrm>
            <a:off x="5079169" y="4231726"/>
            <a:ext cx="2629607" cy="1373647"/>
            <a:chOff x="182805" y="4360216"/>
            <a:chExt cx="4797746" cy="3383425"/>
          </a:xfrm>
        </p:grpSpPr>
        <p:sp>
          <p:nvSpPr>
            <p:cNvPr id="208" name="Rectangle: Rounded Corners 207">
              <a:extLst>
                <a:ext uri="{FF2B5EF4-FFF2-40B4-BE49-F238E27FC236}">
                  <a16:creationId xmlns:a16="http://schemas.microsoft.com/office/drawing/2014/main" id="{F1D2FF58-A69F-4037-ADFC-1C161DDE79F0}"/>
                </a:ext>
              </a:extLst>
            </p:cNvPr>
            <p:cNvSpPr/>
            <p:nvPr/>
          </p:nvSpPr>
          <p:spPr>
            <a:xfrm>
              <a:off x="874988" y="5303348"/>
              <a:ext cx="4105563" cy="2440293"/>
            </a:xfrm>
            <a:custGeom>
              <a:avLst/>
              <a:gdLst>
                <a:gd name="connsiteX0" fmla="*/ 0 w 4105563"/>
                <a:gd name="connsiteY0" fmla="*/ 406724 h 2440293"/>
                <a:gd name="connsiteX1" fmla="*/ 406724 w 4105563"/>
                <a:gd name="connsiteY1" fmla="*/ 0 h 2440293"/>
                <a:gd name="connsiteX2" fmla="*/ 1032226 w 4105563"/>
                <a:gd name="connsiteY2" fmla="*/ 0 h 2440293"/>
                <a:gd name="connsiteX3" fmla="*/ 1723570 w 4105563"/>
                <a:gd name="connsiteY3" fmla="*/ 0 h 2440293"/>
                <a:gd name="connsiteX4" fmla="*/ 2283230 w 4105563"/>
                <a:gd name="connsiteY4" fmla="*/ 0 h 2440293"/>
                <a:gd name="connsiteX5" fmla="*/ 2875810 w 4105563"/>
                <a:gd name="connsiteY5" fmla="*/ 0 h 2440293"/>
                <a:gd name="connsiteX6" fmla="*/ 3698839 w 4105563"/>
                <a:gd name="connsiteY6" fmla="*/ 0 h 2440293"/>
                <a:gd name="connsiteX7" fmla="*/ 4105563 w 4105563"/>
                <a:gd name="connsiteY7" fmla="*/ 406724 h 2440293"/>
                <a:gd name="connsiteX8" fmla="*/ 4105563 w 4105563"/>
                <a:gd name="connsiteY8" fmla="*/ 949006 h 2440293"/>
                <a:gd name="connsiteX9" fmla="*/ 4105563 w 4105563"/>
                <a:gd name="connsiteY9" fmla="*/ 1507556 h 2440293"/>
                <a:gd name="connsiteX10" fmla="*/ 4105563 w 4105563"/>
                <a:gd name="connsiteY10" fmla="*/ 2033569 h 2440293"/>
                <a:gd name="connsiteX11" fmla="*/ 3698839 w 4105563"/>
                <a:gd name="connsiteY11" fmla="*/ 2440293 h 2440293"/>
                <a:gd name="connsiteX12" fmla="*/ 3007495 w 4105563"/>
                <a:gd name="connsiteY12" fmla="*/ 2440293 h 2440293"/>
                <a:gd name="connsiteX13" fmla="*/ 2381993 w 4105563"/>
                <a:gd name="connsiteY13" fmla="*/ 2440293 h 2440293"/>
                <a:gd name="connsiteX14" fmla="*/ 1657728 w 4105563"/>
                <a:gd name="connsiteY14" fmla="*/ 2440293 h 2440293"/>
                <a:gd name="connsiteX15" fmla="*/ 406724 w 4105563"/>
                <a:gd name="connsiteY15" fmla="*/ 2440293 h 2440293"/>
                <a:gd name="connsiteX16" fmla="*/ 0 w 4105563"/>
                <a:gd name="connsiteY16" fmla="*/ 2033569 h 2440293"/>
                <a:gd name="connsiteX17" fmla="*/ 0 w 4105563"/>
                <a:gd name="connsiteY17" fmla="*/ 1507556 h 2440293"/>
                <a:gd name="connsiteX18" fmla="*/ 0 w 4105563"/>
                <a:gd name="connsiteY18" fmla="*/ 981543 h 2440293"/>
                <a:gd name="connsiteX19" fmla="*/ 0 w 4105563"/>
                <a:gd name="connsiteY19" fmla="*/ 406724 h 244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05563" h="2440293" fill="none" extrusionOk="0">
                  <a:moveTo>
                    <a:pt x="0" y="406724"/>
                  </a:moveTo>
                  <a:cubicBezTo>
                    <a:pt x="-40411" y="144078"/>
                    <a:pt x="171083" y="11077"/>
                    <a:pt x="406724" y="0"/>
                  </a:cubicBezTo>
                  <a:cubicBezTo>
                    <a:pt x="682017" y="-22427"/>
                    <a:pt x="732779" y="-19196"/>
                    <a:pt x="1032226" y="0"/>
                  </a:cubicBezTo>
                  <a:cubicBezTo>
                    <a:pt x="1331673" y="19196"/>
                    <a:pt x="1472716" y="-12209"/>
                    <a:pt x="1723570" y="0"/>
                  </a:cubicBezTo>
                  <a:cubicBezTo>
                    <a:pt x="1974424" y="12209"/>
                    <a:pt x="2053275" y="-2082"/>
                    <a:pt x="2283230" y="0"/>
                  </a:cubicBezTo>
                  <a:cubicBezTo>
                    <a:pt x="2513185" y="2082"/>
                    <a:pt x="2713330" y="359"/>
                    <a:pt x="2875810" y="0"/>
                  </a:cubicBezTo>
                  <a:cubicBezTo>
                    <a:pt x="3038290" y="-359"/>
                    <a:pt x="3435431" y="28325"/>
                    <a:pt x="3698839" y="0"/>
                  </a:cubicBezTo>
                  <a:cubicBezTo>
                    <a:pt x="3888609" y="15020"/>
                    <a:pt x="4095898" y="133608"/>
                    <a:pt x="4105563" y="406724"/>
                  </a:cubicBezTo>
                  <a:cubicBezTo>
                    <a:pt x="4108507" y="654641"/>
                    <a:pt x="4115947" y="724870"/>
                    <a:pt x="4105563" y="949006"/>
                  </a:cubicBezTo>
                  <a:cubicBezTo>
                    <a:pt x="4095179" y="1173142"/>
                    <a:pt x="4091945" y="1377150"/>
                    <a:pt x="4105563" y="1507556"/>
                  </a:cubicBezTo>
                  <a:cubicBezTo>
                    <a:pt x="4119182" y="1637962"/>
                    <a:pt x="4097511" y="1919492"/>
                    <a:pt x="4105563" y="2033569"/>
                  </a:cubicBezTo>
                  <a:cubicBezTo>
                    <a:pt x="4092539" y="2256423"/>
                    <a:pt x="3935922" y="2448374"/>
                    <a:pt x="3698839" y="2440293"/>
                  </a:cubicBezTo>
                  <a:cubicBezTo>
                    <a:pt x="3549064" y="2458952"/>
                    <a:pt x="3270442" y="2430057"/>
                    <a:pt x="3007495" y="2440293"/>
                  </a:cubicBezTo>
                  <a:cubicBezTo>
                    <a:pt x="2744548" y="2450529"/>
                    <a:pt x="2536115" y="2459653"/>
                    <a:pt x="2381993" y="2440293"/>
                  </a:cubicBezTo>
                  <a:cubicBezTo>
                    <a:pt x="2227871" y="2420933"/>
                    <a:pt x="1948077" y="2416898"/>
                    <a:pt x="1657728" y="2440293"/>
                  </a:cubicBezTo>
                  <a:cubicBezTo>
                    <a:pt x="1367379" y="2463688"/>
                    <a:pt x="846275" y="2487199"/>
                    <a:pt x="406724" y="2440293"/>
                  </a:cubicBezTo>
                  <a:cubicBezTo>
                    <a:pt x="177508" y="2422775"/>
                    <a:pt x="2703" y="2251395"/>
                    <a:pt x="0" y="2033569"/>
                  </a:cubicBezTo>
                  <a:cubicBezTo>
                    <a:pt x="12816" y="1777072"/>
                    <a:pt x="14822" y="1641171"/>
                    <a:pt x="0" y="1507556"/>
                  </a:cubicBezTo>
                  <a:cubicBezTo>
                    <a:pt x="-14822" y="1373941"/>
                    <a:pt x="-19692" y="1241758"/>
                    <a:pt x="0" y="981543"/>
                  </a:cubicBezTo>
                  <a:cubicBezTo>
                    <a:pt x="19692" y="721328"/>
                    <a:pt x="14159" y="587469"/>
                    <a:pt x="0" y="406724"/>
                  </a:cubicBezTo>
                  <a:close/>
                </a:path>
                <a:path w="4105563" h="2440293" stroke="0" extrusionOk="0">
                  <a:moveTo>
                    <a:pt x="0" y="406724"/>
                  </a:moveTo>
                  <a:cubicBezTo>
                    <a:pt x="-28970" y="173639"/>
                    <a:pt x="178690" y="21629"/>
                    <a:pt x="406724" y="0"/>
                  </a:cubicBezTo>
                  <a:cubicBezTo>
                    <a:pt x="584413" y="-10479"/>
                    <a:pt x="768217" y="-8221"/>
                    <a:pt x="1032226" y="0"/>
                  </a:cubicBezTo>
                  <a:cubicBezTo>
                    <a:pt x="1296235" y="8221"/>
                    <a:pt x="1382263" y="3555"/>
                    <a:pt x="1690649" y="0"/>
                  </a:cubicBezTo>
                  <a:cubicBezTo>
                    <a:pt x="1999035" y="-3555"/>
                    <a:pt x="1990413" y="21424"/>
                    <a:pt x="2283230" y="0"/>
                  </a:cubicBezTo>
                  <a:cubicBezTo>
                    <a:pt x="2576047" y="-21424"/>
                    <a:pt x="2816278" y="-8832"/>
                    <a:pt x="2974574" y="0"/>
                  </a:cubicBezTo>
                  <a:cubicBezTo>
                    <a:pt x="3132870" y="8832"/>
                    <a:pt x="3518592" y="18013"/>
                    <a:pt x="3698839" y="0"/>
                  </a:cubicBezTo>
                  <a:cubicBezTo>
                    <a:pt x="3916297" y="-8577"/>
                    <a:pt x="4066626" y="192823"/>
                    <a:pt x="4105563" y="406724"/>
                  </a:cubicBezTo>
                  <a:cubicBezTo>
                    <a:pt x="4106269" y="639945"/>
                    <a:pt x="4084275" y="770222"/>
                    <a:pt x="4105563" y="900200"/>
                  </a:cubicBezTo>
                  <a:cubicBezTo>
                    <a:pt x="4126851" y="1030178"/>
                    <a:pt x="4116051" y="1288384"/>
                    <a:pt x="4105563" y="1442482"/>
                  </a:cubicBezTo>
                  <a:cubicBezTo>
                    <a:pt x="4095075" y="1596580"/>
                    <a:pt x="4098242" y="1910582"/>
                    <a:pt x="4105563" y="2033569"/>
                  </a:cubicBezTo>
                  <a:cubicBezTo>
                    <a:pt x="4151459" y="2245243"/>
                    <a:pt x="3870622" y="2455289"/>
                    <a:pt x="3698839" y="2440293"/>
                  </a:cubicBezTo>
                  <a:cubicBezTo>
                    <a:pt x="3560384" y="2462656"/>
                    <a:pt x="3163026" y="2469234"/>
                    <a:pt x="3007495" y="2440293"/>
                  </a:cubicBezTo>
                  <a:cubicBezTo>
                    <a:pt x="2851964" y="2411352"/>
                    <a:pt x="2685820" y="2442446"/>
                    <a:pt x="2381993" y="2440293"/>
                  </a:cubicBezTo>
                  <a:cubicBezTo>
                    <a:pt x="2078166" y="2438140"/>
                    <a:pt x="1975772" y="2469612"/>
                    <a:pt x="1756491" y="2440293"/>
                  </a:cubicBezTo>
                  <a:cubicBezTo>
                    <a:pt x="1537210" y="2410974"/>
                    <a:pt x="1262584" y="2424912"/>
                    <a:pt x="1130989" y="2440293"/>
                  </a:cubicBezTo>
                  <a:cubicBezTo>
                    <a:pt x="999394" y="2455674"/>
                    <a:pt x="743192" y="2415603"/>
                    <a:pt x="406724" y="2440293"/>
                  </a:cubicBezTo>
                  <a:cubicBezTo>
                    <a:pt x="227149" y="2440823"/>
                    <a:pt x="5331" y="2243847"/>
                    <a:pt x="0" y="2033569"/>
                  </a:cubicBezTo>
                  <a:cubicBezTo>
                    <a:pt x="8145" y="1904016"/>
                    <a:pt x="8206" y="1736778"/>
                    <a:pt x="0" y="1475019"/>
                  </a:cubicBezTo>
                  <a:cubicBezTo>
                    <a:pt x="-8206" y="1213260"/>
                    <a:pt x="-10433" y="1200014"/>
                    <a:pt x="0" y="949006"/>
                  </a:cubicBezTo>
                  <a:cubicBezTo>
                    <a:pt x="10433" y="697998"/>
                    <a:pt x="9926" y="557079"/>
                    <a:pt x="0" y="406724"/>
                  </a:cubicBezTo>
                  <a:close/>
                </a:path>
              </a:pathLst>
            </a:custGeom>
            <a:solidFill>
              <a:srgbClr val="FFC000"/>
            </a:solidFill>
            <a:ln w="25400" cap="flat" cmpd="sng" algn="ctr">
              <a:noFill/>
              <a:prstDash val="solid"/>
              <a:extLst>
                <a:ext uri="{C807C97D-BFC1-408E-A445-0C87EB9F89A2}">
                  <ask:lineSketchStyleProps xmlns:ask="http://schemas.microsoft.com/office/drawing/2018/sketchyshapes" sd="3413492038">
                    <a:prstGeom prst="roundRect">
                      <a:avLst/>
                    </a:prstGeom>
                    <ask:type>
                      <ask:lineSketchFreehand/>
                    </ask:type>
                  </ask:lineSketchStyleProps>
                </a:ext>
              </a:extLst>
            </a:ln>
            <a:effectLst>
              <a:outerShdw blurRad="50800" dist="38100" algn="l" rotWithShape="0">
                <a:prstClr val="black">
                  <a:alpha val="40000"/>
                </a:prstClr>
              </a:outerShdw>
            </a:effectLst>
          </p:spPr>
          <p:txBody>
            <a:bodyPr rtlCol="0" anchor="ctr"/>
            <a:lstStyle/>
            <a:p>
              <a:pPr lvl="0" algn="ctr" defTabSz="914400">
                <a:defRPr/>
              </a:pPr>
              <a:r>
                <a:rPr lang="en-US" sz="4800" b="1" kern="0">
                  <a:ln>
                    <a:solidFill>
                      <a:schemeClr val="bg1"/>
                    </a:solidFill>
                  </a:ln>
                  <a:solidFill>
                    <a:srgbClr val="76492A"/>
                  </a:solidFill>
                  <a:effectLst>
                    <a:outerShdw blurRad="50800" dist="38100" dir="2700000" algn="tl" rotWithShape="0">
                      <a:prstClr val="black">
                        <a:alpha val="40000"/>
                      </a:prstClr>
                    </a:outerShdw>
                  </a:effectLst>
                  <a:latin typeface="SVN-Caprica Script" pitchFamily="2" charset="0"/>
                </a:rPr>
                <a:t>1,81</a:t>
              </a:r>
              <a:endParaRPr lang="en-US" sz="4800" b="1" kern="0" dirty="0">
                <a:ln>
                  <a:solidFill>
                    <a:schemeClr val="bg1"/>
                  </a:solidFill>
                </a:ln>
                <a:solidFill>
                  <a:srgbClr val="76492A"/>
                </a:solidFill>
                <a:effectLst>
                  <a:outerShdw blurRad="50800" dist="38100" dir="2700000" algn="tl" rotWithShape="0">
                    <a:prstClr val="black">
                      <a:alpha val="40000"/>
                    </a:prstClr>
                  </a:outerShdw>
                </a:effectLst>
                <a:latin typeface="SVN-Caprica Script" pitchFamily="2" charset="0"/>
              </a:endParaRPr>
            </a:p>
          </p:txBody>
        </p:sp>
        <p:pic>
          <p:nvPicPr>
            <p:cNvPr id="209" name="Picture 208" descr="Icon&#10;&#10;Description automatically generated">
              <a:extLst>
                <a:ext uri="{FF2B5EF4-FFF2-40B4-BE49-F238E27FC236}">
                  <a16:creationId xmlns:a16="http://schemas.microsoft.com/office/drawing/2014/main" id="{D268EFC6-5974-400B-91CB-E9A183ECA49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2805" y="4360216"/>
              <a:ext cx="1555711" cy="1886266"/>
            </a:xfrm>
            <a:prstGeom prst="rect">
              <a:avLst/>
            </a:prstGeom>
          </p:spPr>
        </p:pic>
      </p:grpSp>
      <p:grpSp>
        <p:nvGrpSpPr>
          <p:cNvPr id="210" name="Group 209">
            <a:extLst>
              <a:ext uri="{FF2B5EF4-FFF2-40B4-BE49-F238E27FC236}">
                <a16:creationId xmlns:a16="http://schemas.microsoft.com/office/drawing/2014/main" id="{70969BA0-E01E-4E10-BEEF-C016AED2F6CD}"/>
              </a:ext>
            </a:extLst>
          </p:cNvPr>
          <p:cNvGrpSpPr/>
          <p:nvPr/>
        </p:nvGrpSpPr>
        <p:grpSpPr>
          <a:xfrm>
            <a:off x="8302845" y="4332139"/>
            <a:ext cx="2431386" cy="1273235"/>
            <a:chOff x="343561" y="4459417"/>
            <a:chExt cx="4636990" cy="3136101"/>
          </a:xfrm>
        </p:grpSpPr>
        <p:sp>
          <p:nvSpPr>
            <p:cNvPr id="211" name="Rectangle: Rounded Corners 210">
              <a:extLst>
                <a:ext uri="{FF2B5EF4-FFF2-40B4-BE49-F238E27FC236}">
                  <a16:creationId xmlns:a16="http://schemas.microsoft.com/office/drawing/2014/main" id="{061588B4-F35C-4EC9-940C-EFE1472BA4FC}"/>
                </a:ext>
              </a:extLst>
            </p:cNvPr>
            <p:cNvSpPr/>
            <p:nvPr/>
          </p:nvSpPr>
          <p:spPr>
            <a:xfrm>
              <a:off x="874989" y="5155224"/>
              <a:ext cx="4105562" cy="2440294"/>
            </a:xfrm>
            <a:custGeom>
              <a:avLst/>
              <a:gdLst>
                <a:gd name="connsiteX0" fmla="*/ 0 w 4105562"/>
                <a:gd name="connsiteY0" fmla="*/ 406724 h 2440294"/>
                <a:gd name="connsiteX1" fmla="*/ 406724 w 4105562"/>
                <a:gd name="connsiteY1" fmla="*/ 0 h 2440294"/>
                <a:gd name="connsiteX2" fmla="*/ 1032226 w 4105562"/>
                <a:gd name="connsiteY2" fmla="*/ 0 h 2440294"/>
                <a:gd name="connsiteX3" fmla="*/ 1723570 w 4105562"/>
                <a:gd name="connsiteY3" fmla="*/ 0 h 2440294"/>
                <a:gd name="connsiteX4" fmla="*/ 2283229 w 4105562"/>
                <a:gd name="connsiteY4" fmla="*/ 0 h 2440294"/>
                <a:gd name="connsiteX5" fmla="*/ 2875810 w 4105562"/>
                <a:gd name="connsiteY5" fmla="*/ 0 h 2440294"/>
                <a:gd name="connsiteX6" fmla="*/ 3698838 w 4105562"/>
                <a:gd name="connsiteY6" fmla="*/ 0 h 2440294"/>
                <a:gd name="connsiteX7" fmla="*/ 4105562 w 4105562"/>
                <a:gd name="connsiteY7" fmla="*/ 406724 h 2440294"/>
                <a:gd name="connsiteX8" fmla="*/ 4105562 w 4105562"/>
                <a:gd name="connsiteY8" fmla="*/ 949006 h 2440294"/>
                <a:gd name="connsiteX9" fmla="*/ 4105562 w 4105562"/>
                <a:gd name="connsiteY9" fmla="*/ 1507556 h 2440294"/>
                <a:gd name="connsiteX10" fmla="*/ 4105562 w 4105562"/>
                <a:gd name="connsiteY10" fmla="*/ 2033570 h 2440294"/>
                <a:gd name="connsiteX11" fmla="*/ 3698838 w 4105562"/>
                <a:gd name="connsiteY11" fmla="*/ 2440294 h 2440294"/>
                <a:gd name="connsiteX12" fmla="*/ 3007494 w 4105562"/>
                <a:gd name="connsiteY12" fmla="*/ 2440294 h 2440294"/>
                <a:gd name="connsiteX13" fmla="*/ 2381992 w 4105562"/>
                <a:gd name="connsiteY13" fmla="*/ 2440294 h 2440294"/>
                <a:gd name="connsiteX14" fmla="*/ 1657727 w 4105562"/>
                <a:gd name="connsiteY14" fmla="*/ 2440294 h 2440294"/>
                <a:gd name="connsiteX15" fmla="*/ 406724 w 4105562"/>
                <a:gd name="connsiteY15" fmla="*/ 2440294 h 2440294"/>
                <a:gd name="connsiteX16" fmla="*/ 0 w 4105562"/>
                <a:gd name="connsiteY16" fmla="*/ 2033570 h 2440294"/>
                <a:gd name="connsiteX17" fmla="*/ 0 w 4105562"/>
                <a:gd name="connsiteY17" fmla="*/ 1507556 h 2440294"/>
                <a:gd name="connsiteX18" fmla="*/ 0 w 4105562"/>
                <a:gd name="connsiteY18" fmla="*/ 981543 h 2440294"/>
                <a:gd name="connsiteX19" fmla="*/ 0 w 4105562"/>
                <a:gd name="connsiteY19" fmla="*/ 406724 h 244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05562" h="2440294" fill="none" extrusionOk="0">
                  <a:moveTo>
                    <a:pt x="0" y="406724"/>
                  </a:moveTo>
                  <a:cubicBezTo>
                    <a:pt x="-40411" y="144078"/>
                    <a:pt x="171083" y="11077"/>
                    <a:pt x="406724" y="0"/>
                  </a:cubicBezTo>
                  <a:cubicBezTo>
                    <a:pt x="682017" y="-22427"/>
                    <a:pt x="732779" y="-19196"/>
                    <a:pt x="1032226" y="0"/>
                  </a:cubicBezTo>
                  <a:cubicBezTo>
                    <a:pt x="1331673" y="19196"/>
                    <a:pt x="1472716" y="-12209"/>
                    <a:pt x="1723570" y="0"/>
                  </a:cubicBezTo>
                  <a:cubicBezTo>
                    <a:pt x="1974424" y="12209"/>
                    <a:pt x="2060685" y="-1025"/>
                    <a:pt x="2283229" y="0"/>
                  </a:cubicBezTo>
                  <a:cubicBezTo>
                    <a:pt x="2505773" y="1025"/>
                    <a:pt x="2712563" y="-2571"/>
                    <a:pt x="2875810" y="0"/>
                  </a:cubicBezTo>
                  <a:cubicBezTo>
                    <a:pt x="3039057" y="2571"/>
                    <a:pt x="3437128" y="33181"/>
                    <a:pt x="3698838" y="0"/>
                  </a:cubicBezTo>
                  <a:cubicBezTo>
                    <a:pt x="3888608" y="15020"/>
                    <a:pt x="4095897" y="133608"/>
                    <a:pt x="4105562" y="406724"/>
                  </a:cubicBezTo>
                  <a:cubicBezTo>
                    <a:pt x="4108506" y="654641"/>
                    <a:pt x="4115946" y="724870"/>
                    <a:pt x="4105562" y="949006"/>
                  </a:cubicBezTo>
                  <a:cubicBezTo>
                    <a:pt x="4095178" y="1173142"/>
                    <a:pt x="4091944" y="1377150"/>
                    <a:pt x="4105562" y="1507556"/>
                  </a:cubicBezTo>
                  <a:cubicBezTo>
                    <a:pt x="4119181" y="1637962"/>
                    <a:pt x="4104354" y="1916496"/>
                    <a:pt x="4105562" y="2033570"/>
                  </a:cubicBezTo>
                  <a:cubicBezTo>
                    <a:pt x="4092538" y="2256424"/>
                    <a:pt x="3935921" y="2448375"/>
                    <a:pt x="3698838" y="2440294"/>
                  </a:cubicBezTo>
                  <a:cubicBezTo>
                    <a:pt x="3549063" y="2458953"/>
                    <a:pt x="3270441" y="2430058"/>
                    <a:pt x="3007494" y="2440294"/>
                  </a:cubicBezTo>
                  <a:cubicBezTo>
                    <a:pt x="2744547" y="2450530"/>
                    <a:pt x="2536114" y="2459654"/>
                    <a:pt x="2381992" y="2440294"/>
                  </a:cubicBezTo>
                  <a:cubicBezTo>
                    <a:pt x="2227870" y="2420934"/>
                    <a:pt x="1948076" y="2416899"/>
                    <a:pt x="1657727" y="2440294"/>
                  </a:cubicBezTo>
                  <a:cubicBezTo>
                    <a:pt x="1367378" y="2463689"/>
                    <a:pt x="843434" y="2486640"/>
                    <a:pt x="406724" y="2440294"/>
                  </a:cubicBezTo>
                  <a:cubicBezTo>
                    <a:pt x="177508" y="2422776"/>
                    <a:pt x="2703" y="2251396"/>
                    <a:pt x="0" y="2033570"/>
                  </a:cubicBezTo>
                  <a:cubicBezTo>
                    <a:pt x="6996" y="1779184"/>
                    <a:pt x="9421" y="1648927"/>
                    <a:pt x="0" y="1507556"/>
                  </a:cubicBezTo>
                  <a:cubicBezTo>
                    <a:pt x="-9421" y="1366185"/>
                    <a:pt x="-19692" y="1241758"/>
                    <a:pt x="0" y="981543"/>
                  </a:cubicBezTo>
                  <a:cubicBezTo>
                    <a:pt x="19692" y="721328"/>
                    <a:pt x="14159" y="587469"/>
                    <a:pt x="0" y="406724"/>
                  </a:cubicBezTo>
                  <a:close/>
                </a:path>
                <a:path w="4105562" h="2440294" stroke="0" extrusionOk="0">
                  <a:moveTo>
                    <a:pt x="0" y="406724"/>
                  </a:moveTo>
                  <a:cubicBezTo>
                    <a:pt x="-28970" y="173639"/>
                    <a:pt x="178690" y="21629"/>
                    <a:pt x="406724" y="0"/>
                  </a:cubicBezTo>
                  <a:cubicBezTo>
                    <a:pt x="584413" y="-10479"/>
                    <a:pt x="768217" y="-8221"/>
                    <a:pt x="1032226" y="0"/>
                  </a:cubicBezTo>
                  <a:cubicBezTo>
                    <a:pt x="1296235" y="8221"/>
                    <a:pt x="1386015" y="5218"/>
                    <a:pt x="1690648" y="0"/>
                  </a:cubicBezTo>
                  <a:cubicBezTo>
                    <a:pt x="1995281" y="-5218"/>
                    <a:pt x="1990412" y="21424"/>
                    <a:pt x="2283229" y="0"/>
                  </a:cubicBezTo>
                  <a:cubicBezTo>
                    <a:pt x="2576046" y="-21424"/>
                    <a:pt x="2816277" y="-8832"/>
                    <a:pt x="2974573" y="0"/>
                  </a:cubicBezTo>
                  <a:cubicBezTo>
                    <a:pt x="3132869" y="8832"/>
                    <a:pt x="3518591" y="18013"/>
                    <a:pt x="3698838" y="0"/>
                  </a:cubicBezTo>
                  <a:cubicBezTo>
                    <a:pt x="3916296" y="-8577"/>
                    <a:pt x="4066625" y="192823"/>
                    <a:pt x="4105562" y="406724"/>
                  </a:cubicBezTo>
                  <a:cubicBezTo>
                    <a:pt x="4109155" y="631690"/>
                    <a:pt x="4087576" y="765625"/>
                    <a:pt x="4105562" y="900201"/>
                  </a:cubicBezTo>
                  <a:cubicBezTo>
                    <a:pt x="4123548" y="1034777"/>
                    <a:pt x="4116050" y="1288385"/>
                    <a:pt x="4105562" y="1442483"/>
                  </a:cubicBezTo>
                  <a:cubicBezTo>
                    <a:pt x="4095074" y="1596581"/>
                    <a:pt x="4098241" y="1910583"/>
                    <a:pt x="4105562" y="2033570"/>
                  </a:cubicBezTo>
                  <a:cubicBezTo>
                    <a:pt x="4151458" y="2245244"/>
                    <a:pt x="3870621" y="2455290"/>
                    <a:pt x="3698838" y="2440294"/>
                  </a:cubicBezTo>
                  <a:cubicBezTo>
                    <a:pt x="3560383" y="2462657"/>
                    <a:pt x="3163025" y="2469235"/>
                    <a:pt x="3007494" y="2440294"/>
                  </a:cubicBezTo>
                  <a:cubicBezTo>
                    <a:pt x="2851963" y="2411353"/>
                    <a:pt x="2685819" y="2442447"/>
                    <a:pt x="2381992" y="2440294"/>
                  </a:cubicBezTo>
                  <a:cubicBezTo>
                    <a:pt x="2078165" y="2438141"/>
                    <a:pt x="1972020" y="2463861"/>
                    <a:pt x="1756491" y="2440294"/>
                  </a:cubicBezTo>
                  <a:cubicBezTo>
                    <a:pt x="1540962" y="2416727"/>
                    <a:pt x="1262584" y="2424913"/>
                    <a:pt x="1130989" y="2440294"/>
                  </a:cubicBezTo>
                  <a:cubicBezTo>
                    <a:pt x="999394" y="2455675"/>
                    <a:pt x="743192" y="2415604"/>
                    <a:pt x="406724" y="2440294"/>
                  </a:cubicBezTo>
                  <a:cubicBezTo>
                    <a:pt x="227149" y="2440824"/>
                    <a:pt x="5331" y="2243848"/>
                    <a:pt x="0" y="2033570"/>
                  </a:cubicBezTo>
                  <a:cubicBezTo>
                    <a:pt x="8145" y="1904017"/>
                    <a:pt x="8206" y="1736779"/>
                    <a:pt x="0" y="1475020"/>
                  </a:cubicBezTo>
                  <a:cubicBezTo>
                    <a:pt x="-8206" y="1213261"/>
                    <a:pt x="-14172" y="1202943"/>
                    <a:pt x="0" y="949006"/>
                  </a:cubicBezTo>
                  <a:cubicBezTo>
                    <a:pt x="14172" y="695069"/>
                    <a:pt x="9926" y="557079"/>
                    <a:pt x="0" y="406724"/>
                  </a:cubicBezTo>
                  <a:close/>
                </a:path>
              </a:pathLst>
            </a:custGeom>
            <a:solidFill>
              <a:srgbClr val="FFC000"/>
            </a:solidFill>
            <a:ln w="25400" cap="flat" cmpd="sng" algn="ctr">
              <a:noFill/>
              <a:prstDash val="solid"/>
              <a:extLst>
                <a:ext uri="{C807C97D-BFC1-408E-A445-0C87EB9F89A2}">
                  <ask:lineSketchStyleProps xmlns:ask="http://schemas.microsoft.com/office/drawing/2018/sketchyshapes" sd="3413492038">
                    <a:prstGeom prst="roundRect">
                      <a:avLst/>
                    </a:prstGeom>
                    <ask:type>
                      <ask:lineSketchFreehand/>
                    </ask:type>
                  </ask:lineSketchStyleProps>
                </a:ext>
              </a:extLst>
            </a:ln>
            <a:effectLst>
              <a:outerShdw blurRad="50800" dist="38100" algn="l" rotWithShape="0">
                <a:prstClr val="black">
                  <a:alpha val="40000"/>
                </a:prstClr>
              </a:outerShdw>
            </a:effectLst>
          </p:spPr>
          <p:txBody>
            <a:bodyPr rtlCol="0" anchor="ctr"/>
            <a:lstStyle/>
            <a:p>
              <a:pPr lvl="0" algn="ctr" defTabSz="914400">
                <a:defRPr/>
              </a:pPr>
              <a:r>
                <a:rPr lang="en-US" sz="4800" b="1" kern="0">
                  <a:ln>
                    <a:solidFill>
                      <a:schemeClr val="bg1"/>
                    </a:solidFill>
                  </a:ln>
                  <a:solidFill>
                    <a:srgbClr val="76492A"/>
                  </a:solidFill>
                  <a:effectLst>
                    <a:outerShdw blurRad="50800" dist="38100" dir="2700000" algn="tl" rotWithShape="0">
                      <a:prstClr val="black">
                        <a:alpha val="40000"/>
                      </a:prstClr>
                    </a:outerShdw>
                  </a:effectLst>
                  <a:latin typeface="SVN-Caprica Script" pitchFamily="2" charset="0"/>
                </a:rPr>
                <a:t>17,1</a:t>
              </a:r>
              <a:endParaRPr lang="en-US" sz="4800" b="1" kern="0" dirty="0">
                <a:ln>
                  <a:solidFill>
                    <a:schemeClr val="bg1"/>
                  </a:solidFill>
                </a:ln>
                <a:solidFill>
                  <a:srgbClr val="76492A"/>
                </a:solidFill>
                <a:effectLst>
                  <a:outerShdw blurRad="50800" dist="38100" dir="2700000" algn="tl" rotWithShape="0">
                    <a:prstClr val="black">
                      <a:alpha val="40000"/>
                    </a:prstClr>
                  </a:outerShdw>
                </a:effectLst>
                <a:latin typeface="SVN-Caprica Script" pitchFamily="2" charset="0"/>
              </a:endParaRPr>
            </a:p>
          </p:txBody>
        </p:sp>
        <p:pic>
          <p:nvPicPr>
            <p:cNvPr id="212" name="Picture 211">
              <a:extLst>
                <a:ext uri="{FF2B5EF4-FFF2-40B4-BE49-F238E27FC236}">
                  <a16:creationId xmlns:a16="http://schemas.microsoft.com/office/drawing/2014/main" id="{AD8A79DD-87DD-47D9-BAB9-377B667B5CB5}"/>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43561" y="4459417"/>
              <a:ext cx="1367725" cy="1886266"/>
            </a:xfrm>
            <a:prstGeom prst="rect">
              <a:avLst/>
            </a:prstGeom>
          </p:spPr>
        </p:pic>
      </p:grpSp>
    </p:spTree>
    <p:extLst>
      <p:ext uri="{BB962C8B-B14F-4D97-AF65-F5344CB8AC3E}">
        <p14:creationId xmlns:p14="http://schemas.microsoft.com/office/powerpoint/2010/main" val="28430227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 calcmode="lin" valueType="num">
                                      <p:cBhvr>
                                        <p:cTn id="7" dur="500" fill="hold"/>
                                        <p:tgtEl>
                                          <p:spTgt spid="196"/>
                                        </p:tgtEl>
                                        <p:attrNameLst>
                                          <p:attrName>ppt_w</p:attrName>
                                        </p:attrNameLst>
                                      </p:cBhvr>
                                      <p:tavLst>
                                        <p:tav tm="0">
                                          <p:val>
                                            <p:fltVal val="0"/>
                                          </p:val>
                                        </p:tav>
                                        <p:tav tm="100000">
                                          <p:val>
                                            <p:strVal val="#ppt_w"/>
                                          </p:val>
                                        </p:tav>
                                      </p:tavLst>
                                    </p:anim>
                                    <p:anim calcmode="lin" valueType="num">
                                      <p:cBhvr>
                                        <p:cTn id="8" dur="500" fill="hold"/>
                                        <p:tgtEl>
                                          <p:spTgt spid="196"/>
                                        </p:tgtEl>
                                        <p:attrNameLst>
                                          <p:attrName>ppt_h</p:attrName>
                                        </p:attrNameLst>
                                      </p:cBhvr>
                                      <p:tavLst>
                                        <p:tav tm="0">
                                          <p:val>
                                            <p:fltVal val="0"/>
                                          </p:val>
                                        </p:tav>
                                        <p:tav tm="100000">
                                          <p:val>
                                            <p:strVal val="#ppt_h"/>
                                          </p:val>
                                        </p:tav>
                                      </p:tavLst>
                                    </p:anim>
                                    <p:animEffect transition="in" filter="fade">
                                      <p:cBhvr>
                                        <p:cTn id="9" dur="500"/>
                                        <p:tgtEl>
                                          <p:spTgt spid="196"/>
                                        </p:tgtEl>
                                      </p:cBhvr>
                                    </p:animEffect>
                                  </p:childTnLst>
                                </p:cTn>
                              </p:par>
                            </p:childTnLst>
                          </p:cTn>
                        </p:par>
                        <p:par>
                          <p:cTn id="10" fill="hold">
                            <p:stCondLst>
                              <p:cond delay="500"/>
                            </p:stCondLst>
                            <p:childTnLst>
                              <p:par>
                                <p:cTn id="11" presetID="32" presetClass="emph" presetSubtype="0" repeatCount="indefinite" fill="hold" nodeType="afterEffect">
                                  <p:stCondLst>
                                    <p:cond delay="0"/>
                                  </p:stCondLst>
                                  <p:childTnLst>
                                    <p:animRot by="120000">
                                      <p:cBhvr>
                                        <p:cTn id="12" dur="100" fill="hold">
                                          <p:stCondLst>
                                            <p:cond delay="0"/>
                                          </p:stCondLst>
                                        </p:cTn>
                                        <p:tgtEl>
                                          <p:spTgt spid="196"/>
                                        </p:tgtEl>
                                        <p:attrNameLst>
                                          <p:attrName>r</p:attrName>
                                        </p:attrNameLst>
                                      </p:cBhvr>
                                    </p:animRot>
                                    <p:animRot by="-240000">
                                      <p:cBhvr>
                                        <p:cTn id="13" dur="200" fill="hold">
                                          <p:stCondLst>
                                            <p:cond delay="200"/>
                                          </p:stCondLst>
                                        </p:cTn>
                                        <p:tgtEl>
                                          <p:spTgt spid="196"/>
                                        </p:tgtEl>
                                        <p:attrNameLst>
                                          <p:attrName>r</p:attrName>
                                        </p:attrNameLst>
                                      </p:cBhvr>
                                    </p:animRot>
                                    <p:animRot by="240000">
                                      <p:cBhvr>
                                        <p:cTn id="14" dur="200" fill="hold">
                                          <p:stCondLst>
                                            <p:cond delay="400"/>
                                          </p:stCondLst>
                                        </p:cTn>
                                        <p:tgtEl>
                                          <p:spTgt spid="196"/>
                                        </p:tgtEl>
                                        <p:attrNameLst>
                                          <p:attrName>r</p:attrName>
                                        </p:attrNameLst>
                                      </p:cBhvr>
                                    </p:animRot>
                                    <p:animRot by="-240000">
                                      <p:cBhvr>
                                        <p:cTn id="15" dur="200" fill="hold">
                                          <p:stCondLst>
                                            <p:cond delay="600"/>
                                          </p:stCondLst>
                                        </p:cTn>
                                        <p:tgtEl>
                                          <p:spTgt spid="196"/>
                                        </p:tgtEl>
                                        <p:attrNameLst>
                                          <p:attrName>r</p:attrName>
                                        </p:attrNameLst>
                                      </p:cBhvr>
                                    </p:animRot>
                                    <p:animRot by="120000">
                                      <p:cBhvr>
                                        <p:cTn id="16" dur="200" fill="hold">
                                          <p:stCondLst>
                                            <p:cond delay="800"/>
                                          </p:stCondLst>
                                        </p:cTn>
                                        <p:tgtEl>
                                          <p:spTgt spid="19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91"/>
                                        </p:tgtEl>
                                        <p:attrNameLst>
                                          <p:attrName>style.visibility</p:attrName>
                                        </p:attrNameLst>
                                      </p:cBhvr>
                                      <p:to>
                                        <p:strVal val="visible"/>
                                      </p:to>
                                    </p:set>
                                    <p:anim calcmode="lin" valueType="num">
                                      <p:cBhvr>
                                        <p:cTn id="21" dur="500" fill="hold"/>
                                        <p:tgtEl>
                                          <p:spTgt spid="191"/>
                                        </p:tgtEl>
                                        <p:attrNameLst>
                                          <p:attrName>ppt_w</p:attrName>
                                        </p:attrNameLst>
                                      </p:cBhvr>
                                      <p:tavLst>
                                        <p:tav tm="0">
                                          <p:val>
                                            <p:fltVal val="0"/>
                                          </p:val>
                                        </p:tav>
                                        <p:tav tm="100000">
                                          <p:val>
                                            <p:strVal val="#ppt_w"/>
                                          </p:val>
                                        </p:tav>
                                      </p:tavLst>
                                    </p:anim>
                                    <p:anim calcmode="lin" valueType="num">
                                      <p:cBhvr>
                                        <p:cTn id="22" dur="500" fill="hold"/>
                                        <p:tgtEl>
                                          <p:spTgt spid="191"/>
                                        </p:tgtEl>
                                        <p:attrNameLst>
                                          <p:attrName>ppt_h</p:attrName>
                                        </p:attrNameLst>
                                      </p:cBhvr>
                                      <p:tavLst>
                                        <p:tav tm="0">
                                          <p:val>
                                            <p:fltVal val="0"/>
                                          </p:val>
                                        </p:tav>
                                        <p:tav tm="100000">
                                          <p:val>
                                            <p:strVal val="#ppt_h"/>
                                          </p:val>
                                        </p:tav>
                                      </p:tavLst>
                                    </p:anim>
                                    <p:animEffect transition="in" filter="fade">
                                      <p:cBhvr>
                                        <p:cTn id="23" dur="500"/>
                                        <p:tgtEl>
                                          <p:spTgt spid="191"/>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94"/>
                                        </p:tgtEl>
                                        <p:attrNameLst>
                                          <p:attrName>style.visibility</p:attrName>
                                        </p:attrNameLst>
                                      </p:cBhvr>
                                      <p:to>
                                        <p:strVal val="visible"/>
                                      </p:to>
                                    </p:set>
                                    <p:animEffect transition="in" filter="wipe(left)">
                                      <p:cBhvr>
                                        <p:cTn id="27" dur="1000"/>
                                        <p:tgtEl>
                                          <p:spTgt spid="194"/>
                                        </p:tgtEl>
                                      </p:cBhvr>
                                    </p:animEffect>
                                  </p:childTnLst>
                                </p:cTn>
                              </p:par>
                            </p:childTnLst>
                          </p:cTn>
                        </p:par>
                        <p:par>
                          <p:cTn id="28" fill="hold">
                            <p:stCondLst>
                              <p:cond delay="1500"/>
                            </p:stCondLst>
                            <p:childTnLst>
                              <p:par>
                                <p:cTn id="29" presetID="21" presetClass="entr" presetSubtype="1" fill="hold" nodeType="afterEffect">
                                  <p:stCondLst>
                                    <p:cond delay="0"/>
                                  </p:stCondLst>
                                  <p:childTnLst>
                                    <p:set>
                                      <p:cBhvr>
                                        <p:cTn id="30" dur="1" fill="hold">
                                          <p:stCondLst>
                                            <p:cond delay="0"/>
                                          </p:stCondLst>
                                        </p:cTn>
                                        <p:tgtEl>
                                          <p:spTgt spid="197"/>
                                        </p:tgtEl>
                                        <p:attrNameLst>
                                          <p:attrName>style.visibility</p:attrName>
                                        </p:attrNameLst>
                                      </p:cBhvr>
                                      <p:to>
                                        <p:strVal val="visible"/>
                                      </p:to>
                                    </p:set>
                                    <p:animEffect transition="in" filter="wheel(1)">
                                      <p:cBhvr>
                                        <p:cTn id="31" dur="2000"/>
                                        <p:tgtEl>
                                          <p:spTgt spid="197"/>
                                        </p:tgtEl>
                                      </p:cBhvr>
                                    </p:animEffect>
                                  </p:childTnLst>
                                </p:cTn>
                              </p:par>
                            </p:childTnLst>
                          </p:cTn>
                        </p:par>
                        <p:par>
                          <p:cTn id="32" fill="hold">
                            <p:stCondLst>
                              <p:cond delay="3500"/>
                            </p:stCondLst>
                            <p:childTnLst>
                              <p:par>
                                <p:cTn id="33" presetID="21" presetClass="entr" presetSubtype="1" fill="hold" nodeType="afterEffect">
                                  <p:stCondLst>
                                    <p:cond delay="0"/>
                                  </p:stCondLst>
                                  <p:childTnLst>
                                    <p:set>
                                      <p:cBhvr>
                                        <p:cTn id="34" dur="1" fill="hold">
                                          <p:stCondLst>
                                            <p:cond delay="0"/>
                                          </p:stCondLst>
                                        </p:cTn>
                                        <p:tgtEl>
                                          <p:spTgt spid="204"/>
                                        </p:tgtEl>
                                        <p:attrNameLst>
                                          <p:attrName>style.visibility</p:attrName>
                                        </p:attrNameLst>
                                      </p:cBhvr>
                                      <p:to>
                                        <p:strVal val="visible"/>
                                      </p:to>
                                    </p:set>
                                    <p:animEffect transition="in" filter="wheel(1)">
                                      <p:cBhvr>
                                        <p:cTn id="35" dur="2000"/>
                                        <p:tgtEl>
                                          <p:spTgt spid="204"/>
                                        </p:tgtEl>
                                      </p:cBhvr>
                                    </p:animEffect>
                                  </p:childTnLst>
                                </p:cTn>
                              </p:par>
                            </p:childTnLst>
                          </p:cTn>
                        </p:par>
                        <p:par>
                          <p:cTn id="36" fill="hold">
                            <p:stCondLst>
                              <p:cond delay="5500"/>
                            </p:stCondLst>
                            <p:childTnLst>
                              <p:par>
                                <p:cTn id="37" presetID="21" presetClass="entr" presetSubtype="1" fill="hold" nodeType="afterEffect">
                                  <p:stCondLst>
                                    <p:cond delay="0"/>
                                  </p:stCondLst>
                                  <p:childTnLst>
                                    <p:set>
                                      <p:cBhvr>
                                        <p:cTn id="38" dur="1" fill="hold">
                                          <p:stCondLst>
                                            <p:cond delay="0"/>
                                          </p:stCondLst>
                                        </p:cTn>
                                        <p:tgtEl>
                                          <p:spTgt spid="207"/>
                                        </p:tgtEl>
                                        <p:attrNameLst>
                                          <p:attrName>style.visibility</p:attrName>
                                        </p:attrNameLst>
                                      </p:cBhvr>
                                      <p:to>
                                        <p:strVal val="visible"/>
                                      </p:to>
                                    </p:set>
                                    <p:animEffect transition="in" filter="wheel(1)">
                                      <p:cBhvr>
                                        <p:cTn id="39" dur="2000"/>
                                        <p:tgtEl>
                                          <p:spTgt spid="207"/>
                                        </p:tgtEl>
                                      </p:cBhvr>
                                    </p:animEffect>
                                  </p:childTnLst>
                                </p:cTn>
                              </p:par>
                            </p:childTnLst>
                          </p:cTn>
                        </p:par>
                        <p:par>
                          <p:cTn id="40" fill="hold">
                            <p:stCondLst>
                              <p:cond delay="7500"/>
                            </p:stCondLst>
                            <p:childTnLst>
                              <p:par>
                                <p:cTn id="41" presetID="21" presetClass="entr" presetSubtype="1" fill="hold" nodeType="afterEffect">
                                  <p:stCondLst>
                                    <p:cond delay="0"/>
                                  </p:stCondLst>
                                  <p:childTnLst>
                                    <p:set>
                                      <p:cBhvr>
                                        <p:cTn id="42" dur="1" fill="hold">
                                          <p:stCondLst>
                                            <p:cond delay="0"/>
                                          </p:stCondLst>
                                        </p:cTn>
                                        <p:tgtEl>
                                          <p:spTgt spid="210"/>
                                        </p:tgtEl>
                                        <p:attrNameLst>
                                          <p:attrName>style.visibility</p:attrName>
                                        </p:attrNameLst>
                                      </p:cBhvr>
                                      <p:to>
                                        <p:strVal val="visible"/>
                                      </p:to>
                                    </p:set>
                                    <p:animEffect transition="in" filter="wheel(1)">
                                      <p:cBhvr>
                                        <p:cTn id="43" dur="20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04"/>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nodeType="withEffect">
                                  <p:stCondLst>
                                    <p:cond delay="0"/>
                                  </p:stCondLst>
                                  <p:childTnLst>
                                    <p:animRot by="120000">
                                      <p:cBhvr>
                                        <p:cTn id="48" dur="100" fill="hold">
                                          <p:stCondLst>
                                            <p:cond delay="0"/>
                                          </p:stCondLst>
                                        </p:cTn>
                                        <p:tgtEl>
                                          <p:spTgt spid="204"/>
                                        </p:tgtEl>
                                        <p:attrNameLst>
                                          <p:attrName>r</p:attrName>
                                        </p:attrNameLst>
                                      </p:cBhvr>
                                    </p:animRot>
                                    <p:animRot by="-240000">
                                      <p:cBhvr>
                                        <p:cTn id="49" dur="200" fill="hold">
                                          <p:stCondLst>
                                            <p:cond delay="200"/>
                                          </p:stCondLst>
                                        </p:cTn>
                                        <p:tgtEl>
                                          <p:spTgt spid="204"/>
                                        </p:tgtEl>
                                        <p:attrNameLst>
                                          <p:attrName>r</p:attrName>
                                        </p:attrNameLst>
                                      </p:cBhvr>
                                    </p:animRot>
                                    <p:animRot by="240000">
                                      <p:cBhvr>
                                        <p:cTn id="50" dur="200" fill="hold">
                                          <p:stCondLst>
                                            <p:cond delay="400"/>
                                          </p:stCondLst>
                                        </p:cTn>
                                        <p:tgtEl>
                                          <p:spTgt spid="204"/>
                                        </p:tgtEl>
                                        <p:attrNameLst>
                                          <p:attrName>r</p:attrName>
                                        </p:attrNameLst>
                                      </p:cBhvr>
                                    </p:animRot>
                                    <p:animRot by="-240000">
                                      <p:cBhvr>
                                        <p:cTn id="51" dur="200" fill="hold">
                                          <p:stCondLst>
                                            <p:cond delay="600"/>
                                          </p:stCondLst>
                                        </p:cTn>
                                        <p:tgtEl>
                                          <p:spTgt spid="204"/>
                                        </p:tgtEl>
                                        <p:attrNameLst>
                                          <p:attrName>r</p:attrName>
                                        </p:attrNameLst>
                                      </p:cBhvr>
                                    </p:animRot>
                                    <p:animRot by="120000">
                                      <p:cBhvr>
                                        <p:cTn id="52" dur="200" fill="hold">
                                          <p:stCondLst>
                                            <p:cond delay="800"/>
                                          </p:stCondLst>
                                        </p:cTn>
                                        <p:tgtEl>
                                          <p:spTgt spid="204"/>
                                        </p:tgtEl>
                                        <p:attrNameLst>
                                          <p:attrName>r</p:attrName>
                                        </p:attrNameLst>
                                      </p:cBhvr>
                                    </p:animRot>
                                  </p:childTnLst>
                                  <p:subTnLst>
                                    <p:audio>
                                      <p:cMediaNode>
                                        <p:cTn display="0" masterRel="sameClick">
                                          <p:stCondLst>
                                            <p:cond evt="begin" delay="0">
                                              <p:tn val="47"/>
                                            </p:cond>
                                          </p:stCondLst>
                                          <p:endCondLst>
                                            <p:cond evt="onStopAudio" delay="0">
                                              <p:tgtEl>
                                                <p:sldTgt/>
                                              </p:tgtEl>
                                            </p:cond>
                                          </p:endCondLst>
                                        </p:cTn>
                                        <p:tgtEl>
                                          <p:sndTgt r:embed="rId2" name="Am-thanh-tra-loi-dung-www_nhacchuongvui_com.wav"/>
                                        </p:tgtEl>
                                      </p:cMediaNode>
                                    </p:audio>
                                  </p:subTnLst>
                                </p:cTn>
                              </p:par>
                              <p:par>
                                <p:cTn id="53" presetID="53" presetClass="exit" presetSubtype="32" fill="hold" nodeType="withEffect">
                                  <p:stCondLst>
                                    <p:cond delay="0"/>
                                  </p:stCondLst>
                                  <p:childTnLst>
                                    <p:anim calcmode="lin" valueType="num">
                                      <p:cBhvr>
                                        <p:cTn id="54" dur="500"/>
                                        <p:tgtEl>
                                          <p:spTgt spid="197"/>
                                        </p:tgtEl>
                                        <p:attrNameLst>
                                          <p:attrName>ppt_w</p:attrName>
                                        </p:attrNameLst>
                                      </p:cBhvr>
                                      <p:tavLst>
                                        <p:tav tm="0">
                                          <p:val>
                                            <p:strVal val="ppt_w"/>
                                          </p:val>
                                        </p:tav>
                                        <p:tav tm="100000">
                                          <p:val>
                                            <p:fltVal val="0"/>
                                          </p:val>
                                        </p:tav>
                                      </p:tavLst>
                                    </p:anim>
                                    <p:anim calcmode="lin" valueType="num">
                                      <p:cBhvr>
                                        <p:cTn id="55" dur="500"/>
                                        <p:tgtEl>
                                          <p:spTgt spid="197"/>
                                        </p:tgtEl>
                                        <p:attrNameLst>
                                          <p:attrName>ppt_h</p:attrName>
                                        </p:attrNameLst>
                                      </p:cBhvr>
                                      <p:tavLst>
                                        <p:tav tm="0">
                                          <p:val>
                                            <p:strVal val="ppt_h"/>
                                          </p:val>
                                        </p:tav>
                                        <p:tav tm="100000">
                                          <p:val>
                                            <p:fltVal val="0"/>
                                          </p:val>
                                        </p:tav>
                                      </p:tavLst>
                                    </p:anim>
                                    <p:animEffect transition="out" filter="fade">
                                      <p:cBhvr>
                                        <p:cTn id="56" dur="500"/>
                                        <p:tgtEl>
                                          <p:spTgt spid="197"/>
                                        </p:tgtEl>
                                      </p:cBhvr>
                                    </p:animEffect>
                                    <p:set>
                                      <p:cBhvr>
                                        <p:cTn id="57" dur="1" fill="hold">
                                          <p:stCondLst>
                                            <p:cond delay="499"/>
                                          </p:stCondLst>
                                        </p:cTn>
                                        <p:tgtEl>
                                          <p:spTgt spid="197"/>
                                        </p:tgtEl>
                                        <p:attrNameLst>
                                          <p:attrName>style.visibility</p:attrName>
                                        </p:attrNameLst>
                                      </p:cBhvr>
                                      <p:to>
                                        <p:strVal val="hidden"/>
                                      </p:to>
                                    </p:set>
                                  </p:childTnLst>
                                </p:cTn>
                              </p:par>
                              <p:par>
                                <p:cTn id="58" presetID="53" presetClass="exit" presetSubtype="32" fill="hold" nodeType="withEffect">
                                  <p:stCondLst>
                                    <p:cond delay="0"/>
                                  </p:stCondLst>
                                  <p:childTnLst>
                                    <p:anim calcmode="lin" valueType="num">
                                      <p:cBhvr>
                                        <p:cTn id="59" dur="500"/>
                                        <p:tgtEl>
                                          <p:spTgt spid="207"/>
                                        </p:tgtEl>
                                        <p:attrNameLst>
                                          <p:attrName>ppt_w</p:attrName>
                                        </p:attrNameLst>
                                      </p:cBhvr>
                                      <p:tavLst>
                                        <p:tav tm="0">
                                          <p:val>
                                            <p:strVal val="ppt_w"/>
                                          </p:val>
                                        </p:tav>
                                        <p:tav tm="100000">
                                          <p:val>
                                            <p:fltVal val="0"/>
                                          </p:val>
                                        </p:tav>
                                      </p:tavLst>
                                    </p:anim>
                                    <p:anim calcmode="lin" valueType="num">
                                      <p:cBhvr>
                                        <p:cTn id="60" dur="500"/>
                                        <p:tgtEl>
                                          <p:spTgt spid="207"/>
                                        </p:tgtEl>
                                        <p:attrNameLst>
                                          <p:attrName>ppt_h</p:attrName>
                                        </p:attrNameLst>
                                      </p:cBhvr>
                                      <p:tavLst>
                                        <p:tav tm="0">
                                          <p:val>
                                            <p:strVal val="ppt_h"/>
                                          </p:val>
                                        </p:tav>
                                        <p:tav tm="100000">
                                          <p:val>
                                            <p:fltVal val="0"/>
                                          </p:val>
                                        </p:tav>
                                      </p:tavLst>
                                    </p:anim>
                                    <p:animEffect transition="out" filter="fade">
                                      <p:cBhvr>
                                        <p:cTn id="61" dur="500"/>
                                        <p:tgtEl>
                                          <p:spTgt spid="207"/>
                                        </p:tgtEl>
                                      </p:cBhvr>
                                    </p:animEffect>
                                    <p:set>
                                      <p:cBhvr>
                                        <p:cTn id="62" dur="1" fill="hold">
                                          <p:stCondLst>
                                            <p:cond delay="499"/>
                                          </p:stCondLst>
                                        </p:cTn>
                                        <p:tgtEl>
                                          <p:spTgt spid="207"/>
                                        </p:tgtEl>
                                        <p:attrNameLst>
                                          <p:attrName>style.visibility</p:attrName>
                                        </p:attrNameLst>
                                      </p:cBhvr>
                                      <p:to>
                                        <p:strVal val="hidden"/>
                                      </p:to>
                                    </p:set>
                                  </p:childTnLst>
                                </p:cTn>
                              </p:par>
                              <p:par>
                                <p:cTn id="63" presetID="53" presetClass="exit" presetSubtype="32" fill="hold" nodeType="withEffect">
                                  <p:stCondLst>
                                    <p:cond delay="0"/>
                                  </p:stCondLst>
                                  <p:childTnLst>
                                    <p:anim calcmode="lin" valueType="num">
                                      <p:cBhvr>
                                        <p:cTn id="64" dur="500"/>
                                        <p:tgtEl>
                                          <p:spTgt spid="210"/>
                                        </p:tgtEl>
                                        <p:attrNameLst>
                                          <p:attrName>ppt_w</p:attrName>
                                        </p:attrNameLst>
                                      </p:cBhvr>
                                      <p:tavLst>
                                        <p:tav tm="0">
                                          <p:val>
                                            <p:strVal val="ppt_w"/>
                                          </p:val>
                                        </p:tav>
                                        <p:tav tm="100000">
                                          <p:val>
                                            <p:fltVal val="0"/>
                                          </p:val>
                                        </p:tav>
                                      </p:tavLst>
                                    </p:anim>
                                    <p:anim calcmode="lin" valueType="num">
                                      <p:cBhvr>
                                        <p:cTn id="65" dur="500"/>
                                        <p:tgtEl>
                                          <p:spTgt spid="210"/>
                                        </p:tgtEl>
                                        <p:attrNameLst>
                                          <p:attrName>ppt_h</p:attrName>
                                        </p:attrNameLst>
                                      </p:cBhvr>
                                      <p:tavLst>
                                        <p:tav tm="0">
                                          <p:val>
                                            <p:strVal val="ppt_h"/>
                                          </p:val>
                                        </p:tav>
                                        <p:tav tm="100000">
                                          <p:val>
                                            <p:fltVal val="0"/>
                                          </p:val>
                                        </p:tav>
                                      </p:tavLst>
                                    </p:anim>
                                    <p:animEffect transition="out" filter="fade">
                                      <p:cBhvr>
                                        <p:cTn id="66" dur="500"/>
                                        <p:tgtEl>
                                          <p:spTgt spid="210"/>
                                        </p:tgtEl>
                                      </p:cBhvr>
                                    </p:animEffect>
                                    <p:set>
                                      <p:cBhvr>
                                        <p:cTn id="67" dur="1" fill="hold">
                                          <p:stCondLst>
                                            <p:cond delay="499"/>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04"/>
                  </p:tgtEl>
                </p:cond>
              </p:nextCondLst>
            </p:seq>
            <p:seq concurrent="1" nextAc="seek">
              <p:cTn id="68" restart="whenNotActive" fill="hold" evtFilter="cancelBubble" nodeType="interactiveSeq">
                <p:stCondLst>
                  <p:cond evt="onClick" delay="0">
                    <p:tgtEl>
                      <p:spTgt spid="197"/>
                    </p:tgtEl>
                  </p:cond>
                </p:stCondLst>
                <p:endSync evt="end" delay="0">
                  <p:rtn val="all"/>
                </p:endSync>
                <p:childTnLst>
                  <p:par>
                    <p:cTn id="69" fill="hold">
                      <p:stCondLst>
                        <p:cond delay="0"/>
                      </p:stCondLst>
                      <p:childTnLst>
                        <p:par>
                          <p:cTn id="70" fill="hold">
                            <p:stCondLst>
                              <p:cond delay="0"/>
                            </p:stCondLst>
                            <p:childTnLst>
                              <p:par>
                                <p:cTn id="71" presetID="16" presetClass="exit" presetSubtype="21" fill="hold" nodeType="clickEffect">
                                  <p:stCondLst>
                                    <p:cond delay="0"/>
                                  </p:stCondLst>
                                  <p:childTnLst>
                                    <p:animEffect transition="out" filter="barn(inVertical)">
                                      <p:cBhvr>
                                        <p:cTn id="72" dur="500"/>
                                        <p:tgtEl>
                                          <p:spTgt spid="197"/>
                                        </p:tgtEl>
                                      </p:cBhvr>
                                    </p:animEffect>
                                    <p:set>
                                      <p:cBhvr>
                                        <p:cTn id="73" dur="1" fill="hold">
                                          <p:stCondLst>
                                            <p:cond delay="499"/>
                                          </p:stCondLst>
                                        </p:cTn>
                                        <p:tgtEl>
                                          <p:spTgt spid="197"/>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97"/>
                  </p:tgtEl>
                </p:cond>
              </p:nextCondLst>
            </p:seq>
            <p:seq concurrent="1" nextAc="seek">
              <p:cTn id="74" restart="whenNotActive" fill="hold" evtFilter="cancelBubble" nodeType="interactiveSeq">
                <p:stCondLst>
                  <p:cond evt="onClick" delay="0">
                    <p:tgtEl>
                      <p:spTgt spid="207"/>
                    </p:tgtEl>
                  </p:cond>
                </p:stCondLst>
                <p:endSync evt="end" delay="0">
                  <p:rtn val="all"/>
                </p:endSync>
                <p:childTnLst>
                  <p:par>
                    <p:cTn id="75" fill="hold">
                      <p:stCondLst>
                        <p:cond delay="0"/>
                      </p:stCondLst>
                      <p:childTnLst>
                        <p:par>
                          <p:cTn id="76" fill="hold">
                            <p:stCondLst>
                              <p:cond delay="0"/>
                            </p:stCondLst>
                            <p:childTnLst>
                              <p:par>
                                <p:cTn id="77" presetID="16" presetClass="exit" presetSubtype="21" fill="hold" nodeType="clickEffect">
                                  <p:stCondLst>
                                    <p:cond delay="0"/>
                                  </p:stCondLst>
                                  <p:childTnLst>
                                    <p:animEffect transition="out" filter="barn(inVertical)">
                                      <p:cBhvr>
                                        <p:cTn id="78" dur="500"/>
                                        <p:tgtEl>
                                          <p:spTgt spid="207"/>
                                        </p:tgtEl>
                                      </p:cBhvr>
                                    </p:animEffect>
                                    <p:set>
                                      <p:cBhvr>
                                        <p:cTn id="79" dur="1" fill="hold">
                                          <p:stCondLst>
                                            <p:cond delay="499"/>
                                          </p:stCondLst>
                                        </p:cTn>
                                        <p:tgtEl>
                                          <p:spTgt spid="207"/>
                                        </p:tgtEl>
                                        <p:attrNameLst>
                                          <p:attrName>style.visibility</p:attrName>
                                        </p:attrNameLst>
                                      </p:cBhvr>
                                      <p:to>
                                        <p:strVal val="hidden"/>
                                      </p:to>
                                    </p:set>
                                  </p:childTnLst>
                                </p:cTn>
                              </p:par>
                            </p:childTnLst>
                          </p:cTn>
                        </p:par>
                      </p:childTnLst>
                    </p:cTn>
                  </p:par>
                </p:childTnLst>
              </p:cTn>
              <p:nextCondLst>
                <p:cond evt="onClick" delay="0">
                  <p:tgtEl>
                    <p:spTgt spid="207"/>
                  </p:tgtEl>
                </p:cond>
              </p:nextCondLst>
            </p:seq>
            <p:seq concurrent="1" nextAc="seek">
              <p:cTn id="80" restart="whenNotActive" fill="hold" evtFilter="cancelBubble" nodeType="interactiveSeq">
                <p:stCondLst>
                  <p:cond evt="onClick" delay="0">
                    <p:tgtEl>
                      <p:spTgt spid="210"/>
                    </p:tgtEl>
                  </p:cond>
                </p:stCondLst>
                <p:endSync evt="end" delay="0">
                  <p:rtn val="all"/>
                </p:endSync>
                <p:childTnLst>
                  <p:par>
                    <p:cTn id="81" fill="hold">
                      <p:stCondLst>
                        <p:cond delay="0"/>
                      </p:stCondLst>
                      <p:childTnLst>
                        <p:par>
                          <p:cTn id="82" fill="hold">
                            <p:stCondLst>
                              <p:cond delay="0"/>
                            </p:stCondLst>
                            <p:childTnLst>
                              <p:par>
                                <p:cTn id="83" presetID="16" presetClass="exit" presetSubtype="21" fill="hold" nodeType="clickEffect">
                                  <p:stCondLst>
                                    <p:cond delay="0"/>
                                  </p:stCondLst>
                                  <p:childTnLst>
                                    <p:animEffect transition="out" filter="barn(inVertical)">
                                      <p:cBhvr>
                                        <p:cTn id="84" dur="500"/>
                                        <p:tgtEl>
                                          <p:spTgt spid="210"/>
                                        </p:tgtEl>
                                      </p:cBhvr>
                                    </p:animEffect>
                                    <p:set>
                                      <p:cBhvr>
                                        <p:cTn id="85" dur="1" fill="hold">
                                          <p:stCondLst>
                                            <p:cond delay="499"/>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10"/>
                  </p:tgtEl>
                </p:cond>
              </p:nextCondLst>
            </p:seq>
          </p:childTnLst>
        </p:cTn>
      </p:par>
    </p:tnLst>
    <p:bldLst>
      <p:bldP spid="194"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rgbClr val="FBF3DE"/>
        </a:solidFill>
        <a:effectLst/>
      </p:bgPr>
    </p:bg>
    <p:spTree>
      <p:nvGrpSpPr>
        <p:cNvPr id="1" name=""/>
        <p:cNvGrpSpPr/>
        <p:nvPr/>
      </p:nvGrpSpPr>
      <p:grpSpPr>
        <a:xfrm>
          <a:off x="0" y="0"/>
          <a:ext cx="0" cy="0"/>
          <a:chOff x="0" y="0"/>
          <a:chExt cx="0" cy="0"/>
        </a:xfrm>
      </p:grpSpPr>
      <p:sp>
        <p:nvSpPr>
          <p:cNvPr id="411" name="Frame 410">
            <a:extLst>
              <a:ext uri="{FF2B5EF4-FFF2-40B4-BE49-F238E27FC236}">
                <a16:creationId xmlns:a16="http://schemas.microsoft.com/office/drawing/2014/main" id="{FF948C8F-97DD-4840-81D6-DBB4A04B53AF}"/>
              </a:ext>
            </a:extLst>
          </p:cNvPr>
          <p:cNvSpPr/>
          <p:nvPr/>
        </p:nvSpPr>
        <p:spPr>
          <a:xfrm>
            <a:off x="0" y="-80602"/>
            <a:ext cx="12263978" cy="6998677"/>
          </a:xfrm>
          <a:prstGeom prst="frame">
            <a:avLst>
              <a:gd name="adj1" fmla="val 6721"/>
            </a:avLst>
          </a:prstGeom>
          <a:solidFill>
            <a:srgbClr val="6F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Rectangle: Rounded Corners 187">
            <a:extLst>
              <a:ext uri="{FF2B5EF4-FFF2-40B4-BE49-F238E27FC236}">
                <a16:creationId xmlns:a16="http://schemas.microsoft.com/office/drawing/2014/main" id="{9975B3E0-D456-4656-8D0A-AC89E287CD1D}"/>
              </a:ext>
            </a:extLst>
          </p:cNvPr>
          <p:cNvSpPr/>
          <p:nvPr/>
        </p:nvSpPr>
        <p:spPr>
          <a:xfrm>
            <a:off x="1064368" y="714374"/>
            <a:ext cx="3329232" cy="5499511"/>
          </a:xfrm>
          <a:prstGeom prst="roundRect">
            <a:avLst/>
          </a:prstGeom>
          <a:solidFill>
            <a:srgbClr val="563E2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6" name="Group 305">
            <a:extLst>
              <a:ext uri="{FF2B5EF4-FFF2-40B4-BE49-F238E27FC236}">
                <a16:creationId xmlns:a16="http://schemas.microsoft.com/office/drawing/2014/main" id="{4C8B9EB9-AE4E-4948-AD85-D8DFB692266D}"/>
              </a:ext>
            </a:extLst>
          </p:cNvPr>
          <p:cNvGrpSpPr/>
          <p:nvPr/>
        </p:nvGrpSpPr>
        <p:grpSpPr>
          <a:xfrm>
            <a:off x="-103525" y="-10263"/>
            <a:ext cx="12208049" cy="6873133"/>
            <a:chOff x="-16049" y="-1279"/>
            <a:chExt cx="12208049" cy="6873133"/>
          </a:xfrm>
        </p:grpSpPr>
        <p:grpSp>
          <p:nvGrpSpPr>
            <p:cNvPr id="307" name="Group 306">
              <a:extLst>
                <a:ext uri="{FF2B5EF4-FFF2-40B4-BE49-F238E27FC236}">
                  <a16:creationId xmlns:a16="http://schemas.microsoft.com/office/drawing/2014/main" id="{8C2084F8-84FF-435D-979B-C97278F1C613}"/>
                </a:ext>
              </a:extLst>
            </p:cNvPr>
            <p:cNvGrpSpPr/>
            <p:nvPr/>
          </p:nvGrpSpPr>
          <p:grpSpPr>
            <a:xfrm>
              <a:off x="5351081" y="0"/>
              <a:ext cx="2685329" cy="6871854"/>
              <a:chOff x="3611300" y="0"/>
              <a:chExt cx="2685329" cy="6871854"/>
            </a:xfrm>
          </p:grpSpPr>
          <p:cxnSp>
            <p:nvCxnSpPr>
              <p:cNvPr id="389" name="Straight Connector 388">
                <a:extLst>
                  <a:ext uri="{FF2B5EF4-FFF2-40B4-BE49-F238E27FC236}">
                    <a16:creationId xmlns:a16="http://schemas.microsoft.com/office/drawing/2014/main" id="{4FC030FF-2A48-4460-9D28-C327CB922B5B}"/>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A6FFBF58-58C0-4A1B-AFF0-53FE89038C2B}"/>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DA1A442E-FF4A-401A-94F8-344942BD5EE0}"/>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C7AD8C45-E877-4515-A594-7FA29102F7D9}"/>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3B1F8D86-EE0C-410F-95D2-6A356500C60A}"/>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CCED2462-8002-4541-A13F-7538B838D34B}"/>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19C584D9-9919-4D52-A67E-E759445946F9}"/>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66E1CEDD-89E0-4A87-9FFC-151F17C82B95}"/>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B6686860-4BC5-4FE7-B2B0-78F7FBBE3FD1}"/>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756EC205-E756-4536-9842-19607397CD95}"/>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C5D06442-4E8C-4A2A-A343-A1D96C6CEB69}"/>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9C9782DD-6A87-48C8-9D08-C89DC78B4C85}"/>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895A6DF0-41BE-496D-B3D5-6180245C0A3A}"/>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58D580BD-043B-42E5-AB35-63B704F6A427}"/>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6E6A6DE4-7C70-4706-815D-DC7A5614D0FC}"/>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5A18D0E4-D077-4371-B7EF-93AE07D44E96}"/>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D22DC5B7-6A87-4FCE-95FA-5EB109D8E9F2}"/>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4B7CF32C-FCAC-43BF-9718-C43916C71F49}"/>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AD5CD015-A16E-4412-99D2-DF3351F831FE}"/>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C4E89749-A634-44A6-A332-FA655B1299A3}"/>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08" name="Group 307">
              <a:extLst>
                <a:ext uri="{FF2B5EF4-FFF2-40B4-BE49-F238E27FC236}">
                  <a16:creationId xmlns:a16="http://schemas.microsoft.com/office/drawing/2014/main" id="{B9F0B32D-C326-4003-92FC-13BA6DA6E526}"/>
                </a:ext>
              </a:extLst>
            </p:cNvPr>
            <p:cNvGrpSpPr/>
            <p:nvPr/>
          </p:nvGrpSpPr>
          <p:grpSpPr>
            <a:xfrm>
              <a:off x="2669277" y="-1279"/>
              <a:ext cx="2685329" cy="6871854"/>
              <a:chOff x="3611300" y="0"/>
              <a:chExt cx="2685329" cy="6871854"/>
            </a:xfrm>
          </p:grpSpPr>
          <p:cxnSp>
            <p:nvCxnSpPr>
              <p:cNvPr id="369" name="Straight Connector 368">
                <a:extLst>
                  <a:ext uri="{FF2B5EF4-FFF2-40B4-BE49-F238E27FC236}">
                    <a16:creationId xmlns:a16="http://schemas.microsoft.com/office/drawing/2014/main" id="{A38CD5A1-1CFC-4182-92A2-C78098FC3C7F}"/>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FF4FF6A1-F63A-484B-B309-4F97A5E58081}"/>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91A8C714-43AF-40B5-A84C-4F31706FDFD3}"/>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2D05CF5E-9695-469B-AAB6-077CD440B41F}"/>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FB51EC03-2EE2-4FF8-827D-BC627C4407B8}"/>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FA3FED74-A80A-499E-A1F9-367027740C8A}"/>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14BD1E55-8ECD-43E2-AFE9-6E18B0A78B5B}"/>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932EC2D9-7C7A-4C59-80D8-5FCFAFD8A489}"/>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9E7B5E2A-A4A5-4D12-846E-922D0F5DD448}"/>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9B7BAE63-6858-40F9-AA8E-E0C53EF60152}"/>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42EF8495-2A13-485D-A7FE-A9133ED63227}"/>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C9D0C2E9-3EB2-4541-BB52-9BA8EDEC80B8}"/>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1839533E-97AB-43EC-AC17-1709865A9A6F}"/>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B9C8C718-070B-45E1-9821-67C43DDBBC71}"/>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6BDF845F-3EF8-44C0-A767-C85F505BE546}"/>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52BB5D23-18B9-42DB-A6C7-0578FFB5B513}"/>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6DC701C8-32AA-4A27-8116-EB325F238A8E}"/>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F5ABE5A7-25D9-4255-8DBE-A850C7AB3795}"/>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5F5A946C-3A65-4F02-A59D-84DB11457E2B}"/>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6CD215D9-5CA5-498B-B64F-31835876F08A}"/>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09" name="Group 308">
              <a:extLst>
                <a:ext uri="{FF2B5EF4-FFF2-40B4-BE49-F238E27FC236}">
                  <a16:creationId xmlns:a16="http://schemas.microsoft.com/office/drawing/2014/main" id="{33BCE14E-9FAC-4D10-94C8-37507B73A3B3}"/>
                </a:ext>
              </a:extLst>
            </p:cNvPr>
            <p:cNvGrpSpPr/>
            <p:nvPr/>
          </p:nvGrpSpPr>
          <p:grpSpPr>
            <a:xfrm>
              <a:off x="-16049" y="0"/>
              <a:ext cx="2685329" cy="6871854"/>
              <a:chOff x="3611300" y="0"/>
              <a:chExt cx="2685329" cy="6871854"/>
            </a:xfrm>
          </p:grpSpPr>
          <p:cxnSp>
            <p:nvCxnSpPr>
              <p:cNvPr id="348" name="Straight Connector 347">
                <a:extLst>
                  <a:ext uri="{FF2B5EF4-FFF2-40B4-BE49-F238E27FC236}">
                    <a16:creationId xmlns:a16="http://schemas.microsoft.com/office/drawing/2014/main" id="{701D3D13-6C5C-4992-B543-321A46513BC9}"/>
                  </a:ext>
                </a:extLst>
              </p:cNvPr>
              <p:cNvCxnSpPr/>
              <p:nvPr/>
            </p:nvCxnSpPr>
            <p:spPr>
              <a:xfrm>
                <a:off x="361130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06DD2610-130B-4701-829B-EB6B1E42AEAE}"/>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55BE273D-0F92-4AFB-865A-13F0A75D7B26}"/>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CA6EB618-BD86-4AD6-AF6A-B3934DBD7CFE}"/>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A35C900E-0446-47CC-AE2F-1A70D7767724}"/>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9E52CC7A-D25D-4F39-9528-AF367C256E20}"/>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B74EA7B0-E9D5-4D2B-96C2-CD9F3A051742}"/>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9DEFDC93-B08B-4C5F-AC6D-1EBF55997683}"/>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69A4D887-C0A6-4EEE-9A23-27C31804B080}"/>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44F21771-1306-422A-AF9A-9D9DE698489C}"/>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870C0D6F-E93C-4A50-A496-496D8AB844DB}"/>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9A94A56D-598C-48FD-8E82-AAC90D8259E4}"/>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ECCC131B-9F72-48EE-96E6-FE6548EA6AA0}"/>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A9B2DB61-E6D8-4723-ACD5-C102C2FD1695}"/>
                  </a:ext>
                </a:extLst>
              </p:cNvPr>
              <p:cNvCxnSpPr>
                <a:cxnSpLocks/>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FE6D7772-F257-485A-880A-D4992B71389D}"/>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423193BC-4C52-48F5-8F39-215811135B27}"/>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F2D15E7E-0E87-4D08-BAFD-83F6B22354D4}"/>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CD0F20F8-DA6F-4E95-8C5B-168263E57DAB}"/>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B3513295-E807-40CD-9DB0-C992569EBD97}"/>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CF8C3F78-C323-4F4B-A1A4-EB72CB393891}"/>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3F82B913-1FCC-441B-9D32-3A0A3DE67D17}"/>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10" name="Group 309">
              <a:extLst>
                <a:ext uri="{FF2B5EF4-FFF2-40B4-BE49-F238E27FC236}">
                  <a16:creationId xmlns:a16="http://schemas.microsoft.com/office/drawing/2014/main" id="{01757B52-A2C3-418B-A717-DA62E155F11A}"/>
                </a:ext>
              </a:extLst>
            </p:cNvPr>
            <p:cNvGrpSpPr/>
            <p:nvPr/>
          </p:nvGrpSpPr>
          <p:grpSpPr>
            <a:xfrm>
              <a:off x="10711166" y="0"/>
              <a:ext cx="1480834" cy="6871854"/>
              <a:chOff x="10711166" y="0"/>
              <a:chExt cx="1480834" cy="6871854"/>
            </a:xfrm>
          </p:grpSpPr>
          <p:cxnSp>
            <p:nvCxnSpPr>
              <p:cNvPr id="331" name="Straight Connector 330">
                <a:extLst>
                  <a:ext uri="{FF2B5EF4-FFF2-40B4-BE49-F238E27FC236}">
                    <a16:creationId xmlns:a16="http://schemas.microsoft.com/office/drawing/2014/main" id="{457CDEAE-5EA4-42CA-9712-AB5CD74E0584}"/>
                  </a:ext>
                </a:extLst>
              </p:cNvPr>
              <p:cNvCxnSpPr>
                <a:cxnSpLocks/>
              </p:cNvCxnSpPr>
              <p:nvPr/>
            </p:nvCxnSpPr>
            <p:spPr>
              <a:xfrm>
                <a:off x="11248232"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4EAC11D1-82E2-4240-BFD7-0EFD1854DA35}"/>
                  </a:ext>
                </a:extLst>
              </p:cNvPr>
              <p:cNvCxnSpPr>
                <a:cxnSpLocks/>
              </p:cNvCxnSpPr>
              <p:nvPr/>
            </p:nvCxnSpPr>
            <p:spPr>
              <a:xfrm>
                <a:off x="11785297"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3459F72A-7669-459F-8518-EEC3F8A3B719}"/>
                  </a:ext>
                </a:extLst>
              </p:cNvPr>
              <p:cNvCxnSpPr>
                <a:cxnSpLocks/>
              </p:cNvCxnSpPr>
              <p:nvPr/>
            </p:nvCxnSpPr>
            <p:spPr>
              <a:xfrm>
                <a:off x="10711167" y="0"/>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E46D682A-141D-4906-BA7C-DE35F613359C}"/>
                  </a:ext>
                </a:extLst>
              </p:cNvPr>
              <p:cNvCxnSpPr>
                <a:cxnSpLocks/>
              </p:cNvCxnSpPr>
              <p:nvPr/>
            </p:nvCxnSpPr>
            <p:spPr>
              <a:xfrm>
                <a:off x="10711168" y="490847"/>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666FEA43-7535-4019-B6C1-A4324BE440D7}"/>
                  </a:ext>
                </a:extLst>
              </p:cNvPr>
              <p:cNvCxnSpPr>
                <a:cxnSpLocks/>
              </p:cNvCxnSpPr>
              <p:nvPr/>
            </p:nvCxnSpPr>
            <p:spPr>
              <a:xfrm>
                <a:off x="10711168" y="98169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8302FCE1-0A55-470C-80F1-020D8A672D63}"/>
                  </a:ext>
                </a:extLst>
              </p:cNvPr>
              <p:cNvCxnSpPr>
                <a:cxnSpLocks/>
              </p:cNvCxnSpPr>
              <p:nvPr/>
            </p:nvCxnSpPr>
            <p:spPr>
              <a:xfrm>
                <a:off x="10711167" y="1472541"/>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A3B3395C-3FAB-4D69-BD1C-89395B37FF60}"/>
                  </a:ext>
                </a:extLst>
              </p:cNvPr>
              <p:cNvCxnSpPr>
                <a:cxnSpLocks/>
              </p:cNvCxnSpPr>
              <p:nvPr/>
            </p:nvCxnSpPr>
            <p:spPr>
              <a:xfrm>
                <a:off x="10711168" y="1963388"/>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E31FB345-5A9E-4BE3-BE67-F8E33E096515}"/>
                  </a:ext>
                </a:extLst>
              </p:cNvPr>
              <p:cNvCxnSpPr>
                <a:cxnSpLocks/>
              </p:cNvCxnSpPr>
              <p:nvPr/>
            </p:nvCxnSpPr>
            <p:spPr>
              <a:xfrm>
                <a:off x="10711166" y="2454235"/>
                <a:ext cx="1480834"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4A97CE38-5E05-4A06-A049-E8BA8A572BA4}"/>
                  </a:ext>
                </a:extLst>
              </p:cNvPr>
              <p:cNvCxnSpPr>
                <a:cxnSpLocks/>
              </p:cNvCxnSpPr>
              <p:nvPr/>
            </p:nvCxnSpPr>
            <p:spPr>
              <a:xfrm>
                <a:off x="10711167" y="2945082"/>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9B8FC491-77AE-4F26-AF4F-E07B9A0308D5}"/>
                  </a:ext>
                </a:extLst>
              </p:cNvPr>
              <p:cNvCxnSpPr>
                <a:cxnSpLocks/>
              </p:cNvCxnSpPr>
              <p:nvPr/>
            </p:nvCxnSpPr>
            <p:spPr>
              <a:xfrm>
                <a:off x="10711167" y="3435929"/>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A28E3B2C-65C3-4F49-AC02-69BB5BA41E7E}"/>
                  </a:ext>
                </a:extLst>
              </p:cNvPr>
              <p:cNvCxnSpPr>
                <a:cxnSpLocks/>
              </p:cNvCxnSpPr>
              <p:nvPr/>
            </p:nvCxnSpPr>
            <p:spPr>
              <a:xfrm>
                <a:off x="10711166" y="4417623"/>
                <a:ext cx="1480834"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28E21369-E7E4-4FB9-8747-D5095A3635FE}"/>
                  </a:ext>
                </a:extLst>
              </p:cNvPr>
              <p:cNvCxnSpPr>
                <a:cxnSpLocks/>
              </p:cNvCxnSpPr>
              <p:nvPr/>
            </p:nvCxnSpPr>
            <p:spPr>
              <a:xfrm>
                <a:off x="10711167" y="3926776"/>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AD18B1AF-13D4-4EC6-855C-30761A14E783}"/>
                  </a:ext>
                </a:extLst>
              </p:cNvPr>
              <p:cNvCxnSpPr>
                <a:cxnSpLocks/>
              </p:cNvCxnSpPr>
              <p:nvPr/>
            </p:nvCxnSpPr>
            <p:spPr>
              <a:xfrm>
                <a:off x="10711167" y="4908470"/>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70A34842-4A8C-4EBD-899C-9EB5AA65AB08}"/>
                  </a:ext>
                </a:extLst>
              </p:cNvPr>
              <p:cNvCxnSpPr>
                <a:cxnSpLocks/>
              </p:cNvCxnSpPr>
              <p:nvPr/>
            </p:nvCxnSpPr>
            <p:spPr>
              <a:xfrm>
                <a:off x="10711168" y="5399317"/>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3D139BE3-68CC-4E7D-9F64-2C569A51570B}"/>
                  </a:ext>
                </a:extLst>
              </p:cNvPr>
              <p:cNvCxnSpPr>
                <a:cxnSpLocks/>
              </p:cNvCxnSpPr>
              <p:nvPr/>
            </p:nvCxnSpPr>
            <p:spPr>
              <a:xfrm>
                <a:off x="10711167" y="6381011"/>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C60441D0-F88E-43D2-B293-273A78B1FA36}"/>
                  </a:ext>
                </a:extLst>
              </p:cNvPr>
              <p:cNvCxnSpPr>
                <a:cxnSpLocks/>
              </p:cNvCxnSpPr>
              <p:nvPr/>
            </p:nvCxnSpPr>
            <p:spPr>
              <a:xfrm>
                <a:off x="10711168" y="589016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D3DB9159-88B9-4F1C-9733-8AC504E6D374}"/>
                  </a:ext>
                </a:extLst>
              </p:cNvPr>
              <p:cNvCxnSpPr>
                <a:cxnSpLocks/>
              </p:cNvCxnSpPr>
              <p:nvPr/>
            </p:nvCxnSpPr>
            <p:spPr>
              <a:xfrm>
                <a:off x="10711168" y="687185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11" name="Group 310">
              <a:extLst>
                <a:ext uri="{FF2B5EF4-FFF2-40B4-BE49-F238E27FC236}">
                  <a16:creationId xmlns:a16="http://schemas.microsoft.com/office/drawing/2014/main" id="{8BB0F49E-97F6-4327-853A-A201D3CC1D42}"/>
                </a:ext>
              </a:extLst>
            </p:cNvPr>
            <p:cNvGrpSpPr/>
            <p:nvPr/>
          </p:nvGrpSpPr>
          <p:grpSpPr>
            <a:xfrm>
              <a:off x="8032886" y="0"/>
              <a:ext cx="2685329" cy="6871854"/>
              <a:chOff x="3611300" y="0"/>
              <a:chExt cx="2685329" cy="6871854"/>
            </a:xfrm>
          </p:grpSpPr>
          <p:cxnSp>
            <p:nvCxnSpPr>
              <p:cNvPr id="312" name="Straight Connector 311">
                <a:extLst>
                  <a:ext uri="{FF2B5EF4-FFF2-40B4-BE49-F238E27FC236}">
                    <a16:creationId xmlns:a16="http://schemas.microsoft.com/office/drawing/2014/main" id="{8176E972-A8BF-49DA-A557-8D8322EBAEE2}"/>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E24259EA-4E59-4366-ADD8-C0DED5E72EEB}"/>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B5DF0BD5-3A84-4019-BB7E-EDAC8B5375B6}"/>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5314D6E1-614E-47F0-A89B-F423F1A1B2E7}"/>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4D588673-48B0-4C37-88FE-BC81A46CC975}"/>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C49DF654-B1AF-4A63-BDA0-089DB56D59A6}"/>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8769B584-367C-490B-9E6D-2F66F2712B8D}"/>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268644F6-8699-4DF7-B61A-1BF23A30CEE4}"/>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F28C0FFE-5AAD-4E88-BCAF-1D01F0782BD2}"/>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87FAA81A-260C-4AD1-9204-E92249F921DF}"/>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4849532B-4DF9-420F-BEBC-E7A887ED1C84}"/>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8BDA8F1A-953A-4F71-A281-68D85CFFDA1A}"/>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756281E1-9451-4901-9C15-2A3E161C1912}"/>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14560177-2BEB-47CF-94DE-30D95A3372E6}"/>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28F7C205-9EF8-43B8-8A2C-3BFE4BB6CB76}"/>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A4F270C1-A366-45DC-AEF3-DA55F5A44DEA}"/>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5B64FD77-892C-4263-A3DD-B337D17442FD}"/>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AB4534CD-B1EC-4BF0-9503-3C04DC5CF89E}"/>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CE6EAEBB-6BBD-4E32-9EA3-A1B37B514DF3}"/>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sp>
        <p:nvSpPr>
          <p:cNvPr id="413" name="Chord 135">
            <a:extLst>
              <a:ext uri="{FF2B5EF4-FFF2-40B4-BE49-F238E27FC236}">
                <a16:creationId xmlns:a16="http://schemas.microsoft.com/office/drawing/2014/main" id="{E7207F82-B49A-4CB6-9C82-C11C1CA481FD}"/>
              </a:ext>
            </a:extLst>
          </p:cNvPr>
          <p:cNvSpPr/>
          <p:nvPr/>
        </p:nvSpPr>
        <p:spPr>
          <a:xfrm rot="5784377">
            <a:off x="-295896" y="-2046199"/>
            <a:ext cx="3555668" cy="4712343"/>
          </a:xfrm>
          <a:custGeom>
            <a:avLst/>
            <a:gdLst>
              <a:gd name="connsiteX0" fmla="*/ 5583399 w 6541359"/>
              <a:gd name="connsiteY0" fmla="*/ 5583399 h 6541359"/>
              <a:gd name="connsiteX1" fmla="*/ 1635339 w 6541359"/>
              <a:gd name="connsiteY1" fmla="*/ 6103171 h 6541359"/>
              <a:gd name="connsiteX2" fmla="*/ 111445 w 6541359"/>
              <a:gd name="connsiteY2" fmla="*/ 2424165 h 6541359"/>
              <a:gd name="connsiteX3" fmla="*/ 3270679 w 6541359"/>
              <a:gd name="connsiteY3" fmla="*/ -1 h 6541359"/>
              <a:gd name="connsiteX4" fmla="*/ 5583399 w 6541359"/>
              <a:gd name="connsiteY4" fmla="*/ 5583399 h 6541359"/>
              <a:gd name="connsiteX0" fmla="*/ 5583695 w 5583695"/>
              <a:gd name="connsiteY0" fmla="*/ 5380200 h 6338236"/>
              <a:gd name="connsiteX1" fmla="*/ 1635635 w 5583695"/>
              <a:gd name="connsiteY1" fmla="*/ 5899972 h 6338236"/>
              <a:gd name="connsiteX2" fmla="*/ 111741 w 5583695"/>
              <a:gd name="connsiteY2" fmla="*/ 2220966 h 6338236"/>
              <a:gd name="connsiteX3" fmla="*/ 3033908 w 5583695"/>
              <a:gd name="connsiteY3" fmla="*/ 0 h 6338236"/>
              <a:gd name="connsiteX4" fmla="*/ 5583695 w 5583695"/>
              <a:gd name="connsiteY4" fmla="*/ 5380200 h 633823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7105488"/>
              <a:gd name="connsiteX1" fmla="*/ 1635635 w 5583695"/>
              <a:gd name="connsiteY1" fmla="*/ 6189932 h 7105488"/>
              <a:gd name="connsiteX2" fmla="*/ 111741 w 5583695"/>
              <a:gd name="connsiteY2" fmla="*/ 2510926 h 7105488"/>
              <a:gd name="connsiteX3" fmla="*/ 3033908 w 5583695"/>
              <a:gd name="connsiteY3" fmla="*/ 289960 h 7105488"/>
              <a:gd name="connsiteX4" fmla="*/ 5583695 w 5583695"/>
              <a:gd name="connsiteY4" fmla="*/ 5670160 h 7105488"/>
              <a:gd name="connsiteX0" fmla="*/ 5583695 w 5588648"/>
              <a:gd name="connsiteY0" fmla="*/ 5670160 h 7091781"/>
              <a:gd name="connsiteX1" fmla="*/ 1635635 w 5588648"/>
              <a:gd name="connsiteY1" fmla="*/ 6189932 h 7091781"/>
              <a:gd name="connsiteX2" fmla="*/ 111741 w 5588648"/>
              <a:gd name="connsiteY2" fmla="*/ 2510926 h 7091781"/>
              <a:gd name="connsiteX3" fmla="*/ 3033908 w 5588648"/>
              <a:gd name="connsiteY3" fmla="*/ 289960 h 7091781"/>
              <a:gd name="connsiteX4" fmla="*/ 5583695 w 5588648"/>
              <a:gd name="connsiteY4" fmla="*/ 5670160 h 709178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648" h="7406661">
                <a:moveTo>
                  <a:pt x="5583695" y="5985040"/>
                </a:moveTo>
                <a:cubicBezTo>
                  <a:pt x="5722279" y="8318723"/>
                  <a:pt x="2917637" y="7244976"/>
                  <a:pt x="1635635" y="6504812"/>
                </a:cubicBezTo>
                <a:cubicBezTo>
                  <a:pt x="353633" y="5764648"/>
                  <a:pt x="-271396" y="4255693"/>
                  <a:pt x="111741" y="2825806"/>
                </a:cubicBezTo>
                <a:cubicBezTo>
                  <a:pt x="494878" y="1395919"/>
                  <a:pt x="2434113" y="-1173160"/>
                  <a:pt x="3033908" y="604840"/>
                </a:cubicBezTo>
                <a:cubicBezTo>
                  <a:pt x="3076682" y="5344639"/>
                  <a:pt x="4389454" y="2718440"/>
                  <a:pt x="5583695" y="5985040"/>
                </a:cubicBezTo>
                <a:close/>
              </a:path>
            </a:pathLst>
          </a:custGeom>
          <a:solidFill>
            <a:srgbClr val="B38C6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5" name="Group 414">
            <a:extLst>
              <a:ext uri="{FF2B5EF4-FFF2-40B4-BE49-F238E27FC236}">
                <a16:creationId xmlns:a16="http://schemas.microsoft.com/office/drawing/2014/main" id="{0C09413A-90C1-4E76-9E0F-388D16326B58}"/>
              </a:ext>
            </a:extLst>
          </p:cNvPr>
          <p:cNvGrpSpPr/>
          <p:nvPr/>
        </p:nvGrpSpPr>
        <p:grpSpPr>
          <a:xfrm>
            <a:off x="0" y="212871"/>
            <a:ext cx="632946" cy="573414"/>
            <a:chOff x="1731431" y="1784619"/>
            <a:chExt cx="1051621" cy="952710"/>
          </a:xfrm>
        </p:grpSpPr>
        <p:sp>
          <p:nvSpPr>
            <p:cNvPr id="416" name="Star: 5 Points 415">
              <a:extLst>
                <a:ext uri="{FF2B5EF4-FFF2-40B4-BE49-F238E27FC236}">
                  <a16:creationId xmlns:a16="http://schemas.microsoft.com/office/drawing/2014/main" id="{5556B6F5-BD60-483E-8632-631417C6D41C}"/>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Star: 5 Points 416">
              <a:extLst>
                <a:ext uri="{FF2B5EF4-FFF2-40B4-BE49-F238E27FC236}">
                  <a16:creationId xmlns:a16="http://schemas.microsoft.com/office/drawing/2014/main" id="{17BC002D-4017-444C-A75A-9CFE36B969FF}"/>
                </a:ext>
              </a:extLst>
            </p:cNvPr>
            <p:cNvSpPr/>
            <p:nvPr/>
          </p:nvSpPr>
          <p:spPr>
            <a:xfrm rot="21130737">
              <a:off x="1731431" y="1784619"/>
              <a:ext cx="929676" cy="929676"/>
            </a:xfrm>
            <a:prstGeom prst="star5">
              <a:avLst>
                <a:gd name="adj" fmla="val 28883"/>
                <a:gd name="hf" fmla="val 105146"/>
                <a:gd name="vf" fmla="val 110557"/>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8" name="Group 417">
            <a:extLst>
              <a:ext uri="{FF2B5EF4-FFF2-40B4-BE49-F238E27FC236}">
                <a16:creationId xmlns:a16="http://schemas.microsoft.com/office/drawing/2014/main" id="{FC572E88-FB29-4DCC-887C-3CC2EC790E85}"/>
              </a:ext>
            </a:extLst>
          </p:cNvPr>
          <p:cNvGrpSpPr/>
          <p:nvPr/>
        </p:nvGrpSpPr>
        <p:grpSpPr>
          <a:xfrm rot="2700000">
            <a:off x="3143868" y="178908"/>
            <a:ext cx="632946" cy="573414"/>
            <a:chOff x="1731431" y="1784619"/>
            <a:chExt cx="1051621" cy="952710"/>
          </a:xfrm>
        </p:grpSpPr>
        <p:sp>
          <p:nvSpPr>
            <p:cNvPr id="419" name="Star: 5 Points 418">
              <a:extLst>
                <a:ext uri="{FF2B5EF4-FFF2-40B4-BE49-F238E27FC236}">
                  <a16:creationId xmlns:a16="http://schemas.microsoft.com/office/drawing/2014/main" id="{7B772F8A-1D60-4205-86C2-82D4C775D91D}"/>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Star: 5 Points 419">
              <a:extLst>
                <a:ext uri="{FF2B5EF4-FFF2-40B4-BE49-F238E27FC236}">
                  <a16:creationId xmlns:a16="http://schemas.microsoft.com/office/drawing/2014/main" id="{CD17A4F9-6EFB-493B-8EDB-BC94FC6C3CE6}"/>
                </a:ext>
              </a:extLst>
            </p:cNvPr>
            <p:cNvSpPr/>
            <p:nvPr/>
          </p:nvSpPr>
          <p:spPr>
            <a:xfrm rot="21130737">
              <a:off x="1731431" y="1784619"/>
              <a:ext cx="929676" cy="929676"/>
            </a:xfrm>
            <a:prstGeom prst="star5">
              <a:avLst>
                <a:gd name="adj" fmla="val 28883"/>
                <a:gd name="hf" fmla="val 105146"/>
                <a:gd name="vf" fmla="val 110557"/>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3" name="Oval 422">
            <a:extLst>
              <a:ext uri="{FF2B5EF4-FFF2-40B4-BE49-F238E27FC236}">
                <a16:creationId xmlns:a16="http://schemas.microsoft.com/office/drawing/2014/main" id="{EB9EFF46-6798-44F3-B793-45FCAC13607C}"/>
              </a:ext>
            </a:extLst>
          </p:cNvPr>
          <p:cNvSpPr/>
          <p:nvPr/>
        </p:nvSpPr>
        <p:spPr>
          <a:xfrm>
            <a:off x="1582632" y="525681"/>
            <a:ext cx="331259" cy="331259"/>
          </a:xfrm>
          <a:prstGeom prst="ellipse">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4" name="Group 423">
            <a:extLst>
              <a:ext uri="{FF2B5EF4-FFF2-40B4-BE49-F238E27FC236}">
                <a16:creationId xmlns:a16="http://schemas.microsoft.com/office/drawing/2014/main" id="{FBAC9562-A07C-4417-8140-0F9A580062E3}"/>
              </a:ext>
            </a:extLst>
          </p:cNvPr>
          <p:cNvGrpSpPr/>
          <p:nvPr/>
        </p:nvGrpSpPr>
        <p:grpSpPr>
          <a:xfrm rot="2700000">
            <a:off x="11069714" y="4979942"/>
            <a:ext cx="632946" cy="573414"/>
            <a:chOff x="1731431" y="1784619"/>
            <a:chExt cx="1051621" cy="952710"/>
          </a:xfrm>
        </p:grpSpPr>
        <p:sp>
          <p:nvSpPr>
            <p:cNvPr id="425" name="Star: 5 Points 424">
              <a:extLst>
                <a:ext uri="{FF2B5EF4-FFF2-40B4-BE49-F238E27FC236}">
                  <a16:creationId xmlns:a16="http://schemas.microsoft.com/office/drawing/2014/main" id="{17E2153E-0DCF-425B-AA0C-76B17178F1F5}"/>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Star: 5 Points 425">
              <a:extLst>
                <a:ext uri="{FF2B5EF4-FFF2-40B4-BE49-F238E27FC236}">
                  <a16:creationId xmlns:a16="http://schemas.microsoft.com/office/drawing/2014/main" id="{832261A8-96CE-4727-A2C3-9635405372DC}"/>
                </a:ext>
              </a:extLst>
            </p:cNvPr>
            <p:cNvSpPr/>
            <p:nvPr/>
          </p:nvSpPr>
          <p:spPr>
            <a:xfrm rot="21130737">
              <a:off x="1731431" y="1784619"/>
              <a:ext cx="929676" cy="929676"/>
            </a:xfrm>
            <a:prstGeom prst="star5">
              <a:avLst>
                <a:gd name="adj" fmla="val 28883"/>
                <a:gd name="hf" fmla="val 105146"/>
                <a:gd name="vf" fmla="val 110557"/>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57" name="Straight Connector 456">
            <a:extLst>
              <a:ext uri="{FF2B5EF4-FFF2-40B4-BE49-F238E27FC236}">
                <a16:creationId xmlns:a16="http://schemas.microsoft.com/office/drawing/2014/main" id="{53D8F2C7-B232-4958-BC4B-44175D7122D1}"/>
              </a:ext>
            </a:extLst>
          </p:cNvPr>
          <p:cNvCxnSpPr/>
          <p:nvPr/>
        </p:nvCxnSpPr>
        <p:spPr>
          <a:xfrm>
            <a:off x="8992314" y="-73092"/>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nvGrpSpPr>
          <p:cNvPr id="122" name="Group 121">
            <a:extLst>
              <a:ext uri="{FF2B5EF4-FFF2-40B4-BE49-F238E27FC236}">
                <a16:creationId xmlns:a16="http://schemas.microsoft.com/office/drawing/2014/main" id="{80DB9EF1-0126-448A-A653-2FCA35CAA101}"/>
              </a:ext>
            </a:extLst>
          </p:cNvPr>
          <p:cNvGrpSpPr/>
          <p:nvPr/>
        </p:nvGrpSpPr>
        <p:grpSpPr>
          <a:xfrm rot="2700000">
            <a:off x="3143868" y="178908"/>
            <a:ext cx="632946" cy="573414"/>
            <a:chOff x="1731431" y="1784619"/>
            <a:chExt cx="1051621" cy="952710"/>
          </a:xfrm>
        </p:grpSpPr>
        <p:sp>
          <p:nvSpPr>
            <p:cNvPr id="123" name="Star: 5 Points 122">
              <a:extLst>
                <a:ext uri="{FF2B5EF4-FFF2-40B4-BE49-F238E27FC236}">
                  <a16:creationId xmlns:a16="http://schemas.microsoft.com/office/drawing/2014/main" id="{DD53C950-AA72-4C2A-9E6F-445343BB2605}"/>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Star: 5 Points 123">
              <a:extLst>
                <a:ext uri="{FF2B5EF4-FFF2-40B4-BE49-F238E27FC236}">
                  <a16:creationId xmlns:a16="http://schemas.microsoft.com/office/drawing/2014/main" id="{C8D240B0-5D60-4F33-9A9F-49890F43CA83}"/>
                </a:ext>
              </a:extLst>
            </p:cNvPr>
            <p:cNvSpPr/>
            <p:nvPr/>
          </p:nvSpPr>
          <p:spPr>
            <a:xfrm rot="21130737">
              <a:off x="1731431" y="1784619"/>
              <a:ext cx="929676" cy="929676"/>
            </a:xfrm>
            <a:prstGeom prst="star5">
              <a:avLst>
                <a:gd name="adj" fmla="val 28883"/>
                <a:gd name="hf" fmla="val 105146"/>
                <a:gd name="vf" fmla="val 110557"/>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9" name="Rectangle: Rounded Corners 188">
            <a:extLst>
              <a:ext uri="{FF2B5EF4-FFF2-40B4-BE49-F238E27FC236}">
                <a16:creationId xmlns:a16="http://schemas.microsoft.com/office/drawing/2014/main" id="{C8BD7B96-64DE-44F1-85F9-17FA2FEFB405}"/>
              </a:ext>
            </a:extLst>
          </p:cNvPr>
          <p:cNvSpPr/>
          <p:nvPr/>
        </p:nvSpPr>
        <p:spPr>
          <a:xfrm>
            <a:off x="4439414" y="721041"/>
            <a:ext cx="6877692" cy="5499511"/>
          </a:xfrm>
          <a:prstGeom prst="roundRect">
            <a:avLst/>
          </a:prstGeom>
          <a:solidFill>
            <a:srgbClr val="563E2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Rounded Corners 124">
            <a:extLst>
              <a:ext uri="{FF2B5EF4-FFF2-40B4-BE49-F238E27FC236}">
                <a16:creationId xmlns:a16="http://schemas.microsoft.com/office/drawing/2014/main" id="{BA9EBD71-2B3F-46A3-BBFA-8FE49EF42C52}"/>
              </a:ext>
            </a:extLst>
          </p:cNvPr>
          <p:cNvSpPr/>
          <p:nvPr/>
        </p:nvSpPr>
        <p:spPr>
          <a:xfrm>
            <a:off x="1156375" y="844881"/>
            <a:ext cx="3149699" cy="5202943"/>
          </a:xfrm>
          <a:prstGeom prst="roundRect">
            <a:avLst/>
          </a:prstGeom>
          <a:solidFill>
            <a:srgbClr val="F2E3C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Rounded Corners 130">
            <a:extLst>
              <a:ext uri="{FF2B5EF4-FFF2-40B4-BE49-F238E27FC236}">
                <a16:creationId xmlns:a16="http://schemas.microsoft.com/office/drawing/2014/main" id="{77ACF885-4A25-46AB-8A8D-A80D82849DB7}"/>
              </a:ext>
            </a:extLst>
          </p:cNvPr>
          <p:cNvSpPr/>
          <p:nvPr/>
        </p:nvSpPr>
        <p:spPr>
          <a:xfrm>
            <a:off x="4521150" y="844881"/>
            <a:ext cx="6654850" cy="5191408"/>
          </a:xfrm>
          <a:prstGeom prst="roundRect">
            <a:avLst>
              <a:gd name="adj" fmla="val 18132"/>
            </a:avLst>
          </a:prstGeom>
          <a:solidFill>
            <a:srgbClr val="F2E3C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Chord 135">
            <a:extLst>
              <a:ext uri="{FF2B5EF4-FFF2-40B4-BE49-F238E27FC236}">
                <a16:creationId xmlns:a16="http://schemas.microsoft.com/office/drawing/2014/main" id="{79715661-1C05-4B25-B47A-4B9FF2310C60}"/>
              </a:ext>
            </a:extLst>
          </p:cNvPr>
          <p:cNvSpPr/>
          <p:nvPr/>
        </p:nvSpPr>
        <p:spPr>
          <a:xfrm rot="1800000" flipH="1">
            <a:off x="9323718" y="3711640"/>
            <a:ext cx="3555668" cy="4712343"/>
          </a:xfrm>
          <a:custGeom>
            <a:avLst/>
            <a:gdLst>
              <a:gd name="connsiteX0" fmla="*/ 5583399 w 6541359"/>
              <a:gd name="connsiteY0" fmla="*/ 5583399 h 6541359"/>
              <a:gd name="connsiteX1" fmla="*/ 1635339 w 6541359"/>
              <a:gd name="connsiteY1" fmla="*/ 6103171 h 6541359"/>
              <a:gd name="connsiteX2" fmla="*/ 111445 w 6541359"/>
              <a:gd name="connsiteY2" fmla="*/ 2424165 h 6541359"/>
              <a:gd name="connsiteX3" fmla="*/ 3270679 w 6541359"/>
              <a:gd name="connsiteY3" fmla="*/ -1 h 6541359"/>
              <a:gd name="connsiteX4" fmla="*/ 5583399 w 6541359"/>
              <a:gd name="connsiteY4" fmla="*/ 5583399 h 6541359"/>
              <a:gd name="connsiteX0" fmla="*/ 5583695 w 5583695"/>
              <a:gd name="connsiteY0" fmla="*/ 5380200 h 6338236"/>
              <a:gd name="connsiteX1" fmla="*/ 1635635 w 5583695"/>
              <a:gd name="connsiteY1" fmla="*/ 5899972 h 6338236"/>
              <a:gd name="connsiteX2" fmla="*/ 111741 w 5583695"/>
              <a:gd name="connsiteY2" fmla="*/ 2220966 h 6338236"/>
              <a:gd name="connsiteX3" fmla="*/ 3033908 w 5583695"/>
              <a:gd name="connsiteY3" fmla="*/ 0 h 6338236"/>
              <a:gd name="connsiteX4" fmla="*/ 5583695 w 5583695"/>
              <a:gd name="connsiteY4" fmla="*/ 5380200 h 633823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7105488"/>
              <a:gd name="connsiteX1" fmla="*/ 1635635 w 5583695"/>
              <a:gd name="connsiteY1" fmla="*/ 6189932 h 7105488"/>
              <a:gd name="connsiteX2" fmla="*/ 111741 w 5583695"/>
              <a:gd name="connsiteY2" fmla="*/ 2510926 h 7105488"/>
              <a:gd name="connsiteX3" fmla="*/ 3033908 w 5583695"/>
              <a:gd name="connsiteY3" fmla="*/ 289960 h 7105488"/>
              <a:gd name="connsiteX4" fmla="*/ 5583695 w 5583695"/>
              <a:gd name="connsiteY4" fmla="*/ 5670160 h 7105488"/>
              <a:gd name="connsiteX0" fmla="*/ 5583695 w 5588648"/>
              <a:gd name="connsiteY0" fmla="*/ 5670160 h 7091781"/>
              <a:gd name="connsiteX1" fmla="*/ 1635635 w 5588648"/>
              <a:gd name="connsiteY1" fmla="*/ 6189932 h 7091781"/>
              <a:gd name="connsiteX2" fmla="*/ 111741 w 5588648"/>
              <a:gd name="connsiteY2" fmla="*/ 2510926 h 7091781"/>
              <a:gd name="connsiteX3" fmla="*/ 3033908 w 5588648"/>
              <a:gd name="connsiteY3" fmla="*/ 289960 h 7091781"/>
              <a:gd name="connsiteX4" fmla="*/ 5583695 w 5588648"/>
              <a:gd name="connsiteY4" fmla="*/ 5670160 h 709178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648" h="7406661">
                <a:moveTo>
                  <a:pt x="5583695" y="5985040"/>
                </a:moveTo>
                <a:cubicBezTo>
                  <a:pt x="5722279" y="8318723"/>
                  <a:pt x="2917637" y="7244976"/>
                  <a:pt x="1635635" y="6504812"/>
                </a:cubicBezTo>
                <a:cubicBezTo>
                  <a:pt x="353633" y="5764648"/>
                  <a:pt x="-271396" y="4255693"/>
                  <a:pt x="111741" y="2825806"/>
                </a:cubicBezTo>
                <a:cubicBezTo>
                  <a:pt x="494878" y="1395919"/>
                  <a:pt x="2434113" y="-1173160"/>
                  <a:pt x="3033908" y="604840"/>
                </a:cubicBezTo>
                <a:cubicBezTo>
                  <a:pt x="3076682" y="5344639"/>
                  <a:pt x="4389454" y="2718440"/>
                  <a:pt x="5583695" y="5985040"/>
                </a:cubicBezTo>
                <a:close/>
              </a:path>
            </a:pathLst>
          </a:custGeom>
          <a:solidFill>
            <a:srgbClr val="B38C6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7" name="Group 426">
            <a:extLst>
              <a:ext uri="{FF2B5EF4-FFF2-40B4-BE49-F238E27FC236}">
                <a16:creationId xmlns:a16="http://schemas.microsoft.com/office/drawing/2014/main" id="{401E6840-E5CC-490F-B7AA-081CBC316604}"/>
              </a:ext>
            </a:extLst>
          </p:cNvPr>
          <p:cNvGrpSpPr/>
          <p:nvPr/>
        </p:nvGrpSpPr>
        <p:grpSpPr>
          <a:xfrm rot="2700000">
            <a:off x="8932296" y="6656668"/>
            <a:ext cx="632946" cy="573414"/>
            <a:chOff x="1731431" y="1784619"/>
            <a:chExt cx="1051621" cy="952710"/>
          </a:xfrm>
        </p:grpSpPr>
        <p:sp>
          <p:nvSpPr>
            <p:cNvPr id="428" name="Star: 5 Points 427">
              <a:extLst>
                <a:ext uri="{FF2B5EF4-FFF2-40B4-BE49-F238E27FC236}">
                  <a16:creationId xmlns:a16="http://schemas.microsoft.com/office/drawing/2014/main" id="{3C5F9A58-DB76-41A5-A158-FE98FD26D42B}"/>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Star: 5 Points 428">
              <a:extLst>
                <a:ext uri="{FF2B5EF4-FFF2-40B4-BE49-F238E27FC236}">
                  <a16:creationId xmlns:a16="http://schemas.microsoft.com/office/drawing/2014/main" id="{BE0AA617-DFA5-421A-A329-F3A95D955D76}"/>
                </a:ext>
              </a:extLst>
            </p:cNvPr>
            <p:cNvSpPr/>
            <p:nvPr/>
          </p:nvSpPr>
          <p:spPr>
            <a:xfrm rot="21130737">
              <a:off x="1731431" y="1784619"/>
              <a:ext cx="929676" cy="929676"/>
            </a:xfrm>
            <a:prstGeom prst="star5">
              <a:avLst>
                <a:gd name="adj" fmla="val 28883"/>
                <a:gd name="hf" fmla="val 105146"/>
                <a:gd name="vf" fmla="val 110557"/>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8FA7468C-FB63-42AE-8D64-1560A61ADB43}"/>
              </a:ext>
            </a:extLst>
          </p:cNvPr>
          <p:cNvGrpSpPr/>
          <p:nvPr/>
        </p:nvGrpSpPr>
        <p:grpSpPr>
          <a:xfrm rot="2700000">
            <a:off x="11602734" y="3506401"/>
            <a:ext cx="632946" cy="573414"/>
            <a:chOff x="1731431" y="1784619"/>
            <a:chExt cx="1051621" cy="952710"/>
          </a:xfrm>
        </p:grpSpPr>
        <p:sp>
          <p:nvSpPr>
            <p:cNvPr id="144" name="Star: 5 Points 143">
              <a:extLst>
                <a:ext uri="{FF2B5EF4-FFF2-40B4-BE49-F238E27FC236}">
                  <a16:creationId xmlns:a16="http://schemas.microsoft.com/office/drawing/2014/main" id="{2476B194-464B-4EBF-89AF-3D2E2D1ABB3F}"/>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Star: 5 Points 144">
              <a:extLst>
                <a:ext uri="{FF2B5EF4-FFF2-40B4-BE49-F238E27FC236}">
                  <a16:creationId xmlns:a16="http://schemas.microsoft.com/office/drawing/2014/main" id="{A4AB0700-B0EE-47B4-813E-53EE982E979A}"/>
                </a:ext>
              </a:extLst>
            </p:cNvPr>
            <p:cNvSpPr/>
            <p:nvPr/>
          </p:nvSpPr>
          <p:spPr>
            <a:xfrm rot="21130737">
              <a:off x="1731431" y="1784619"/>
              <a:ext cx="929676" cy="929676"/>
            </a:xfrm>
            <a:prstGeom prst="star5">
              <a:avLst>
                <a:gd name="adj" fmla="val 28883"/>
                <a:gd name="hf" fmla="val 105146"/>
                <a:gd name="vf" fmla="val 110557"/>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DA26C9CB-6161-4D6D-9B23-9703427B62F1}"/>
              </a:ext>
            </a:extLst>
          </p:cNvPr>
          <p:cNvGrpSpPr/>
          <p:nvPr/>
        </p:nvGrpSpPr>
        <p:grpSpPr>
          <a:xfrm rot="2197526">
            <a:off x="10803552" y="849728"/>
            <a:ext cx="761242" cy="695416"/>
            <a:chOff x="7557857" y="1942110"/>
            <a:chExt cx="1322386" cy="1208036"/>
          </a:xfrm>
        </p:grpSpPr>
        <p:sp>
          <p:nvSpPr>
            <p:cNvPr id="185" name="Heart 184">
              <a:extLst>
                <a:ext uri="{FF2B5EF4-FFF2-40B4-BE49-F238E27FC236}">
                  <a16:creationId xmlns:a16="http://schemas.microsoft.com/office/drawing/2014/main" id="{45DE4C33-3EDD-4D53-B03A-36B4332B4A1A}"/>
                </a:ext>
              </a:extLst>
            </p:cNvPr>
            <p:cNvSpPr/>
            <p:nvPr/>
          </p:nvSpPr>
          <p:spPr>
            <a:xfrm>
              <a:off x="7734151" y="2004055"/>
              <a:ext cx="1146092" cy="1146091"/>
            </a:xfrm>
            <a:prstGeom prst="heart">
              <a:avLst/>
            </a:prstGeom>
            <a:solidFill>
              <a:srgbClr val="563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Heart 185">
              <a:extLst>
                <a:ext uri="{FF2B5EF4-FFF2-40B4-BE49-F238E27FC236}">
                  <a16:creationId xmlns:a16="http://schemas.microsoft.com/office/drawing/2014/main" id="{252DDFDC-CBBC-4213-8553-AC23269CB2F1}"/>
                </a:ext>
              </a:extLst>
            </p:cNvPr>
            <p:cNvSpPr/>
            <p:nvPr/>
          </p:nvSpPr>
          <p:spPr>
            <a:xfrm>
              <a:off x="7557857" y="1942110"/>
              <a:ext cx="1146091" cy="1146091"/>
            </a:xfrm>
            <a:prstGeom prst="heart">
              <a:avLst/>
            </a:prstGeom>
            <a:solidFill>
              <a:srgbClr val="C4540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9" name="Freeform: Shape 198">
            <a:extLst>
              <a:ext uri="{FF2B5EF4-FFF2-40B4-BE49-F238E27FC236}">
                <a16:creationId xmlns:a16="http://schemas.microsoft.com/office/drawing/2014/main" id="{829F9271-6F5F-4640-BA2F-822D1A37855D}"/>
              </a:ext>
            </a:extLst>
          </p:cNvPr>
          <p:cNvSpPr/>
          <p:nvPr/>
        </p:nvSpPr>
        <p:spPr>
          <a:xfrm>
            <a:off x="4179712" y="1560051"/>
            <a:ext cx="479276" cy="278713"/>
          </a:xfrm>
          <a:custGeom>
            <a:avLst/>
            <a:gdLst>
              <a:gd name="connsiteX0" fmla="*/ 844249 w 1732693"/>
              <a:gd name="connsiteY0" fmla="*/ 0 h 698478"/>
              <a:gd name="connsiteX1" fmla="*/ 1607776 w 1732693"/>
              <a:gd name="connsiteY1" fmla="*/ 193332 h 698478"/>
              <a:gd name="connsiteX2" fmla="*/ 1732693 w 1732693"/>
              <a:gd name="connsiteY2" fmla="*/ 269221 h 698478"/>
              <a:gd name="connsiteX3" fmla="*/ 1732693 w 1732693"/>
              <a:gd name="connsiteY3" fmla="*/ 698478 h 698478"/>
              <a:gd name="connsiteX4" fmla="*/ 1626139 w 1732693"/>
              <a:gd name="connsiteY4" fmla="*/ 633745 h 698478"/>
              <a:gd name="connsiteX5" fmla="*/ 862612 w 1732693"/>
              <a:gd name="connsiteY5" fmla="*/ 440413 h 698478"/>
              <a:gd name="connsiteX6" fmla="*/ 99085 w 1732693"/>
              <a:gd name="connsiteY6" fmla="*/ 633745 h 698478"/>
              <a:gd name="connsiteX7" fmla="*/ 0 w 1732693"/>
              <a:gd name="connsiteY7" fmla="*/ 693941 h 698478"/>
              <a:gd name="connsiteX8" fmla="*/ 0 w 1732693"/>
              <a:gd name="connsiteY8" fmla="*/ 242372 h 698478"/>
              <a:gd name="connsiteX9" fmla="*/ 80722 w 1732693"/>
              <a:gd name="connsiteY9" fmla="*/ 193332 h 698478"/>
              <a:gd name="connsiteX10" fmla="*/ 844249 w 1732693"/>
              <a:gd name="connsiteY10" fmla="*/ 0 h 69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2693" h="698478">
                <a:moveTo>
                  <a:pt x="844249" y="0"/>
                </a:moveTo>
                <a:cubicBezTo>
                  <a:pt x="1120707" y="0"/>
                  <a:pt x="1380808" y="70036"/>
                  <a:pt x="1607776" y="193332"/>
                </a:cubicBezTo>
                <a:lnTo>
                  <a:pt x="1732693" y="269221"/>
                </a:lnTo>
                <a:lnTo>
                  <a:pt x="1732693" y="698478"/>
                </a:lnTo>
                <a:lnTo>
                  <a:pt x="1626139" y="633745"/>
                </a:lnTo>
                <a:cubicBezTo>
                  <a:pt x="1399171" y="510449"/>
                  <a:pt x="1139070" y="440413"/>
                  <a:pt x="862612" y="440413"/>
                </a:cubicBezTo>
                <a:cubicBezTo>
                  <a:pt x="586154" y="440413"/>
                  <a:pt x="326054" y="510449"/>
                  <a:pt x="99085" y="633745"/>
                </a:cubicBezTo>
                <a:lnTo>
                  <a:pt x="0" y="693941"/>
                </a:lnTo>
                <a:lnTo>
                  <a:pt x="0" y="242372"/>
                </a:lnTo>
                <a:lnTo>
                  <a:pt x="80722" y="193332"/>
                </a:lnTo>
                <a:cubicBezTo>
                  <a:pt x="307691" y="70036"/>
                  <a:pt x="567791" y="0"/>
                  <a:pt x="844249" y="0"/>
                </a:cubicBezTo>
                <a:close/>
              </a:path>
            </a:pathLst>
          </a:custGeom>
          <a:solidFill>
            <a:srgbClr val="FEBB07"/>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0" name="Freeform: Shape 199">
            <a:extLst>
              <a:ext uri="{FF2B5EF4-FFF2-40B4-BE49-F238E27FC236}">
                <a16:creationId xmlns:a16="http://schemas.microsoft.com/office/drawing/2014/main" id="{4638B98F-17F1-458A-B104-CDE42AB047A2}"/>
              </a:ext>
            </a:extLst>
          </p:cNvPr>
          <p:cNvSpPr/>
          <p:nvPr/>
        </p:nvSpPr>
        <p:spPr>
          <a:xfrm>
            <a:off x="4172958" y="4881767"/>
            <a:ext cx="479276" cy="278713"/>
          </a:xfrm>
          <a:custGeom>
            <a:avLst/>
            <a:gdLst>
              <a:gd name="connsiteX0" fmla="*/ 844249 w 1732693"/>
              <a:gd name="connsiteY0" fmla="*/ 0 h 698478"/>
              <a:gd name="connsiteX1" fmla="*/ 1607776 w 1732693"/>
              <a:gd name="connsiteY1" fmla="*/ 193332 h 698478"/>
              <a:gd name="connsiteX2" fmla="*/ 1732693 w 1732693"/>
              <a:gd name="connsiteY2" fmla="*/ 269221 h 698478"/>
              <a:gd name="connsiteX3" fmla="*/ 1732693 w 1732693"/>
              <a:gd name="connsiteY3" fmla="*/ 698478 h 698478"/>
              <a:gd name="connsiteX4" fmla="*/ 1626139 w 1732693"/>
              <a:gd name="connsiteY4" fmla="*/ 633745 h 698478"/>
              <a:gd name="connsiteX5" fmla="*/ 862612 w 1732693"/>
              <a:gd name="connsiteY5" fmla="*/ 440413 h 698478"/>
              <a:gd name="connsiteX6" fmla="*/ 99085 w 1732693"/>
              <a:gd name="connsiteY6" fmla="*/ 633745 h 698478"/>
              <a:gd name="connsiteX7" fmla="*/ 0 w 1732693"/>
              <a:gd name="connsiteY7" fmla="*/ 693941 h 698478"/>
              <a:gd name="connsiteX8" fmla="*/ 0 w 1732693"/>
              <a:gd name="connsiteY8" fmla="*/ 242372 h 698478"/>
              <a:gd name="connsiteX9" fmla="*/ 80722 w 1732693"/>
              <a:gd name="connsiteY9" fmla="*/ 193332 h 698478"/>
              <a:gd name="connsiteX10" fmla="*/ 844249 w 1732693"/>
              <a:gd name="connsiteY10" fmla="*/ 0 h 69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2693" h="698478">
                <a:moveTo>
                  <a:pt x="844249" y="0"/>
                </a:moveTo>
                <a:cubicBezTo>
                  <a:pt x="1120707" y="0"/>
                  <a:pt x="1380808" y="70036"/>
                  <a:pt x="1607776" y="193332"/>
                </a:cubicBezTo>
                <a:lnTo>
                  <a:pt x="1732693" y="269221"/>
                </a:lnTo>
                <a:lnTo>
                  <a:pt x="1732693" y="698478"/>
                </a:lnTo>
                <a:lnTo>
                  <a:pt x="1626139" y="633745"/>
                </a:lnTo>
                <a:cubicBezTo>
                  <a:pt x="1399171" y="510449"/>
                  <a:pt x="1139070" y="440413"/>
                  <a:pt x="862612" y="440413"/>
                </a:cubicBezTo>
                <a:cubicBezTo>
                  <a:pt x="586154" y="440413"/>
                  <a:pt x="326054" y="510449"/>
                  <a:pt x="99085" y="633745"/>
                </a:cubicBezTo>
                <a:lnTo>
                  <a:pt x="0" y="693941"/>
                </a:lnTo>
                <a:lnTo>
                  <a:pt x="0" y="242372"/>
                </a:lnTo>
                <a:lnTo>
                  <a:pt x="80722" y="193332"/>
                </a:lnTo>
                <a:cubicBezTo>
                  <a:pt x="307691" y="70036"/>
                  <a:pt x="567791" y="0"/>
                  <a:pt x="844249" y="0"/>
                </a:cubicBezTo>
                <a:close/>
              </a:path>
            </a:pathLst>
          </a:custGeom>
          <a:solidFill>
            <a:srgbClr val="FEBB07"/>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4" name="TextBox 193">
            <a:extLst>
              <a:ext uri="{FF2B5EF4-FFF2-40B4-BE49-F238E27FC236}">
                <a16:creationId xmlns:a16="http://schemas.microsoft.com/office/drawing/2014/main" id="{39CE8B7A-349E-4D50-AEF2-66C8A9275501}"/>
              </a:ext>
            </a:extLst>
          </p:cNvPr>
          <p:cNvSpPr txBox="1"/>
          <p:nvPr/>
        </p:nvSpPr>
        <p:spPr>
          <a:xfrm>
            <a:off x="4753720" y="1128028"/>
            <a:ext cx="6217965" cy="1938992"/>
          </a:xfrm>
          <a:prstGeom prst="rect">
            <a:avLst/>
          </a:prstGeom>
          <a:noFill/>
        </p:spPr>
        <p:txBody>
          <a:bodyPr wrap="square" rtlCol="0" anchor="ctr">
            <a:spAutoFit/>
          </a:bodyPr>
          <a:lstStyle/>
          <a:p>
            <a:pPr algn="ctr"/>
            <a:r>
              <a:rPr lang="en-US" sz="4000">
                <a:ln w="12700">
                  <a:solidFill>
                    <a:schemeClr val="bg1"/>
                  </a:solidFill>
                </a:ln>
                <a:solidFill>
                  <a:srgbClr val="C45408"/>
                </a:solidFill>
                <a:effectLst>
                  <a:outerShdw blurRad="50800" dist="38100" dir="2700000" algn="tl" rotWithShape="0">
                    <a:prstClr val="black">
                      <a:alpha val="40000"/>
                    </a:prstClr>
                  </a:outerShdw>
                </a:effectLst>
                <a:latin typeface="SVN-Caprica Script" pitchFamily="2" charset="0"/>
                <a:cs typeface="FC Daisy" panose="020B0500040200020003" pitchFamily="34" charset="-34"/>
              </a:rPr>
              <a:t>Tính bằng cách thuận tiện nhất:</a:t>
            </a:r>
          </a:p>
          <a:p>
            <a:pPr algn="ctr"/>
            <a:r>
              <a:rPr lang="en-US" sz="4000">
                <a:ln w="12700">
                  <a:solidFill>
                    <a:schemeClr val="bg1"/>
                  </a:solidFill>
                </a:ln>
                <a:solidFill>
                  <a:srgbClr val="C45408"/>
                </a:solidFill>
                <a:effectLst>
                  <a:outerShdw blurRad="50800" dist="38100" dir="2700000" algn="tl" rotWithShape="0">
                    <a:prstClr val="black">
                      <a:alpha val="40000"/>
                    </a:prstClr>
                  </a:outerShdw>
                </a:effectLst>
                <a:latin typeface="SVN-Caprica Script" pitchFamily="2" charset="0"/>
                <a:cs typeface="FC Daisy" panose="020B0500040200020003" pitchFamily="34" charset="-34"/>
              </a:rPr>
              <a:t>34,75 + 42,63 + 65,25</a:t>
            </a:r>
            <a:endParaRPr lang="en-US" sz="4000" dirty="0">
              <a:ln w="12700">
                <a:solidFill>
                  <a:schemeClr val="bg1"/>
                </a:solidFill>
              </a:ln>
              <a:solidFill>
                <a:srgbClr val="C45408"/>
              </a:solidFill>
              <a:effectLst>
                <a:outerShdw blurRad="50800" dist="38100" dir="2700000" algn="tl" rotWithShape="0">
                  <a:prstClr val="black">
                    <a:alpha val="40000"/>
                  </a:prstClr>
                </a:outerShdw>
              </a:effectLst>
              <a:latin typeface="SVN-Caprica Script" pitchFamily="2" charset="0"/>
              <a:cs typeface="FC Daisy" panose="020B0500040200020003" pitchFamily="34" charset="-34"/>
            </a:endParaRPr>
          </a:p>
        </p:txBody>
      </p:sp>
      <p:grpSp>
        <p:nvGrpSpPr>
          <p:cNvPr id="142" name="Group 141">
            <a:extLst>
              <a:ext uri="{FF2B5EF4-FFF2-40B4-BE49-F238E27FC236}">
                <a16:creationId xmlns:a16="http://schemas.microsoft.com/office/drawing/2014/main" id="{A99C667A-4A4C-424D-B7EB-AE62881843F5}"/>
              </a:ext>
            </a:extLst>
          </p:cNvPr>
          <p:cNvGrpSpPr/>
          <p:nvPr/>
        </p:nvGrpSpPr>
        <p:grpSpPr>
          <a:xfrm>
            <a:off x="1276239" y="2014004"/>
            <a:ext cx="2829992" cy="2829992"/>
            <a:chOff x="3047553" y="4463488"/>
            <a:chExt cx="1907944" cy="1907944"/>
          </a:xfrm>
        </p:grpSpPr>
        <p:sp>
          <p:nvSpPr>
            <p:cNvPr id="146" name="Oval 145">
              <a:extLst>
                <a:ext uri="{FF2B5EF4-FFF2-40B4-BE49-F238E27FC236}">
                  <a16:creationId xmlns:a16="http://schemas.microsoft.com/office/drawing/2014/main" id="{F7AF2F76-B118-4FB7-BC9C-691519110D32}"/>
                </a:ext>
              </a:extLst>
            </p:cNvPr>
            <p:cNvSpPr/>
            <p:nvPr/>
          </p:nvSpPr>
          <p:spPr>
            <a:xfrm>
              <a:off x="3047553" y="4463488"/>
              <a:ext cx="1907944" cy="1907944"/>
            </a:xfrm>
            <a:prstGeom prst="ellipse">
              <a:avLst/>
            </a:prstGeom>
            <a:solidFill>
              <a:srgbClr val="B18C67"/>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Picture 4" descr="มีรูปภาพของ: ★">
              <a:extLst>
                <a:ext uri="{FF2B5EF4-FFF2-40B4-BE49-F238E27FC236}">
                  <a16:creationId xmlns:a16="http://schemas.microsoft.com/office/drawing/2014/main" id="{0DFB32A8-3B63-482C-964E-BC2823428F5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7152" t="16024" r="22763" b="21987"/>
            <a:stretch/>
          </p:blipFill>
          <p:spPr bwMode="auto">
            <a:xfrm>
              <a:off x="3097092" y="4547053"/>
              <a:ext cx="1700974" cy="1754872"/>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48" name="TextBox 147">
            <a:extLst>
              <a:ext uri="{FF2B5EF4-FFF2-40B4-BE49-F238E27FC236}">
                <a16:creationId xmlns:a16="http://schemas.microsoft.com/office/drawing/2014/main" id="{A640D016-24AE-438E-8A3F-FE317E410F37}"/>
              </a:ext>
            </a:extLst>
          </p:cNvPr>
          <p:cNvSpPr txBox="1"/>
          <p:nvPr/>
        </p:nvSpPr>
        <p:spPr>
          <a:xfrm>
            <a:off x="5116144" y="3094965"/>
            <a:ext cx="5839809" cy="2554545"/>
          </a:xfrm>
          <a:prstGeom prst="rect">
            <a:avLst/>
          </a:prstGeom>
          <a:noFill/>
        </p:spPr>
        <p:txBody>
          <a:bodyPr wrap="square" rtlCol="0" anchor="ctr">
            <a:spAutoFit/>
          </a:bodyPr>
          <a:lstStyle/>
          <a:p>
            <a:pPr algn="ctr"/>
            <a:r>
              <a:rPr lang="en-US" sz="4000">
                <a:ln w="12700">
                  <a:solidFill>
                    <a:schemeClr val="bg1"/>
                  </a:solidFill>
                </a:ln>
                <a:solidFill>
                  <a:srgbClr val="76492A"/>
                </a:solidFill>
                <a:effectLst>
                  <a:outerShdw blurRad="50800" dist="38100" dir="2700000" algn="tl" rotWithShape="0">
                    <a:prstClr val="black">
                      <a:alpha val="40000"/>
                    </a:prstClr>
                  </a:outerShdw>
                </a:effectLst>
                <a:latin typeface="SVN-Caprica Script" pitchFamily="2" charset="0"/>
                <a:cs typeface="FC Daisy" panose="020B0500040200020003" pitchFamily="34" charset="-34"/>
              </a:rPr>
              <a:t>34,75 + 42,63 + 65,25</a:t>
            </a:r>
          </a:p>
          <a:p>
            <a:pPr algn="just"/>
            <a:r>
              <a:rPr lang="en-US" sz="4000">
                <a:ln w="12700">
                  <a:solidFill>
                    <a:schemeClr val="bg1"/>
                  </a:solidFill>
                </a:ln>
                <a:solidFill>
                  <a:srgbClr val="76492A"/>
                </a:solidFill>
                <a:effectLst>
                  <a:outerShdw blurRad="50800" dist="38100" dir="2700000" algn="tl" rotWithShape="0">
                    <a:prstClr val="black">
                      <a:alpha val="40000"/>
                    </a:prstClr>
                  </a:outerShdw>
                </a:effectLst>
                <a:latin typeface="SVN-Caprica Script" pitchFamily="2" charset="0"/>
                <a:cs typeface="FC Daisy" panose="020B0500040200020003" pitchFamily="34" charset="-34"/>
              </a:rPr>
              <a:t>= (34,75 + 65,25) + 42,63</a:t>
            </a:r>
          </a:p>
          <a:p>
            <a:pPr algn="just"/>
            <a:r>
              <a:rPr lang="en-US" sz="4000">
                <a:ln w="12700">
                  <a:solidFill>
                    <a:schemeClr val="bg1"/>
                  </a:solidFill>
                </a:ln>
                <a:solidFill>
                  <a:srgbClr val="76492A"/>
                </a:solidFill>
                <a:effectLst>
                  <a:outerShdw blurRad="50800" dist="38100" dir="2700000" algn="tl" rotWithShape="0">
                    <a:prstClr val="black">
                      <a:alpha val="40000"/>
                    </a:prstClr>
                  </a:outerShdw>
                </a:effectLst>
                <a:latin typeface="SVN-Caprica Script" pitchFamily="2" charset="0"/>
                <a:cs typeface="FC Daisy" panose="020B0500040200020003" pitchFamily="34" charset="-34"/>
              </a:rPr>
              <a:t>= 100 + 42,63</a:t>
            </a:r>
          </a:p>
          <a:p>
            <a:pPr algn="just"/>
            <a:r>
              <a:rPr lang="en-US" sz="4000">
                <a:ln w="12700">
                  <a:solidFill>
                    <a:schemeClr val="bg1"/>
                  </a:solidFill>
                </a:ln>
                <a:solidFill>
                  <a:srgbClr val="76492A"/>
                </a:solidFill>
                <a:effectLst>
                  <a:outerShdw blurRad="50800" dist="38100" dir="2700000" algn="tl" rotWithShape="0">
                    <a:prstClr val="black">
                      <a:alpha val="40000"/>
                    </a:prstClr>
                  </a:outerShdw>
                </a:effectLst>
                <a:latin typeface="SVN-Caprica Script" pitchFamily="2" charset="0"/>
                <a:cs typeface="FC Daisy" panose="020B0500040200020003" pitchFamily="34" charset="-34"/>
              </a:rPr>
              <a:t>= 142,63</a:t>
            </a:r>
            <a:endParaRPr lang="en-US" sz="4000" dirty="0">
              <a:ln w="12700">
                <a:solidFill>
                  <a:schemeClr val="bg1"/>
                </a:solidFill>
              </a:ln>
              <a:solidFill>
                <a:srgbClr val="76492A"/>
              </a:solidFill>
              <a:effectLst>
                <a:outerShdw blurRad="50800" dist="38100" dir="2700000" algn="tl" rotWithShape="0">
                  <a:prstClr val="black">
                    <a:alpha val="40000"/>
                  </a:prstClr>
                </a:outerShdw>
              </a:effectLst>
              <a:latin typeface="SVN-Caprica Script" pitchFamily="2" charset="0"/>
              <a:cs typeface="FC Daisy" panose="020B0500040200020003" pitchFamily="34" charset="-34"/>
            </a:endParaRPr>
          </a:p>
        </p:txBody>
      </p:sp>
      <p:pic>
        <p:nvPicPr>
          <p:cNvPr id="149" name="Picture 8">
            <a:hlinkClick r:id="rId5" action="ppaction://hlinksldjump"/>
            <a:extLst>
              <a:ext uri="{FF2B5EF4-FFF2-40B4-BE49-F238E27FC236}">
                <a16:creationId xmlns:a16="http://schemas.microsoft.com/office/drawing/2014/main" id="{A73F6BB9-B577-4730-A4F0-11F17B89FC8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717717" y="4292314"/>
            <a:ext cx="2474283" cy="2565686"/>
          </a:xfrm>
          <a:prstGeom prst="rect">
            <a:avLst/>
          </a:prstGeom>
        </p:spPr>
      </p:pic>
    </p:spTree>
    <p:extLst>
      <p:ext uri="{BB962C8B-B14F-4D97-AF65-F5344CB8AC3E}">
        <p14:creationId xmlns:p14="http://schemas.microsoft.com/office/powerpoint/2010/main" val="39321853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9"/>
                                        </p:tgtEl>
                                        <p:attrNameLst>
                                          <p:attrName>style.visibility</p:attrName>
                                        </p:attrNameLst>
                                      </p:cBhvr>
                                      <p:to>
                                        <p:strVal val="visible"/>
                                      </p:to>
                                    </p:set>
                                    <p:anim calcmode="lin" valueType="num">
                                      <p:cBhvr>
                                        <p:cTn id="7" dur="500" fill="hold"/>
                                        <p:tgtEl>
                                          <p:spTgt spid="149"/>
                                        </p:tgtEl>
                                        <p:attrNameLst>
                                          <p:attrName>ppt_w</p:attrName>
                                        </p:attrNameLst>
                                      </p:cBhvr>
                                      <p:tavLst>
                                        <p:tav tm="0">
                                          <p:val>
                                            <p:fltVal val="0"/>
                                          </p:val>
                                        </p:tav>
                                        <p:tav tm="100000">
                                          <p:val>
                                            <p:strVal val="#ppt_w"/>
                                          </p:val>
                                        </p:tav>
                                      </p:tavLst>
                                    </p:anim>
                                    <p:anim calcmode="lin" valueType="num">
                                      <p:cBhvr>
                                        <p:cTn id="8" dur="500" fill="hold"/>
                                        <p:tgtEl>
                                          <p:spTgt spid="149"/>
                                        </p:tgtEl>
                                        <p:attrNameLst>
                                          <p:attrName>ppt_h</p:attrName>
                                        </p:attrNameLst>
                                      </p:cBhvr>
                                      <p:tavLst>
                                        <p:tav tm="0">
                                          <p:val>
                                            <p:fltVal val="0"/>
                                          </p:val>
                                        </p:tav>
                                        <p:tav tm="100000">
                                          <p:val>
                                            <p:strVal val="#ppt_h"/>
                                          </p:val>
                                        </p:tav>
                                      </p:tavLst>
                                    </p:anim>
                                    <p:animEffect transition="in" filter="fade">
                                      <p:cBhvr>
                                        <p:cTn id="9" dur="500"/>
                                        <p:tgtEl>
                                          <p:spTgt spid="149"/>
                                        </p:tgtEl>
                                      </p:cBhvr>
                                    </p:animEffect>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149"/>
                                        </p:tgtEl>
                                        <p:attrNameLst>
                                          <p:attrName>r</p:attrName>
                                        </p:attrNameLst>
                                      </p:cBhvr>
                                    </p:animRot>
                                    <p:animRot by="-240000">
                                      <p:cBhvr>
                                        <p:cTn id="12" dur="200" fill="hold">
                                          <p:stCondLst>
                                            <p:cond delay="200"/>
                                          </p:stCondLst>
                                        </p:cTn>
                                        <p:tgtEl>
                                          <p:spTgt spid="149"/>
                                        </p:tgtEl>
                                        <p:attrNameLst>
                                          <p:attrName>r</p:attrName>
                                        </p:attrNameLst>
                                      </p:cBhvr>
                                    </p:animRot>
                                    <p:animRot by="240000">
                                      <p:cBhvr>
                                        <p:cTn id="13" dur="200" fill="hold">
                                          <p:stCondLst>
                                            <p:cond delay="400"/>
                                          </p:stCondLst>
                                        </p:cTn>
                                        <p:tgtEl>
                                          <p:spTgt spid="149"/>
                                        </p:tgtEl>
                                        <p:attrNameLst>
                                          <p:attrName>r</p:attrName>
                                        </p:attrNameLst>
                                      </p:cBhvr>
                                    </p:animRot>
                                    <p:animRot by="-240000">
                                      <p:cBhvr>
                                        <p:cTn id="14" dur="200" fill="hold">
                                          <p:stCondLst>
                                            <p:cond delay="600"/>
                                          </p:stCondLst>
                                        </p:cTn>
                                        <p:tgtEl>
                                          <p:spTgt spid="149"/>
                                        </p:tgtEl>
                                        <p:attrNameLst>
                                          <p:attrName>r</p:attrName>
                                        </p:attrNameLst>
                                      </p:cBhvr>
                                    </p:animRot>
                                    <p:animRot by="120000">
                                      <p:cBhvr>
                                        <p:cTn id="15" dur="200" fill="hold">
                                          <p:stCondLst>
                                            <p:cond delay="800"/>
                                          </p:stCondLst>
                                        </p:cTn>
                                        <p:tgtEl>
                                          <p:spTgt spid="149"/>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42"/>
                                        </p:tgtEl>
                                        <p:attrNameLst>
                                          <p:attrName>style.visibility</p:attrName>
                                        </p:attrNameLst>
                                      </p:cBhvr>
                                      <p:to>
                                        <p:strVal val="visible"/>
                                      </p:to>
                                    </p:set>
                                    <p:anim calcmode="lin" valueType="num">
                                      <p:cBhvr>
                                        <p:cTn id="20" dur="500" fill="hold"/>
                                        <p:tgtEl>
                                          <p:spTgt spid="142"/>
                                        </p:tgtEl>
                                        <p:attrNameLst>
                                          <p:attrName>ppt_w</p:attrName>
                                        </p:attrNameLst>
                                      </p:cBhvr>
                                      <p:tavLst>
                                        <p:tav tm="0">
                                          <p:val>
                                            <p:fltVal val="0"/>
                                          </p:val>
                                        </p:tav>
                                        <p:tav tm="100000">
                                          <p:val>
                                            <p:strVal val="#ppt_w"/>
                                          </p:val>
                                        </p:tav>
                                      </p:tavLst>
                                    </p:anim>
                                    <p:anim calcmode="lin" valueType="num">
                                      <p:cBhvr>
                                        <p:cTn id="21" dur="500" fill="hold"/>
                                        <p:tgtEl>
                                          <p:spTgt spid="142"/>
                                        </p:tgtEl>
                                        <p:attrNameLst>
                                          <p:attrName>ppt_h</p:attrName>
                                        </p:attrNameLst>
                                      </p:cBhvr>
                                      <p:tavLst>
                                        <p:tav tm="0">
                                          <p:val>
                                            <p:fltVal val="0"/>
                                          </p:val>
                                        </p:tav>
                                        <p:tav tm="100000">
                                          <p:val>
                                            <p:strVal val="#ppt_h"/>
                                          </p:val>
                                        </p:tav>
                                      </p:tavLst>
                                    </p:anim>
                                    <p:animEffect transition="in" filter="fade">
                                      <p:cBhvr>
                                        <p:cTn id="22" dur="500"/>
                                        <p:tgtEl>
                                          <p:spTgt spid="142"/>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94"/>
                                        </p:tgtEl>
                                        <p:attrNameLst>
                                          <p:attrName>style.visibility</p:attrName>
                                        </p:attrNameLst>
                                      </p:cBhvr>
                                      <p:to>
                                        <p:strVal val="visible"/>
                                      </p:to>
                                    </p:set>
                                    <p:animEffect transition="in" filter="wipe(left)">
                                      <p:cBhvr>
                                        <p:cTn id="26" dur="1000"/>
                                        <p:tgtEl>
                                          <p:spTgt spid="19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8"/>
                                        </p:tgtEl>
                                        <p:attrNameLst>
                                          <p:attrName>style.visibility</p:attrName>
                                        </p:attrNameLst>
                                      </p:cBhvr>
                                      <p:to>
                                        <p:strVal val="visible"/>
                                      </p:to>
                                    </p:set>
                                    <p:animEffect transition="in" filter="wipe(left)">
                                      <p:cBhvr>
                                        <p:cTn id="31" dur="1000"/>
                                        <p:tgtEl>
                                          <p:spTgt spid="148"/>
                                        </p:tgtEl>
                                      </p:cBhvr>
                                    </p:animEffect>
                                  </p:childTnLst>
                                  <p:subTnLst>
                                    <p:audio>
                                      <p:cMediaNode>
                                        <p:cTn display="0" masterRel="sameClick">
                                          <p:stCondLst>
                                            <p:cond evt="begin" delay="0">
                                              <p:tn val="2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p:bldP spid="14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3DE"/>
        </a:solidFill>
        <a:effectLst/>
      </p:bgPr>
    </p:bg>
    <p:spTree>
      <p:nvGrpSpPr>
        <p:cNvPr id="1" name=""/>
        <p:cNvGrpSpPr/>
        <p:nvPr/>
      </p:nvGrpSpPr>
      <p:grpSpPr>
        <a:xfrm>
          <a:off x="0" y="0"/>
          <a:ext cx="0" cy="0"/>
          <a:chOff x="0" y="0"/>
          <a:chExt cx="0" cy="0"/>
        </a:xfrm>
      </p:grpSpPr>
      <p:sp>
        <p:nvSpPr>
          <p:cNvPr id="411" name="Frame 410">
            <a:extLst>
              <a:ext uri="{FF2B5EF4-FFF2-40B4-BE49-F238E27FC236}">
                <a16:creationId xmlns:a16="http://schemas.microsoft.com/office/drawing/2014/main" id="{FF948C8F-97DD-4840-81D6-DBB4A04B53AF}"/>
              </a:ext>
            </a:extLst>
          </p:cNvPr>
          <p:cNvSpPr/>
          <p:nvPr/>
        </p:nvSpPr>
        <p:spPr>
          <a:xfrm>
            <a:off x="-23114" y="-19083"/>
            <a:ext cx="12215113" cy="6877084"/>
          </a:xfrm>
          <a:prstGeom prst="frame">
            <a:avLst>
              <a:gd name="adj1" fmla="val 6721"/>
            </a:avLst>
          </a:prstGeom>
          <a:solidFill>
            <a:srgbClr val="6F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2" name="Chord 135">
            <a:extLst>
              <a:ext uri="{FF2B5EF4-FFF2-40B4-BE49-F238E27FC236}">
                <a16:creationId xmlns:a16="http://schemas.microsoft.com/office/drawing/2014/main" id="{79715661-1C05-4B25-B47A-4B9FF2310C60}"/>
              </a:ext>
            </a:extLst>
          </p:cNvPr>
          <p:cNvSpPr/>
          <p:nvPr/>
        </p:nvSpPr>
        <p:spPr>
          <a:xfrm rot="1800000" flipH="1">
            <a:off x="9323718" y="3711640"/>
            <a:ext cx="3555668" cy="4712343"/>
          </a:xfrm>
          <a:custGeom>
            <a:avLst/>
            <a:gdLst>
              <a:gd name="connsiteX0" fmla="*/ 5583399 w 6541359"/>
              <a:gd name="connsiteY0" fmla="*/ 5583399 h 6541359"/>
              <a:gd name="connsiteX1" fmla="*/ 1635339 w 6541359"/>
              <a:gd name="connsiteY1" fmla="*/ 6103171 h 6541359"/>
              <a:gd name="connsiteX2" fmla="*/ 111445 w 6541359"/>
              <a:gd name="connsiteY2" fmla="*/ 2424165 h 6541359"/>
              <a:gd name="connsiteX3" fmla="*/ 3270679 w 6541359"/>
              <a:gd name="connsiteY3" fmla="*/ -1 h 6541359"/>
              <a:gd name="connsiteX4" fmla="*/ 5583399 w 6541359"/>
              <a:gd name="connsiteY4" fmla="*/ 5583399 h 6541359"/>
              <a:gd name="connsiteX0" fmla="*/ 5583695 w 5583695"/>
              <a:gd name="connsiteY0" fmla="*/ 5380200 h 6338236"/>
              <a:gd name="connsiteX1" fmla="*/ 1635635 w 5583695"/>
              <a:gd name="connsiteY1" fmla="*/ 5899972 h 6338236"/>
              <a:gd name="connsiteX2" fmla="*/ 111741 w 5583695"/>
              <a:gd name="connsiteY2" fmla="*/ 2220966 h 6338236"/>
              <a:gd name="connsiteX3" fmla="*/ 3033908 w 5583695"/>
              <a:gd name="connsiteY3" fmla="*/ 0 h 6338236"/>
              <a:gd name="connsiteX4" fmla="*/ 5583695 w 5583695"/>
              <a:gd name="connsiteY4" fmla="*/ 5380200 h 633823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7105488"/>
              <a:gd name="connsiteX1" fmla="*/ 1635635 w 5583695"/>
              <a:gd name="connsiteY1" fmla="*/ 6189932 h 7105488"/>
              <a:gd name="connsiteX2" fmla="*/ 111741 w 5583695"/>
              <a:gd name="connsiteY2" fmla="*/ 2510926 h 7105488"/>
              <a:gd name="connsiteX3" fmla="*/ 3033908 w 5583695"/>
              <a:gd name="connsiteY3" fmla="*/ 289960 h 7105488"/>
              <a:gd name="connsiteX4" fmla="*/ 5583695 w 5583695"/>
              <a:gd name="connsiteY4" fmla="*/ 5670160 h 7105488"/>
              <a:gd name="connsiteX0" fmla="*/ 5583695 w 5588648"/>
              <a:gd name="connsiteY0" fmla="*/ 5670160 h 7091781"/>
              <a:gd name="connsiteX1" fmla="*/ 1635635 w 5588648"/>
              <a:gd name="connsiteY1" fmla="*/ 6189932 h 7091781"/>
              <a:gd name="connsiteX2" fmla="*/ 111741 w 5588648"/>
              <a:gd name="connsiteY2" fmla="*/ 2510926 h 7091781"/>
              <a:gd name="connsiteX3" fmla="*/ 3033908 w 5588648"/>
              <a:gd name="connsiteY3" fmla="*/ 289960 h 7091781"/>
              <a:gd name="connsiteX4" fmla="*/ 5583695 w 5588648"/>
              <a:gd name="connsiteY4" fmla="*/ 5670160 h 709178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648" h="7406661">
                <a:moveTo>
                  <a:pt x="5583695" y="5985040"/>
                </a:moveTo>
                <a:cubicBezTo>
                  <a:pt x="5722279" y="8318723"/>
                  <a:pt x="2917637" y="7244976"/>
                  <a:pt x="1635635" y="6504812"/>
                </a:cubicBezTo>
                <a:cubicBezTo>
                  <a:pt x="353633" y="5764648"/>
                  <a:pt x="-271396" y="4255693"/>
                  <a:pt x="111741" y="2825806"/>
                </a:cubicBezTo>
                <a:cubicBezTo>
                  <a:pt x="494878" y="1395919"/>
                  <a:pt x="2434113" y="-1173160"/>
                  <a:pt x="3033908" y="604840"/>
                </a:cubicBezTo>
                <a:cubicBezTo>
                  <a:pt x="3076682" y="5344639"/>
                  <a:pt x="4389454" y="2718440"/>
                  <a:pt x="5583695" y="5985040"/>
                </a:cubicBezTo>
                <a:close/>
              </a:path>
            </a:pathLst>
          </a:custGeom>
          <a:solidFill>
            <a:srgbClr val="B38C6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6" name="Group 305">
            <a:extLst>
              <a:ext uri="{FF2B5EF4-FFF2-40B4-BE49-F238E27FC236}">
                <a16:creationId xmlns:a16="http://schemas.microsoft.com/office/drawing/2014/main" id="{4C8B9EB9-AE4E-4948-AD85-D8DFB692266D}"/>
              </a:ext>
            </a:extLst>
          </p:cNvPr>
          <p:cNvGrpSpPr/>
          <p:nvPr/>
        </p:nvGrpSpPr>
        <p:grpSpPr>
          <a:xfrm>
            <a:off x="-202379" y="0"/>
            <a:ext cx="12208049" cy="6873133"/>
            <a:chOff x="-16049" y="-1279"/>
            <a:chExt cx="12208049" cy="6873133"/>
          </a:xfrm>
        </p:grpSpPr>
        <p:grpSp>
          <p:nvGrpSpPr>
            <p:cNvPr id="307" name="Group 306">
              <a:extLst>
                <a:ext uri="{FF2B5EF4-FFF2-40B4-BE49-F238E27FC236}">
                  <a16:creationId xmlns:a16="http://schemas.microsoft.com/office/drawing/2014/main" id="{8C2084F8-84FF-435D-979B-C97278F1C613}"/>
                </a:ext>
              </a:extLst>
            </p:cNvPr>
            <p:cNvGrpSpPr/>
            <p:nvPr/>
          </p:nvGrpSpPr>
          <p:grpSpPr>
            <a:xfrm>
              <a:off x="5351081" y="0"/>
              <a:ext cx="2685329" cy="6871854"/>
              <a:chOff x="3611300" y="0"/>
              <a:chExt cx="2685329" cy="6871854"/>
            </a:xfrm>
          </p:grpSpPr>
          <p:cxnSp>
            <p:nvCxnSpPr>
              <p:cNvPr id="389" name="Straight Connector 388">
                <a:extLst>
                  <a:ext uri="{FF2B5EF4-FFF2-40B4-BE49-F238E27FC236}">
                    <a16:creationId xmlns:a16="http://schemas.microsoft.com/office/drawing/2014/main" id="{4FC030FF-2A48-4460-9D28-C327CB922B5B}"/>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A6FFBF58-58C0-4A1B-AFF0-53FE89038C2B}"/>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DA1A442E-FF4A-401A-94F8-344942BD5EE0}"/>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C7AD8C45-E877-4515-A594-7FA29102F7D9}"/>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3B1F8D86-EE0C-410F-95D2-6A356500C60A}"/>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CCED2462-8002-4541-A13F-7538B838D34B}"/>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19C584D9-9919-4D52-A67E-E759445946F9}"/>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66E1CEDD-89E0-4A87-9FFC-151F17C82B95}"/>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B6686860-4BC5-4FE7-B2B0-78F7FBBE3FD1}"/>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756EC205-E756-4536-9842-19607397CD95}"/>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C5D06442-4E8C-4A2A-A343-A1D96C6CEB69}"/>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9C9782DD-6A87-48C8-9D08-C89DC78B4C85}"/>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895A6DF0-41BE-496D-B3D5-6180245C0A3A}"/>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58D580BD-043B-42E5-AB35-63B704F6A427}"/>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6E6A6DE4-7C70-4706-815D-DC7A5614D0FC}"/>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5A18D0E4-D077-4371-B7EF-93AE07D44E96}"/>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D22DC5B7-6A87-4FCE-95FA-5EB109D8E9F2}"/>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4B7CF32C-FCAC-43BF-9718-C43916C71F49}"/>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AD5CD015-A16E-4412-99D2-DF3351F831FE}"/>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C4E89749-A634-44A6-A332-FA655B1299A3}"/>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08" name="Group 307">
              <a:extLst>
                <a:ext uri="{FF2B5EF4-FFF2-40B4-BE49-F238E27FC236}">
                  <a16:creationId xmlns:a16="http://schemas.microsoft.com/office/drawing/2014/main" id="{B9F0B32D-C326-4003-92FC-13BA6DA6E526}"/>
                </a:ext>
              </a:extLst>
            </p:cNvPr>
            <p:cNvGrpSpPr/>
            <p:nvPr/>
          </p:nvGrpSpPr>
          <p:grpSpPr>
            <a:xfrm>
              <a:off x="2669277" y="-1279"/>
              <a:ext cx="2685329" cy="6871854"/>
              <a:chOff x="3611300" y="0"/>
              <a:chExt cx="2685329" cy="6871854"/>
            </a:xfrm>
          </p:grpSpPr>
          <p:cxnSp>
            <p:nvCxnSpPr>
              <p:cNvPr id="369" name="Straight Connector 368">
                <a:extLst>
                  <a:ext uri="{FF2B5EF4-FFF2-40B4-BE49-F238E27FC236}">
                    <a16:creationId xmlns:a16="http://schemas.microsoft.com/office/drawing/2014/main" id="{A38CD5A1-1CFC-4182-92A2-C78098FC3C7F}"/>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FF4FF6A1-F63A-484B-B309-4F97A5E58081}"/>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91A8C714-43AF-40B5-A84C-4F31706FDFD3}"/>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2D05CF5E-9695-469B-AAB6-077CD440B41F}"/>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FB51EC03-2EE2-4FF8-827D-BC627C4407B8}"/>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FA3FED74-A80A-499E-A1F9-367027740C8A}"/>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14BD1E55-8ECD-43E2-AFE9-6E18B0A78B5B}"/>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932EC2D9-7C7A-4C59-80D8-5FCFAFD8A489}"/>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9E7B5E2A-A4A5-4D12-846E-922D0F5DD448}"/>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9B7BAE63-6858-40F9-AA8E-E0C53EF60152}"/>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42EF8495-2A13-485D-A7FE-A9133ED63227}"/>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C9D0C2E9-3EB2-4541-BB52-9BA8EDEC80B8}"/>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1839533E-97AB-43EC-AC17-1709865A9A6F}"/>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B9C8C718-070B-45E1-9821-67C43DDBBC71}"/>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6BDF845F-3EF8-44C0-A767-C85F505BE546}"/>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52BB5D23-18B9-42DB-A6C7-0578FFB5B513}"/>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6DC701C8-32AA-4A27-8116-EB325F238A8E}"/>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F5ABE5A7-25D9-4255-8DBE-A850C7AB3795}"/>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5F5A946C-3A65-4F02-A59D-84DB11457E2B}"/>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6CD215D9-5CA5-498B-B64F-31835876F08A}"/>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09" name="Group 308">
              <a:extLst>
                <a:ext uri="{FF2B5EF4-FFF2-40B4-BE49-F238E27FC236}">
                  <a16:creationId xmlns:a16="http://schemas.microsoft.com/office/drawing/2014/main" id="{33BCE14E-9FAC-4D10-94C8-37507B73A3B3}"/>
                </a:ext>
              </a:extLst>
            </p:cNvPr>
            <p:cNvGrpSpPr/>
            <p:nvPr/>
          </p:nvGrpSpPr>
          <p:grpSpPr>
            <a:xfrm>
              <a:off x="-16049" y="0"/>
              <a:ext cx="2685329" cy="6871854"/>
              <a:chOff x="3611300" y="0"/>
              <a:chExt cx="2685329" cy="6871854"/>
            </a:xfrm>
          </p:grpSpPr>
          <p:cxnSp>
            <p:nvCxnSpPr>
              <p:cNvPr id="348" name="Straight Connector 347">
                <a:extLst>
                  <a:ext uri="{FF2B5EF4-FFF2-40B4-BE49-F238E27FC236}">
                    <a16:creationId xmlns:a16="http://schemas.microsoft.com/office/drawing/2014/main" id="{701D3D13-6C5C-4992-B543-321A46513BC9}"/>
                  </a:ext>
                </a:extLst>
              </p:cNvPr>
              <p:cNvCxnSpPr/>
              <p:nvPr/>
            </p:nvCxnSpPr>
            <p:spPr>
              <a:xfrm>
                <a:off x="361130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06DD2610-130B-4701-829B-EB6B1E42AEAE}"/>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55BE273D-0F92-4AFB-865A-13F0A75D7B26}"/>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CA6EB618-BD86-4AD6-AF6A-B3934DBD7CFE}"/>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A35C900E-0446-47CC-AE2F-1A70D7767724}"/>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9E52CC7A-D25D-4F39-9528-AF367C256E20}"/>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B74EA7B0-E9D5-4D2B-96C2-CD9F3A051742}"/>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9DEFDC93-B08B-4C5F-AC6D-1EBF55997683}"/>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69A4D887-C0A6-4EEE-9A23-27C31804B080}"/>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44F21771-1306-422A-AF9A-9D9DE698489C}"/>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870C0D6F-E93C-4A50-A496-496D8AB844DB}"/>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9A94A56D-598C-48FD-8E82-AAC90D8259E4}"/>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ECCC131B-9F72-48EE-96E6-FE6548EA6AA0}"/>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A9B2DB61-E6D8-4723-ACD5-C102C2FD1695}"/>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FE6D7772-F257-485A-880A-D4992B71389D}"/>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423193BC-4C52-48F5-8F39-215811135B27}"/>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F2D15E7E-0E87-4D08-BAFD-83F6B22354D4}"/>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CD0F20F8-DA6F-4E95-8C5B-168263E57DAB}"/>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B3513295-E807-40CD-9DB0-C992569EBD97}"/>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CF8C3F78-C323-4F4B-A1A4-EB72CB393891}"/>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3F82B913-1FCC-441B-9D32-3A0A3DE67D17}"/>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10" name="Group 309">
              <a:extLst>
                <a:ext uri="{FF2B5EF4-FFF2-40B4-BE49-F238E27FC236}">
                  <a16:creationId xmlns:a16="http://schemas.microsoft.com/office/drawing/2014/main" id="{01757B52-A2C3-418B-A717-DA62E155F11A}"/>
                </a:ext>
              </a:extLst>
            </p:cNvPr>
            <p:cNvGrpSpPr/>
            <p:nvPr/>
          </p:nvGrpSpPr>
          <p:grpSpPr>
            <a:xfrm>
              <a:off x="10711166" y="0"/>
              <a:ext cx="1480834" cy="6871854"/>
              <a:chOff x="10711166" y="0"/>
              <a:chExt cx="1480834" cy="6871854"/>
            </a:xfrm>
          </p:grpSpPr>
          <p:cxnSp>
            <p:nvCxnSpPr>
              <p:cNvPr id="331" name="Straight Connector 330">
                <a:extLst>
                  <a:ext uri="{FF2B5EF4-FFF2-40B4-BE49-F238E27FC236}">
                    <a16:creationId xmlns:a16="http://schemas.microsoft.com/office/drawing/2014/main" id="{457CDEAE-5EA4-42CA-9712-AB5CD74E0584}"/>
                  </a:ext>
                </a:extLst>
              </p:cNvPr>
              <p:cNvCxnSpPr>
                <a:cxnSpLocks/>
              </p:cNvCxnSpPr>
              <p:nvPr/>
            </p:nvCxnSpPr>
            <p:spPr>
              <a:xfrm>
                <a:off x="11248232"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4EAC11D1-82E2-4240-BFD7-0EFD1854DA35}"/>
                  </a:ext>
                </a:extLst>
              </p:cNvPr>
              <p:cNvCxnSpPr>
                <a:cxnSpLocks/>
              </p:cNvCxnSpPr>
              <p:nvPr/>
            </p:nvCxnSpPr>
            <p:spPr>
              <a:xfrm>
                <a:off x="11785297"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3459F72A-7669-459F-8518-EEC3F8A3B719}"/>
                  </a:ext>
                </a:extLst>
              </p:cNvPr>
              <p:cNvCxnSpPr>
                <a:cxnSpLocks/>
              </p:cNvCxnSpPr>
              <p:nvPr/>
            </p:nvCxnSpPr>
            <p:spPr>
              <a:xfrm>
                <a:off x="10711167" y="0"/>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E46D682A-141D-4906-BA7C-DE35F613359C}"/>
                  </a:ext>
                </a:extLst>
              </p:cNvPr>
              <p:cNvCxnSpPr>
                <a:cxnSpLocks/>
              </p:cNvCxnSpPr>
              <p:nvPr/>
            </p:nvCxnSpPr>
            <p:spPr>
              <a:xfrm>
                <a:off x="10711168" y="490847"/>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666FEA43-7535-4019-B6C1-A4324BE440D7}"/>
                  </a:ext>
                </a:extLst>
              </p:cNvPr>
              <p:cNvCxnSpPr>
                <a:cxnSpLocks/>
              </p:cNvCxnSpPr>
              <p:nvPr/>
            </p:nvCxnSpPr>
            <p:spPr>
              <a:xfrm>
                <a:off x="10711168" y="98169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8302FCE1-0A55-470C-80F1-020D8A672D63}"/>
                  </a:ext>
                </a:extLst>
              </p:cNvPr>
              <p:cNvCxnSpPr>
                <a:cxnSpLocks/>
              </p:cNvCxnSpPr>
              <p:nvPr/>
            </p:nvCxnSpPr>
            <p:spPr>
              <a:xfrm>
                <a:off x="10711167" y="1472541"/>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A3B3395C-3FAB-4D69-BD1C-89395B37FF60}"/>
                  </a:ext>
                </a:extLst>
              </p:cNvPr>
              <p:cNvCxnSpPr>
                <a:cxnSpLocks/>
              </p:cNvCxnSpPr>
              <p:nvPr/>
            </p:nvCxnSpPr>
            <p:spPr>
              <a:xfrm>
                <a:off x="10711168" y="1963388"/>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E31FB345-5A9E-4BE3-BE67-F8E33E096515}"/>
                  </a:ext>
                </a:extLst>
              </p:cNvPr>
              <p:cNvCxnSpPr>
                <a:cxnSpLocks/>
              </p:cNvCxnSpPr>
              <p:nvPr/>
            </p:nvCxnSpPr>
            <p:spPr>
              <a:xfrm>
                <a:off x="10711166" y="2454235"/>
                <a:ext cx="1480834"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4A97CE38-5E05-4A06-A049-E8BA8A572BA4}"/>
                  </a:ext>
                </a:extLst>
              </p:cNvPr>
              <p:cNvCxnSpPr>
                <a:cxnSpLocks/>
              </p:cNvCxnSpPr>
              <p:nvPr/>
            </p:nvCxnSpPr>
            <p:spPr>
              <a:xfrm>
                <a:off x="10711167" y="2945082"/>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9B8FC491-77AE-4F26-AF4F-E07B9A0308D5}"/>
                  </a:ext>
                </a:extLst>
              </p:cNvPr>
              <p:cNvCxnSpPr>
                <a:cxnSpLocks/>
              </p:cNvCxnSpPr>
              <p:nvPr/>
            </p:nvCxnSpPr>
            <p:spPr>
              <a:xfrm>
                <a:off x="10711167" y="3435929"/>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A28E3B2C-65C3-4F49-AC02-69BB5BA41E7E}"/>
                  </a:ext>
                </a:extLst>
              </p:cNvPr>
              <p:cNvCxnSpPr>
                <a:cxnSpLocks/>
              </p:cNvCxnSpPr>
              <p:nvPr/>
            </p:nvCxnSpPr>
            <p:spPr>
              <a:xfrm>
                <a:off x="10711166" y="4417623"/>
                <a:ext cx="1480834"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28E21369-E7E4-4FB9-8747-D5095A3635FE}"/>
                  </a:ext>
                </a:extLst>
              </p:cNvPr>
              <p:cNvCxnSpPr>
                <a:cxnSpLocks/>
              </p:cNvCxnSpPr>
              <p:nvPr/>
            </p:nvCxnSpPr>
            <p:spPr>
              <a:xfrm>
                <a:off x="10711167" y="3926776"/>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AD18B1AF-13D4-4EC6-855C-30761A14E783}"/>
                  </a:ext>
                </a:extLst>
              </p:cNvPr>
              <p:cNvCxnSpPr>
                <a:cxnSpLocks/>
              </p:cNvCxnSpPr>
              <p:nvPr/>
            </p:nvCxnSpPr>
            <p:spPr>
              <a:xfrm>
                <a:off x="10711167" y="4908470"/>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70A34842-4A8C-4EBD-899C-9EB5AA65AB08}"/>
                  </a:ext>
                </a:extLst>
              </p:cNvPr>
              <p:cNvCxnSpPr>
                <a:cxnSpLocks/>
              </p:cNvCxnSpPr>
              <p:nvPr/>
            </p:nvCxnSpPr>
            <p:spPr>
              <a:xfrm>
                <a:off x="10711168" y="5399317"/>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3D139BE3-68CC-4E7D-9F64-2C569A51570B}"/>
                  </a:ext>
                </a:extLst>
              </p:cNvPr>
              <p:cNvCxnSpPr>
                <a:cxnSpLocks/>
              </p:cNvCxnSpPr>
              <p:nvPr/>
            </p:nvCxnSpPr>
            <p:spPr>
              <a:xfrm>
                <a:off x="10711167" y="6381011"/>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C60441D0-F88E-43D2-B293-273A78B1FA36}"/>
                  </a:ext>
                </a:extLst>
              </p:cNvPr>
              <p:cNvCxnSpPr>
                <a:cxnSpLocks/>
              </p:cNvCxnSpPr>
              <p:nvPr/>
            </p:nvCxnSpPr>
            <p:spPr>
              <a:xfrm>
                <a:off x="10711168" y="589016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D3DB9159-88B9-4F1C-9733-8AC504E6D374}"/>
                  </a:ext>
                </a:extLst>
              </p:cNvPr>
              <p:cNvCxnSpPr>
                <a:cxnSpLocks/>
              </p:cNvCxnSpPr>
              <p:nvPr/>
            </p:nvCxnSpPr>
            <p:spPr>
              <a:xfrm>
                <a:off x="10711168" y="687185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11" name="Group 310">
              <a:extLst>
                <a:ext uri="{FF2B5EF4-FFF2-40B4-BE49-F238E27FC236}">
                  <a16:creationId xmlns:a16="http://schemas.microsoft.com/office/drawing/2014/main" id="{8BB0F49E-97F6-4327-853A-A201D3CC1D42}"/>
                </a:ext>
              </a:extLst>
            </p:cNvPr>
            <p:cNvGrpSpPr/>
            <p:nvPr/>
          </p:nvGrpSpPr>
          <p:grpSpPr>
            <a:xfrm>
              <a:off x="8032886" y="0"/>
              <a:ext cx="2685329" cy="6871854"/>
              <a:chOff x="3611300" y="0"/>
              <a:chExt cx="2685329" cy="6871854"/>
            </a:xfrm>
          </p:grpSpPr>
          <p:cxnSp>
            <p:nvCxnSpPr>
              <p:cNvPr id="312" name="Straight Connector 311">
                <a:extLst>
                  <a:ext uri="{FF2B5EF4-FFF2-40B4-BE49-F238E27FC236}">
                    <a16:creationId xmlns:a16="http://schemas.microsoft.com/office/drawing/2014/main" id="{8176E972-A8BF-49DA-A557-8D8322EBAEE2}"/>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E24259EA-4E59-4366-ADD8-C0DED5E72EEB}"/>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B5DF0BD5-3A84-4019-BB7E-EDAC8B5375B6}"/>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5314D6E1-614E-47F0-A89B-F423F1A1B2E7}"/>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4D588673-48B0-4C37-88FE-BC81A46CC975}"/>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C49DF654-B1AF-4A63-BDA0-089DB56D59A6}"/>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8769B584-367C-490B-9E6D-2F66F2712B8D}"/>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268644F6-8699-4DF7-B61A-1BF23A30CEE4}"/>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F28C0FFE-5AAD-4E88-BCAF-1D01F0782BD2}"/>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87FAA81A-260C-4AD1-9204-E92249F921DF}"/>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4849532B-4DF9-420F-BEBC-E7A887ED1C84}"/>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8BDA8F1A-953A-4F71-A281-68D85CFFDA1A}"/>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756281E1-9451-4901-9C15-2A3E161C1912}"/>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14560177-2BEB-47CF-94DE-30D95A3372E6}"/>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28F7C205-9EF8-43B8-8A2C-3BFE4BB6CB76}"/>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A4F270C1-A366-45DC-AEF3-DA55F5A44DEA}"/>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5B64FD77-892C-4263-A3DD-B337D17442FD}"/>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AB4534CD-B1EC-4BF0-9503-3C04DC5CF89E}"/>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CE6EAEBB-6BBD-4E32-9EA3-A1B37B514DF3}"/>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sp>
        <p:nvSpPr>
          <p:cNvPr id="413" name="Chord 135">
            <a:extLst>
              <a:ext uri="{FF2B5EF4-FFF2-40B4-BE49-F238E27FC236}">
                <a16:creationId xmlns:a16="http://schemas.microsoft.com/office/drawing/2014/main" id="{E7207F82-B49A-4CB6-9C82-C11C1CA481FD}"/>
              </a:ext>
            </a:extLst>
          </p:cNvPr>
          <p:cNvSpPr/>
          <p:nvPr/>
        </p:nvSpPr>
        <p:spPr>
          <a:xfrm rot="5784377">
            <a:off x="-295896" y="-2046199"/>
            <a:ext cx="3555668" cy="4712343"/>
          </a:xfrm>
          <a:custGeom>
            <a:avLst/>
            <a:gdLst>
              <a:gd name="connsiteX0" fmla="*/ 5583399 w 6541359"/>
              <a:gd name="connsiteY0" fmla="*/ 5583399 h 6541359"/>
              <a:gd name="connsiteX1" fmla="*/ 1635339 w 6541359"/>
              <a:gd name="connsiteY1" fmla="*/ 6103171 h 6541359"/>
              <a:gd name="connsiteX2" fmla="*/ 111445 w 6541359"/>
              <a:gd name="connsiteY2" fmla="*/ 2424165 h 6541359"/>
              <a:gd name="connsiteX3" fmla="*/ 3270679 w 6541359"/>
              <a:gd name="connsiteY3" fmla="*/ -1 h 6541359"/>
              <a:gd name="connsiteX4" fmla="*/ 5583399 w 6541359"/>
              <a:gd name="connsiteY4" fmla="*/ 5583399 h 6541359"/>
              <a:gd name="connsiteX0" fmla="*/ 5583695 w 5583695"/>
              <a:gd name="connsiteY0" fmla="*/ 5380200 h 6338236"/>
              <a:gd name="connsiteX1" fmla="*/ 1635635 w 5583695"/>
              <a:gd name="connsiteY1" fmla="*/ 5899972 h 6338236"/>
              <a:gd name="connsiteX2" fmla="*/ 111741 w 5583695"/>
              <a:gd name="connsiteY2" fmla="*/ 2220966 h 6338236"/>
              <a:gd name="connsiteX3" fmla="*/ 3033908 w 5583695"/>
              <a:gd name="connsiteY3" fmla="*/ 0 h 6338236"/>
              <a:gd name="connsiteX4" fmla="*/ 5583695 w 5583695"/>
              <a:gd name="connsiteY4" fmla="*/ 5380200 h 633823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7105488"/>
              <a:gd name="connsiteX1" fmla="*/ 1635635 w 5583695"/>
              <a:gd name="connsiteY1" fmla="*/ 6189932 h 7105488"/>
              <a:gd name="connsiteX2" fmla="*/ 111741 w 5583695"/>
              <a:gd name="connsiteY2" fmla="*/ 2510926 h 7105488"/>
              <a:gd name="connsiteX3" fmla="*/ 3033908 w 5583695"/>
              <a:gd name="connsiteY3" fmla="*/ 289960 h 7105488"/>
              <a:gd name="connsiteX4" fmla="*/ 5583695 w 5583695"/>
              <a:gd name="connsiteY4" fmla="*/ 5670160 h 7105488"/>
              <a:gd name="connsiteX0" fmla="*/ 5583695 w 5588648"/>
              <a:gd name="connsiteY0" fmla="*/ 5670160 h 7091781"/>
              <a:gd name="connsiteX1" fmla="*/ 1635635 w 5588648"/>
              <a:gd name="connsiteY1" fmla="*/ 6189932 h 7091781"/>
              <a:gd name="connsiteX2" fmla="*/ 111741 w 5588648"/>
              <a:gd name="connsiteY2" fmla="*/ 2510926 h 7091781"/>
              <a:gd name="connsiteX3" fmla="*/ 3033908 w 5588648"/>
              <a:gd name="connsiteY3" fmla="*/ 289960 h 7091781"/>
              <a:gd name="connsiteX4" fmla="*/ 5583695 w 5588648"/>
              <a:gd name="connsiteY4" fmla="*/ 5670160 h 709178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648" h="7406661">
                <a:moveTo>
                  <a:pt x="5583695" y="5985040"/>
                </a:moveTo>
                <a:cubicBezTo>
                  <a:pt x="5722279" y="8318723"/>
                  <a:pt x="2917637" y="7244976"/>
                  <a:pt x="1635635" y="6504812"/>
                </a:cubicBezTo>
                <a:cubicBezTo>
                  <a:pt x="353633" y="5764648"/>
                  <a:pt x="-271396" y="4255693"/>
                  <a:pt x="111741" y="2825806"/>
                </a:cubicBezTo>
                <a:cubicBezTo>
                  <a:pt x="494878" y="1395919"/>
                  <a:pt x="2434113" y="-1173160"/>
                  <a:pt x="3033908" y="604840"/>
                </a:cubicBezTo>
                <a:cubicBezTo>
                  <a:pt x="3076682" y="5344639"/>
                  <a:pt x="4389454" y="2718440"/>
                  <a:pt x="5583695" y="5985040"/>
                </a:cubicBezTo>
                <a:close/>
              </a:path>
            </a:pathLst>
          </a:custGeom>
          <a:solidFill>
            <a:srgbClr val="B38C6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5" name="Group 414">
            <a:extLst>
              <a:ext uri="{FF2B5EF4-FFF2-40B4-BE49-F238E27FC236}">
                <a16:creationId xmlns:a16="http://schemas.microsoft.com/office/drawing/2014/main" id="{0C09413A-90C1-4E76-9E0F-388D16326B58}"/>
              </a:ext>
            </a:extLst>
          </p:cNvPr>
          <p:cNvGrpSpPr/>
          <p:nvPr/>
        </p:nvGrpSpPr>
        <p:grpSpPr>
          <a:xfrm>
            <a:off x="0" y="212871"/>
            <a:ext cx="632946" cy="573414"/>
            <a:chOff x="1731431" y="1784619"/>
            <a:chExt cx="1051621" cy="952710"/>
          </a:xfrm>
        </p:grpSpPr>
        <p:sp>
          <p:nvSpPr>
            <p:cNvPr id="416" name="Star: 5 Points 415">
              <a:extLst>
                <a:ext uri="{FF2B5EF4-FFF2-40B4-BE49-F238E27FC236}">
                  <a16:creationId xmlns:a16="http://schemas.microsoft.com/office/drawing/2014/main" id="{5556B6F5-BD60-483E-8632-631417C6D41C}"/>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Star: 5 Points 416">
              <a:extLst>
                <a:ext uri="{FF2B5EF4-FFF2-40B4-BE49-F238E27FC236}">
                  <a16:creationId xmlns:a16="http://schemas.microsoft.com/office/drawing/2014/main" id="{17BC002D-4017-444C-A75A-9CFE36B969FF}"/>
                </a:ext>
              </a:extLst>
            </p:cNvPr>
            <p:cNvSpPr/>
            <p:nvPr/>
          </p:nvSpPr>
          <p:spPr>
            <a:xfrm rot="21130737">
              <a:off x="1731431" y="1784619"/>
              <a:ext cx="929676" cy="929676"/>
            </a:xfrm>
            <a:prstGeom prst="star5">
              <a:avLst>
                <a:gd name="adj" fmla="val 28883"/>
                <a:gd name="hf" fmla="val 105146"/>
                <a:gd name="vf" fmla="val 110557"/>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8" name="Group 417">
            <a:extLst>
              <a:ext uri="{FF2B5EF4-FFF2-40B4-BE49-F238E27FC236}">
                <a16:creationId xmlns:a16="http://schemas.microsoft.com/office/drawing/2014/main" id="{FC572E88-FB29-4DCC-887C-3CC2EC790E85}"/>
              </a:ext>
            </a:extLst>
          </p:cNvPr>
          <p:cNvGrpSpPr/>
          <p:nvPr/>
        </p:nvGrpSpPr>
        <p:grpSpPr>
          <a:xfrm rot="2700000">
            <a:off x="3143868" y="178908"/>
            <a:ext cx="632946" cy="573414"/>
            <a:chOff x="1731431" y="1784619"/>
            <a:chExt cx="1051621" cy="952710"/>
          </a:xfrm>
        </p:grpSpPr>
        <p:sp>
          <p:nvSpPr>
            <p:cNvPr id="419" name="Star: 5 Points 418">
              <a:extLst>
                <a:ext uri="{FF2B5EF4-FFF2-40B4-BE49-F238E27FC236}">
                  <a16:creationId xmlns:a16="http://schemas.microsoft.com/office/drawing/2014/main" id="{7B772F8A-1D60-4205-86C2-82D4C775D91D}"/>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Star: 5 Points 419">
              <a:extLst>
                <a:ext uri="{FF2B5EF4-FFF2-40B4-BE49-F238E27FC236}">
                  <a16:creationId xmlns:a16="http://schemas.microsoft.com/office/drawing/2014/main" id="{CD17A4F9-6EFB-493B-8EDB-BC94FC6C3CE6}"/>
                </a:ext>
              </a:extLst>
            </p:cNvPr>
            <p:cNvSpPr/>
            <p:nvPr/>
          </p:nvSpPr>
          <p:spPr>
            <a:xfrm rot="21130737">
              <a:off x="1731431" y="1784619"/>
              <a:ext cx="929676" cy="929676"/>
            </a:xfrm>
            <a:prstGeom prst="star5">
              <a:avLst>
                <a:gd name="adj" fmla="val 28883"/>
                <a:gd name="hf" fmla="val 105146"/>
                <a:gd name="vf" fmla="val 110557"/>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3" name="Oval 422">
            <a:extLst>
              <a:ext uri="{FF2B5EF4-FFF2-40B4-BE49-F238E27FC236}">
                <a16:creationId xmlns:a16="http://schemas.microsoft.com/office/drawing/2014/main" id="{EB9EFF46-6798-44F3-B793-45FCAC13607C}"/>
              </a:ext>
            </a:extLst>
          </p:cNvPr>
          <p:cNvSpPr/>
          <p:nvPr/>
        </p:nvSpPr>
        <p:spPr>
          <a:xfrm>
            <a:off x="1529641" y="468895"/>
            <a:ext cx="331259" cy="331259"/>
          </a:xfrm>
          <a:prstGeom prst="ellipse">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4" name="Group 423">
            <a:extLst>
              <a:ext uri="{FF2B5EF4-FFF2-40B4-BE49-F238E27FC236}">
                <a16:creationId xmlns:a16="http://schemas.microsoft.com/office/drawing/2014/main" id="{FBAC9562-A07C-4417-8140-0F9A580062E3}"/>
              </a:ext>
            </a:extLst>
          </p:cNvPr>
          <p:cNvGrpSpPr/>
          <p:nvPr/>
        </p:nvGrpSpPr>
        <p:grpSpPr>
          <a:xfrm rot="2700000">
            <a:off x="11069714" y="4979942"/>
            <a:ext cx="632946" cy="573414"/>
            <a:chOff x="1731431" y="1784619"/>
            <a:chExt cx="1051621" cy="952710"/>
          </a:xfrm>
        </p:grpSpPr>
        <p:sp>
          <p:nvSpPr>
            <p:cNvPr id="425" name="Star: 5 Points 424">
              <a:extLst>
                <a:ext uri="{FF2B5EF4-FFF2-40B4-BE49-F238E27FC236}">
                  <a16:creationId xmlns:a16="http://schemas.microsoft.com/office/drawing/2014/main" id="{17E2153E-0DCF-425B-AA0C-76B17178F1F5}"/>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Star: 5 Points 425">
              <a:extLst>
                <a:ext uri="{FF2B5EF4-FFF2-40B4-BE49-F238E27FC236}">
                  <a16:creationId xmlns:a16="http://schemas.microsoft.com/office/drawing/2014/main" id="{832261A8-96CE-4727-A2C3-9635405372DC}"/>
                </a:ext>
              </a:extLst>
            </p:cNvPr>
            <p:cNvSpPr/>
            <p:nvPr/>
          </p:nvSpPr>
          <p:spPr>
            <a:xfrm rot="21130737">
              <a:off x="1731431" y="1784619"/>
              <a:ext cx="929676" cy="929676"/>
            </a:xfrm>
            <a:prstGeom prst="star5">
              <a:avLst>
                <a:gd name="adj" fmla="val 28883"/>
                <a:gd name="hf" fmla="val 105146"/>
                <a:gd name="vf" fmla="val 110557"/>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7" name="Group 426">
            <a:extLst>
              <a:ext uri="{FF2B5EF4-FFF2-40B4-BE49-F238E27FC236}">
                <a16:creationId xmlns:a16="http://schemas.microsoft.com/office/drawing/2014/main" id="{401E6840-E5CC-490F-B7AA-081CBC316604}"/>
              </a:ext>
            </a:extLst>
          </p:cNvPr>
          <p:cNvGrpSpPr/>
          <p:nvPr/>
        </p:nvGrpSpPr>
        <p:grpSpPr>
          <a:xfrm rot="2700000">
            <a:off x="10345637" y="6516519"/>
            <a:ext cx="632946" cy="573414"/>
            <a:chOff x="1731431" y="1784619"/>
            <a:chExt cx="1051621" cy="952710"/>
          </a:xfrm>
        </p:grpSpPr>
        <p:sp>
          <p:nvSpPr>
            <p:cNvPr id="428" name="Star: 5 Points 427">
              <a:extLst>
                <a:ext uri="{FF2B5EF4-FFF2-40B4-BE49-F238E27FC236}">
                  <a16:creationId xmlns:a16="http://schemas.microsoft.com/office/drawing/2014/main" id="{3C5F9A58-DB76-41A5-A158-FE98FD26D42B}"/>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Star: 5 Points 428">
              <a:extLst>
                <a:ext uri="{FF2B5EF4-FFF2-40B4-BE49-F238E27FC236}">
                  <a16:creationId xmlns:a16="http://schemas.microsoft.com/office/drawing/2014/main" id="{BE0AA617-DFA5-421A-A329-F3A95D955D76}"/>
                </a:ext>
              </a:extLst>
            </p:cNvPr>
            <p:cNvSpPr/>
            <p:nvPr/>
          </p:nvSpPr>
          <p:spPr>
            <a:xfrm rot="21130737">
              <a:off x="1731431" y="1784619"/>
              <a:ext cx="929676" cy="929676"/>
            </a:xfrm>
            <a:prstGeom prst="star5">
              <a:avLst>
                <a:gd name="adj" fmla="val 28883"/>
                <a:gd name="hf" fmla="val 105146"/>
                <a:gd name="vf" fmla="val 110557"/>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57" name="Straight Connector 456">
            <a:extLst>
              <a:ext uri="{FF2B5EF4-FFF2-40B4-BE49-F238E27FC236}">
                <a16:creationId xmlns:a16="http://schemas.microsoft.com/office/drawing/2014/main" id="{53D8F2C7-B232-4958-BC4B-44175D7122D1}"/>
              </a:ext>
            </a:extLst>
          </p:cNvPr>
          <p:cNvCxnSpPr/>
          <p:nvPr/>
        </p:nvCxnSpPr>
        <p:spPr>
          <a:xfrm>
            <a:off x="8992314" y="-73092"/>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E93742CA-FCFA-439F-A0A2-F4F9DD9E6EA9}"/>
              </a:ext>
            </a:extLst>
          </p:cNvPr>
          <p:cNvSpPr/>
          <p:nvPr/>
        </p:nvSpPr>
        <p:spPr>
          <a:xfrm>
            <a:off x="1421174" y="1843329"/>
            <a:ext cx="10111889" cy="3382274"/>
          </a:xfrm>
          <a:prstGeom prst="roundRect">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0B6254E-16D8-489F-BA21-627FBA3B5870}"/>
              </a:ext>
            </a:extLst>
          </p:cNvPr>
          <p:cNvSpPr txBox="1"/>
          <p:nvPr/>
        </p:nvSpPr>
        <p:spPr>
          <a:xfrm>
            <a:off x="1588081" y="2356759"/>
            <a:ext cx="9532424" cy="2308324"/>
          </a:xfrm>
          <a:prstGeom prst="rect">
            <a:avLst/>
          </a:prstGeom>
          <a:noFill/>
        </p:spPr>
        <p:txBody>
          <a:bodyPr wrap="square" rtlCol="0">
            <a:spAutoFit/>
          </a:bodyPr>
          <a:lstStyle/>
          <a:p>
            <a:pPr algn="just"/>
            <a:r>
              <a:rPr lang="en-US" sz="3600">
                <a:latin typeface="Times New Roman" panose="02020603050405020304" pitchFamily="18" charset="0"/>
                <a:cs typeface="Times New Roman" panose="02020603050405020304" pitchFamily="18" charset="0"/>
              </a:rPr>
              <a:t>Củng cố kĩ năng thực hiện phép trừ các số tự nhiên, các số thập phân, phân số, tìm thành phần chưa biết của phép cộng và phép trừ, giải toán có lời văn.</a:t>
            </a:r>
          </a:p>
        </p:txBody>
      </p:sp>
      <p:pic>
        <p:nvPicPr>
          <p:cNvPr id="167" name="Picture 4" descr="มีรูปภาพของ: slice sticker just stickers - pizza slice cartoon PNG image with transparent background png - Free PNG Images">
            <a:extLst>
              <a:ext uri="{FF2B5EF4-FFF2-40B4-BE49-F238E27FC236}">
                <a16:creationId xmlns:a16="http://schemas.microsoft.com/office/drawing/2014/main" id="{B7AFDB17-0B57-469D-AA37-39AB3FC12C6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149" b="91286" l="5085" r="95339">
                        <a14:foregroundMark x1="24153" y1="14938" x2="30932" y2="23651"/>
                        <a14:foregroundMark x1="5932" y1="19087" x2="22881" y2="17842"/>
                        <a14:foregroundMark x1="63983" y1="12033" x2="94245" y2="17239"/>
                        <a14:foregroundMark x1="13559" y1="19087" x2="44492" y2="21162"/>
                        <a14:foregroundMark x1="50847" y1="91701" x2="52542" y2="79668"/>
                        <a14:foregroundMark x1="76271" y1="41079" x2="59322" y2="58091"/>
                        <a14:foregroundMark x1="54814" y1="6517" x2="68644" y2="8299"/>
                        <a14:foregroundMark x1="53157" y1="9212" x2="75000" y2="11618"/>
                        <a14:foregroundMark x1="75000" y1="11618" x2="77542" y2="12863"/>
                        <a14:backgroundMark x1="95339" y1="15768" x2="97458" y2="16183"/>
                        <a14:backgroundMark x1="34322" y1="4149" x2="49576" y2="4149"/>
                        <a14:backgroundMark x1="47458" y1="4149" x2="56780" y2="3320"/>
                      </a14:backgroundRemoval>
                    </a14:imgEffect>
                  </a14:imgLayer>
                </a14:imgProps>
              </a:ext>
              <a:ext uri="{28A0092B-C50C-407E-A947-70E740481C1C}">
                <a14:useLocalDpi xmlns:a14="http://schemas.microsoft.com/office/drawing/2010/main" val="0"/>
              </a:ext>
            </a:extLst>
          </a:blip>
          <a:srcRect/>
          <a:stretch>
            <a:fillRect/>
          </a:stretch>
        </p:blipFill>
        <p:spPr bwMode="auto">
          <a:xfrm rot="2070013">
            <a:off x="10378652" y="764806"/>
            <a:ext cx="1642875" cy="1677682"/>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14">
            <a:extLst>
              <a:ext uri="{FF2B5EF4-FFF2-40B4-BE49-F238E27FC236}">
                <a16:creationId xmlns:a16="http://schemas.microsoft.com/office/drawing/2014/main" id="{F40B06DC-B353-472A-8B80-5E001702573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47340" y1="34397" x2="51064" y2="40426"/>
                      </a14:backgroundRemoval>
                    </a14:imgEffect>
                  </a14:imgLayer>
                </a14:imgProps>
              </a:ext>
              <a:ext uri="{28A0092B-C50C-407E-A947-70E740481C1C}">
                <a14:useLocalDpi xmlns:a14="http://schemas.microsoft.com/office/drawing/2010/main" val="0"/>
              </a:ext>
            </a:extLst>
          </a:blip>
          <a:srcRect/>
          <a:stretch>
            <a:fillRect/>
          </a:stretch>
        </p:blipFill>
        <p:spPr bwMode="auto">
          <a:xfrm>
            <a:off x="140595" y="4060538"/>
            <a:ext cx="2874936" cy="2874936"/>
          </a:xfrm>
          <a:prstGeom prst="rect">
            <a:avLst/>
          </a:prstGeom>
          <a:noFill/>
          <a:extLst>
            <a:ext uri="{909E8E84-426E-40DD-AFC4-6F175D3DCCD1}">
              <a14:hiddenFill xmlns:a14="http://schemas.microsoft.com/office/drawing/2010/main">
                <a:solidFill>
                  <a:srgbClr val="FFFFFF"/>
                </a:solidFill>
              </a14:hiddenFill>
            </a:ext>
          </a:extLst>
        </p:spPr>
      </p:pic>
      <p:grpSp>
        <p:nvGrpSpPr>
          <p:cNvPr id="169" name="Group 168">
            <a:extLst>
              <a:ext uri="{FF2B5EF4-FFF2-40B4-BE49-F238E27FC236}">
                <a16:creationId xmlns:a16="http://schemas.microsoft.com/office/drawing/2014/main" id="{A31B4D4E-93C1-4DA5-BAC0-49B63CEF9C61}"/>
              </a:ext>
            </a:extLst>
          </p:cNvPr>
          <p:cNvGrpSpPr/>
          <p:nvPr/>
        </p:nvGrpSpPr>
        <p:grpSpPr>
          <a:xfrm>
            <a:off x="7259837" y="722501"/>
            <a:ext cx="526954" cy="518385"/>
            <a:chOff x="7825113" y="491768"/>
            <a:chExt cx="838888" cy="825246"/>
          </a:xfrm>
        </p:grpSpPr>
        <p:sp>
          <p:nvSpPr>
            <p:cNvPr id="170" name="Oval 169">
              <a:extLst>
                <a:ext uri="{FF2B5EF4-FFF2-40B4-BE49-F238E27FC236}">
                  <a16:creationId xmlns:a16="http://schemas.microsoft.com/office/drawing/2014/main" id="{C2C1B0BC-4019-43D6-AF67-2CF5FAA1463E}"/>
                </a:ext>
              </a:extLst>
            </p:cNvPr>
            <p:cNvSpPr/>
            <p:nvPr/>
          </p:nvSpPr>
          <p:spPr>
            <a:xfrm>
              <a:off x="8065506" y="491768"/>
              <a:ext cx="380672" cy="380672"/>
            </a:xfrm>
            <a:prstGeom prst="ellipse">
              <a:avLst/>
            </a:prstGeom>
            <a:solidFill>
              <a:srgbClr val="C4540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4F138DD2-E86A-439E-97D2-CD3EFE78C799}"/>
                </a:ext>
              </a:extLst>
            </p:cNvPr>
            <p:cNvSpPr/>
            <p:nvPr/>
          </p:nvSpPr>
          <p:spPr>
            <a:xfrm>
              <a:off x="8283329" y="671031"/>
              <a:ext cx="380672" cy="380672"/>
            </a:xfrm>
            <a:prstGeom prst="ellipse">
              <a:avLst/>
            </a:prstGeom>
            <a:solidFill>
              <a:srgbClr val="C4540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B47199CE-16FA-4E28-9577-41D52AF927AE}"/>
                </a:ext>
              </a:extLst>
            </p:cNvPr>
            <p:cNvSpPr/>
            <p:nvPr/>
          </p:nvSpPr>
          <p:spPr>
            <a:xfrm>
              <a:off x="8193480" y="936342"/>
              <a:ext cx="380672" cy="380672"/>
            </a:xfrm>
            <a:prstGeom prst="ellipse">
              <a:avLst/>
            </a:prstGeom>
            <a:solidFill>
              <a:srgbClr val="C4540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2AD20180-A8E6-4419-971E-79D70FC4D8FF}"/>
                </a:ext>
              </a:extLst>
            </p:cNvPr>
            <p:cNvSpPr/>
            <p:nvPr/>
          </p:nvSpPr>
          <p:spPr>
            <a:xfrm>
              <a:off x="7825113" y="635298"/>
              <a:ext cx="380672" cy="380672"/>
            </a:xfrm>
            <a:prstGeom prst="ellipse">
              <a:avLst/>
            </a:prstGeom>
            <a:solidFill>
              <a:srgbClr val="C4540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1CE5F535-D4F2-4A31-AAA8-D9F1CD69A8A4}"/>
                </a:ext>
              </a:extLst>
            </p:cNvPr>
            <p:cNvSpPr/>
            <p:nvPr/>
          </p:nvSpPr>
          <p:spPr>
            <a:xfrm>
              <a:off x="7877977" y="919958"/>
              <a:ext cx="380672" cy="380672"/>
            </a:xfrm>
            <a:prstGeom prst="ellipse">
              <a:avLst/>
            </a:prstGeom>
            <a:solidFill>
              <a:srgbClr val="C4540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C8ED91C3-31EF-4226-83E5-D1DC7ADCA59D}"/>
                </a:ext>
              </a:extLst>
            </p:cNvPr>
            <p:cNvSpPr/>
            <p:nvPr/>
          </p:nvSpPr>
          <p:spPr>
            <a:xfrm>
              <a:off x="8090239" y="746325"/>
              <a:ext cx="331259" cy="331259"/>
            </a:xfrm>
            <a:prstGeom prst="ellipse">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a:extLst>
              <a:ext uri="{FF2B5EF4-FFF2-40B4-BE49-F238E27FC236}">
                <a16:creationId xmlns:a16="http://schemas.microsoft.com/office/drawing/2014/main" id="{23684516-8023-46C9-98AF-E8BC72849C16}"/>
              </a:ext>
            </a:extLst>
          </p:cNvPr>
          <p:cNvGrpSpPr/>
          <p:nvPr/>
        </p:nvGrpSpPr>
        <p:grpSpPr>
          <a:xfrm>
            <a:off x="6282543" y="5595111"/>
            <a:ext cx="526954" cy="518385"/>
            <a:chOff x="7825113" y="491768"/>
            <a:chExt cx="838888" cy="825246"/>
          </a:xfrm>
        </p:grpSpPr>
        <p:sp>
          <p:nvSpPr>
            <p:cNvPr id="177" name="Oval 176">
              <a:extLst>
                <a:ext uri="{FF2B5EF4-FFF2-40B4-BE49-F238E27FC236}">
                  <a16:creationId xmlns:a16="http://schemas.microsoft.com/office/drawing/2014/main" id="{7928B934-F937-4E97-994D-7CC301755FC8}"/>
                </a:ext>
              </a:extLst>
            </p:cNvPr>
            <p:cNvSpPr/>
            <p:nvPr/>
          </p:nvSpPr>
          <p:spPr>
            <a:xfrm>
              <a:off x="8065506" y="491768"/>
              <a:ext cx="380672" cy="380672"/>
            </a:xfrm>
            <a:prstGeom prst="ellipse">
              <a:avLst/>
            </a:prstGeom>
            <a:solidFill>
              <a:srgbClr val="C4540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69DD44AF-D163-4E85-A679-672674498748}"/>
                </a:ext>
              </a:extLst>
            </p:cNvPr>
            <p:cNvSpPr/>
            <p:nvPr/>
          </p:nvSpPr>
          <p:spPr>
            <a:xfrm>
              <a:off x="8283329" y="671031"/>
              <a:ext cx="380672" cy="380672"/>
            </a:xfrm>
            <a:prstGeom prst="ellipse">
              <a:avLst/>
            </a:prstGeom>
            <a:solidFill>
              <a:srgbClr val="C4540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757C8B7D-0301-4BC1-8D39-556A3E4172CA}"/>
                </a:ext>
              </a:extLst>
            </p:cNvPr>
            <p:cNvSpPr/>
            <p:nvPr/>
          </p:nvSpPr>
          <p:spPr>
            <a:xfrm>
              <a:off x="8193480" y="936342"/>
              <a:ext cx="380672" cy="380672"/>
            </a:xfrm>
            <a:prstGeom prst="ellipse">
              <a:avLst/>
            </a:prstGeom>
            <a:solidFill>
              <a:srgbClr val="C4540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54FA8420-E18E-4610-87D2-ED1628796B07}"/>
                </a:ext>
              </a:extLst>
            </p:cNvPr>
            <p:cNvSpPr/>
            <p:nvPr/>
          </p:nvSpPr>
          <p:spPr>
            <a:xfrm>
              <a:off x="7825113" y="635298"/>
              <a:ext cx="380672" cy="380672"/>
            </a:xfrm>
            <a:prstGeom prst="ellipse">
              <a:avLst/>
            </a:prstGeom>
            <a:solidFill>
              <a:srgbClr val="C4540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3EFAD311-4CE7-4E7B-823C-928FB33A3550}"/>
                </a:ext>
              </a:extLst>
            </p:cNvPr>
            <p:cNvSpPr/>
            <p:nvPr/>
          </p:nvSpPr>
          <p:spPr>
            <a:xfrm>
              <a:off x="7877977" y="919958"/>
              <a:ext cx="380672" cy="380672"/>
            </a:xfrm>
            <a:prstGeom prst="ellipse">
              <a:avLst/>
            </a:prstGeom>
            <a:solidFill>
              <a:srgbClr val="C4540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2ACB6C42-4514-4DCA-8BC8-4CC31E904BD6}"/>
                </a:ext>
              </a:extLst>
            </p:cNvPr>
            <p:cNvSpPr/>
            <p:nvPr/>
          </p:nvSpPr>
          <p:spPr>
            <a:xfrm>
              <a:off x="8090239" y="746325"/>
              <a:ext cx="331259" cy="331259"/>
            </a:xfrm>
            <a:prstGeom prst="ellipse">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13FA6817-DB02-9529-62CB-BA182955950C}"/>
              </a:ext>
            </a:extLst>
          </p:cNvPr>
          <p:cNvGrpSpPr/>
          <p:nvPr/>
        </p:nvGrpSpPr>
        <p:grpSpPr>
          <a:xfrm>
            <a:off x="818251" y="655861"/>
            <a:ext cx="6841977" cy="1423363"/>
            <a:chOff x="2288472" y="1858461"/>
            <a:chExt cx="7692748" cy="1423363"/>
          </a:xfrm>
        </p:grpSpPr>
        <p:sp>
          <p:nvSpPr>
            <p:cNvPr id="6" name="TextBox 5">
              <a:extLst>
                <a:ext uri="{FF2B5EF4-FFF2-40B4-BE49-F238E27FC236}">
                  <a16:creationId xmlns:a16="http://schemas.microsoft.com/office/drawing/2014/main" id="{7E86BABC-2F5F-4754-07C1-5E1C860FB83B}"/>
                </a:ext>
              </a:extLst>
            </p:cNvPr>
            <p:cNvSpPr txBox="1"/>
            <p:nvPr/>
          </p:nvSpPr>
          <p:spPr>
            <a:xfrm>
              <a:off x="2366723" y="1893752"/>
              <a:ext cx="7614497" cy="1388072"/>
            </a:xfrm>
            <a:prstGeom prst="rect">
              <a:avLst/>
            </a:prstGeom>
            <a:noFill/>
          </p:spPr>
          <p:txBody>
            <a:bodyPr wrap="square" rtlCol="0">
              <a:spAutoFit/>
            </a:bodyPr>
            <a:lstStyle/>
            <a:p>
              <a:pPr marL="0" marR="0" algn="ctr">
                <a:lnSpc>
                  <a:spcPct val="107000"/>
                </a:lnSpc>
                <a:spcBef>
                  <a:spcPts val="0"/>
                </a:spcBef>
                <a:spcAft>
                  <a:spcPts val="0"/>
                </a:spcAft>
              </a:pPr>
              <a:r>
                <a:rPr lang="en-US" sz="8000" b="1">
                  <a:ln w="28575">
                    <a:solidFill>
                      <a:schemeClr val="tx1"/>
                    </a:solidFill>
                  </a:ln>
                  <a:solidFill>
                    <a:srgbClr val="563E29"/>
                  </a:solidFill>
                  <a:effectLst/>
                  <a:latin typeface="Coiny" panose="02000903060500060000" pitchFamily="2" charset="0"/>
                  <a:ea typeface="Calibri" panose="020F0502020204030204" pitchFamily="34" charset="0"/>
                  <a:cs typeface="FC Candy" panose="020B0500040200020003" pitchFamily="34" charset="-34"/>
                </a:rPr>
                <a:t>MỤC TIÊU</a:t>
              </a:r>
              <a:endParaRPr lang="en-US" sz="8000" b="1" dirty="0">
                <a:ln w="28575">
                  <a:solidFill>
                    <a:schemeClr val="tx1"/>
                  </a:solidFill>
                </a:ln>
                <a:solidFill>
                  <a:srgbClr val="563E29"/>
                </a:solidFill>
                <a:effectLst/>
                <a:latin typeface="Coiny" panose="02000903060500060000" pitchFamily="2" charset="0"/>
                <a:ea typeface="Calibri" panose="020F0502020204030204" pitchFamily="34" charset="0"/>
                <a:cs typeface="FC Candy" panose="020B0500040200020003" pitchFamily="34" charset="-34"/>
              </a:endParaRPr>
            </a:p>
          </p:txBody>
        </p:sp>
        <p:sp>
          <p:nvSpPr>
            <p:cNvPr id="7" name="TextBox 6">
              <a:extLst>
                <a:ext uri="{FF2B5EF4-FFF2-40B4-BE49-F238E27FC236}">
                  <a16:creationId xmlns:a16="http://schemas.microsoft.com/office/drawing/2014/main" id="{6DABCAB0-E574-0A11-B635-0B1B54C47037}"/>
                </a:ext>
              </a:extLst>
            </p:cNvPr>
            <p:cNvSpPr txBox="1"/>
            <p:nvPr/>
          </p:nvSpPr>
          <p:spPr>
            <a:xfrm>
              <a:off x="2288472" y="1858461"/>
              <a:ext cx="7614497" cy="1388072"/>
            </a:xfrm>
            <a:prstGeom prst="rect">
              <a:avLst/>
            </a:prstGeom>
            <a:noFill/>
          </p:spPr>
          <p:txBody>
            <a:bodyPr wrap="square" rtlCol="0">
              <a:spAutoFit/>
            </a:bodyPr>
            <a:lstStyle/>
            <a:p>
              <a:pPr marL="0" marR="0" algn="ctr">
                <a:lnSpc>
                  <a:spcPct val="107000"/>
                </a:lnSpc>
                <a:spcBef>
                  <a:spcPts val="0"/>
                </a:spcBef>
                <a:spcAft>
                  <a:spcPts val="0"/>
                </a:spcAft>
              </a:pPr>
              <a:r>
                <a:rPr lang="en-US" sz="8000" b="1">
                  <a:ln w="28575">
                    <a:solidFill>
                      <a:schemeClr val="tx1"/>
                    </a:solidFill>
                  </a:ln>
                  <a:solidFill>
                    <a:srgbClr val="FEBB07"/>
                  </a:solidFill>
                  <a:effectLst/>
                  <a:latin typeface="Coiny" panose="02000903060500060000" pitchFamily="2" charset="0"/>
                  <a:ea typeface="Calibri" panose="020F0502020204030204" pitchFamily="34" charset="0"/>
                  <a:cs typeface="FC Candy" panose="020B0500040200020003" pitchFamily="34" charset="-34"/>
                </a:rPr>
                <a:t>MỤC TIÊU</a:t>
              </a:r>
              <a:endParaRPr lang="en-US" sz="8000" b="1" dirty="0">
                <a:ln w="28575">
                  <a:solidFill>
                    <a:schemeClr val="tx1"/>
                  </a:solidFill>
                </a:ln>
                <a:solidFill>
                  <a:srgbClr val="FEBB07"/>
                </a:solidFill>
                <a:effectLst/>
                <a:latin typeface="Coiny" panose="02000903060500060000" pitchFamily="2" charset="0"/>
                <a:ea typeface="Calibri" panose="020F0502020204030204" pitchFamily="34" charset="0"/>
                <a:cs typeface="FC Candy" panose="020B0500040200020003" pitchFamily="34" charset="-34"/>
              </a:endParaRPr>
            </a:p>
          </p:txBody>
        </p:sp>
      </p:grpSp>
      <p:pic>
        <p:nvPicPr>
          <p:cNvPr id="8" name="Picture 4" descr="มีรูปภาพของ: ">
            <a:extLst>
              <a:ext uri="{FF2B5EF4-FFF2-40B4-BE49-F238E27FC236}">
                <a16:creationId xmlns:a16="http://schemas.microsoft.com/office/drawing/2014/main" id="{9CB98D87-7475-F863-487D-1C77437E7A0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967805" y="10453"/>
            <a:ext cx="2549204" cy="2549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มีรูปภาพของ: Klondike, MRS. FIELDS Chocolate Chip Cookie Ice Cream Sandwich, 7 oz. (12 count)">
            <a:extLst>
              <a:ext uri="{FF2B5EF4-FFF2-40B4-BE49-F238E27FC236}">
                <a16:creationId xmlns:a16="http://schemas.microsoft.com/office/drawing/2014/main" id="{63D8E8C2-A82F-869A-CC47-FD49D241EC50}"/>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6832" b="89441" l="9787" r="89787">
                        <a14:foregroundMark x1="38723" y1="10559" x2="48511" y2="13665"/>
                        <a14:foregroundMark x1="31915" y1="9317" x2="45106" y2="6832"/>
                        <a14:foregroundMark x1="57447" y1="6832" x2="66809" y2="13665"/>
                        <a14:foregroundMark x1="82979" y1="66460" x2="83404" y2="57143"/>
                      </a14:backgroundRemoval>
                    </a14:imgEffect>
                  </a14:imgLayer>
                </a14:imgProps>
              </a:ext>
              <a:ext uri="{28A0092B-C50C-407E-A947-70E740481C1C}">
                <a14:useLocalDpi xmlns:a14="http://schemas.microsoft.com/office/drawing/2010/main" val="0"/>
              </a:ext>
            </a:extLst>
          </a:blip>
          <a:srcRect/>
          <a:stretch>
            <a:fillRect/>
          </a:stretch>
        </p:blipFill>
        <p:spPr bwMode="auto">
          <a:xfrm rot="2480587">
            <a:off x="9039204" y="5177680"/>
            <a:ext cx="1809847" cy="1239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6695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3DE"/>
        </a:solidFill>
        <a:effectLst/>
      </p:bgPr>
    </p:bg>
    <p:spTree>
      <p:nvGrpSpPr>
        <p:cNvPr id="1" name=""/>
        <p:cNvGrpSpPr/>
        <p:nvPr/>
      </p:nvGrpSpPr>
      <p:grpSpPr>
        <a:xfrm>
          <a:off x="0" y="0"/>
          <a:ext cx="0" cy="0"/>
          <a:chOff x="0" y="0"/>
          <a:chExt cx="0" cy="0"/>
        </a:xfrm>
      </p:grpSpPr>
      <p:sp>
        <p:nvSpPr>
          <p:cNvPr id="411" name="Frame 410">
            <a:extLst>
              <a:ext uri="{FF2B5EF4-FFF2-40B4-BE49-F238E27FC236}">
                <a16:creationId xmlns:a16="http://schemas.microsoft.com/office/drawing/2014/main" id="{FF948C8F-97DD-4840-81D6-DBB4A04B53AF}"/>
              </a:ext>
            </a:extLst>
          </p:cNvPr>
          <p:cNvSpPr/>
          <p:nvPr/>
        </p:nvSpPr>
        <p:spPr>
          <a:xfrm>
            <a:off x="-35470" y="-80602"/>
            <a:ext cx="12299448" cy="6998677"/>
          </a:xfrm>
          <a:prstGeom prst="frame">
            <a:avLst>
              <a:gd name="adj1" fmla="val 6721"/>
            </a:avLst>
          </a:prstGeom>
          <a:solidFill>
            <a:srgbClr val="6F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06" name="Group 305">
            <a:extLst>
              <a:ext uri="{FF2B5EF4-FFF2-40B4-BE49-F238E27FC236}">
                <a16:creationId xmlns:a16="http://schemas.microsoft.com/office/drawing/2014/main" id="{4C8B9EB9-AE4E-4948-AD85-D8DFB692266D}"/>
              </a:ext>
            </a:extLst>
          </p:cNvPr>
          <p:cNvGrpSpPr/>
          <p:nvPr/>
        </p:nvGrpSpPr>
        <p:grpSpPr>
          <a:xfrm>
            <a:off x="-103525" y="-10263"/>
            <a:ext cx="12208049" cy="6873133"/>
            <a:chOff x="-16049" y="-1279"/>
            <a:chExt cx="12208049" cy="6873133"/>
          </a:xfrm>
        </p:grpSpPr>
        <p:grpSp>
          <p:nvGrpSpPr>
            <p:cNvPr id="307" name="Group 306">
              <a:extLst>
                <a:ext uri="{FF2B5EF4-FFF2-40B4-BE49-F238E27FC236}">
                  <a16:creationId xmlns:a16="http://schemas.microsoft.com/office/drawing/2014/main" id="{8C2084F8-84FF-435D-979B-C97278F1C613}"/>
                </a:ext>
              </a:extLst>
            </p:cNvPr>
            <p:cNvGrpSpPr/>
            <p:nvPr/>
          </p:nvGrpSpPr>
          <p:grpSpPr>
            <a:xfrm>
              <a:off x="5351081" y="0"/>
              <a:ext cx="2685329" cy="6871854"/>
              <a:chOff x="3611300" y="0"/>
              <a:chExt cx="2685329" cy="6871854"/>
            </a:xfrm>
          </p:grpSpPr>
          <p:cxnSp>
            <p:nvCxnSpPr>
              <p:cNvPr id="389" name="Straight Connector 388">
                <a:extLst>
                  <a:ext uri="{FF2B5EF4-FFF2-40B4-BE49-F238E27FC236}">
                    <a16:creationId xmlns:a16="http://schemas.microsoft.com/office/drawing/2014/main" id="{4FC030FF-2A48-4460-9D28-C327CB922B5B}"/>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A6FFBF58-58C0-4A1B-AFF0-53FE89038C2B}"/>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DA1A442E-FF4A-401A-94F8-344942BD5EE0}"/>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C7AD8C45-E877-4515-A594-7FA29102F7D9}"/>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3B1F8D86-EE0C-410F-95D2-6A356500C60A}"/>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CCED2462-8002-4541-A13F-7538B838D34B}"/>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19C584D9-9919-4D52-A67E-E759445946F9}"/>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66E1CEDD-89E0-4A87-9FFC-151F17C82B95}"/>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B6686860-4BC5-4FE7-B2B0-78F7FBBE3FD1}"/>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756EC205-E756-4536-9842-19607397CD95}"/>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C5D06442-4E8C-4A2A-A343-A1D96C6CEB69}"/>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9C9782DD-6A87-48C8-9D08-C89DC78B4C85}"/>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895A6DF0-41BE-496D-B3D5-6180245C0A3A}"/>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58D580BD-043B-42E5-AB35-63B704F6A427}"/>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6E6A6DE4-7C70-4706-815D-DC7A5614D0FC}"/>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5A18D0E4-D077-4371-B7EF-93AE07D44E96}"/>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D22DC5B7-6A87-4FCE-95FA-5EB109D8E9F2}"/>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4B7CF32C-FCAC-43BF-9718-C43916C71F49}"/>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AD5CD015-A16E-4412-99D2-DF3351F831FE}"/>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C4E89749-A634-44A6-A332-FA655B1299A3}"/>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08" name="Group 307">
              <a:extLst>
                <a:ext uri="{FF2B5EF4-FFF2-40B4-BE49-F238E27FC236}">
                  <a16:creationId xmlns:a16="http://schemas.microsoft.com/office/drawing/2014/main" id="{B9F0B32D-C326-4003-92FC-13BA6DA6E526}"/>
                </a:ext>
              </a:extLst>
            </p:cNvPr>
            <p:cNvGrpSpPr/>
            <p:nvPr/>
          </p:nvGrpSpPr>
          <p:grpSpPr>
            <a:xfrm>
              <a:off x="2669277" y="-1279"/>
              <a:ext cx="2685329" cy="6871854"/>
              <a:chOff x="3611300" y="0"/>
              <a:chExt cx="2685329" cy="6871854"/>
            </a:xfrm>
          </p:grpSpPr>
          <p:cxnSp>
            <p:nvCxnSpPr>
              <p:cNvPr id="369" name="Straight Connector 368">
                <a:extLst>
                  <a:ext uri="{FF2B5EF4-FFF2-40B4-BE49-F238E27FC236}">
                    <a16:creationId xmlns:a16="http://schemas.microsoft.com/office/drawing/2014/main" id="{A38CD5A1-1CFC-4182-92A2-C78098FC3C7F}"/>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FF4FF6A1-F63A-484B-B309-4F97A5E58081}"/>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91A8C714-43AF-40B5-A84C-4F31706FDFD3}"/>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2D05CF5E-9695-469B-AAB6-077CD440B41F}"/>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FB51EC03-2EE2-4FF8-827D-BC627C4407B8}"/>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FA3FED74-A80A-499E-A1F9-367027740C8A}"/>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14BD1E55-8ECD-43E2-AFE9-6E18B0A78B5B}"/>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932EC2D9-7C7A-4C59-80D8-5FCFAFD8A489}"/>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9E7B5E2A-A4A5-4D12-846E-922D0F5DD448}"/>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9B7BAE63-6858-40F9-AA8E-E0C53EF60152}"/>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42EF8495-2A13-485D-A7FE-A9133ED63227}"/>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C9D0C2E9-3EB2-4541-BB52-9BA8EDEC80B8}"/>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1839533E-97AB-43EC-AC17-1709865A9A6F}"/>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B9C8C718-070B-45E1-9821-67C43DDBBC71}"/>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6BDF845F-3EF8-44C0-A767-C85F505BE546}"/>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52BB5D23-18B9-42DB-A6C7-0578FFB5B513}"/>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6DC701C8-32AA-4A27-8116-EB325F238A8E}"/>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F5ABE5A7-25D9-4255-8DBE-A850C7AB3795}"/>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5F5A946C-3A65-4F02-A59D-84DB11457E2B}"/>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6CD215D9-5CA5-498B-B64F-31835876F08A}"/>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09" name="Group 308">
              <a:extLst>
                <a:ext uri="{FF2B5EF4-FFF2-40B4-BE49-F238E27FC236}">
                  <a16:creationId xmlns:a16="http://schemas.microsoft.com/office/drawing/2014/main" id="{33BCE14E-9FAC-4D10-94C8-37507B73A3B3}"/>
                </a:ext>
              </a:extLst>
            </p:cNvPr>
            <p:cNvGrpSpPr/>
            <p:nvPr/>
          </p:nvGrpSpPr>
          <p:grpSpPr>
            <a:xfrm>
              <a:off x="-16049" y="0"/>
              <a:ext cx="2685329" cy="6871854"/>
              <a:chOff x="3611300" y="0"/>
              <a:chExt cx="2685329" cy="6871854"/>
            </a:xfrm>
          </p:grpSpPr>
          <p:cxnSp>
            <p:nvCxnSpPr>
              <p:cNvPr id="348" name="Straight Connector 347">
                <a:extLst>
                  <a:ext uri="{FF2B5EF4-FFF2-40B4-BE49-F238E27FC236}">
                    <a16:creationId xmlns:a16="http://schemas.microsoft.com/office/drawing/2014/main" id="{701D3D13-6C5C-4992-B543-321A46513BC9}"/>
                  </a:ext>
                </a:extLst>
              </p:cNvPr>
              <p:cNvCxnSpPr/>
              <p:nvPr/>
            </p:nvCxnSpPr>
            <p:spPr>
              <a:xfrm>
                <a:off x="361130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06DD2610-130B-4701-829B-EB6B1E42AEAE}"/>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55BE273D-0F92-4AFB-865A-13F0A75D7B26}"/>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CA6EB618-BD86-4AD6-AF6A-B3934DBD7CFE}"/>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A35C900E-0446-47CC-AE2F-1A70D7767724}"/>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9E52CC7A-D25D-4F39-9528-AF367C256E20}"/>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B74EA7B0-E9D5-4D2B-96C2-CD9F3A051742}"/>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9DEFDC93-B08B-4C5F-AC6D-1EBF55997683}"/>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69A4D887-C0A6-4EEE-9A23-27C31804B080}"/>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44F21771-1306-422A-AF9A-9D9DE698489C}"/>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870C0D6F-E93C-4A50-A496-496D8AB844DB}"/>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9A94A56D-598C-48FD-8E82-AAC90D8259E4}"/>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ECCC131B-9F72-48EE-96E6-FE6548EA6AA0}"/>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A9B2DB61-E6D8-4723-ACD5-C102C2FD1695}"/>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FE6D7772-F257-485A-880A-D4992B71389D}"/>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423193BC-4C52-48F5-8F39-215811135B27}"/>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F2D15E7E-0E87-4D08-BAFD-83F6B22354D4}"/>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CD0F20F8-DA6F-4E95-8C5B-168263E57DAB}"/>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B3513295-E807-40CD-9DB0-C992569EBD97}"/>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CF8C3F78-C323-4F4B-A1A4-EB72CB393891}"/>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3F82B913-1FCC-441B-9D32-3A0A3DE67D17}"/>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10" name="Group 309">
              <a:extLst>
                <a:ext uri="{FF2B5EF4-FFF2-40B4-BE49-F238E27FC236}">
                  <a16:creationId xmlns:a16="http://schemas.microsoft.com/office/drawing/2014/main" id="{01757B52-A2C3-418B-A717-DA62E155F11A}"/>
                </a:ext>
              </a:extLst>
            </p:cNvPr>
            <p:cNvGrpSpPr/>
            <p:nvPr/>
          </p:nvGrpSpPr>
          <p:grpSpPr>
            <a:xfrm>
              <a:off x="10711166" y="0"/>
              <a:ext cx="1480834" cy="6871854"/>
              <a:chOff x="10711166" y="0"/>
              <a:chExt cx="1480834" cy="6871854"/>
            </a:xfrm>
          </p:grpSpPr>
          <p:cxnSp>
            <p:nvCxnSpPr>
              <p:cNvPr id="331" name="Straight Connector 330">
                <a:extLst>
                  <a:ext uri="{FF2B5EF4-FFF2-40B4-BE49-F238E27FC236}">
                    <a16:creationId xmlns:a16="http://schemas.microsoft.com/office/drawing/2014/main" id="{457CDEAE-5EA4-42CA-9712-AB5CD74E0584}"/>
                  </a:ext>
                </a:extLst>
              </p:cNvPr>
              <p:cNvCxnSpPr>
                <a:cxnSpLocks/>
              </p:cNvCxnSpPr>
              <p:nvPr/>
            </p:nvCxnSpPr>
            <p:spPr>
              <a:xfrm>
                <a:off x="11248232"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4EAC11D1-82E2-4240-BFD7-0EFD1854DA35}"/>
                  </a:ext>
                </a:extLst>
              </p:cNvPr>
              <p:cNvCxnSpPr>
                <a:cxnSpLocks/>
              </p:cNvCxnSpPr>
              <p:nvPr/>
            </p:nvCxnSpPr>
            <p:spPr>
              <a:xfrm>
                <a:off x="11785297"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3459F72A-7669-459F-8518-EEC3F8A3B719}"/>
                  </a:ext>
                </a:extLst>
              </p:cNvPr>
              <p:cNvCxnSpPr>
                <a:cxnSpLocks/>
              </p:cNvCxnSpPr>
              <p:nvPr/>
            </p:nvCxnSpPr>
            <p:spPr>
              <a:xfrm>
                <a:off x="10711167" y="0"/>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E46D682A-141D-4906-BA7C-DE35F613359C}"/>
                  </a:ext>
                </a:extLst>
              </p:cNvPr>
              <p:cNvCxnSpPr>
                <a:cxnSpLocks/>
              </p:cNvCxnSpPr>
              <p:nvPr/>
            </p:nvCxnSpPr>
            <p:spPr>
              <a:xfrm>
                <a:off x="10711168" y="490847"/>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666FEA43-7535-4019-B6C1-A4324BE440D7}"/>
                  </a:ext>
                </a:extLst>
              </p:cNvPr>
              <p:cNvCxnSpPr>
                <a:cxnSpLocks/>
              </p:cNvCxnSpPr>
              <p:nvPr/>
            </p:nvCxnSpPr>
            <p:spPr>
              <a:xfrm>
                <a:off x="10711168" y="98169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8302FCE1-0A55-470C-80F1-020D8A672D63}"/>
                  </a:ext>
                </a:extLst>
              </p:cNvPr>
              <p:cNvCxnSpPr>
                <a:cxnSpLocks/>
              </p:cNvCxnSpPr>
              <p:nvPr/>
            </p:nvCxnSpPr>
            <p:spPr>
              <a:xfrm>
                <a:off x="10711167" y="1472541"/>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A3B3395C-3FAB-4D69-BD1C-89395B37FF60}"/>
                  </a:ext>
                </a:extLst>
              </p:cNvPr>
              <p:cNvCxnSpPr>
                <a:cxnSpLocks/>
              </p:cNvCxnSpPr>
              <p:nvPr/>
            </p:nvCxnSpPr>
            <p:spPr>
              <a:xfrm>
                <a:off x="10711168" y="1963388"/>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E31FB345-5A9E-4BE3-BE67-F8E33E096515}"/>
                  </a:ext>
                </a:extLst>
              </p:cNvPr>
              <p:cNvCxnSpPr>
                <a:cxnSpLocks/>
              </p:cNvCxnSpPr>
              <p:nvPr/>
            </p:nvCxnSpPr>
            <p:spPr>
              <a:xfrm>
                <a:off x="10711166" y="2454235"/>
                <a:ext cx="1480834"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4A97CE38-5E05-4A06-A049-E8BA8A572BA4}"/>
                  </a:ext>
                </a:extLst>
              </p:cNvPr>
              <p:cNvCxnSpPr>
                <a:cxnSpLocks/>
              </p:cNvCxnSpPr>
              <p:nvPr/>
            </p:nvCxnSpPr>
            <p:spPr>
              <a:xfrm>
                <a:off x="10711167" y="2945082"/>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9B8FC491-77AE-4F26-AF4F-E07B9A0308D5}"/>
                  </a:ext>
                </a:extLst>
              </p:cNvPr>
              <p:cNvCxnSpPr>
                <a:cxnSpLocks/>
              </p:cNvCxnSpPr>
              <p:nvPr/>
            </p:nvCxnSpPr>
            <p:spPr>
              <a:xfrm>
                <a:off x="10711167" y="3435929"/>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A28E3B2C-65C3-4F49-AC02-69BB5BA41E7E}"/>
                  </a:ext>
                </a:extLst>
              </p:cNvPr>
              <p:cNvCxnSpPr>
                <a:cxnSpLocks/>
              </p:cNvCxnSpPr>
              <p:nvPr/>
            </p:nvCxnSpPr>
            <p:spPr>
              <a:xfrm>
                <a:off x="10711166" y="4417623"/>
                <a:ext cx="1480834"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28E21369-E7E4-4FB9-8747-D5095A3635FE}"/>
                  </a:ext>
                </a:extLst>
              </p:cNvPr>
              <p:cNvCxnSpPr>
                <a:cxnSpLocks/>
              </p:cNvCxnSpPr>
              <p:nvPr/>
            </p:nvCxnSpPr>
            <p:spPr>
              <a:xfrm>
                <a:off x="10711167" y="3926776"/>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AD18B1AF-13D4-4EC6-855C-30761A14E783}"/>
                  </a:ext>
                </a:extLst>
              </p:cNvPr>
              <p:cNvCxnSpPr>
                <a:cxnSpLocks/>
              </p:cNvCxnSpPr>
              <p:nvPr/>
            </p:nvCxnSpPr>
            <p:spPr>
              <a:xfrm>
                <a:off x="10711167" y="4908470"/>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70A34842-4A8C-4EBD-899C-9EB5AA65AB08}"/>
                  </a:ext>
                </a:extLst>
              </p:cNvPr>
              <p:cNvCxnSpPr>
                <a:cxnSpLocks/>
              </p:cNvCxnSpPr>
              <p:nvPr/>
            </p:nvCxnSpPr>
            <p:spPr>
              <a:xfrm>
                <a:off x="10711168" y="5399317"/>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3D139BE3-68CC-4E7D-9F64-2C569A51570B}"/>
                  </a:ext>
                </a:extLst>
              </p:cNvPr>
              <p:cNvCxnSpPr>
                <a:cxnSpLocks/>
              </p:cNvCxnSpPr>
              <p:nvPr/>
            </p:nvCxnSpPr>
            <p:spPr>
              <a:xfrm>
                <a:off x="10711167" y="6381011"/>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C60441D0-F88E-43D2-B293-273A78B1FA36}"/>
                  </a:ext>
                </a:extLst>
              </p:cNvPr>
              <p:cNvCxnSpPr>
                <a:cxnSpLocks/>
              </p:cNvCxnSpPr>
              <p:nvPr/>
            </p:nvCxnSpPr>
            <p:spPr>
              <a:xfrm>
                <a:off x="10711168" y="589016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D3DB9159-88B9-4F1C-9733-8AC504E6D374}"/>
                  </a:ext>
                </a:extLst>
              </p:cNvPr>
              <p:cNvCxnSpPr>
                <a:cxnSpLocks/>
              </p:cNvCxnSpPr>
              <p:nvPr/>
            </p:nvCxnSpPr>
            <p:spPr>
              <a:xfrm>
                <a:off x="10711168" y="687185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11" name="Group 310">
              <a:extLst>
                <a:ext uri="{FF2B5EF4-FFF2-40B4-BE49-F238E27FC236}">
                  <a16:creationId xmlns:a16="http://schemas.microsoft.com/office/drawing/2014/main" id="{8BB0F49E-97F6-4327-853A-A201D3CC1D42}"/>
                </a:ext>
              </a:extLst>
            </p:cNvPr>
            <p:cNvGrpSpPr/>
            <p:nvPr/>
          </p:nvGrpSpPr>
          <p:grpSpPr>
            <a:xfrm>
              <a:off x="8032886" y="0"/>
              <a:ext cx="2685329" cy="6871854"/>
              <a:chOff x="3611300" y="0"/>
              <a:chExt cx="2685329" cy="6871854"/>
            </a:xfrm>
          </p:grpSpPr>
          <p:cxnSp>
            <p:nvCxnSpPr>
              <p:cNvPr id="312" name="Straight Connector 311">
                <a:extLst>
                  <a:ext uri="{FF2B5EF4-FFF2-40B4-BE49-F238E27FC236}">
                    <a16:creationId xmlns:a16="http://schemas.microsoft.com/office/drawing/2014/main" id="{8176E972-A8BF-49DA-A557-8D8322EBAEE2}"/>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E24259EA-4E59-4366-ADD8-C0DED5E72EEB}"/>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B5DF0BD5-3A84-4019-BB7E-EDAC8B5375B6}"/>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5314D6E1-614E-47F0-A89B-F423F1A1B2E7}"/>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4D588673-48B0-4C37-88FE-BC81A46CC975}"/>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C49DF654-B1AF-4A63-BDA0-089DB56D59A6}"/>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8769B584-367C-490B-9E6D-2F66F2712B8D}"/>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268644F6-8699-4DF7-B61A-1BF23A30CEE4}"/>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F28C0FFE-5AAD-4E88-BCAF-1D01F0782BD2}"/>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87FAA81A-260C-4AD1-9204-E92249F921DF}"/>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4849532B-4DF9-420F-BEBC-E7A887ED1C84}"/>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8BDA8F1A-953A-4F71-A281-68D85CFFDA1A}"/>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756281E1-9451-4901-9C15-2A3E161C1912}"/>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14560177-2BEB-47CF-94DE-30D95A3372E6}"/>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28F7C205-9EF8-43B8-8A2C-3BFE4BB6CB76}"/>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A4F270C1-A366-45DC-AEF3-DA55F5A44DEA}"/>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5B64FD77-892C-4263-A3DD-B337D17442FD}"/>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AB4534CD-B1EC-4BF0-9503-3C04DC5CF89E}"/>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CE6EAEBB-6BBD-4E32-9EA3-A1B37B514DF3}"/>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sp>
        <p:nvSpPr>
          <p:cNvPr id="413" name="Chord 135">
            <a:extLst>
              <a:ext uri="{FF2B5EF4-FFF2-40B4-BE49-F238E27FC236}">
                <a16:creationId xmlns:a16="http://schemas.microsoft.com/office/drawing/2014/main" id="{E7207F82-B49A-4CB6-9C82-C11C1CA481FD}"/>
              </a:ext>
            </a:extLst>
          </p:cNvPr>
          <p:cNvSpPr/>
          <p:nvPr/>
        </p:nvSpPr>
        <p:spPr>
          <a:xfrm rot="5784377">
            <a:off x="-295896" y="-2046199"/>
            <a:ext cx="3555668" cy="4712343"/>
          </a:xfrm>
          <a:custGeom>
            <a:avLst/>
            <a:gdLst>
              <a:gd name="connsiteX0" fmla="*/ 5583399 w 6541359"/>
              <a:gd name="connsiteY0" fmla="*/ 5583399 h 6541359"/>
              <a:gd name="connsiteX1" fmla="*/ 1635339 w 6541359"/>
              <a:gd name="connsiteY1" fmla="*/ 6103171 h 6541359"/>
              <a:gd name="connsiteX2" fmla="*/ 111445 w 6541359"/>
              <a:gd name="connsiteY2" fmla="*/ 2424165 h 6541359"/>
              <a:gd name="connsiteX3" fmla="*/ 3270679 w 6541359"/>
              <a:gd name="connsiteY3" fmla="*/ -1 h 6541359"/>
              <a:gd name="connsiteX4" fmla="*/ 5583399 w 6541359"/>
              <a:gd name="connsiteY4" fmla="*/ 5583399 h 6541359"/>
              <a:gd name="connsiteX0" fmla="*/ 5583695 w 5583695"/>
              <a:gd name="connsiteY0" fmla="*/ 5380200 h 6338236"/>
              <a:gd name="connsiteX1" fmla="*/ 1635635 w 5583695"/>
              <a:gd name="connsiteY1" fmla="*/ 5899972 h 6338236"/>
              <a:gd name="connsiteX2" fmla="*/ 111741 w 5583695"/>
              <a:gd name="connsiteY2" fmla="*/ 2220966 h 6338236"/>
              <a:gd name="connsiteX3" fmla="*/ 3033908 w 5583695"/>
              <a:gd name="connsiteY3" fmla="*/ 0 h 6338236"/>
              <a:gd name="connsiteX4" fmla="*/ 5583695 w 5583695"/>
              <a:gd name="connsiteY4" fmla="*/ 5380200 h 633823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7105488"/>
              <a:gd name="connsiteX1" fmla="*/ 1635635 w 5583695"/>
              <a:gd name="connsiteY1" fmla="*/ 6189932 h 7105488"/>
              <a:gd name="connsiteX2" fmla="*/ 111741 w 5583695"/>
              <a:gd name="connsiteY2" fmla="*/ 2510926 h 7105488"/>
              <a:gd name="connsiteX3" fmla="*/ 3033908 w 5583695"/>
              <a:gd name="connsiteY3" fmla="*/ 289960 h 7105488"/>
              <a:gd name="connsiteX4" fmla="*/ 5583695 w 5583695"/>
              <a:gd name="connsiteY4" fmla="*/ 5670160 h 7105488"/>
              <a:gd name="connsiteX0" fmla="*/ 5583695 w 5588648"/>
              <a:gd name="connsiteY0" fmla="*/ 5670160 h 7091781"/>
              <a:gd name="connsiteX1" fmla="*/ 1635635 w 5588648"/>
              <a:gd name="connsiteY1" fmla="*/ 6189932 h 7091781"/>
              <a:gd name="connsiteX2" fmla="*/ 111741 w 5588648"/>
              <a:gd name="connsiteY2" fmla="*/ 2510926 h 7091781"/>
              <a:gd name="connsiteX3" fmla="*/ 3033908 w 5588648"/>
              <a:gd name="connsiteY3" fmla="*/ 289960 h 7091781"/>
              <a:gd name="connsiteX4" fmla="*/ 5583695 w 5588648"/>
              <a:gd name="connsiteY4" fmla="*/ 5670160 h 709178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648" h="7406661">
                <a:moveTo>
                  <a:pt x="5583695" y="5985040"/>
                </a:moveTo>
                <a:cubicBezTo>
                  <a:pt x="5722279" y="8318723"/>
                  <a:pt x="2917637" y="7244976"/>
                  <a:pt x="1635635" y="6504812"/>
                </a:cubicBezTo>
                <a:cubicBezTo>
                  <a:pt x="353633" y="5764648"/>
                  <a:pt x="-271396" y="4255693"/>
                  <a:pt x="111741" y="2825806"/>
                </a:cubicBezTo>
                <a:cubicBezTo>
                  <a:pt x="494878" y="1395919"/>
                  <a:pt x="2434113" y="-1173160"/>
                  <a:pt x="3033908" y="604840"/>
                </a:cubicBezTo>
                <a:cubicBezTo>
                  <a:pt x="3076682" y="5344639"/>
                  <a:pt x="4389454" y="2718440"/>
                  <a:pt x="5583695" y="5985040"/>
                </a:cubicBezTo>
                <a:close/>
              </a:path>
            </a:pathLst>
          </a:custGeom>
          <a:solidFill>
            <a:srgbClr val="B38C6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5" name="Group 414">
            <a:extLst>
              <a:ext uri="{FF2B5EF4-FFF2-40B4-BE49-F238E27FC236}">
                <a16:creationId xmlns:a16="http://schemas.microsoft.com/office/drawing/2014/main" id="{0C09413A-90C1-4E76-9E0F-388D16326B58}"/>
              </a:ext>
            </a:extLst>
          </p:cNvPr>
          <p:cNvGrpSpPr/>
          <p:nvPr/>
        </p:nvGrpSpPr>
        <p:grpSpPr>
          <a:xfrm>
            <a:off x="0" y="212871"/>
            <a:ext cx="632946" cy="573414"/>
            <a:chOff x="1731431" y="1784619"/>
            <a:chExt cx="1051621" cy="952710"/>
          </a:xfrm>
        </p:grpSpPr>
        <p:sp>
          <p:nvSpPr>
            <p:cNvPr id="416" name="Star: 5 Points 415">
              <a:extLst>
                <a:ext uri="{FF2B5EF4-FFF2-40B4-BE49-F238E27FC236}">
                  <a16:creationId xmlns:a16="http://schemas.microsoft.com/office/drawing/2014/main" id="{5556B6F5-BD60-483E-8632-631417C6D41C}"/>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Star: 5 Points 416">
              <a:extLst>
                <a:ext uri="{FF2B5EF4-FFF2-40B4-BE49-F238E27FC236}">
                  <a16:creationId xmlns:a16="http://schemas.microsoft.com/office/drawing/2014/main" id="{17BC002D-4017-444C-A75A-9CFE36B969FF}"/>
                </a:ext>
              </a:extLst>
            </p:cNvPr>
            <p:cNvSpPr/>
            <p:nvPr/>
          </p:nvSpPr>
          <p:spPr>
            <a:xfrm rot="21130737">
              <a:off x="1731431" y="1784619"/>
              <a:ext cx="929676" cy="929676"/>
            </a:xfrm>
            <a:prstGeom prst="star5">
              <a:avLst>
                <a:gd name="adj" fmla="val 28883"/>
                <a:gd name="hf" fmla="val 105146"/>
                <a:gd name="vf" fmla="val 110557"/>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8" name="Group 417">
            <a:extLst>
              <a:ext uri="{FF2B5EF4-FFF2-40B4-BE49-F238E27FC236}">
                <a16:creationId xmlns:a16="http://schemas.microsoft.com/office/drawing/2014/main" id="{FC572E88-FB29-4DCC-887C-3CC2EC790E85}"/>
              </a:ext>
            </a:extLst>
          </p:cNvPr>
          <p:cNvGrpSpPr/>
          <p:nvPr/>
        </p:nvGrpSpPr>
        <p:grpSpPr>
          <a:xfrm rot="2700000">
            <a:off x="3143868" y="178908"/>
            <a:ext cx="632946" cy="573414"/>
            <a:chOff x="1731431" y="1784619"/>
            <a:chExt cx="1051621" cy="952710"/>
          </a:xfrm>
        </p:grpSpPr>
        <p:sp>
          <p:nvSpPr>
            <p:cNvPr id="419" name="Star: 5 Points 418">
              <a:extLst>
                <a:ext uri="{FF2B5EF4-FFF2-40B4-BE49-F238E27FC236}">
                  <a16:creationId xmlns:a16="http://schemas.microsoft.com/office/drawing/2014/main" id="{7B772F8A-1D60-4205-86C2-82D4C775D91D}"/>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Star: 5 Points 419">
              <a:extLst>
                <a:ext uri="{FF2B5EF4-FFF2-40B4-BE49-F238E27FC236}">
                  <a16:creationId xmlns:a16="http://schemas.microsoft.com/office/drawing/2014/main" id="{CD17A4F9-6EFB-493B-8EDB-BC94FC6C3CE6}"/>
                </a:ext>
              </a:extLst>
            </p:cNvPr>
            <p:cNvSpPr/>
            <p:nvPr/>
          </p:nvSpPr>
          <p:spPr>
            <a:xfrm rot="21130737">
              <a:off x="1731431" y="1784619"/>
              <a:ext cx="929676" cy="929676"/>
            </a:xfrm>
            <a:prstGeom prst="star5">
              <a:avLst>
                <a:gd name="adj" fmla="val 28883"/>
                <a:gd name="hf" fmla="val 105146"/>
                <a:gd name="vf" fmla="val 110557"/>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3" name="Oval 422">
            <a:extLst>
              <a:ext uri="{FF2B5EF4-FFF2-40B4-BE49-F238E27FC236}">
                <a16:creationId xmlns:a16="http://schemas.microsoft.com/office/drawing/2014/main" id="{EB9EFF46-6798-44F3-B793-45FCAC13607C}"/>
              </a:ext>
            </a:extLst>
          </p:cNvPr>
          <p:cNvSpPr/>
          <p:nvPr/>
        </p:nvSpPr>
        <p:spPr>
          <a:xfrm>
            <a:off x="1529641" y="468895"/>
            <a:ext cx="331259" cy="331259"/>
          </a:xfrm>
          <a:prstGeom prst="ellipse">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7" name="Straight Connector 456">
            <a:extLst>
              <a:ext uri="{FF2B5EF4-FFF2-40B4-BE49-F238E27FC236}">
                <a16:creationId xmlns:a16="http://schemas.microsoft.com/office/drawing/2014/main" id="{53D8F2C7-B232-4958-BC4B-44175D7122D1}"/>
              </a:ext>
            </a:extLst>
          </p:cNvPr>
          <p:cNvCxnSpPr/>
          <p:nvPr/>
        </p:nvCxnSpPr>
        <p:spPr>
          <a:xfrm>
            <a:off x="8992314" y="-73092"/>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DB1192F0-CDF3-453A-9E7B-7952DA1E9E68}"/>
              </a:ext>
            </a:extLst>
          </p:cNvPr>
          <p:cNvSpPr/>
          <p:nvPr/>
        </p:nvSpPr>
        <p:spPr>
          <a:xfrm>
            <a:off x="1432675" y="2907501"/>
            <a:ext cx="9082453" cy="3108774"/>
          </a:xfrm>
          <a:prstGeom prst="roundRect">
            <a:avLst/>
          </a:prstGeom>
          <a:solidFill>
            <a:srgbClr val="F2E3C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AD2DCC5B-3253-42F7-ABF1-91EC5D564425}"/>
              </a:ext>
            </a:extLst>
          </p:cNvPr>
          <p:cNvGrpSpPr/>
          <p:nvPr/>
        </p:nvGrpSpPr>
        <p:grpSpPr>
          <a:xfrm>
            <a:off x="9323718" y="3711640"/>
            <a:ext cx="3555668" cy="4712343"/>
            <a:chOff x="9323718" y="3711640"/>
            <a:chExt cx="3555668" cy="4712343"/>
          </a:xfrm>
        </p:grpSpPr>
        <p:sp>
          <p:nvSpPr>
            <p:cNvPr id="462" name="Chord 135">
              <a:extLst>
                <a:ext uri="{FF2B5EF4-FFF2-40B4-BE49-F238E27FC236}">
                  <a16:creationId xmlns:a16="http://schemas.microsoft.com/office/drawing/2014/main" id="{79715661-1C05-4B25-B47A-4B9FF2310C60}"/>
                </a:ext>
              </a:extLst>
            </p:cNvPr>
            <p:cNvSpPr/>
            <p:nvPr/>
          </p:nvSpPr>
          <p:spPr>
            <a:xfrm rot="1800000" flipH="1">
              <a:off x="9323718" y="3711640"/>
              <a:ext cx="3555668" cy="4712343"/>
            </a:xfrm>
            <a:custGeom>
              <a:avLst/>
              <a:gdLst>
                <a:gd name="connsiteX0" fmla="*/ 5583399 w 6541359"/>
                <a:gd name="connsiteY0" fmla="*/ 5583399 h 6541359"/>
                <a:gd name="connsiteX1" fmla="*/ 1635339 w 6541359"/>
                <a:gd name="connsiteY1" fmla="*/ 6103171 h 6541359"/>
                <a:gd name="connsiteX2" fmla="*/ 111445 w 6541359"/>
                <a:gd name="connsiteY2" fmla="*/ 2424165 h 6541359"/>
                <a:gd name="connsiteX3" fmla="*/ 3270679 w 6541359"/>
                <a:gd name="connsiteY3" fmla="*/ -1 h 6541359"/>
                <a:gd name="connsiteX4" fmla="*/ 5583399 w 6541359"/>
                <a:gd name="connsiteY4" fmla="*/ 5583399 h 6541359"/>
                <a:gd name="connsiteX0" fmla="*/ 5583695 w 5583695"/>
                <a:gd name="connsiteY0" fmla="*/ 5380200 h 6338236"/>
                <a:gd name="connsiteX1" fmla="*/ 1635635 w 5583695"/>
                <a:gd name="connsiteY1" fmla="*/ 5899972 h 6338236"/>
                <a:gd name="connsiteX2" fmla="*/ 111741 w 5583695"/>
                <a:gd name="connsiteY2" fmla="*/ 2220966 h 6338236"/>
                <a:gd name="connsiteX3" fmla="*/ 3033908 w 5583695"/>
                <a:gd name="connsiteY3" fmla="*/ 0 h 6338236"/>
                <a:gd name="connsiteX4" fmla="*/ 5583695 w 5583695"/>
                <a:gd name="connsiteY4" fmla="*/ 5380200 h 633823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7105488"/>
                <a:gd name="connsiteX1" fmla="*/ 1635635 w 5583695"/>
                <a:gd name="connsiteY1" fmla="*/ 6189932 h 7105488"/>
                <a:gd name="connsiteX2" fmla="*/ 111741 w 5583695"/>
                <a:gd name="connsiteY2" fmla="*/ 2510926 h 7105488"/>
                <a:gd name="connsiteX3" fmla="*/ 3033908 w 5583695"/>
                <a:gd name="connsiteY3" fmla="*/ 289960 h 7105488"/>
                <a:gd name="connsiteX4" fmla="*/ 5583695 w 5583695"/>
                <a:gd name="connsiteY4" fmla="*/ 5670160 h 7105488"/>
                <a:gd name="connsiteX0" fmla="*/ 5583695 w 5588648"/>
                <a:gd name="connsiteY0" fmla="*/ 5670160 h 7091781"/>
                <a:gd name="connsiteX1" fmla="*/ 1635635 w 5588648"/>
                <a:gd name="connsiteY1" fmla="*/ 6189932 h 7091781"/>
                <a:gd name="connsiteX2" fmla="*/ 111741 w 5588648"/>
                <a:gd name="connsiteY2" fmla="*/ 2510926 h 7091781"/>
                <a:gd name="connsiteX3" fmla="*/ 3033908 w 5588648"/>
                <a:gd name="connsiteY3" fmla="*/ 289960 h 7091781"/>
                <a:gd name="connsiteX4" fmla="*/ 5583695 w 5588648"/>
                <a:gd name="connsiteY4" fmla="*/ 5670160 h 709178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648" h="7406661">
                  <a:moveTo>
                    <a:pt x="5583695" y="5985040"/>
                  </a:moveTo>
                  <a:cubicBezTo>
                    <a:pt x="5722279" y="8318723"/>
                    <a:pt x="2917637" y="7244976"/>
                    <a:pt x="1635635" y="6504812"/>
                  </a:cubicBezTo>
                  <a:cubicBezTo>
                    <a:pt x="353633" y="5764648"/>
                    <a:pt x="-271396" y="4255693"/>
                    <a:pt x="111741" y="2825806"/>
                  </a:cubicBezTo>
                  <a:cubicBezTo>
                    <a:pt x="494878" y="1395919"/>
                    <a:pt x="2434113" y="-1173160"/>
                    <a:pt x="3033908" y="604840"/>
                  </a:cubicBezTo>
                  <a:cubicBezTo>
                    <a:pt x="3076682" y="5344639"/>
                    <a:pt x="4389454" y="2718440"/>
                    <a:pt x="5583695" y="5985040"/>
                  </a:cubicBezTo>
                  <a:close/>
                </a:path>
              </a:pathLst>
            </a:custGeom>
            <a:solidFill>
              <a:srgbClr val="B38C6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4" name="Group 423">
              <a:extLst>
                <a:ext uri="{FF2B5EF4-FFF2-40B4-BE49-F238E27FC236}">
                  <a16:creationId xmlns:a16="http://schemas.microsoft.com/office/drawing/2014/main" id="{FBAC9562-A07C-4417-8140-0F9A580062E3}"/>
                </a:ext>
              </a:extLst>
            </p:cNvPr>
            <p:cNvGrpSpPr/>
            <p:nvPr/>
          </p:nvGrpSpPr>
          <p:grpSpPr>
            <a:xfrm rot="2700000">
              <a:off x="11069714" y="4979942"/>
              <a:ext cx="632946" cy="573414"/>
              <a:chOff x="1731431" y="1784619"/>
              <a:chExt cx="1051621" cy="952710"/>
            </a:xfrm>
          </p:grpSpPr>
          <p:sp>
            <p:nvSpPr>
              <p:cNvPr id="425" name="Star: 5 Points 424">
                <a:extLst>
                  <a:ext uri="{FF2B5EF4-FFF2-40B4-BE49-F238E27FC236}">
                    <a16:creationId xmlns:a16="http://schemas.microsoft.com/office/drawing/2014/main" id="{17E2153E-0DCF-425B-AA0C-76B17178F1F5}"/>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Star: 5 Points 425">
                <a:extLst>
                  <a:ext uri="{FF2B5EF4-FFF2-40B4-BE49-F238E27FC236}">
                    <a16:creationId xmlns:a16="http://schemas.microsoft.com/office/drawing/2014/main" id="{832261A8-96CE-4727-A2C3-9635405372DC}"/>
                  </a:ext>
                </a:extLst>
              </p:cNvPr>
              <p:cNvSpPr/>
              <p:nvPr/>
            </p:nvSpPr>
            <p:spPr>
              <a:xfrm rot="21130737">
                <a:off x="1731431" y="1784619"/>
                <a:ext cx="929676" cy="929676"/>
              </a:xfrm>
              <a:prstGeom prst="star5">
                <a:avLst>
                  <a:gd name="adj" fmla="val 28883"/>
                  <a:gd name="hf" fmla="val 105146"/>
                  <a:gd name="vf" fmla="val 110557"/>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7" name="Group 426">
              <a:extLst>
                <a:ext uri="{FF2B5EF4-FFF2-40B4-BE49-F238E27FC236}">
                  <a16:creationId xmlns:a16="http://schemas.microsoft.com/office/drawing/2014/main" id="{401E6840-E5CC-490F-B7AA-081CBC316604}"/>
                </a:ext>
              </a:extLst>
            </p:cNvPr>
            <p:cNvGrpSpPr/>
            <p:nvPr/>
          </p:nvGrpSpPr>
          <p:grpSpPr>
            <a:xfrm rot="2700000">
              <a:off x="10345637" y="6516519"/>
              <a:ext cx="632946" cy="573414"/>
              <a:chOff x="1731431" y="1784619"/>
              <a:chExt cx="1051621" cy="952710"/>
            </a:xfrm>
          </p:grpSpPr>
          <p:sp>
            <p:nvSpPr>
              <p:cNvPr id="428" name="Star: 5 Points 427">
                <a:extLst>
                  <a:ext uri="{FF2B5EF4-FFF2-40B4-BE49-F238E27FC236}">
                    <a16:creationId xmlns:a16="http://schemas.microsoft.com/office/drawing/2014/main" id="{3C5F9A58-DB76-41A5-A158-FE98FD26D42B}"/>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Star: 5 Points 428">
                <a:extLst>
                  <a:ext uri="{FF2B5EF4-FFF2-40B4-BE49-F238E27FC236}">
                    <a16:creationId xmlns:a16="http://schemas.microsoft.com/office/drawing/2014/main" id="{BE0AA617-DFA5-421A-A329-F3A95D955D76}"/>
                  </a:ext>
                </a:extLst>
              </p:cNvPr>
              <p:cNvSpPr/>
              <p:nvPr/>
            </p:nvSpPr>
            <p:spPr>
              <a:xfrm rot="21130737">
                <a:off x="1731431" y="1784619"/>
                <a:ext cx="929676" cy="929676"/>
              </a:xfrm>
              <a:prstGeom prst="star5">
                <a:avLst>
                  <a:gd name="adj" fmla="val 28883"/>
                  <a:gd name="hf" fmla="val 105146"/>
                  <a:gd name="vf" fmla="val 110557"/>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7" name="Oval 6">
            <a:extLst>
              <a:ext uri="{FF2B5EF4-FFF2-40B4-BE49-F238E27FC236}">
                <a16:creationId xmlns:a16="http://schemas.microsoft.com/office/drawing/2014/main" id="{67A6FDEB-8F1C-4D68-B88E-3FC5D61388A3}"/>
              </a:ext>
            </a:extLst>
          </p:cNvPr>
          <p:cNvSpPr/>
          <p:nvPr/>
        </p:nvSpPr>
        <p:spPr>
          <a:xfrm>
            <a:off x="4454414" y="415095"/>
            <a:ext cx="3283173" cy="3283173"/>
          </a:xfrm>
          <a:prstGeom prst="ellipse">
            <a:avLst/>
          </a:prstGeom>
          <a:solidFill>
            <a:srgbClr val="FBF3DE"/>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8297B006-CC7C-4D9A-8492-1AEE5D866774}"/>
              </a:ext>
            </a:extLst>
          </p:cNvPr>
          <p:cNvGrpSpPr/>
          <p:nvPr/>
        </p:nvGrpSpPr>
        <p:grpSpPr>
          <a:xfrm>
            <a:off x="1365639" y="3203268"/>
            <a:ext cx="9332945" cy="2857250"/>
            <a:chOff x="3198155" y="465418"/>
            <a:chExt cx="6403655" cy="2857250"/>
          </a:xfrm>
        </p:grpSpPr>
        <p:sp>
          <p:nvSpPr>
            <p:cNvPr id="125" name="TextBox 124">
              <a:extLst>
                <a:ext uri="{FF2B5EF4-FFF2-40B4-BE49-F238E27FC236}">
                  <a16:creationId xmlns:a16="http://schemas.microsoft.com/office/drawing/2014/main" id="{D67993E5-AEBB-445B-966D-D52D46D76E22}"/>
                </a:ext>
              </a:extLst>
            </p:cNvPr>
            <p:cNvSpPr txBox="1"/>
            <p:nvPr/>
          </p:nvSpPr>
          <p:spPr>
            <a:xfrm>
              <a:off x="3256923" y="521901"/>
              <a:ext cx="6344887" cy="2800767"/>
            </a:xfrm>
            <a:prstGeom prst="rect">
              <a:avLst/>
            </a:prstGeom>
            <a:noFill/>
          </p:spPr>
          <p:txBody>
            <a:bodyPr wrap="square" rtlCol="0">
              <a:spAutoFit/>
            </a:bodyPr>
            <a:lstStyle/>
            <a:p>
              <a:pPr algn="ctr"/>
              <a:r>
                <a:rPr lang="en-US" sz="8800">
                  <a:ln w="38100">
                    <a:solidFill>
                      <a:schemeClr val="tx1"/>
                    </a:solidFill>
                  </a:ln>
                  <a:solidFill>
                    <a:srgbClr val="563E29"/>
                  </a:solidFill>
                  <a:latin typeface="Coiny" panose="02000903060500060000" pitchFamily="2" charset="0"/>
                  <a:cs typeface="FC Candy" panose="020B0500040200020003" pitchFamily="34" charset="-34"/>
                </a:rPr>
                <a:t>Ôn tập </a:t>
              </a:r>
            </a:p>
            <a:p>
              <a:pPr algn="ctr"/>
              <a:r>
                <a:rPr lang="en-US" sz="8800">
                  <a:ln w="38100">
                    <a:solidFill>
                      <a:schemeClr val="tx1"/>
                    </a:solidFill>
                  </a:ln>
                  <a:solidFill>
                    <a:srgbClr val="563E29"/>
                  </a:solidFill>
                  <a:latin typeface="Coiny" panose="02000903060500060000" pitchFamily="2" charset="0"/>
                  <a:cs typeface="FC Candy" panose="020B0500040200020003" pitchFamily="34" charset="-34"/>
                </a:rPr>
                <a:t>phép trừ</a:t>
              </a:r>
              <a:endParaRPr lang="en-US" sz="8800" dirty="0">
                <a:ln w="38100">
                  <a:solidFill>
                    <a:schemeClr val="tx1"/>
                  </a:solidFill>
                </a:ln>
                <a:solidFill>
                  <a:srgbClr val="563E29"/>
                </a:solidFill>
                <a:latin typeface="Coiny" panose="02000903060500060000" pitchFamily="2" charset="0"/>
                <a:cs typeface="FC Candy" panose="020B0500040200020003" pitchFamily="34" charset="-34"/>
              </a:endParaRPr>
            </a:p>
          </p:txBody>
        </p:sp>
        <p:sp>
          <p:nvSpPr>
            <p:cNvPr id="124" name="TextBox 123">
              <a:extLst>
                <a:ext uri="{FF2B5EF4-FFF2-40B4-BE49-F238E27FC236}">
                  <a16:creationId xmlns:a16="http://schemas.microsoft.com/office/drawing/2014/main" id="{C60816B6-FA11-453B-83F1-D61583BC5CB2}"/>
                </a:ext>
              </a:extLst>
            </p:cNvPr>
            <p:cNvSpPr txBox="1"/>
            <p:nvPr/>
          </p:nvSpPr>
          <p:spPr>
            <a:xfrm>
              <a:off x="3198155" y="465418"/>
              <a:ext cx="6344887" cy="2800767"/>
            </a:xfrm>
            <a:prstGeom prst="rect">
              <a:avLst/>
            </a:prstGeom>
            <a:noFill/>
          </p:spPr>
          <p:txBody>
            <a:bodyPr wrap="square" rtlCol="0">
              <a:spAutoFit/>
            </a:bodyPr>
            <a:lstStyle/>
            <a:p>
              <a:pPr algn="ctr"/>
              <a:r>
                <a:rPr lang="en-US" sz="8800">
                  <a:ln w="38100">
                    <a:solidFill>
                      <a:schemeClr val="tx1"/>
                    </a:solidFill>
                  </a:ln>
                  <a:solidFill>
                    <a:srgbClr val="FEBB07"/>
                  </a:solidFill>
                  <a:latin typeface="Coiny" panose="02000903060500060000" pitchFamily="2" charset="0"/>
                  <a:cs typeface="FC Candy" panose="020B0500040200020003" pitchFamily="34" charset="-34"/>
                </a:rPr>
                <a:t>Ôn tập </a:t>
              </a:r>
            </a:p>
            <a:p>
              <a:pPr algn="ctr"/>
              <a:r>
                <a:rPr lang="en-US" sz="8800">
                  <a:ln w="38100">
                    <a:solidFill>
                      <a:schemeClr val="tx1"/>
                    </a:solidFill>
                  </a:ln>
                  <a:solidFill>
                    <a:srgbClr val="FEBB07"/>
                  </a:solidFill>
                  <a:latin typeface="Coiny" panose="02000903060500060000" pitchFamily="2" charset="0"/>
                  <a:cs typeface="FC Candy" panose="020B0500040200020003" pitchFamily="34" charset="-34"/>
                </a:rPr>
                <a:t>phép trừ</a:t>
              </a:r>
              <a:endParaRPr lang="en-US" sz="8800" dirty="0">
                <a:ln w="38100">
                  <a:solidFill>
                    <a:schemeClr val="tx1"/>
                  </a:solidFill>
                </a:ln>
                <a:solidFill>
                  <a:srgbClr val="FEBB07"/>
                </a:solidFill>
                <a:latin typeface="Coiny" panose="02000903060500060000" pitchFamily="2" charset="0"/>
                <a:cs typeface="FC Candy" panose="020B0500040200020003" pitchFamily="34" charset="-34"/>
              </a:endParaRPr>
            </a:p>
          </p:txBody>
        </p:sp>
      </p:grpSp>
      <p:grpSp>
        <p:nvGrpSpPr>
          <p:cNvPr id="142" name="Group 141">
            <a:extLst>
              <a:ext uri="{FF2B5EF4-FFF2-40B4-BE49-F238E27FC236}">
                <a16:creationId xmlns:a16="http://schemas.microsoft.com/office/drawing/2014/main" id="{4FCE34B5-4928-43BC-9C37-E98490C8B313}"/>
              </a:ext>
            </a:extLst>
          </p:cNvPr>
          <p:cNvGrpSpPr/>
          <p:nvPr/>
        </p:nvGrpSpPr>
        <p:grpSpPr>
          <a:xfrm rot="758108">
            <a:off x="8767918" y="681480"/>
            <a:ext cx="813963" cy="800726"/>
            <a:chOff x="7825113" y="491768"/>
            <a:chExt cx="838888" cy="825246"/>
          </a:xfrm>
        </p:grpSpPr>
        <p:sp>
          <p:nvSpPr>
            <p:cNvPr id="143" name="Oval 142">
              <a:extLst>
                <a:ext uri="{FF2B5EF4-FFF2-40B4-BE49-F238E27FC236}">
                  <a16:creationId xmlns:a16="http://schemas.microsoft.com/office/drawing/2014/main" id="{EF27DBC5-3825-40B8-AF4E-DFBAD6B4A427}"/>
                </a:ext>
              </a:extLst>
            </p:cNvPr>
            <p:cNvSpPr/>
            <p:nvPr/>
          </p:nvSpPr>
          <p:spPr>
            <a:xfrm>
              <a:off x="8065506" y="49176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2E21DF0E-9D87-44BC-A364-3AD21F7B31AE}"/>
                </a:ext>
              </a:extLst>
            </p:cNvPr>
            <p:cNvSpPr/>
            <p:nvPr/>
          </p:nvSpPr>
          <p:spPr>
            <a:xfrm>
              <a:off x="8283329" y="671031"/>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F3EE353B-B385-4EF7-8929-5AC9420F11F1}"/>
                </a:ext>
              </a:extLst>
            </p:cNvPr>
            <p:cNvSpPr/>
            <p:nvPr/>
          </p:nvSpPr>
          <p:spPr>
            <a:xfrm>
              <a:off x="8193480" y="936342"/>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085AD811-4651-4055-A500-9B09C09F7E7E}"/>
                </a:ext>
              </a:extLst>
            </p:cNvPr>
            <p:cNvSpPr/>
            <p:nvPr/>
          </p:nvSpPr>
          <p:spPr>
            <a:xfrm>
              <a:off x="7825113" y="63529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9FE8D738-87A3-4600-8F38-EFB89D21CC16}"/>
                </a:ext>
              </a:extLst>
            </p:cNvPr>
            <p:cNvSpPr/>
            <p:nvPr/>
          </p:nvSpPr>
          <p:spPr>
            <a:xfrm>
              <a:off x="7877977" y="91995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143FADB8-5B31-4740-B7D8-84E0FCD074A6}"/>
                </a:ext>
              </a:extLst>
            </p:cNvPr>
            <p:cNvSpPr/>
            <p:nvPr/>
          </p:nvSpPr>
          <p:spPr>
            <a:xfrm>
              <a:off x="8090239" y="746325"/>
              <a:ext cx="331259" cy="331259"/>
            </a:xfrm>
            <a:prstGeom prst="ellipse">
              <a:avLst/>
            </a:prstGeom>
            <a:solidFill>
              <a:srgbClr val="FEBB0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4A739835-9B5C-4C83-A776-C0D7C59D382E}"/>
              </a:ext>
            </a:extLst>
          </p:cNvPr>
          <p:cNvGrpSpPr/>
          <p:nvPr/>
        </p:nvGrpSpPr>
        <p:grpSpPr>
          <a:xfrm rot="758108">
            <a:off x="10895710" y="3838764"/>
            <a:ext cx="521500" cy="513019"/>
            <a:chOff x="7825113" y="491768"/>
            <a:chExt cx="838888" cy="825246"/>
          </a:xfrm>
        </p:grpSpPr>
        <p:sp>
          <p:nvSpPr>
            <p:cNvPr id="150" name="Oval 149">
              <a:extLst>
                <a:ext uri="{FF2B5EF4-FFF2-40B4-BE49-F238E27FC236}">
                  <a16:creationId xmlns:a16="http://schemas.microsoft.com/office/drawing/2014/main" id="{58FA24DD-C31E-44F6-99C5-FAD1F7734313}"/>
                </a:ext>
              </a:extLst>
            </p:cNvPr>
            <p:cNvSpPr/>
            <p:nvPr/>
          </p:nvSpPr>
          <p:spPr>
            <a:xfrm>
              <a:off x="8065506" y="49176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B7DD21D9-8D3F-4620-A858-7D6E1545C8C1}"/>
                </a:ext>
              </a:extLst>
            </p:cNvPr>
            <p:cNvSpPr/>
            <p:nvPr/>
          </p:nvSpPr>
          <p:spPr>
            <a:xfrm>
              <a:off x="8283329" y="671031"/>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28EC955A-F5B4-457F-B00E-5F105A0240BD}"/>
                </a:ext>
              </a:extLst>
            </p:cNvPr>
            <p:cNvSpPr/>
            <p:nvPr/>
          </p:nvSpPr>
          <p:spPr>
            <a:xfrm>
              <a:off x="8193480" y="936342"/>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1CD3541D-3017-4F9B-8AD3-7ACE5A6A6ABF}"/>
                </a:ext>
              </a:extLst>
            </p:cNvPr>
            <p:cNvSpPr/>
            <p:nvPr/>
          </p:nvSpPr>
          <p:spPr>
            <a:xfrm>
              <a:off x="7825113" y="63529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5865ECD1-F5F4-4618-B7E9-0F8BF658A8A2}"/>
                </a:ext>
              </a:extLst>
            </p:cNvPr>
            <p:cNvSpPr/>
            <p:nvPr/>
          </p:nvSpPr>
          <p:spPr>
            <a:xfrm>
              <a:off x="7877977" y="91995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25433656-44DD-4902-BCDF-173A87C6F942}"/>
                </a:ext>
              </a:extLst>
            </p:cNvPr>
            <p:cNvSpPr/>
            <p:nvPr/>
          </p:nvSpPr>
          <p:spPr>
            <a:xfrm>
              <a:off x="8090239" y="746325"/>
              <a:ext cx="331259" cy="331259"/>
            </a:xfrm>
            <a:prstGeom prst="ellipse">
              <a:avLst/>
            </a:prstGeom>
            <a:solidFill>
              <a:srgbClr val="FEBB0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a:extLst>
              <a:ext uri="{FF2B5EF4-FFF2-40B4-BE49-F238E27FC236}">
                <a16:creationId xmlns:a16="http://schemas.microsoft.com/office/drawing/2014/main" id="{AB71F66C-E12D-411D-9204-D9C4A45B2BD0}"/>
              </a:ext>
            </a:extLst>
          </p:cNvPr>
          <p:cNvGrpSpPr/>
          <p:nvPr/>
        </p:nvGrpSpPr>
        <p:grpSpPr>
          <a:xfrm rot="758108">
            <a:off x="1509171" y="5594521"/>
            <a:ext cx="521500" cy="513019"/>
            <a:chOff x="7825113" y="491768"/>
            <a:chExt cx="838888" cy="825246"/>
          </a:xfrm>
        </p:grpSpPr>
        <p:sp>
          <p:nvSpPr>
            <p:cNvPr id="157" name="Oval 156">
              <a:extLst>
                <a:ext uri="{FF2B5EF4-FFF2-40B4-BE49-F238E27FC236}">
                  <a16:creationId xmlns:a16="http://schemas.microsoft.com/office/drawing/2014/main" id="{75E003D9-171F-4BFD-B2B2-7052FABB94E9}"/>
                </a:ext>
              </a:extLst>
            </p:cNvPr>
            <p:cNvSpPr/>
            <p:nvPr/>
          </p:nvSpPr>
          <p:spPr>
            <a:xfrm>
              <a:off x="8065506" y="49176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7AB9796-BF50-40F2-9175-705BB6F2684F}"/>
                </a:ext>
              </a:extLst>
            </p:cNvPr>
            <p:cNvSpPr/>
            <p:nvPr/>
          </p:nvSpPr>
          <p:spPr>
            <a:xfrm>
              <a:off x="8283329" y="671031"/>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1E164DAB-737B-4C95-92ED-E1C7BE25F058}"/>
                </a:ext>
              </a:extLst>
            </p:cNvPr>
            <p:cNvSpPr/>
            <p:nvPr/>
          </p:nvSpPr>
          <p:spPr>
            <a:xfrm>
              <a:off x="8193480" y="936342"/>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A0ABDE80-8970-4C7A-9ED8-EE27E975CAA7}"/>
                </a:ext>
              </a:extLst>
            </p:cNvPr>
            <p:cNvSpPr/>
            <p:nvPr/>
          </p:nvSpPr>
          <p:spPr>
            <a:xfrm>
              <a:off x="7825113" y="63529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6BB1682F-D404-4B4C-B3E8-E6F77F99EBE2}"/>
                </a:ext>
              </a:extLst>
            </p:cNvPr>
            <p:cNvSpPr/>
            <p:nvPr/>
          </p:nvSpPr>
          <p:spPr>
            <a:xfrm>
              <a:off x="7877977" y="91995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C1A63F44-238A-4964-A9A7-4117E3BE3D07}"/>
                </a:ext>
              </a:extLst>
            </p:cNvPr>
            <p:cNvSpPr/>
            <p:nvPr/>
          </p:nvSpPr>
          <p:spPr>
            <a:xfrm>
              <a:off x="8090239" y="746325"/>
              <a:ext cx="331259" cy="331259"/>
            </a:xfrm>
            <a:prstGeom prst="ellipse">
              <a:avLst/>
            </a:prstGeom>
            <a:solidFill>
              <a:srgbClr val="FEBB0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04" name="Picture 8" descr="มีรูปภาพของ: Image about food in pngs ^ - ^ by astoria on We Heart It">
            <a:extLst>
              <a:ext uri="{FF2B5EF4-FFF2-40B4-BE49-F238E27FC236}">
                <a16:creationId xmlns:a16="http://schemas.microsoft.com/office/drawing/2014/main" id="{C72E8D15-2953-481B-A209-5AAE3417FD9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002681">
            <a:off x="687805" y="1925788"/>
            <a:ext cx="2238375" cy="1866900"/>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6" descr="มีรูปภาพของ: Klondike, MRS. FIELDS Chocolate Chip Cookie Ice Cream Sandwich, 7 oz. (12 count)">
            <a:extLst>
              <a:ext uri="{FF2B5EF4-FFF2-40B4-BE49-F238E27FC236}">
                <a16:creationId xmlns:a16="http://schemas.microsoft.com/office/drawing/2014/main" id="{84BFEEB0-A932-4627-9174-6CB374B8309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832" b="89441" l="9787" r="89787">
                        <a14:foregroundMark x1="38723" y1="10559" x2="48511" y2="13665"/>
                        <a14:foregroundMark x1="31915" y1="9317" x2="45106" y2="6832"/>
                        <a14:foregroundMark x1="57447" y1="6832" x2="66809" y2="13665"/>
                        <a14:foregroundMark x1="82979" y1="66460" x2="83404" y2="57143"/>
                      </a14:backgroundRemoval>
                    </a14:imgEffect>
                  </a14:imgLayer>
                </a14:imgProps>
              </a:ext>
              <a:ext uri="{28A0092B-C50C-407E-A947-70E740481C1C}">
                <a14:useLocalDpi xmlns:a14="http://schemas.microsoft.com/office/drawing/2010/main" val="0"/>
              </a:ext>
            </a:extLst>
          </a:blip>
          <a:srcRect/>
          <a:stretch>
            <a:fillRect/>
          </a:stretch>
        </p:blipFill>
        <p:spPr bwMode="auto">
          <a:xfrm rot="2480587">
            <a:off x="9482878" y="2206219"/>
            <a:ext cx="1809847" cy="1239938"/>
          </a:xfrm>
          <a:prstGeom prst="rect">
            <a:avLst/>
          </a:prstGeom>
          <a:noFill/>
          <a:extLst>
            <a:ext uri="{909E8E84-426E-40DD-AFC4-6F175D3DCCD1}">
              <a14:hiddenFill xmlns:a14="http://schemas.microsoft.com/office/drawing/2010/main">
                <a:solidFill>
                  <a:srgbClr val="FFFFFF"/>
                </a:solidFill>
              </a14:hiddenFill>
            </a:ext>
          </a:extLst>
        </p:spPr>
      </p:pic>
      <p:grpSp>
        <p:nvGrpSpPr>
          <p:cNvPr id="168" name="Group 167">
            <a:extLst>
              <a:ext uri="{FF2B5EF4-FFF2-40B4-BE49-F238E27FC236}">
                <a16:creationId xmlns:a16="http://schemas.microsoft.com/office/drawing/2014/main" id="{45FEF2DF-7C5D-45A7-B20A-06BB052CC3C5}"/>
              </a:ext>
            </a:extLst>
          </p:cNvPr>
          <p:cNvGrpSpPr/>
          <p:nvPr/>
        </p:nvGrpSpPr>
        <p:grpSpPr>
          <a:xfrm rot="2197526">
            <a:off x="10803552" y="849728"/>
            <a:ext cx="761242" cy="695416"/>
            <a:chOff x="7557857" y="1942110"/>
            <a:chExt cx="1322386" cy="1208036"/>
          </a:xfrm>
        </p:grpSpPr>
        <p:sp>
          <p:nvSpPr>
            <p:cNvPr id="169" name="Heart 168">
              <a:extLst>
                <a:ext uri="{FF2B5EF4-FFF2-40B4-BE49-F238E27FC236}">
                  <a16:creationId xmlns:a16="http://schemas.microsoft.com/office/drawing/2014/main" id="{070E75FD-7707-4DA0-B298-4951FFF5506D}"/>
                </a:ext>
              </a:extLst>
            </p:cNvPr>
            <p:cNvSpPr/>
            <p:nvPr/>
          </p:nvSpPr>
          <p:spPr>
            <a:xfrm>
              <a:off x="7734151" y="2004055"/>
              <a:ext cx="1146092" cy="1146091"/>
            </a:xfrm>
            <a:prstGeom prst="heart">
              <a:avLst/>
            </a:prstGeom>
            <a:solidFill>
              <a:srgbClr val="563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Heart 169">
              <a:extLst>
                <a:ext uri="{FF2B5EF4-FFF2-40B4-BE49-F238E27FC236}">
                  <a16:creationId xmlns:a16="http://schemas.microsoft.com/office/drawing/2014/main" id="{E26DF7DB-2208-4123-96EF-FD14FBD688AA}"/>
                </a:ext>
              </a:extLst>
            </p:cNvPr>
            <p:cNvSpPr/>
            <p:nvPr/>
          </p:nvSpPr>
          <p:spPr>
            <a:xfrm>
              <a:off x="7557857" y="1942110"/>
              <a:ext cx="1146091" cy="1146091"/>
            </a:xfrm>
            <a:prstGeom prst="heart">
              <a:avLst/>
            </a:prstGeom>
            <a:solidFill>
              <a:srgbClr val="C4540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02" name="Picture 6" descr="มีรูปภาพของ: ♡´･ᴗ･`♡">
            <a:extLst>
              <a:ext uri="{FF2B5EF4-FFF2-40B4-BE49-F238E27FC236}">
                <a16:creationId xmlns:a16="http://schemas.microsoft.com/office/drawing/2014/main" id="{7291FEC8-9A01-4722-9B2F-CFB874C47B98}"/>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746" b="97458" l="5508" r="94068">
                        <a14:foregroundMark x1="21186" y1="35169" x2="51695" y2="71610"/>
                        <a14:foregroundMark x1="76695" y1="38983" x2="66525" y2="91525"/>
                        <a14:foregroundMark x1="82203" y1="40678" x2="83051" y2="86441"/>
                        <a14:foregroundMark x1="86864" y1="35169" x2="87288" y2="54661"/>
                        <a14:foregroundMark x1="79237" y1="33898" x2="45339" y2="40678"/>
                        <a14:foregroundMark x1="21610" y1="34322" x2="49153" y2="36864"/>
                        <a14:foregroundMark x1="19068" y1="57203" x2="19068" y2="84746"/>
                        <a14:foregroundMark x1="11441" y1="90254" x2="54237" y2="94492"/>
                        <a14:foregroundMark x1="48729" y1="80085" x2="49153" y2="98305"/>
                        <a14:foregroundMark x1="76695" y1="75000" x2="78390" y2="90254"/>
                        <a14:foregroundMark x1="94068" y1="37712" x2="92373" y2="44492"/>
                        <a14:foregroundMark x1="5508" y1="81356" x2="10169" y2="87288"/>
                      </a14:backgroundRemoval>
                    </a14:imgEffect>
                  </a14:imgLayer>
                </a14:imgProps>
              </a:ext>
              <a:ext uri="{28A0092B-C50C-407E-A947-70E740481C1C}">
                <a14:useLocalDpi xmlns:a14="http://schemas.microsoft.com/office/drawing/2010/main" val="0"/>
              </a:ext>
            </a:extLst>
          </a:blip>
          <a:srcRect/>
          <a:stretch>
            <a:fillRect/>
          </a:stretch>
        </p:blipFill>
        <p:spPr bwMode="auto">
          <a:xfrm>
            <a:off x="4695827" y="268862"/>
            <a:ext cx="2647552" cy="2647552"/>
          </a:xfrm>
          <a:prstGeom prst="rect">
            <a:avLst/>
          </a:prstGeom>
          <a:noFill/>
          <a:extLst>
            <a:ext uri="{909E8E84-426E-40DD-AFC4-6F175D3DCCD1}">
              <a14:hiddenFill xmlns:a14="http://schemas.microsoft.com/office/drawing/2010/main">
                <a:solidFill>
                  <a:srgbClr val="FFFFFF"/>
                </a:solidFill>
              </a14:hiddenFill>
            </a:ext>
          </a:extLst>
        </p:spPr>
      </p:pic>
      <p:grpSp>
        <p:nvGrpSpPr>
          <p:cNvPr id="135" name="Group 134">
            <a:extLst>
              <a:ext uri="{FF2B5EF4-FFF2-40B4-BE49-F238E27FC236}">
                <a16:creationId xmlns:a16="http://schemas.microsoft.com/office/drawing/2014/main" id="{1E145A9B-5CD6-443E-9040-B0FB2AA49309}"/>
              </a:ext>
            </a:extLst>
          </p:cNvPr>
          <p:cNvGrpSpPr/>
          <p:nvPr/>
        </p:nvGrpSpPr>
        <p:grpSpPr>
          <a:xfrm rot="20440883">
            <a:off x="4649015" y="2201889"/>
            <a:ext cx="521500" cy="513019"/>
            <a:chOff x="7825113" y="491768"/>
            <a:chExt cx="838888" cy="825246"/>
          </a:xfrm>
        </p:grpSpPr>
        <p:sp>
          <p:nvSpPr>
            <p:cNvPr id="136" name="Oval 135">
              <a:extLst>
                <a:ext uri="{FF2B5EF4-FFF2-40B4-BE49-F238E27FC236}">
                  <a16:creationId xmlns:a16="http://schemas.microsoft.com/office/drawing/2014/main" id="{300A485F-1DF9-4A44-92A3-3FA1E5B10CA7}"/>
                </a:ext>
              </a:extLst>
            </p:cNvPr>
            <p:cNvSpPr/>
            <p:nvPr/>
          </p:nvSpPr>
          <p:spPr>
            <a:xfrm>
              <a:off x="8065506" y="49176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1E517BD9-169B-4770-A1CE-3AD64A8DFB28}"/>
                </a:ext>
              </a:extLst>
            </p:cNvPr>
            <p:cNvSpPr/>
            <p:nvPr/>
          </p:nvSpPr>
          <p:spPr>
            <a:xfrm>
              <a:off x="8283329" y="671031"/>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E590AAC0-44B9-4C08-838B-9EB1E7C88409}"/>
                </a:ext>
              </a:extLst>
            </p:cNvPr>
            <p:cNvSpPr/>
            <p:nvPr/>
          </p:nvSpPr>
          <p:spPr>
            <a:xfrm>
              <a:off x="8193480" y="936342"/>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3044BD70-4103-49E4-B1BC-0B7451AF8383}"/>
                </a:ext>
              </a:extLst>
            </p:cNvPr>
            <p:cNvSpPr/>
            <p:nvPr/>
          </p:nvSpPr>
          <p:spPr>
            <a:xfrm>
              <a:off x="7825113" y="63529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99D7FF2D-9623-49A2-A7ED-89212EDEA1F8}"/>
                </a:ext>
              </a:extLst>
            </p:cNvPr>
            <p:cNvSpPr/>
            <p:nvPr/>
          </p:nvSpPr>
          <p:spPr>
            <a:xfrm>
              <a:off x="7877977" y="91995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E7AB73B3-D29B-4EDE-834B-429D495C93A7}"/>
                </a:ext>
              </a:extLst>
            </p:cNvPr>
            <p:cNvSpPr/>
            <p:nvPr/>
          </p:nvSpPr>
          <p:spPr>
            <a:xfrm>
              <a:off x="8090239" y="746325"/>
              <a:ext cx="331259" cy="331259"/>
            </a:xfrm>
            <a:prstGeom prst="ellipse">
              <a:avLst/>
            </a:prstGeom>
            <a:solidFill>
              <a:srgbClr val="FEBB0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301998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1000"/>
                                        <p:tgtEl>
                                          <p:spTgt spid="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3DE"/>
        </a:solidFill>
        <a:effectLst/>
      </p:bgPr>
    </p:bg>
    <p:spTree>
      <p:nvGrpSpPr>
        <p:cNvPr id="1" name=""/>
        <p:cNvGrpSpPr/>
        <p:nvPr/>
      </p:nvGrpSpPr>
      <p:grpSpPr>
        <a:xfrm>
          <a:off x="0" y="0"/>
          <a:ext cx="0" cy="0"/>
          <a:chOff x="0" y="0"/>
          <a:chExt cx="0" cy="0"/>
        </a:xfrm>
      </p:grpSpPr>
      <p:sp>
        <p:nvSpPr>
          <p:cNvPr id="411" name="Frame 410">
            <a:extLst>
              <a:ext uri="{FF2B5EF4-FFF2-40B4-BE49-F238E27FC236}">
                <a16:creationId xmlns:a16="http://schemas.microsoft.com/office/drawing/2014/main" id="{FF948C8F-97DD-4840-81D6-DBB4A04B53AF}"/>
              </a:ext>
            </a:extLst>
          </p:cNvPr>
          <p:cNvSpPr/>
          <p:nvPr/>
        </p:nvSpPr>
        <p:spPr>
          <a:xfrm>
            <a:off x="0" y="-80602"/>
            <a:ext cx="12263978" cy="6998677"/>
          </a:xfrm>
          <a:prstGeom prst="frame">
            <a:avLst>
              <a:gd name="adj1" fmla="val 6721"/>
            </a:avLst>
          </a:prstGeom>
          <a:solidFill>
            <a:srgbClr val="6F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2" name="Chord 135">
            <a:extLst>
              <a:ext uri="{FF2B5EF4-FFF2-40B4-BE49-F238E27FC236}">
                <a16:creationId xmlns:a16="http://schemas.microsoft.com/office/drawing/2014/main" id="{79715661-1C05-4B25-B47A-4B9FF2310C60}"/>
              </a:ext>
            </a:extLst>
          </p:cNvPr>
          <p:cNvSpPr/>
          <p:nvPr/>
        </p:nvSpPr>
        <p:spPr>
          <a:xfrm rot="1800000" flipH="1">
            <a:off x="9323718" y="3711640"/>
            <a:ext cx="3555668" cy="4712343"/>
          </a:xfrm>
          <a:custGeom>
            <a:avLst/>
            <a:gdLst>
              <a:gd name="connsiteX0" fmla="*/ 5583399 w 6541359"/>
              <a:gd name="connsiteY0" fmla="*/ 5583399 h 6541359"/>
              <a:gd name="connsiteX1" fmla="*/ 1635339 w 6541359"/>
              <a:gd name="connsiteY1" fmla="*/ 6103171 h 6541359"/>
              <a:gd name="connsiteX2" fmla="*/ 111445 w 6541359"/>
              <a:gd name="connsiteY2" fmla="*/ 2424165 h 6541359"/>
              <a:gd name="connsiteX3" fmla="*/ 3270679 w 6541359"/>
              <a:gd name="connsiteY3" fmla="*/ -1 h 6541359"/>
              <a:gd name="connsiteX4" fmla="*/ 5583399 w 6541359"/>
              <a:gd name="connsiteY4" fmla="*/ 5583399 h 6541359"/>
              <a:gd name="connsiteX0" fmla="*/ 5583695 w 5583695"/>
              <a:gd name="connsiteY0" fmla="*/ 5380200 h 6338236"/>
              <a:gd name="connsiteX1" fmla="*/ 1635635 w 5583695"/>
              <a:gd name="connsiteY1" fmla="*/ 5899972 h 6338236"/>
              <a:gd name="connsiteX2" fmla="*/ 111741 w 5583695"/>
              <a:gd name="connsiteY2" fmla="*/ 2220966 h 6338236"/>
              <a:gd name="connsiteX3" fmla="*/ 3033908 w 5583695"/>
              <a:gd name="connsiteY3" fmla="*/ 0 h 6338236"/>
              <a:gd name="connsiteX4" fmla="*/ 5583695 w 5583695"/>
              <a:gd name="connsiteY4" fmla="*/ 5380200 h 633823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7105488"/>
              <a:gd name="connsiteX1" fmla="*/ 1635635 w 5583695"/>
              <a:gd name="connsiteY1" fmla="*/ 6189932 h 7105488"/>
              <a:gd name="connsiteX2" fmla="*/ 111741 w 5583695"/>
              <a:gd name="connsiteY2" fmla="*/ 2510926 h 7105488"/>
              <a:gd name="connsiteX3" fmla="*/ 3033908 w 5583695"/>
              <a:gd name="connsiteY3" fmla="*/ 289960 h 7105488"/>
              <a:gd name="connsiteX4" fmla="*/ 5583695 w 5583695"/>
              <a:gd name="connsiteY4" fmla="*/ 5670160 h 7105488"/>
              <a:gd name="connsiteX0" fmla="*/ 5583695 w 5588648"/>
              <a:gd name="connsiteY0" fmla="*/ 5670160 h 7091781"/>
              <a:gd name="connsiteX1" fmla="*/ 1635635 w 5588648"/>
              <a:gd name="connsiteY1" fmla="*/ 6189932 h 7091781"/>
              <a:gd name="connsiteX2" fmla="*/ 111741 w 5588648"/>
              <a:gd name="connsiteY2" fmla="*/ 2510926 h 7091781"/>
              <a:gd name="connsiteX3" fmla="*/ 3033908 w 5588648"/>
              <a:gd name="connsiteY3" fmla="*/ 289960 h 7091781"/>
              <a:gd name="connsiteX4" fmla="*/ 5583695 w 5588648"/>
              <a:gd name="connsiteY4" fmla="*/ 5670160 h 709178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648" h="7406661">
                <a:moveTo>
                  <a:pt x="5583695" y="5985040"/>
                </a:moveTo>
                <a:cubicBezTo>
                  <a:pt x="5722279" y="8318723"/>
                  <a:pt x="2917637" y="7244976"/>
                  <a:pt x="1635635" y="6504812"/>
                </a:cubicBezTo>
                <a:cubicBezTo>
                  <a:pt x="353633" y="5764648"/>
                  <a:pt x="-271396" y="4255693"/>
                  <a:pt x="111741" y="2825806"/>
                </a:cubicBezTo>
                <a:cubicBezTo>
                  <a:pt x="494878" y="1395919"/>
                  <a:pt x="2434113" y="-1173160"/>
                  <a:pt x="3033908" y="604840"/>
                </a:cubicBezTo>
                <a:cubicBezTo>
                  <a:pt x="3076682" y="5344639"/>
                  <a:pt x="4389454" y="2718440"/>
                  <a:pt x="5583695" y="5985040"/>
                </a:cubicBezTo>
                <a:close/>
              </a:path>
            </a:pathLst>
          </a:custGeom>
          <a:solidFill>
            <a:srgbClr val="B38C6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6" name="Group 305">
            <a:extLst>
              <a:ext uri="{FF2B5EF4-FFF2-40B4-BE49-F238E27FC236}">
                <a16:creationId xmlns:a16="http://schemas.microsoft.com/office/drawing/2014/main" id="{4C8B9EB9-AE4E-4948-AD85-D8DFB692266D}"/>
              </a:ext>
            </a:extLst>
          </p:cNvPr>
          <p:cNvGrpSpPr/>
          <p:nvPr/>
        </p:nvGrpSpPr>
        <p:grpSpPr>
          <a:xfrm>
            <a:off x="-103525" y="-10263"/>
            <a:ext cx="12208049" cy="6873133"/>
            <a:chOff x="-16049" y="-1279"/>
            <a:chExt cx="12208049" cy="6873133"/>
          </a:xfrm>
        </p:grpSpPr>
        <p:grpSp>
          <p:nvGrpSpPr>
            <p:cNvPr id="307" name="Group 306">
              <a:extLst>
                <a:ext uri="{FF2B5EF4-FFF2-40B4-BE49-F238E27FC236}">
                  <a16:creationId xmlns:a16="http://schemas.microsoft.com/office/drawing/2014/main" id="{8C2084F8-84FF-435D-979B-C97278F1C613}"/>
                </a:ext>
              </a:extLst>
            </p:cNvPr>
            <p:cNvGrpSpPr/>
            <p:nvPr/>
          </p:nvGrpSpPr>
          <p:grpSpPr>
            <a:xfrm>
              <a:off x="5351081" y="0"/>
              <a:ext cx="2685329" cy="6871854"/>
              <a:chOff x="3611300" y="0"/>
              <a:chExt cx="2685329" cy="6871854"/>
            </a:xfrm>
          </p:grpSpPr>
          <p:cxnSp>
            <p:nvCxnSpPr>
              <p:cNvPr id="389" name="Straight Connector 388">
                <a:extLst>
                  <a:ext uri="{FF2B5EF4-FFF2-40B4-BE49-F238E27FC236}">
                    <a16:creationId xmlns:a16="http://schemas.microsoft.com/office/drawing/2014/main" id="{4FC030FF-2A48-4460-9D28-C327CB922B5B}"/>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A6FFBF58-58C0-4A1B-AFF0-53FE89038C2B}"/>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DA1A442E-FF4A-401A-94F8-344942BD5EE0}"/>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C7AD8C45-E877-4515-A594-7FA29102F7D9}"/>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3B1F8D86-EE0C-410F-95D2-6A356500C60A}"/>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CCED2462-8002-4541-A13F-7538B838D34B}"/>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19C584D9-9919-4D52-A67E-E759445946F9}"/>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66E1CEDD-89E0-4A87-9FFC-151F17C82B95}"/>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B6686860-4BC5-4FE7-B2B0-78F7FBBE3FD1}"/>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756EC205-E756-4536-9842-19607397CD95}"/>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C5D06442-4E8C-4A2A-A343-A1D96C6CEB69}"/>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9C9782DD-6A87-48C8-9D08-C89DC78B4C85}"/>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895A6DF0-41BE-496D-B3D5-6180245C0A3A}"/>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58D580BD-043B-42E5-AB35-63B704F6A427}"/>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6E6A6DE4-7C70-4706-815D-DC7A5614D0FC}"/>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5A18D0E4-D077-4371-B7EF-93AE07D44E96}"/>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D22DC5B7-6A87-4FCE-95FA-5EB109D8E9F2}"/>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4B7CF32C-FCAC-43BF-9718-C43916C71F49}"/>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AD5CD015-A16E-4412-99D2-DF3351F831FE}"/>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C4E89749-A634-44A6-A332-FA655B1299A3}"/>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08" name="Group 307">
              <a:extLst>
                <a:ext uri="{FF2B5EF4-FFF2-40B4-BE49-F238E27FC236}">
                  <a16:creationId xmlns:a16="http://schemas.microsoft.com/office/drawing/2014/main" id="{B9F0B32D-C326-4003-92FC-13BA6DA6E526}"/>
                </a:ext>
              </a:extLst>
            </p:cNvPr>
            <p:cNvGrpSpPr/>
            <p:nvPr/>
          </p:nvGrpSpPr>
          <p:grpSpPr>
            <a:xfrm>
              <a:off x="2669277" y="-1279"/>
              <a:ext cx="2685329" cy="6871854"/>
              <a:chOff x="3611300" y="0"/>
              <a:chExt cx="2685329" cy="6871854"/>
            </a:xfrm>
          </p:grpSpPr>
          <p:cxnSp>
            <p:nvCxnSpPr>
              <p:cNvPr id="369" name="Straight Connector 368">
                <a:extLst>
                  <a:ext uri="{FF2B5EF4-FFF2-40B4-BE49-F238E27FC236}">
                    <a16:creationId xmlns:a16="http://schemas.microsoft.com/office/drawing/2014/main" id="{A38CD5A1-1CFC-4182-92A2-C78098FC3C7F}"/>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FF4FF6A1-F63A-484B-B309-4F97A5E58081}"/>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91A8C714-43AF-40B5-A84C-4F31706FDFD3}"/>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2D05CF5E-9695-469B-AAB6-077CD440B41F}"/>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FB51EC03-2EE2-4FF8-827D-BC627C4407B8}"/>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FA3FED74-A80A-499E-A1F9-367027740C8A}"/>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14BD1E55-8ECD-43E2-AFE9-6E18B0A78B5B}"/>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932EC2D9-7C7A-4C59-80D8-5FCFAFD8A489}"/>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9E7B5E2A-A4A5-4D12-846E-922D0F5DD448}"/>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9B7BAE63-6858-40F9-AA8E-E0C53EF60152}"/>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42EF8495-2A13-485D-A7FE-A9133ED63227}"/>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C9D0C2E9-3EB2-4541-BB52-9BA8EDEC80B8}"/>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1839533E-97AB-43EC-AC17-1709865A9A6F}"/>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B9C8C718-070B-45E1-9821-67C43DDBBC71}"/>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6BDF845F-3EF8-44C0-A767-C85F505BE546}"/>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52BB5D23-18B9-42DB-A6C7-0578FFB5B513}"/>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6DC701C8-32AA-4A27-8116-EB325F238A8E}"/>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F5ABE5A7-25D9-4255-8DBE-A850C7AB3795}"/>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5F5A946C-3A65-4F02-A59D-84DB11457E2B}"/>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6CD215D9-5CA5-498B-B64F-31835876F08A}"/>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09" name="Group 308">
              <a:extLst>
                <a:ext uri="{FF2B5EF4-FFF2-40B4-BE49-F238E27FC236}">
                  <a16:creationId xmlns:a16="http://schemas.microsoft.com/office/drawing/2014/main" id="{33BCE14E-9FAC-4D10-94C8-37507B73A3B3}"/>
                </a:ext>
              </a:extLst>
            </p:cNvPr>
            <p:cNvGrpSpPr/>
            <p:nvPr/>
          </p:nvGrpSpPr>
          <p:grpSpPr>
            <a:xfrm>
              <a:off x="-16049" y="0"/>
              <a:ext cx="2685329" cy="6871854"/>
              <a:chOff x="3611300" y="0"/>
              <a:chExt cx="2685329" cy="6871854"/>
            </a:xfrm>
          </p:grpSpPr>
          <p:cxnSp>
            <p:nvCxnSpPr>
              <p:cNvPr id="348" name="Straight Connector 347">
                <a:extLst>
                  <a:ext uri="{FF2B5EF4-FFF2-40B4-BE49-F238E27FC236}">
                    <a16:creationId xmlns:a16="http://schemas.microsoft.com/office/drawing/2014/main" id="{701D3D13-6C5C-4992-B543-321A46513BC9}"/>
                  </a:ext>
                </a:extLst>
              </p:cNvPr>
              <p:cNvCxnSpPr/>
              <p:nvPr/>
            </p:nvCxnSpPr>
            <p:spPr>
              <a:xfrm>
                <a:off x="361130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06DD2610-130B-4701-829B-EB6B1E42AEAE}"/>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55BE273D-0F92-4AFB-865A-13F0A75D7B26}"/>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CA6EB618-BD86-4AD6-AF6A-B3934DBD7CFE}"/>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A35C900E-0446-47CC-AE2F-1A70D7767724}"/>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9E52CC7A-D25D-4F39-9528-AF367C256E20}"/>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B74EA7B0-E9D5-4D2B-96C2-CD9F3A051742}"/>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9DEFDC93-B08B-4C5F-AC6D-1EBF55997683}"/>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69A4D887-C0A6-4EEE-9A23-27C31804B080}"/>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44F21771-1306-422A-AF9A-9D9DE698489C}"/>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870C0D6F-E93C-4A50-A496-496D8AB844DB}"/>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9A94A56D-598C-48FD-8E82-AAC90D8259E4}"/>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ECCC131B-9F72-48EE-96E6-FE6548EA6AA0}"/>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A9B2DB61-E6D8-4723-ACD5-C102C2FD1695}"/>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FE6D7772-F257-485A-880A-D4992B71389D}"/>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423193BC-4C52-48F5-8F39-215811135B27}"/>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F2D15E7E-0E87-4D08-BAFD-83F6B22354D4}"/>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CD0F20F8-DA6F-4E95-8C5B-168263E57DAB}"/>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B3513295-E807-40CD-9DB0-C992569EBD97}"/>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CF8C3F78-C323-4F4B-A1A4-EB72CB393891}"/>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3F82B913-1FCC-441B-9D32-3A0A3DE67D17}"/>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10" name="Group 309">
              <a:extLst>
                <a:ext uri="{FF2B5EF4-FFF2-40B4-BE49-F238E27FC236}">
                  <a16:creationId xmlns:a16="http://schemas.microsoft.com/office/drawing/2014/main" id="{01757B52-A2C3-418B-A717-DA62E155F11A}"/>
                </a:ext>
              </a:extLst>
            </p:cNvPr>
            <p:cNvGrpSpPr/>
            <p:nvPr/>
          </p:nvGrpSpPr>
          <p:grpSpPr>
            <a:xfrm>
              <a:off x="10711166" y="0"/>
              <a:ext cx="1480834" cy="6871854"/>
              <a:chOff x="10711166" y="0"/>
              <a:chExt cx="1480834" cy="6871854"/>
            </a:xfrm>
          </p:grpSpPr>
          <p:cxnSp>
            <p:nvCxnSpPr>
              <p:cNvPr id="331" name="Straight Connector 330">
                <a:extLst>
                  <a:ext uri="{FF2B5EF4-FFF2-40B4-BE49-F238E27FC236}">
                    <a16:creationId xmlns:a16="http://schemas.microsoft.com/office/drawing/2014/main" id="{457CDEAE-5EA4-42CA-9712-AB5CD74E0584}"/>
                  </a:ext>
                </a:extLst>
              </p:cNvPr>
              <p:cNvCxnSpPr>
                <a:cxnSpLocks/>
              </p:cNvCxnSpPr>
              <p:nvPr/>
            </p:nvCxnSpPr>
            <p:spPr>
              <a:xfrm>
                <a:off x="11248232"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4EAC11D1-82E2-4240-BFD7-0EFD1854DA35}"/>
                  </a:ext>
                </a:extLst>
              </p:cNvPr>
              <p:cNvCxnSpPr>
                <a:cxnSpLocks/>
              </p:cNvCxnSpPr>
              <p:nvPr/>
            </p:nvCxnSpPr>
            <p:spPr>
              <a:xfrm>
                <a:off x="11785297"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3459F72A-7669-459F-8518-EEC3F8A3B719}"/>
                  </a:ext>
                </a:extLst>
              </p:cNvPr>
              <p:cNvCxnSpPr>
                <a:cxnSpLocks/>
              </p:cNvCxnSpPr>
              <p:nvPr/>
            </p:nvCxnSpPr>
            <p:spPr>
              <a:xfrm>
                <a:off x="10711167" y="0"/>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E46D682A-141D-4906-BA7C-DE35F613359C}"/>
                  </a:ext>
                </a:extLst>
              </p:cNvPr>
              <p:cNvCxnSpPr>
                <a:cxnSpLocks/>
              </p:cNvCxnSpPr>
              <p:nvPr/>
            </p:nvCxnSpPr>
            <p:spPr>
              <a:xfrm>
                <a:off x="10711168" y="490847"/>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666FEA43-7535-4019-B6C1-A4324BE440D7}"/>
                  </a:ext>
                </a:extLst>
              </p:cNvPr>
              <p:cNvCxnSpPr>
                <a:cxnSpLocks/>
              </p:cNvCxnSpPr>
              <p:nvPr/>
            </p:nvCxnSpPr>
            <p:spPr>
              <a:xfrm>
                <a:off x="10711168" y="98169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8302FCE1-0A55-470C-80F1-020D8A672D63}"/>
                  </a:ext>
                </a:extLst>
              </p:cNvPr>
              <p:cNvCxnSpPr>
                <a:cxnSpLocks/>
              </p:cNvCxnSpPr>
              <p:nvPr/>
            </p:nvCxnSpPr>
            <p:spPr>
              <a:xfrm>
                <a:off x="10711167" y="1472541"/>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A3B3395C-3FAB-4D69-BD1C-89395B37FF60}"/>
                  </a:ext>
                </a:extLst>
              </p:cNvPr>
              <p:cNvCxnSpPr>
                <a:cxnSpLocks/>
              </p:cNvCxnSpPr>
              <p:nvPr/>
            </p:nvCxnSpPr>
            <p:spPr>
              <a:xfrm>
                <a:off x="10711168" y="1963388"/>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E31FB345-5A9E-4BE3-BE67-F8E33E096515}"/>
                  </a:ext>
                </a:extLst>
              </p:cNvPr>
              <p:cNvCxnSpPr>
                <a:cxnSpLocks/>
              </p:cNvCxnSpPr>
              <p:nvPr/>
            </p:nvCxnSpPr>
            <p:spPr>
              <a:xfrm>
                <a:off x="10711166" y="2454235"/>
                <a:ext cx="1480834"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4A97CE38-5E05-4A06-A049-E8BA8A572BA4}"/>
                  </a:ext>
                </a:extLst>
              </p:cNvPr>
              <p:cNvCxnSpPr>
                <a:cxnSpLocks/>
              </p:cNvCxnSpPr>
              <p:nvPr/>
            </p:nvCxnSpPr>
            <p:spPr>
              <a:xfrm>
                <a:off x="10711167" y="2945082"/>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9B8FC491-77AE-4F26-AF4F-E07B9A0308D5}"/>
                  </a:ext>
                </a:extLst>
              </p:cNvPr>
              <p:cNvCxnSpPr>
                <a:cxnSpLocks/>
              </p:cNvCxnSpPr>
              <p:nvPr/>
            </p:nvCxnSpPr>
            <p:spPr>
              <a:xfrm>
                <a:off x="10711167" y="3435929"/>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A28E3B2C-65C3-4F49-AC02-69BB5BA41E7E}"/>
                  </a:ext>
                </a:extLst>
              </p:cNvPr>
              <p:cNvCxnSpPr>
                <a:cxnSpLocks/>
              </p:cNvCxnSpPr>
              <p:nvPr/>
            </p:nvCxnSpPr>
            <p:spPr>
              <a:xfrm>
                <a:off x="10711166" y="4417623"/>
                <a:ext cx="1480834"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28E21369-E7E4-4FB9-8747-D5095A3635FE}"/>
                  </a:ext>
                </a:extLst>
              </p:cNvPr>
              <p:cNvCxnSpPr>
                <a:cxnSpLocks/>
              </p:cNvCxnSpPr>
              <p:nvPr/>
            </p:nvCxnSpPr>
            <p:spPr>
              <a:xfrm>
                <a:off x="10711167" y="3926776"/>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AD18B1AF-13D4-4EC6-855C-30761A14E783}"/>
                  </a:ext>
                </a:extLst>
              </p:cNvPr>
              <p:cNvCxnSpPr>
                <a:cxnSpLocks/>
              </p:cNvCxnSpPr>
              <p:nvPr/>
            </p:nvCxnSpPr>
            <p:spPr>
              <a:xfrm>
                <a:off x="10711167" y="4908470"/>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70A34842-4A8C-4EBD-899C-9EB5AA65AB08}"/>
                  </a:ext>
                </a:extLst>
              </p:cNvPr>
              <p:cNvCxnSpPr>
                <a:cxnSpLocks/>
              </p:cNvCxnSpPr>
              <p:nvPr/>
            </p:nvCxnSpPr>
            <p:spPr>
              <a:xfrm>
                <a:off x="10711168" y="5399317"/>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3D139BE3-68CC-4E7D-9F64-2C569A51570B}"/>
                  </a:ext>
                </a:extLst>
              </p:cNvPr>
              <p:cNvCxnSpPr>
                <a:cxnSpLocks/>
              </p:cNvCxnSpPr>
              <p:nvPr/>
            </p:nvCxnSpPr>
            <p:spPr>
              <a:xfrm>
                <a:off x="10711167" y="6381011"/>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C60441D0-F88E-43D2-B293-273A78B1FA36}"/>
                  </a:ext>
                </a:extLst>
              </p:cNvPr>
              <p:cNvCxnSpPr>
                <a:cxnSpLocks/>
              </p:cNvCxnSpPr>
              <p:nvPr/>
            </p:nvCxnSpPr>
            <p:spPr>
              <a:xfrm>
                <a:off x="10711168" y="589016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D3DB9159-88B9-4F1C-9733-8AC504E6D374}"/>
                  </a:ext>
                </a:extLst>
              </p:cNvPr>
              <p:cNvCxnSpPr>
                <a:cxnSpLocks/>
              </p:cNvCxnSpPr>
              <p:nvPr/>
            </p:nvCxnSpPr>
            <p:spPr>
              <a:xfrm>
                <a:off x="10711168" y="687185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311" name="Group 310">
              <a:extLst>
                <a:ext uri="{FF2B5EF4-FFF2-40B4-BE49-F238E27FC236}">
                  <a16:creationId xmlns:a16="http://schemas.microsoft.com/office/drawing/2014/main" id="{8BB0F49E-97F6-4327-853A-A201D3CC1D42}"/>
                </a:ext>
              </a:extLst>
            </p:cNvPr>
            <p:cNvGrpSpPr/>
            <p:nvPr/>
          </p:nvGrpSpPr>
          <p:grpSpPr>
            <a:xfrm>
              <a:off x="8032886" y="0"/>
              <a:ext cx="2685329" cy="6871854"/>
              <a:chOff x="3611300" y="0"/>
              <a:chExt cx="2685329" cy="6871854"/>
            </a:xfrm>
          </p:grpSpPr>
          <p:cxnSp>
            <p:nvCxnSpPr>
              <p:cNvPr id="312" name="Straight Connector 311">
                <a:extLst>
                  <a:ext uri="{FF2B5EF4-FFF2-40B4-BE49-F238E27FC236}">
                    <a16:creationId xmlns:a16="http://schemas.microsoft.com/office/drawing/2014/main" id="{8176E972-A8BF-49DA-A557-8D8322EBAEE2}"/>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E24259EA-4E59-4366-ADD8-C0DED5E72EEB}"/>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B5DF0BD5-3A84-4019-BB7E-EDAC8B5375B6}"/>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5314D6E1-614E-47F0-A89B-F423F1A1B2E7}"/>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4D588673-48B0-4C37-88FE-BC81A46CC975}"/>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C49DF654-B1AF-4A63-BDA0-089DB56D59A6}"/>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8769B584-367C-490B-9E6D-2F66F2712B8D}"/>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268644F6-8699-4DF7-B61A-1BF23A30CEE4}"/>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F28C0FFE-5AAD-4E88-BCAF-1D01F0782BD2}"/>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87FAA81A-260C-4AD1-9204-E92249F921DF}"/>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4849532B-4DF9-420F-BEBC-E7A887ED1C84}"/>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8BDA8F1A-953A-4F71-A281-68D85CFFDA1A}"/>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756281E1-9451-4901-9C15-2A3E161C1912}"/>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14560177-2BEB-47CF-94DE-30D95A3372E6}"/>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28F7C205-9EF8-43B8-8A2C-3BFE4BB6CB76}"/>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A4F270C1-A366-45DC-AEF3-DA55F5A44DEA}"/>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5B64FD77-892C-4263-A3DD-B337D17442FD}"/>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AB4534CD-B1EC-4BF0-9503-3C04DC5CF89E}"/>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CE6EAEBB-6BBD-4E32-9EA3-A1B37B514DF3}"/>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sp>
        <p:nvSpPr>
          <p:cNvPr id="413" name="Chord 135">
            <a:extLst>
              <a:ext uri="{FF2B5EF4-FFF2-40B4-BE49-F238E27FC236}">
                <a16:creationId xmlns:a16="http://schemas.microsoft.com/office/drawing/2014/main" id="{E7207F82-B49A-4CB6-9C82-C11C1CA481FD}"/>
              </a:ext>
            </a:extLst>
          </p:cNvPr>
          <p:cNvSpPr/>
          <p:nvPr/>
        </p:nvSpPr>
        <p:spPr>
          <a:xfrm rot="5560599">
            <a:off x="-427142" y="-2189310"/>
            <a:ext cx="3555668" cy="4712343"/>
          </a:xfrm>
          <a:custGeom>
            <a:avLst/>
            <a:gdLst>
              <a:gd name="connsiteX0" fmla="*/ 5583399 w 6541359"/>
              <a:gd name="connsiteY0" fmla="*/ 5583399 h 6541359"/>
              <a:gd name="connsiteX1" fmla="*/ 1635339 w 6541359"/>
              <a:gd name="connsiteY1" fmla="*/ 6103171 h 6541359"/>
              <a:gd name="connsiteX2" fmla="*/ 111445 w 6541359"/>
              <a:gd name="connsiteY2" fmla="*/ 2424165 h 6541359"/>
              <a:gd name="connsiteX3" fmla="*/ 3270679 w 6541359"/>
              <a:gd name="connsiteY3" fmla="*/ -1 h 6541359"/>
              <a:gd name="connsiteX4" fmla="*/ 5583399 w 6541359"/>
              <a:gd name="connsiteY4" fmla="*/ 5583399 h 6541359"/>
              <a:gd name="connsiteX0" fmla="*/ 5583695 w 5583695"/>
              <a:gd name="connsiteY0" fmla="*/ 5380200 h 6338236"/>
              <a:gd name="connsiteX1" fmla="*/ 1635635 w 5583695"/>
              <a:gd name="connsiteY1" fmla="*/ 5899972 h 6338236"/>
              <a:gd name="connsiteX2" fmla="*/ 111741 w 5583695"/>
              <a:gd name="connsiteY2" fmla="*/ 2220966 h 6338236"/>
              <a:gd name="connsiteX3" fmla="*/ 3033908 w 5583695"/>
              <a:gd name="connsiteY3" fmla="*/ 0 h 6338236"/>
              <a:gd name="connsiteX4" fmla="*/ 5583695 w 5583695"/>
              <a:gd name="connsiteY4" fmla="*/ 5380200 h 633823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7105488"/>
              <a:gd name="connsiteX1" fmla="*/ 1635635 w 5583695"/>
              <a:gd name="connsiteY1" fmla="*/ 6189932 h 7105488"/>
              <a:gd name="connsiteX2" fmla="*/ 111741 w 5583695"/>
              <a:gd name="connsiteY2" fmla="*/ 2510926 h 7105488"/>
              <a:gd name="connsiteX3" fmla="*/ 3033908 w 5583695"/>
              <a:gd name="connsiteY3" fmla="*/ 289960 h 7105488"/>
              <a:gd name="connsiteX4" fmla="*/ 5583695 w 5583695"/>
              <a:gd name="connsiteY4" fmla="*/ 5670160 h 7105488"/>
              <a:gd name="connsiteX0" fmla="*/ 5583695 w 5588648"/>
              <a:gd name="connsiteY0" fmla="*/ 5670160 h 7091781"/>
              <a:gd name="connsiteX1" fmla="*/ 1635635 w 5588648"/>
              <a:gd name="connsiteY1" fmla="*/ 6189932 h 7091781"/>
              <a:gd name="connsiteX2" fmla="*/ 111741 w 5588648"/>
              <a:gd name="connsiteY2" fmla="*/ 2510926 h 7091781"/>
              <a:gd name="connsiteX3" fmla="*/ 3033908 w 5588648"/>
              <a:gd name="connsiteY3" fmla="*/ 289960 h 7091781"/>
              <a:gd name="connsiteX4" fmla="*/ 5583695 w 5588648"/>
              <a:gd name="connsiteY4" fmla="*/ 5670160 h 709178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648" h="7406661">
                <a:moveTo>
                  <a:pt x="5583695" y="5985040"/>
                </a:moveTo>
                <a:cubicBezTo>
                  <a:pt x="5722279" y="8318723"/>
                  <a:pt x="2917637" y="7244976"/>
                  <a:pt x="1635635" y="6504812"/>
                </a:cubicBezTo>
                <a:cubicBezTo>
                  <a:pt x="353633" y="5764648"/>
                  <a:pt x="-271396" y="4255693"/>
                  <a:pt x="111741" y="2825806"/>
                </a:cubicBezTo>
                <a:cubicBezTo>
                  <a:pt x="494878" y="1395919"/>
                  <a:pt x="2434113" y="-1173160"/>
                  <a:pt x="3033908" y="604840"/>
                </a:cubicBezTo>
                <a:cubicBezTo>
                  <a:pt x="3076682" y="5344639"/>
                  <a:pt x="4389454" y="2718440"/>
                  <a:pt x="5583695" y="5985040"/>
                </a:cubicBezTo>
                <a:close/>
              </a:path>
            </a:pathLst>
          </a:custGeom>
          <a:solidFill>
            <a:srgbClr val="B38C6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5" name="Group 414">
            <a:extLst>
              <a:ext uri="{FF2B5EF4-FFF2-40B4-BE49-F238E27FC236}">
                <a16:creationId xmlns:a16="http://schemas.microsoft.com/office/drawing/2014/main" id="{0C09413A-90C1-4E76-9E0F-388D16326B58}"/>
              </a:ext>
            </a:extLst>
          </p:cNvPr>
          <p:cNvGrpSpPr/>
          <p:nvPr/>
        </p:nvGrpSpPr>
        <p:grpSpPr>
          <a:xfrm>
            <a:off x="0" y="212871"/>
            <a:ext cx="632946" cy="573414"/>
            <a:chOff x="1731431" y="1784619"/>
            <a:chExt cx="1051621" cy="952710"/>
          </a:xfrm>
        </p:grpSpPr>
        <p:sp>
          <p:nvSpPr>
            <p:cNvPr id="416" name="Star: 5 Points 415">
              <a:extLst>
                <a:ext uri="{FF2B5EF4-FFF2-40B4-BE49-F238E27FC236}">
                  <a16:creationId xmlns:a16="http://schemas.microsoft.com/office/drawing/2014/main" id="{5556B6F5-BD60-483E-8632-631417C6D41C}"/>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Star: 5 Points 416">
              <a:extLst>
                <a:ext uri="{FF2B5EF4-FFF2-40B4-BE49-F238E27FC236}">
                  <a16:creationId xmlns:a16="http://schemas.microsoft.com/office/drawing/2014/main" id="{17BC002D-4017-444C-A75A-9CFE36B969FF}"/>
                </a:ext>
              </a:extLst>
            </p:cNvPr>
            <p:cNvSpPr/>
            <p:nvPr/>
          </p:nvSpPr>
          <p:spPr>
            <a:xfrm rot="21130737">
              <a:off x="1731431" y="1784619"/>
              <a:ext cx="929676" cy="929676"/>
            </a:xfrm>
            <a:prstGeom prst="star5">
              <a:avLst>
                <a:gd name="adj" fmla="val 28883"/>
                <a:gd name="hf" fmla="val 105146"/>
                <a:gd name="vf" fmla="val 110557"/>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8" name="Group 417">
            <a:extLst>
              <a:ext uri="{FF2B5EF4-FFF2-40B4-BE49-F238E27FC236}">
                <a16:creationId xmlns:a16="http://schemas.microsoft.com/office/drawing/2014/main" id="{FC572E88-FB29-4DCC-887C-3CC2EC790E85}"/>
              </a:ext>
            </a:extLst>
          </p:cNvPr>
          <p:cNvGrpSpPr/>
          <p:nvPr/>
        </p:nvGrpSpPr>
        <p:grpSpPr>
          <a:xfrm rot="2700000">
            <a:off x="2952238" y="-115737"/>
            <a:ext cx="632946" cy="573414"/>
            <a:chOff x="1731431" y="1784619"/>
            <a:chExt cx="1051621" cy="952710"/>
          </a:xfrm>
        </p:grpSpPr>
        <p:sp>
          <p:nvSpPr>
            <p:cNvPr id="419" name="Star: 5 Points 418">
              <a:extLst>
                <a:ext uri="{FF2B5EF4-FFF2-40B4-BE49-F238E27FC236}">
                  <a16:creationId xmlns:a16="http://schemas.microsoft.com/office/drawing/2014/main" id="{7B772F8A-1D60-4205-86C2-82D4C775D91D}"/>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Star: 5 Points 419">
              <a:extLst>
                <a:ext uri="{FF2B5EF4-FFF2-40B4-BE49-F238E27FC236}">
                  <a16:creationId xmlns:a16="http://schemas.microsoft.com/office/drawing/2014/main" id="{CD17A4F9-6EFB-493B-8EDB-BC94FC6C3CE6}"/>
                </a:ext>
              </a:extLst>
            </p:cNvPr>
            <p:cNvSpPr/>
            <p:nvPr/>
          </p:nvSpPr>
          <p:spPr>
            <a:xfrm rot="21130737">
              <a:off x="1731431" y="1784619"/>
              <a:ext cx="929676" cy="929676"/>
            </a:xfrm>
            <a:prstGeom prst="star5">
              <a:avLst>
                <a:gd name="adj" fmla="val 28883"/>
                <a:gd name="hf" fmla="val 105146"/>
                <a:gd name="vf" fmla="val 110557"/>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3" name="Oval 422">
            <a:extLst>
              <a:ext uri="{FF2B5EF4-FFF2-40B4-BE49-F238E27FC236}">
                <a16:creationId xmlns:a16="http://schemas.microsoft.com/office/drawing/2014/main" id="{EB9EFF46-6798-44F3-B793-45FCAC13607C}"/>
              </a:ext>
            </a:extLst>
          </p:cNvPr>
          <p:cNvSpPr/>
          <p:nvPr/>
        </p:nvSpPr>
        <p:spPr>
          <a:xfrm>
            <a:off x="1529641" y="468895"/>
            <a:ext cx="331259" cy="331259"/>
          </a:xfrm>
          <a:prstGeom prst="ellipse">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4" name="Group 423">
            <a:extLst>
              <a:ext uri="{FF2B5EF4-FFF2-40B4-BE49-F238E27FC236}">
                <a16:creationId xmlns:a16="http://schemas.microsoft.com/office/drawing/2014/main" id="{FBAC9562-A07C-4417-8140-0F9A580062E3}"/>
              </a:ext>
            </a:extLst>
          </p:cNvPr>
          <p:cNvGrpSpPr/>
          <p:nvPr/>
        </p:nvGrpSpPr>
        <p:grpSpPr>
          <a:xfrm rot="2700000">
            <a:off x="11640842" y="4522316"/>
            <a:ext cx="632946" cy="573414"/>
            <a:chOff x="1731431" y="1784619"/>
            <a:chExt cx="1051621" cy="952710"/>
          </a:xfrm>
        </p:grpSpPr>
        <p:sp>
          <p:nvSpPr>
            <p:cNvPr id="425" name="Star: 5 Points 424">
              <a:extLst>
                <a:ext uri="{FF2B5EF4-FFF2-40B4-BE49-F238E27FC236}">
                  <a16:creationId xmlns:a16="http://schemas.microsoft.com/office/drawing/2014/main" id="{17E2153E-0DCF-425B-AA0C-76B17178F1F5}"/>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Star: 5 Points 425">
              <a:extLst>
                <a:ext uri="{FF2B5EF4-FFF2-40B4-BE49-F238E27FC236}">
                  <a16:creationId xmlns:a16="http://schemas.microsoft.com/office/drawing/2014/main" id="{832261A8-96CE-4727-A2C3-9635405372DC}"/>
                </a:ext>
              </a:extLst>
            </p:cNvPr>
            <p:cNvSpPr/>
            <p:nvPr/>
          </p:nvSpPr>
          <p:spPr>
            <a:xfrm rot="21130737">
              <a:off x="1731431" y="1784619"/>
              <a:ext cx="929676" cy="929676"/>
            </a:xfrm>
            <a:prstGeom prst="star5">
              <a:avLst>
                <a:gd name="adj" fmla="val 28883"/>
                <a:gd name="hf" fmla="val 105146"/>
                <a:gd name="vf" fmla="val 110557"/>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227862F1-3142-4DA9-8678-5619CF64CFCD}"/>
              </a:ext>
            </a:extLst>
          </p:cNvPr>
          <p:cNvSpPr/>
          <p:nvPr/>
        </p:nvSpPr>
        <p:spPr>
          <a:xfrm>
            <a:off x="3661102" y="1236747"/>
            <a:ext cx="5593889" cy="125852"/>
          </a:xfrm>
          <a:custGeom>
            <a:avLst/>
            <a:gdLst>
              <a:gd name="connsiteX0" fmla="*/ 0 w 5593889"/>
              <a:gd name="connsiteY0" fmla="*/ 0 h 125852"/>
              <a:gd name="connsiteX1" fmla="*/ 503450 w 5593889"/>
              <a:gd name="connsiteY1" fmla="*/ 0 h 125852"/>
              <a:gd name="connsiteX2" fmla="*/ 950961 w 5593889"/>
              <a:gd name="connsiteY2" fmla="*/ 0 h 125852"/>
              <a:gd name="connsiteX3" fmla="*/ 1510350 w 5593889"/>
              <a:gd name="connsiteY3" fmla="*/ 0 h 125852"/>
              <a:gd name="connsiteX4" fmla="*/ 1957861 w 5593889"/>
              <a:gd name="connsiteY4" fmla="*/ 0 h 125852"/>
              <a:gd name="connsiteX5" fmla="*/ 2349433 w 5593889"/>
              <a:gd name="connsiteY5" fmla="*/ 0 h 125852"/>
              <a:gd name="connsiteX6" fmla="*/ 2964761 w 5593889"/>
              <a:gd name="connsiteY6" fmla="*/ 0 h 125852"/>
              <a:gd name="connsiteX7" fmla="*/ 3524150 w 5593889"/>
              <a:gd name="connsiteY7" fmla="*/ 0 h 125852"/>
              <a:gd name="connsiteX8" fmla="*/ 3915722 w 5593889"/>
              <a:gd name="connsiteY8" fmla="*/ 0 h 125852"/>
              <a:gd name="connsiteX9" fmla="*/ 4363233 w 5593889"/>
              <a:gd name="connsiteY9" fmla="*/ 0 h 125852"/>
              <a:gd name="connsiteX10" fmla="*/ 4978561 w 5593889"/>
              <a:gd name="connsiteY10" fmla="*/ 0 h 125852"/>
              <a:gd name="connsiteX11" fmla="*/ 5593889 w 5593889"/>
              <a:gd name="connsiteY11" fmla="*/ 0 h 125852"/>
              <a:gd name="connsiteX12" fmla="*/ 5593889 w 5593889"/>
              <a:gd name="connsiteY12" fmla="*/ 125852 h 125852"/>
              <a:gd name="connsiteX13" fmla="*/ 5034500 w 5593889"/>
              <a:gd name="connsiteY13" fmla="*/ 125852 h 125852"/>
              <a:gd name="connsiteX14" fmla="*/ 4586989 w 5593889"/>
              <a:gd name="connsiteY14" fmla="*/ 125852 h 125852"/>
              <a:gd name="connsiteX15" fmla="*/ 4027600 w 5593889"/>
              <a:gd name="connsiteY15" fmla="*/ 125852 h 125852"/>
              <a:gd name="connsiteX16" fmla="*/ 3468211 w 5593889"/>
              <a:gd name="connsiteY16" fmla="*/ 125852 h 125852"/>
              <a:gd name="connsiteX17" fmla="*/ 2796945 w 5593889"/>
              <a:gd name="connsiteY17" fmla="*/ 125852 h 125852"/>
              <a:gd name="connsiteX18" fmla="*/ 2237556 w 5593889"/>
              <a:gd name="connsiteY18" fmla="*/ 125852 h 125852"/>
              <a:gd name="connsiteX19" fmla="*/ 1790044 w 5593889"/>
              <a:gd name="connsiteY19" fmla="*/ 125852 h 125852"/>
              <a:gd name="connsiteX20" fmla="*/ 1398472 w 5593889"/>
              <a:gd name="connsiteY20" fmla="*/ 125852 h 125852"/>
              <a:gd name="connsiteX21" fmla="*/ 950961 w 5593889"/>
              <a:gd name="connsiteY21" fmla="*/ 125852 h 125852"/>
              <a:gd name="connsiteX22" fmla="*/ 0 w 5593889"/>
              <a:gd name="connsiteY22" fmla="*/ 125852 h 125852"/>
              <a:gd name="connsiteX23" fmla="*/ 0 w 5593889"/>
              <a:gd name="connsiteY23" fmla="*/ 0 h 12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93889" h="125852" fill="none" extrusionOk="0">
                <a:moveTo>
                  <a:pt x="0" y="0"/>
                </a:moveTo>
                <a:cubicBezTo>
                  <a:pt x="163976" y="-33691"/>
                  <a:pt x="307450" y="40169"/>
                  <a:pt x="503450" y="0"/>
                </a:cubicBezTo>
                <a:cubicBezTo>
                  <a:pt x="699450" y="-40169"/>
                  <a:pt x="748314" y="24747"/>
                  <a:pt x="950961" y="0"/>
                </a:cubicBezTo>
                <a:cubicBezTo>
                  <a:pt x="1153608" y="-24747"/>
                  <a:pt x="1331669" y="40631"/>
                  <a:pt x="1510350" y="0"/>
                </a:cubicBezTo>
                <a:cubicBezTo>
                  <a:pt x="1689031" y="-40631"/>
                  <a:pt x="1800456" y="12478"/>
                  <a:pt x="1957861" y="0"/>
                </a:cubicBezTo>
                <a:cubicBezTo>
                  <a:pt x="2115266" y="-12478"/>
                  <a:pt x="2198739" y="43274"/>
                  <a:pt x="2349433" y="0"/>
                </a:cubicBezTo>
                <a:cubicBezTo>
                  <a:pt x="2500127" y="-43274"/>
                  <a:pt x="2795823" y="28333"/>
                  <a:pt x="2964761" y="0"/>
                </a:cubicBezTo>
                <a:cubicBezTo>
                  <a:pt x="3133699" y="-28333"/>
                  <a:pt x="3270493" y="30511"/>
                  <a:pt x="3524150" y="0"/>
                </a:cubicBezTo>
                <a:cubicBezTo>
                  <a:pt x="3777807" y="-30511"/>
                  <a:pt x="3814614" y="17738"/>
                  <a:pt x="3915722" y="0"/>
                </a:cubicBezTo>
                <a:cubicBezTo>
                  <a:pt x="4016830" y="-17738"/>
                  <a:pt x="4197301" y="53136"/>
                  <a:pt x="4363233" y="0"/>
                </a:cubicBezTo>
                <a:cubicBezTo>
                  <a:pt x="4529165" y="-53136"/>
                  <a:pt x="4759244" y="18366"/>
                  <a:pt x="4978561" y="0"/>
                </a:cubicBezTo>
                <a:cubicBezTo>
                  <a:pt x="5197878" y="-18366"/>
                  <a:pt x="5431551" y="10109"/>
                  <a:pt x="5593889" y="0"/>
                </a:cubicBezTo>
                <a:cubicBezTo>
                  <a:pt x="5601069" y="49258"/>
                  <a:pt x="5581578" y="71774"/>
                  <a:pt x="5593889" y="125852"/>
                </a:cubicBezTo>
                <a:cubicBezTo>
                  <a:pt x="5317255" y="183374"/>
                  <a:pt x="5247115" y="113947"/>
                  <a:pt x="5034500" y="125852"/>
                </a:cubicBezTo>
                <a:cubicBezTo>
                  <a:pt x="4821885" y="137757"/>
                  <a:pt x="4809341" y="79938"/>
                  <a:pt x="4586989" y="125852"/>
                </a:cubicBezTo>
                <a:cubicBezTo>
                  <a:pt x="4364637" y="171766"/>
                  <a:pt x="4298443" y="76675"/>
                  <a:pt x="4027600" y="125852"/>
                </a:cubicBezTo>
                <a:cubicBezTo>
                  <a:pt x="3756757" y="175029"/>
                  <a:pt x="3588292" y="84743"/>
                  <a:pt x="3468211" y="125852"/>
                </a:cubicBezTo>
                <a:cubicBezTo>
                  <a:pt x="3348130" y="166961"/>
                  <a:pt x="3107603" y="91749"/>
                  <a:pt x="2796945" y="125852"/>
                </a:cubicBezTo>
                <a:cubicBezTo>
                  <a:pt x="2486287" y="159955"/>
                  <a:pt x="2460469" y="76469"/>
                  <a:pt x="2237556" y="125852"/>
                </a:cubicBezTo>
                <a:cubicBezTo>
                  <a:pt x="2014643" y="175235"/>
                  <a:pt x="1975559" y="123032"/>
                  <a:pt x="1790044" y="125852"/>
                </a:cubicBezTo>
                <a:cubicBezTo>
                  <a:pt x="1604529" y="128672"/>
                  <a:pt x="1593120" y="98160"/>
                  <a:pt x="1398472" y="125852"/>
                </a:cubicBezTo>
                <a:cubicBezTo>
                  <a:pt x="1203824" y="153544"/>
                  <a:pt x="1128595" y="96238"/>
                  <a:pt x="950961" y="125852"/>
                </a:cubicBezTo>
                <a:cubicBezTo>
                  <a:pt x="773327" y="155466"/>
                  <a:pt x="194096" y="23216"/>
                  <a:pt x="0" y="125852"/>
                </a:cubicBezTo>
                <a:cubicBezTo>
                  <a:pt x="-7253" y="73764"/>
                  <a:pt x="3153" y="41154"/>
                  <a:pt x="0" y="0"/>
                </a:cubicBezTo>
                <a:close/>
              </a:path>
              <a:path w="5593889" h="125852" stroke="0" extrusionOk="0">
                <a:moveTo>
                  <a:pt x="0" y="0"/>
                </a:moveTo>
                <a:cubicBezTo>
                  <a:pt x="243808" y="-550"/>
                  <a:pt x="349718" y="173"/>
                  <a:pt x="503450" y="0"/>
                </a:cubicBezTo>
                <a:cubicBezTo>
                  <a:pt x="657182" y="-173"/>
                  <a:pt x="827671" y="22533"/>
                  <a:pt x="1062839" y="0"/>
                </a:cubicBezTo>
                <a:cubicBezTo>
                  <a:pt x="1298007" y="-22533"/>
                  <a:pt x="1408215" y="75715"/>
                  <a:pt x="1734106" y="0"/>
                </a:cubicBezTo>
                <a:cubicBezTo>
                  <a:pt x="2059997" y="-75715"/>
                  <a:pt x="2122471" y="46556"/>
                  <a:pt x="2237556" y="0"/>
                </a:cubicBezTo>
                <a:cubicBezTo>
                  <a:pt x="2352641" y="-46556"/>
                  <a:pt x="2537536" y="42300"/>
                  <a:pt x="2685067" y="0"/>
                </a:cubicBezTo>
                <a:cubicBezTo>
                  <a:pt x="2832598" y="-42300"/>
                  <a:pt x="3019265" y="49118"/>
                  <a:pt x="3244456" y="0"/>
                </a:cubicBezTo>
                <a:cubicBezTo>
                  <a:pt x="3469647" y="-49118"/>
                  <a:pt x="3564486" y="55617"/>
                  <a:pt x="3747906" y="0"/>
                </a:cubicBezTo>
                <a:cubicBezTo>
                  <a:pt x="3931326" y="-55617"/>
                  <a:pt x="4274539" y="32635"/>
                  <a:pt x="4419172" y="0"/>
                </a:cubicBezTo>
                <a:cubicBezTo>
                  <a:pt x="4563805" y="-32635"/>
                  <a:pt x="4677308" y="41218"/>
                  <a:pt x="4810745" y="0"/>
                </a:cubicBezTo>
                <a:cubicBezTo>
                  <a:pt x="4944182" y="-41218"/>
                  <a:pt x="5240542" y="81353"/>
                  <a:pt x="5593889" y="0"/>
                </a:cubicBezTo>
                <a:cubicBezTo>
                  <a:pt x="5600531" y="47518"/>
                  <a:pt x="5589322" y="93071"/>
                  <a:pt x="5593889" y="125852"/>
                </a:cubicBezTo>
                <a:cubicBezTo>
                  <a:pt x="5419199" y="143558"/>
                  <a:pt x="5098418" y="57052"/>
                  <a:pt x="4922622" y="125852"/>
                </a:cubicBezTo>
                <a:cubicBezTo>
                  <a:pt x="4746826" y="194652"/>
                  <a:pt x="4694964" y="96762"/>
                  <a:pt x="4531050" y="125852"/>
                </a:cubicBezTo>
                <a:cubicBezTo>
                  <a:pt x="4367136" y="154942"/>
                  <a:pt x="4186632" y="96657"/>
                  <a:pt x="3971661" y="125852"/>
                </a:cubicBezTo>
                <a:cubicBezTo>
                  <a:pt x="3756690" y="155047"/>
                  <a:pt x="3650460" y="76734"/>
                  <a:pt x="3412272" y="125852"/>
                </a:cubicBezTo>
                <a:cubicBezTo>
                  <a:pt x="3174084" y="174970"/>
                  <a:pt x="2961061" y="46087"/>
                  <a:pt x="2741006" y="125852"/>
                </a:cubicBezTo>
                <a:cubicBezTo>
                  <a:pt x="2520951" y="205617"/>
                  <a:pt x="2428694" y="109877"/>
                  <a:pt x="2293494" y="125852"/>
                </a:cubicBezTo>
                <a:cubicBezTo>
                  <a:pt x="2158294" y="141827"/>
                  <a:pt x="1810132" y="104102"/>
                  <a:pt x="1622228" y="125852"/>
                </a:cubicBezTo>
                <a:cubicBezTo>
                  <a:pt x="1434324" y="147602"/>
                  <a:pt x="1363652" y="125015"/>
                  <a:pt x="1118778" y="125852"/>
                </a:cubicBezTo>
                <a:cubicBezTo>
                  <a:pt x="873904" y="126689"/>
                  <a:pt x="850078" y="106979"/>
                  <a:pt x="671267" y="125852"/>
                </a:cubicBezTo>
                <a:cubicBezTo>
                  <a:pt x="492456" y="144725"/>
                  <a:pt x="137136" y="105421"/>
                  <a:pt x="0" y="125852"/>
                </a:cubicBezTo>
                <a:cubicBezTo>
                  <a:pt x="-11306" y="86025"/>
                  <a:pt x="11366" y="32588"/>
                  <a:pt x="0" y="0"/>
                </a:cubicBezTo>
                <a:close/>
              </a:path>
            </a:pathLst>
          </a:custGeom>
          <a:solidFill>
            <a:srgbClr val="B18C67"/>
          </a:solidFill>
          <a:ln w="57150">
            <a:solidFill>
              <a:srgbClr val="563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7" name="Group 426">
            <a:extLst>
              <a:ext uri="{FF2B5EF4-FFF2-40B4-BE49-F238E27FC236}">
                <a16:creationId xmlns:a16="http://schemas.microsoft.com/office/drawing/2014/main" id="{401E6840-E5CC-490F-B7AA-081CBC316604}"/>
              </a:ext>
            </a:extLst>
          </p:cNvPr>
          <p:cNvGrpSpPr/>
          <p:nvPr/>
        </p:nvGrpSpPr>
        <p:grpSpPr>
          <a:xfrm rot="2700000">
            <a:off x="10345637" y="6516519"/>
            <a:ext cx="632946" cy="573414"/>
            <a:chOff x="1731431" y="1784619"/>
            <a:chExt cx="1051621" cy="952710"/>
          </a:xfrm>
        </p:grpSpPr>
        <p:sp>
          <p:nvSpPr>
            <p:cNvPr id="428" name="Star: 5 Points 427">
              <a:extLst>
                <a:ext uri="{FF2B5EF4-FFF2-40B4-BE49-F238E27FC236}">
                  <a16:creationId xmlns:a16="http://schemas.microsoft.com/office/drawing/2014/main" id="{3C5F9A58-DB76-41A5-A158-FE98FD26D42B}"/>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Star: 5 Points 428">
              <a:extLst>
                <a:ext uri="{FF2B5EF4-FFF2-40B4-BE49-F238E27FC236}">
                  <a16:creationId xmlns:a16="http://schemas.microsoft.com/office/drawing/2014/main" id="{BE0AA617-DFA5-421A-A329-F3A95D955D76}"/>
                </a:ext>
              </a:extLst>
            </p:cNvPr>
            <p:cNvSpPr/>
            <p:nvPr/>
          </p:nvSpPr>
          <p:spPr>
            <a:xfrm rot="21130737">
              <a:off x="1731431" y="1784619"/>
              <a:ext cx="929676" cy="929676"/>
            </a:xfrm>
            <a:prstGeom prst="star5">
              <a:avLst>
                <a:gd name="adj" fmla="val 28883"/>
                <a:gd name="hf" fmla="val 105146"/>
                <a:gd name="vf" fmla="val 110557"/>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57" name="Straight Connector 456">
            <a:extLst>
              <a:ext uri="{FF2B5EF4-FFF2-40B4-BE49-F238E27FC236}">
                <a16:creationId xmlns:a16="http://schemas.microsoft.com/office/drawing/2014/main" id="{53D8F2C7-B232-4958-BC4B-44175D7122D1}"/>
              </a:ext>
            </a:extLst>
          </p:cNvPr>
          <p:cNvCxnSpPr/>
          <p:nvPr/>
        </p:nvCxnSpPr>
        <p:spPr>
          <a:xfrm>
            <a:off x="8992314" y="-73092"/>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AF712E60-33D9-4D17-B2AC-371E9C147C0C}"/>
              </a:ext>
            </a:extLst>
          </p:cNvPr>
          <p:cNvSpPr/>
          <p:nvPr/>
        </p:nvSpPr>
        <p:spPr>
          <a:xfrm>
            <a:off x="615683" y="5673070"/>
            <a:ext cx="10725952" cy="116052"/>
          </a:xfrm>
          <a:custGeom>
            <a:avLst/>
            <a:gdLst>
              <a:gd name="connsiteX0" fmla="*/ 0 w 10072802"/>
              <a:gd name="connsiteY0" fmla="*/ 0 h 106943"/>
              <a:gd name="connsiteX1" fmla="*/ 491790 w 10072802"/>
              <a:gd name="connsiteY1" fmla="*/ 0 h 106943"/>
              <a:gd name="connsiteX2" fmla="*/ 1285764 w 10072802"/>
              <a:gd name="connsiteY2" fmla="*/ 0 h 106943"/>
              <a:gd name="connsiteX3" fmla="*/ 2079737 w 10072802"/>
              <a:gd name="connsiteY3" fmla="*/ 0 h 106943"/>
              <a:gd name="connsiteX4" fmla="*/ 2772983 w 10072802"/>
              <a:gd name="connsiteY4" fmla="*/ 0 h 106943"/>
              <a:gd name="connsiteX5" fmla="*/ 3466229 w 10072802"/>
              <a:gd name="connsiteY5" fmla="*/ 0 h 106943"/>
              <a:gd name="connsiteX6" fmla="*/ 3958019 w 10072802"/>
              <a:gd name="connsiteY6" fmla="*/ 0 h 106943"/>
              <a:gd name="connsiteX7" fmla="*/ 4449808 w 10072802"/>
              <a:gd name="connsiteY7" fmla="*/ 0 h 106943"/>
              <a:gd name="connsiteX8" fmla="*/ 5243782 w 10072802"/>
              <a:gd name="connsiteY8" fmla="*/ 0 h 106943"/>
              <a:gd name="connsiteX9" fmla="*/ 5735572 w 10072802"/>
              <a:gd name="connsiteY9" fmla="*/ 0 h 106943"/>
              <a:gd name="connsiteX10" fmla="*/ 6529546 w 10072802"/>
              <a:gd name="connsiteY10" fmla="*/ 0 h 106943"/>
              <a:gd name="connsiteX11" fmla="*/ 6920607 w 10072802"/>
              <a:gd name="connsiteY11" fmla="*/ 0 h 106943"/>
              <a:gd name="connsiteX12" fmla="*/ 7210941 w 10072802"/>
              <a:gd name="connsiteY12" fmla="*/ 0 h 106943"/>
              <a:gd name="connsiteX13" fmla="*/ 7904187 w 10072802"/>
              <a:gd name="connsiteY13" fmla="*/ 0 h 106943"/>
              <a:gd name="connsiteX14" fmla="*/ 8597433 w 10072802"/>
              <a:gd name="connsiteY14" fmla="*/ 0 h 106943"/>
              <a:gd name="connsiteX15" fmla="*/ 9089223 w 10072802"/>
              <a:gd name="connsiteY15" fmla="*/ 0 h 106943"/>
              <a:gd name="connsiteX16" fmla="*/ 10072802 w 10072802"/>
              <a:gd name="connsiteY16" fmla="*/ 0 h 106943"/>
              <a:gd name="connsiteX17" fmla="*/ 10072802 w 10072802"/>
              <a:gd name="connsiteY17" fmla="*/ 106943 h 106943"/>
              <a:gd name="connsiteX18" fmla="*/ 9278828 w 10072802"/>
              <a:gd name="connsiteY18" fmla="*/ 106943 h 106943"/>
              <a:gd name="connsiteX19" fmla="*/ 8484854 w 10072802"/>
              <a:gd name="connsiteY19" fmla="*/ 106943 h 106943"/>
              <a:gd name="connsiteX20" fmla="*/ 7791609 w 10072802"/>
              <a:gd name="connsiteY20" fmla="*/ 106943 h 106943"/>
              <a:gd name="connsiteX21" fmla="*/ 6997635 w 10072802"/>
              <a:gd name="connsiteY21" fmla="*/ 106943 h 106943"/>
              <a:gd name="connsiteX22" fmla="*/ 6505845 w 10072802"/>
              <a:gd name="connsiteY22" fmla="*/ 106943 h 106943"/>
              <a:gd name="connsiteX23" fmla="*/ 6014055 w 10072802"/>
              <a:gd name="connsiteY23" fmla="*/ 106943 h 106943"/>
              <a:gd name="connsiteX24" fmla="*/ 5522266 w 10072802"/>
              <a:gd name="connsiteY24" fmla="*/ 106943 h 106943"/>
              <a:gd name="connsiteX25" fmla="*/ 5131204 w 10072802"/>
              <a:gd name="connsiteY25" fmla="*/ 106943 h 106943"/>
              <a:gd name="connsiteX26" fmla="*/ 4840870 w 10072802"/>
              <a:gd name="connsiteY26" fmla="*/ 106943 h 106943"/>
              <a:gd name="connsiteX27" fmla="*/ 4147624 w 10072802"/>
              <a:gd name="connsiteY27" fmla="*/ 106943 h 106943"/>
              <a:gd name="connsiteX28" fmla="*/ 3555107 w 10072802"/>
              <a:gd name="connsiteY28" fmla="*/ 106943 h 106943"/>
              <a:gd name="connsiteX29" fmla="*/ 3063317 w 10072802"/>
              <a:gd name="connsiteY29" fmla="*/ 106943 h 106943"/>
              <a:gd name="connsiteX30" fmla="*/ 2370071 w 10072802"/>
              <a:gd name="connsiteY30" fmla="*/ 106943 h 106943"/>
              <a:gd name="connsiteX31" fmla="*/ 1777553 w 10072802"/>
              <a:gd name="connsiteY31" fmla="*/ 106943 h 106943"/>
              <a:gd name="connsiteX32" fmla="*/ 983579 w 10072802"/>
              <a:gd name="connsiteY32" fmla="*/ 106943 h 106943"/>
              <a:gd name="connsiteX33" fmla="*/ 0 w 10072802"/>
              <a:gd name="connsiteY33" fmla="*/ 106943 h 106943"/>
              <a:gd name="connsiteX34" fmla="*/ 0 w 10072802"/>
              <a:gd name="connsiteY34" fmla="*/ 0 h 10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72802" h="106943" fill="none" extrusionOk="0">
                <a:moveTo>
                  <a:pt x="0" y="0"/>
                </a:moveTo>
                <a:cubicBezTo>
                  <a:pt x="233556" y="-8170"/>
                  <a:pt x="304995" y="14475"/>
                  <a:pt x="491790" y="0"/>
                </a:cubicBezTo>
                <a:cubicBezTo>
                  <a:pt x="678585" y="-14475"/>
                  <a:pt x="919751" y="57813"/>
                  <a:pt x="1285764" y="0"/>
                </a:cubicBezTo>
                <a:cubicBezTo>
                  <a:pt x="1651777" y="-57813"/>
                  <a:pt x="1725510" y="73902"/>
                  <a:pt x="2079737" y="0"/>
                </a:cubicBezTo>
                <a:cubicBezTo>
                  <a:pt x="2433964" y="-73902"/>
                  <a:pt x="2572396" y="71429"/>
                  <a:pt x="2772983" y="0"/>
                </a:cubicBezTo>
                <a:cubicBezTo>
                  <a:pt x="2973570" y="-71429"/>
                  <a:pt x="3313514" y="74070"/>
                  <a:pt x="3466229" y="0"/>
                </a:cubicBezTo>
                <a:cubicBezTo>
                  <a:pt x="3618944" y="-74070"/>
                  <a:pt x="3725289" y="25717"/>
                  <a:pt x="3958019" y="0"/>
                </a:cubicBezTo>
                <a:cubicBezTo>
                  <a:pt x="4190749" y="-25717"/>
                  <a:pt x="4254330" y="48026"/>
                  <a:pt x="4449808" y="0"/>
                </a:cubicBezTo>
                <a:cubicBezTo>
                  <a:pt x="4645286" y="-48026"/>
                  <a:pt x="5016669" y="41047"/>
                  <a:pt x="5243782" y="0"/>
                </a:cubicBezTo>
                <a:cubicBezTo>
                  <a:pt x="5470895" y="-41047"/>
                  <a:pt x="5613356" y="8426"/>
                  <a:pt x="5735572" y="0"/>
                </a:cubicBezTo>
                <a:cubicBezTo>
                  <a:pt x="5857788" y="-8426"/>
                  <a:pt x="6286720" y="88113"/>
                  <a:pt x="6529546" y="0"/>
                </a:cubicBezTo>
                <a:cubicBezTo>
                  <a:pt x="6772372" y="-88113"/>
                  <a:pt x="6824552" y="8920"/>
                  <a:pt x="6920607" y="0"/>
                </a:cubicBezTo>
                <a:cubicBezTo>
                  <a:pt x="7016662" y="-8920"/>
                  <a:pt x="7135716" y="15374"/>
                  <a:pt x="7210941" y="0"/>
                </a:cubicBezTo>
                <a:cubicBezTo>
                  <a:pt x="7286166" y="-15374"/>
                  <a:pt x="7593424" y="11752"/>
                  <a:pt x="7904187" y="0"/>
                </a:cubicBezTo>
                <a:cubicBezTo>
                  <a:pt x="8214950" y="-11752"/>
                  <a:pt x="8275128" y="29338"/>
                  <a:pt x="8597433" y="0"/>
                </a:cubicBezTo>
                <a:cubicBezTo>
                  <a:pt x="8919738" y="-29338"/>
                  <a:pt x="8905305" y="7240"/>
                  <a:pt x="9089223" y="0"/>
                </a:cubicBezTo>
                <a:cubicBezTo>
                  <a:pt x="9273141" y="-7240"/>
                  <a:pt x="9672317" y="58141"/>
                  <a:pt x="10072802" y="0"/>
                </a:cubicBezTo>
                <a:cubicBezTo>
                  <a:pt x="10080834" y="33329"/>
                  <a:pt x="10071643" y="70500"/>
                  <a:pt x="10072802" y="106943"/>
                </a:cubicBezTo>
                <a:cubicBezTo>
                  <a:pt x="9873300" y="122347"/>
                  <a:pt x="9490481" y="16907"/>
                  <a:pt x="9278828" y="106943"/>
                </a:cubicBezTo>
                <a:cubicBezTo>
                  <a:pt x="9067175" y="196979"/>
                  <a:pt x="8684657" y="82863"/>
                  <a:pt x="8484854" y="106943"/>
                </a:cubicBezTo>
                <a:cubicBezTo>
                  <a:pt x="8285051" y="131023"/>
                  <a:pt x="8107908" y="90687"/>
                  <a:pt x="7791609" y="106943"/>
                </a:cubicBezTo>
                <a:cubicBezTo>
                  <a:pt x="7475310" y="123199"/>
                  <a:pt x="7327121" y="87121"/>
                  <a:pt x="6997635" y="106943"/>
                </a:cubicBezTo>
                <a:cubicBezTo>
                  <a:pt x="6668149" y="126765"/>
                  <a:pt x="6737753" y="50897"/>
                  <a:pt x="6505845" y="106943"/>
                </a:cubicBezTo>
                <a:cubicBezTo>
                  <a:pt x="6273937" y="162989"/>
                  <a:pt x="6137049" y="53593"/>
                  <a:pt x="6014055" y="106943"/>
                </a:cubicBezTo>
                <a:cubicBezTo>
                  <a:pt x="5891061" y="160293"/>
                  <a:pt x="5689081" y="69122"/>
                  <a:pt x="5522266" y="106943"/>
                </a:cubicBezTo>
                <a:cubicBezTo>
                  <a:pt x="5355451" y="144764"/>
                  <a:pt x="5228388" y="65494"/>
                  <a:pt x="5131204" y="106943"/>
                </a:cubicBezTo>
                <a:cubicBezTo>
                  <a:pt x="5034020" y="148392"/>
                  <a:pt x="4926898" y="96672"/>
                  <a:pt x="4840870" y="106943"/>
                </a:cubicBezTo>
                <a:cubicBezTo>
                  <a:pt x="4754842" y="117214"/>
                  <a:pt x="4394827" y="37943"/>
                  <a:pt x="4147624" y="106943"/>
                </a:cubicBezTo>
                <a:cubicBezTo>
                  <a:pt x="3900421" y="175943"/>
                  <a:pt x="3753128" y="90657"/>
                  <a:pt x="3555107" y="106943"/>
                </a:cubicBezTo>
                <a:cubicBezTo>
                  <a:pt x="3357086" y="123229"/>
                  <a:pt x="3288321" y="54716"/>
                  <a:pt x="3063317" y="106943"/>
                </a:cubicBezTo>
                <a:cubicBezTo>
                  <a:pt x="2838313" y="159170"/>
                  <a:pt x="2528127" y="61996"/>
                  <a:pt x="2370071" y="106943"/>
                </a:cubicBezTo>
                <a:cubicBezTo>
                  <a:pt x="2212015" y="151890"/>
                  <a:pt x="1925024" y="98487"/>
                  <a:pt x="1777553" y="106943"/>
                </a:cubicBezTo>
                <a:cubicBezTo>
                  <a:pt x="1630082" y="115399"/>
                  <a:pt x="1333296" y="51234"/>
                  <a:pt x="983579" y="106943"/>
                </a:cubicBezTo>
                <a:cubicBezTo>
                  <a:pt x="633862" y="162652"/>
                  <a:pt x="416328" y="52688"/>
                  <a:pt x="0" y="106943"/>
                </a:cubicBezTo>
                <a:cubicBezTo>
                  <a:pt x="-1388" y="76873"/>
                  <a:pt x="4142" y="52562"/>
                  <a:pt x="0" y="0"/>
                </a:cubicBezTo>
                <a:close/>
              </a:path>
              <a:path w="10072802" h="106943" stroke="0" extrusionOk="0">
                <a:moveTo>
                  <a:pt x="0" y="0"/>
                </a:moveTo>
                <a:cubicBezTo>
                  <a:pt x="142016" y="-20664"/>
                  <a:pt x="371004" y="36377"/>
                  <a:pt x="592518" y="0"/>
                </a:cubicBezTo>
                <a:cubicBezTo>
                  <a:pt x="814032" y="-36377"/>
                  <a:pt x="800356" y="18700"/>
                  <a:pt x="882851" y="0"/>
                </a:cubicBezTo>
                <a:cubicBezTo>
                  <a:pt x="965346" y="-18700"/>
                  <a:pt x="1372020" y="69097"/>
                  <a:pt x="1576097" y="0"/>
                </a:cubicBezTo>
                <a:cubicBezTo>
                  <a:pt x="1780174" y="-69097"/>
                  <a:pt x="1989351" y="24877"/>
                  <a:pt x="2168615" y="0"/>
                </a:cubicBezTo>
                <a:cubicBezTo>
                  <a:pt x="2347879" y="-24877"/>
                  <a:pt x="2377216" y="24564"/>
                  <a:pt x="2559677" y="0"/>
                </a:cubicBezTo>
                <a:cubicBezTo>
                  <a:pt x="2742138" y="-24564"/>
                  <a:pt x="2978234" y="54541"/>
                  <a:pt x="3152195" y="0"/>
                </a:cubicBezTo>
                <a:cubicBezTo>
                  <a:pt x="3326156" y="-54541"/>
                  <a:pt x="3548579" y="21879"/>
                  <a:pt x="3744712" y="0"/>
                </a:cubicBezTo>
                <a:cubicBezTo>
                  <a:pt x="3940845" y="-21879"/>
                  <a:pt x="3907560" y="8897"/>
                  <a:pt x="4035046" y="0"/>
                </a:cubicBezTo>
                <a:cubicBezTo>
                  <a:pt x="4162532" y="-8897"/>
                  <a:pt x="4271885" y="44655"/>
                  <a:pt x="4426108" y="0"/>
                </a:cubicBezTo>
                <a:cubicBezTo>
                  <a:pt x="4580331" y="-44655"/>
                  <a:pt x="4673754" y="56733"/>
                  <a:pt x="4917897" y="0"/>
                </a:cubicBezTo>
                <a:cubicBezTo>
                  <a:pt x="5162040" y="-56733"/>
                  <a:pt x="5161392" y="40457"/>
                  <a:pt x="5308959" y="0"/>
                </a:cubicBezTo>
                <a:cubicBezTo>
                  <a:pt x="5456526" y="-40457"/>
                  <a:pt x="5859761" y="49132"/>
                  <a:pt x="6102933" y="0"/>
                </a:cubicBezTo>
                <a:cubicBezTo>
                  <a:pt x="6346105" y="-49132"/>
                  <a:pt x="6453737" y="52699"/>
                  <a:pt x="6594723" y="0"/>
                </a:cubicBezTo>
                <a:cubicBezTo>
                  <a:pt x="6735709" y="-52699"/>
                  <a:pt x="6913445" y="3141"/>
                  <a:pt x="7086512" y="0"/>
                </a:cubicBezTo>
                <a:cubicBezTo>
                  <a:pt x="7259579" y="-3141"/>
                  <a:pt x="7637100" y="24456"/>
                  <a:pt x="7880486" y="0"/>
                </a:cubicBezTo>
                <a:cubicBezTo>
                  <a:pt x="8123872" y="-24456"/>
                  <a:pt x="8334913" y="56314"/>
                  <a:pt x="8674460" y="0"/>
                </a:cubicBezTo>
                <a:cubicBezTo>
                  <a:pt x="9014007" y="-56314"/>
                  <a:pt x="8950846" y="5586"/>
                  <a:pt x="9166250" y="0"/>
                </a:cubicBezTo>
                <a:cubicBezTo>
                  <a:pt x="9381654" y="-5586"/>
                  <a:pt x="9716056" y="82471"/>
                  <a:pt x="10072802" y="0"/>
                </a:cubicBezTo>
                <a:cubicBezTo>
                  <a:pt x="10077404" y="37225"/>
                  <a:pt x="10060176" y="67075"/>
                  <a:pt x="10072802" y="106943"/>
                </a:cubicBezTo>
                <a:cubicBezTo>
                  <a:pt x="9815231" y="119037"/>
                  <a:pt x="9695469" y="96664"/>
                  <a:pt x="9379556" y="106943"/>
                </a:cubicBezTo>
                <a:cubicBezTo>
                  <a:pt x="9063643" y="117222"/>
                  <a:pt x="8811284" y="85253"/>
                  <a:pt x="8585582" y="106943"/>
                </a:cubicBezTo>
                <a:cubicBezTo>
                  <a:pt x="8359880" y="128633"/>
                  <a:pt x="8336865" y="57129"/>
                  <a:pt x="8093793" y="106943"/>
                </a:cubicBezTo>
                <a:cubicBezTo>
                  <a:pt x="7850721" y="156757"/>
                  <a:pt x="7524013" y="81466"/>
                  <a:pt x="7299819" y="106943"/>
                </a:cubicBezTo>
                <a:cubicBezTo>
                  <a:pt x="7075625" y="132420"/>
                  <a:pt x="7092361" y="90265"/>
                  <a:pt x="6908757" y="106943"/>
                </a:cubicBezTo>
                <a:cubicBezTo>
                  <a:pt x="6725153" y="123621"/>
                  <a:pt x="6356203" y="41151"/>
                  <a:pt x="6215511" y="106943"/>
                </a:cubicBezTo>
                <a:cubicBezTo>
                  <a:pt x="6074819" y="172735"/>
                  <a:pt x="5987115" y="100001"/>
                  <a:pt x="5824450" y="106943"/>
                </a:cubicBezTo>
                <a:cubicBezTo>
                  <a:pt x="5661785" y="113885"/>
                  <a:pt x="5642863" y="77585"/>
                  <a:pt x="5534116" y="106943"/>
                </a:cubicBezTo>
                <a:cubicBezTo>
                  <a:pt x="5425369" y="136301"/>
                  <a:pt x="5088206" y="14865"/>
                  <a:pt x="4740142" y="106943"/>
                </a:cubicBezTo>
                <a:cubicBezTo>
                  <a:pt x="4392078" y="199021"/>
                  <a:pt x="4379234" y="24253"/>
                  <a:pt x="4046896" y="106943"/>
                </a:cubicBezTo>
                <a:cubicBezTo>
                  <a:pt x="3714558" y="189633"/>
                  <a:pt x="3740761" y="54321"/>
                  <a:pt x="3454379" y="106943"/>
                </a:cubicBezTo>
                <a:cubicBezTo>
                  <a:pt x="3167997" y="159565"/>
                  <a:pt x="2937275" y="73378"/>
                  <a:pt x="2660405" y="106943"/>
                </a:cubicBezTo>
                <a:cubicBezTo>
                  <a:pt x="2383535" y="140508"/>
                  <a:pt x="2308769" y="61434"/>
                  <a:pt x="2067887" y="106943"/>
                </a:cubicBezTo>
                <a:cubicBezTo>
                  <a:pt x="1827005" y="152452"/>
                  <a:pt x="1767298" y="61060"/>
                  <a:pt x="1676825" y="106943"/>
                </a:cubicBezTo>
                <a:cubicBezTo>
                  <a:pt x="1586352" y="152826"/>
                  <a:pt x="1336297" y="81870"/>
                  <a:pt x="1185036" y="106943"/>
                </a:cubicBezTo>
                <a:cubicBezTo>
                  <a:pt x="1033775" y="132016"/>
                  <a:pt x="312616" y="26662"/>
                  <a:pt x="0" y="106943"/>
                </a:cubicBezTo>
                <a:cubicBezTo>
                  <a:pt x="-2805" y="69870"/>
                  <a:pt x="4541" y="49395"/>
                  <a:pt x="0" y="0"/>
                </a:cubicBezTo>
                <a:close/>
              </a:path>
            </a:pathLst>
          </a:custGeom>
          <a:solidFill>
            <a:srgbClr val="B18C67"/>
          </a:solidFill>
          <a:ln w="381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0AC2BB8-9ADB-4BE1-9A64-08FE916E4569}"/>
              </a:ext>
            </a:extLst>
          </p:cNvPr>
          <p:cNvGrpSpPr/>
          <p:nvPr/>
        </p:nvGrpSpPr>
        <p:grpSpPr>
          <a:xfrm>
            <a:off x="150615" y="5456900"/>
            <a:ext cx="593180" cy="593180"/>
            <a:chOff x="1520972" y="3822692"/>
            <a:chExt cx="593180" cy="593180"/>
          </a:xfrm>
        </p:grpSpPr>
        <p:sp>
          <p:nvSpPr>
            <p:cNvPr id="7" name="Oval 6">
              <a:extLst>
                <a:ext uri="{FF2B5EF4-FFF2-40B4-BE49-F238E27FC236}">
                  <a16:creationId xmlns:a16="http://schemas.microsoft.com/office/drawing/2014/main" id="{EBC521AA-8B51-4A29-8A83-D3779CF46D84}"/>
                </a:ext>
              </a:extLst>
            </p:cNvPr>
            <p:cNvSpPr/>
            <p:nvPr/>
          </p:nvSpPr>
          <p:spPr>
            <a:xfrm>
              <a:off x="1520972" y="3822692"/>
              <a:ext cx="593180" cy="593180"/>
            </a:xfrm>
            <a:prstGeom prst="ellipse">
              <a:avLst/>
            </a:prstGeom>
            <a:solidFill>
              <a:srgbClr val="F2E3C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C505BB8-F583-4BC8-9155-C7255B076DA3}"/>
                </a:ext>
              </a:extLst>
            </p:cNvPr>
            <p:cNvSpPr/>
            <p:nvPr/>
          </p:nvSpPr>
          <p:spPr>
            <a:xfrm>
              <a:off x="1621910" y="3915013"/>
              <a:ext cx="376360" cy="376360"/>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229AA89E-CC9D-4A31-809E-ACD644F51A6D}"/>
              </a:ext>
            </a:extLst>
          </p:cNvPr>
          <p:cNvGrpSpPr/>
          <p:nvPr/>
        </p:nvGrpSpPr>
        <p:grpSpPr>
          <a:xfrm>
            <a:off x="632287" y="2879583"/>
            <a:ext cx="1436813" cy="1400859"/>
            <a:chOff x="632287" y="2421078"/>
            <a:chExt cx="1436813" cy="1400859"/>
          </a:xfrm>
        </p:grpSpPr>
        <p:grpSp>
          <p:nvGrpSpPr>
            <p:cNvPr id="5" name="Group 4">
              <a:extLst>
                <a:ext uri="{FF2B5EF4-FFF2-40B4-BE49-F238E27FC236}">
                  <a16:creationId xmlns:a16="http://schemas.microsoft.com/office/drawing/2014/main" id="{CC852D36-D9D6-4855-9099-864FF2F7D34A}"/>
                </a:ext>
              </a:extLst>
            </p:cNvPr>
            <p:cNvGrpSpPr/>
            <p:nvPr/>
          </p:nvGrpSpPr>
          <p:grpSpPr>
            <a:xfrm>
              <a:off x="632287" y="2421078"/>
              <a:ext cx="1436813" cy="1400859"/>
              <a:chOff x="1139067" y="2133085"/>
              <a:chExt cx="1808833" cy="1763570"/>
            </a:xfrm>
          </p:grpSpPr>
          <p:sp>
            <p:nvSpPr>
              <p:cNvPr id="134" name="Oval 133">
                <a:extLst>
                  <a:ext uri="{FF2B5EF4-FFF2-40B4-BE49-F238E27FC236}">
                    <a16:creationId xmlns:a16="http://schemas.microsoft.com/office/drawing/2014/main" id="{B1785CCA-9046-43DE-8DE6-97FEE264C21E}"/>
                  </a:ext>
                </a:extLst>
              </p:cNvPr>
              <p:cNvSpPr/>
              <p:nvPr/>
            </p:nvSpPr>
            <p:spPr>
              <a:xfrm>
                <a:off x="1425553" y="2216568"/>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sp>
            <p:nvSpPr>
              <p:cNvPr id="135" name="Oval 134">
                <a:extLst>
                  <a:ext uri="{FF2B5EF4-FFF2-40B4-BE49-F238E27FC236}">
                    <a16:creationId xmlns:a16="http://schemas.microsoft.com/office/drawing/2014/main" id="{9BE4DEDF-E6FE-4462-AEBA-80F9EC5C99BF}"/>
                  </a:ext>
                </a:extLst>
              </p:cNvPr>
              <p:cNvSpPr/>
              <p:nvPr/>
            </p:nvSpPr>
            <p:spPr>
              <a:xfrm>
                <a:off x="1882911" y="2133085"/>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sp>
            <p:nvSpPr>
              <p:cNvPr id="136" name="Oval 135">
                <a:extLst>
                  <a:ext uri="{FF2B5EF4-FFF2-40B4-BE49-F238E27FC236}">
                    <a16:creationId xmlns:a16="http://schemas.microsoft.com/office/drawing/2014/main" id="{E47CFEA1-4888-41F4-A9CB-8201CC7BE932}"/>
                  </a:ext>
                </a:extLst>
              </p:cNvPr>
              <p:cNvSpPr/>
              <p:nvPr/>
            </p:nvSpPr>
            <p:spPr>
              <a:xfrm>
                <a:off x="2314134" y="2308842"/>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sp>
            <p:nvSpPr>
              <p:cNvPr id="138" name="Oval 137">
                <a:extLst>
                  <a:ext uri="{FF2B5EF4-FFF2-40B4-BE49-F238E27FC236}">
                    <a16:creationId xmlns:a16="http://schemas.microsoft.com/office/drawing/2014/main" id="{CA86344F-A86E-4F9C-AF16-3172FE932C72}"/>
                  </a:ext>
                </a:extLst>
              </p:cNvPr>
              <p:cNvSpPr/>
              <p:nvPr/>
            </p:nvSpPr>
            <p:spPr>
              <a:xfrm>
                <a:off x="2341229" y="3218260"/>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SVN-Billo" panose="00000400000000000000" pitchFamily="2" charset="0"/>
                </a:endParaRPr>
              </a:p>
            </p:txBody>
          </p:sp>
          <p:sp>
            <p:nvSpPr>
              <p:cNvPr id="139" name="Oval 138">
                <a:extLst>
                  <a:ext uri="{FF2B5EF4-FFF2-40B4-BE49-F238E27FC236}">
                    <a16:creationId xmlns:a16="http://schemas.microsoft.com/office/drawing/2014/main" id="{D2DE6DB8-2CE4-4C68-A281-2E796C37C0B9}"/>
                  </a:ext>
                </a:extLst>
              </p:cNvPr>
              <p:cNvSpPr/>
              <p:nvPr/>
            </p:nvSpPr>
            <p:spPr>
              <a:xfrm>
                <a:off x="1941487" y="3436730"/>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sp>
            <p:nvSpPr>
              <p:cNvPr id="140" name="Oval 139">
                <a:extLst>
                  <a:ext uri="{FF2B5EF4-FFF2-40B4-BE49-F238E27FC236}">
                    <a16:creationId xmlns:a16="http://schemas.microsoft.com/office/drawing/2014/main" id="{24214727-2290-44A1-857B-697890E6D558}"/>
                  </a:ext>
                </a:extLst>
              </p:cNvPr>
              <p:cNvSpPr/>
              <p:nvPr/>
            </p:nvSpPr>
            <p:spPr>
              <a:xfrm>
                <a:off x="1472998" y="3370148"/>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sp>
            <p:nvSpPr>
              <p:cNvPr id="141" name="Oval 140">
                <a:extLst>
                  <a:ext uri="{FF2B5EF4-FFF2-40B4-BE49-F238E27FC236}">
                    <a16:creationId xmlns:a16="http://schemas.microsoft.com/office/drawing/2014/main" id="{BE63A4D2-A1C8-4B6E-B6E5-388EC06C6D87}"/>
                  </a:ext>
                </a:extLst>
              </p:cNvPr>
              <p:cNvSpPr/>
              <p:nvPr/>
            </p:nvSpPr>
            <p:spPr>
              <a:xfrm>
                <a:off x="1148592" y="3066195"/>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SVN-Billo" panose="00000400000000000000" pitchFamily="2" charset="0"/>
                </a:endParaRPr>
              </a:p>
            </p:txBody>
          </p:sp>
          <p:sp>
            <p:nvSpPr>
              <p:cNvPr id="142" name="Oval 141">
                <a:extLst>
                  <a:ext uri="{FF2B5EF4-FFF2-40B4-BE49-F238E27FC236}">
                    <a16:creationId xmlns:a16="http://schemas.microsoft.com/office/drawing/2014/main" id="{5673EBAD-788F-4177-AF5B-2ADFBC8CF05F}"/>
                  </a:ext>
                </a:extLst>
              </p:cNvPr>
              <p:cNvSpPr/>
              <p:nvPr/>
            </p:nvSpPr>
            <p:spPr>
              <a:xfrm>
                <a:off x="1139067" y="2578745"/>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sp>
            <p:nvSpPr>
              <p:cNvPr id="137" name="Oval 136">
                <a:extLst>
                  <a:ext uri="{FF2B5EF4-FFF2-40B4-BE49-F238E27FC236}">
                    <a16:creationId xmlns:a16="http://schemas.microsoft.com/office/drawing/2014/main" id="{C897BBA0-3095-407F-8A90-0D1393AED970}"/>
                  </a:ext>
                </a:extLst>
              </p:cNvPr>
              <p:cNvSpPr/>
              <p:nvPr/>
            </p:nvSpPr>
            <p:spPr>
              <a:xfrm>
                <a:off x="2487975" y="2783056"/>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sp>
            <p:nvSpPr>
              <p:cNvPr id="4" name="Oval 3">
                <a:extLst>
                  <a:ext uri="{FF2B5EF4-FFF2-40B4-BE49-F238E27FC236}">
                    <a16:creationId xmlns:a16="http://schemas.microsoft.com/office/drawing/2014/main" id="{2E6FFE2C-152A-4AC5-B5A2-515C1DD77B60}"/>
                  </a:ext>
                </a:extLst>
              </p:cNvPr>
              <p:cNvSpPr/>
              <p:nvPr/>
            </p:nvSpPr>
            <p:spPr>
              <a:xfrm>
                <a:off x="1378634" y="2339602"/>
                <a:ext cx="1330629" cy="1330629"/>
              </a:xfrm>
              <a:prstGeom prst="ellipse">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grpSp>
        <p:sp>
          <p:nvSpPr>
            <p:cNvPr id="9" name="TextBox 8">
              <a:extLst>
                <a:ext uri="{FF2B5EF4-FFF2-40B4-BE49-F238E27FC236}">
                  <a16:creationId xmlns:a16="http://schemas.microsoft.com/office/drawing/2014/main" id="{4D2C5F58-F14D-4BD3-B4E6-0A7EDC86E8B9}"/>
                </a:ext>
              </a:extLst>
            </p:cNvPr>
            <p:cNvSpPr txBox="1"/>
            <p:nvPr/>
          </p:nvSpPr>
          <p:spPr>
            <a:xfrm>
              <a:off x="700769" y="2521343"/>
              <a:ext cx="1299849" cy="1200329"/>
            </a:xfrm>
            <a:prstGeom prst="rect">
              <a:avLst/>
            </a:prstGeom>
            <a:noFill/>
          </p:spPr>
          <p:txBody>
            <a:bodyPr wrap="square" rtlCol="0">
              <a:spAutoFit/>
            </a:bodyPr>
            <a:lstStyle/>
            <a:p>
              <a:pPr algn="ctr"/>
              <a:r>
                <a:rPr lang="en-US" sz="7200">
                  <a:ln w="38100">
                    <a:solidFill>
                      <a:sysClr val="windowText" lastClr="000000"/>
                    </a:solidFill>
                  </a:ln>
                  <a:solidFill>
                    <a:srgbClr val="FEBB07"/>
                  </a:solidFill>
                  <a:latin typeface="SVN-Billo" panose="00000400000000000000" pitchFamily="2" charset="0"/>
                  <a:cs typeface="FC Candy" panose="020B0500040200020003" pitchFamily="34" charset="-34"/>
                </a:rPr>
                <a:t>a</a:t>
              </a:r>
              <a:endParaRPr lang="en-US" sz="7200" dirty="0">
                <a:ln w="38100">
                  <a:solidFill>
                    <a:sysClr val="windowText" lastClr="000000"/>
                  </a:solidFill>
                </a:ln>
                <a:solidFill>
                  <a:srgbClr val="FEBB07"/>
                </a:solidFill>
                <a:latin typeface="SVN-Billo" panose="00000400000000000000" pitchFamily="2" charset="0"/>
                <a:cs typeface="FC Candy" panose="020B0500040200020003" pitchFamily="34" charset="-34"/>
              </a:endParaRPr>
            </a:p>
          </p:txBody>
        </p:sp>
      </p:grpSp>
      <p:grpSp>
        <p:nvGrpSpPr>
          <p:cNvPr id="167" name="Group 166">
            <a:extLst>
              <a:ext uri="{FF2B5EF4-FFF2-40B4-BE49-F238E27FC236}">
                <a16:creationId xmlns:a16="http://schemas.microsoft.com/office/drawing/2014/main" id="{FE325BD4-0C31-4C33-92DE-2964942D0F8E}"/>
              </a:ext>
            </a:extLst>
          </p:cNvPr>
          <p:cNvGrpSpPr/>
          <p:nvPr/>
        </p:nvGrpSpPr>
        <p:grpSpPr>
          <a:xfrm>
            <a:off x="3469809" y="5471718"/>
            <a:ext cx="593180" cy="593180"/>
            <a:chOff x="1520972" y="3822692"/>
            <a:chExt cx="593180" cy="593180"/>
          </a:xfrm>
        </p:grpSpPr>
        <p:sp>
          <p:nvSpPr>
            <p:cNvPr id="168" name="Oval 167">
              <a:extLst>
                <a:ext uri="{FF2B5EF4-FFF2-40B4-BE49-F238E27FC236}">
                  <a16:creationId xmlns:a16="http://schemas.microsoft.com/office/drawing/2014/main" id="{9142C2AD-3AB1-4691-8615-7C37BD925C25}"/>
                </a:ext>
              </a:extLst>
            </p:cNvPr>
            <p:cNvSpPr/>
            <p:nvPr/>
          </p:nvSpPr>
          <p:spPr>
            <a:xfrm>
              <a:off x="1520972" y="3822692"/>
              <a:ext cx="593180" cy="593180"/>
            </a:xfrm>
            <a:prstGeom prst="ellipse">
              <a:avLst/>
            </a:prstGeom>
            <a:solidFill>
              <a:srgbClr val="F2E3C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306E32F7-C6AD-45A7-91D8-9305F348838D}"/>
                </a:ext>
              </a:extLst>
            </p:cNvPr>
            <p:cNvSpPr/>
            <p:nvPr/>
          </p:nvSpPr>
          <p:spPr>
            <a:xfrm>
              <a:off x="1621910" y="3915013"/>
              <a:ext cx="376360" cy="376360"/>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13FF7E19-B708-41B1-B086-9009E5276464}"/>
              </a:ext>
            </a:extLst>
          </p:cNvPr>
          <p:cNvGrpSpPr/>
          <p:nvPr/>
        </p:nvGrpSpPr>
        <p:grpSpPr>
          <a:xfrm>
            <a:off x="3041754" y="2879583"/>
            <a:ext cx="1436813" cy="1400857"/>
            <a:chOff x="3013496" y="2421078"/>
            <a:chExt cx="1436813" cy="1400857"/>
          </a:xfrm>
        </p:grpSpPr>
        <p:grpSp>
          <p:nvGrpSpPr>
            <p:cNvPr id="201" name="Group 200">
              <a:extLst>
                <a:ext uri="{FF2B5EF4-FFF2-40B4-BE49-F238E27FC236}">
                  <a16:creationId xmlns:a16="http://schemas.microsoft.com/office/drawing/2014/main" id="{7D79FA4F-37A8-4AD6-8DBE-97C0B1C2133B}"/>
                </a:ext>
              </a:extLst>
            </p:cNvPr>
            <p:cNvGrpSpPr/>
            <p:nvPr/>
          </p:nvGrpSpPr>
          <p:grpSpPr>
            <a:xfrm>
              <a:off x="3013496" y="2421078"/>
              <a:ext cx="1436813" cy="1400857"/>
              <a:chOff x="1139068" y="2133087"/>
              <a:chExt cx="1808833" cy="1763569"/>
            </a:xfrm>
          </p:grpSpPr>
          <p:sp>
            <p:nvSpPr>
              <p:cNvPr id="202" name="Oval 201">
                <a:extLst>
                  <a:ext uri="{FF2B5EF4-FFF2-40B4-BE49-F238E27FC236}">
                    <a16:creationId xmlns:a16="http://schemas.microsoft.com/office/drawing/2014/main" id="{401E8A47-25D4-4C48-9A6A-C9E38FC536D1}"/>
                  </a:ext>
                </a:extLst>
              </p:cNvPr>
              <p:cNvSpPr/>
              <p:nvPr/>
            </p:nvSpPr>
            <p:spPr>
              <a:xfrm>
                <a:off x="1425554" y="2216570"/>
                <a:ext cx="459925" cy="459926"/>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sp>
            <p:nvSpPr>
              <p:cNvPr id="203" name="Oval 202">
                <a:extLst>
                  <a:ext uri="{FF2B5EF4-FFF2-40B4-BE49-F238E27FC236}">
                    <a16:creationId xmlns:a16="http://schemas.microsoft.com/office/drawing/2014/main" id="{D56569BA-FE04-45C5-B205-62F64F0BF0E4}"/>
                  </a:ext>
                </a:extLst>
              </p:cNvPr>
              <p:cNvSpPr/>
              <p:nvPr/>
            </p:nvSpPr>
            <p:spPr>
              <a:xfrm>
                <a:off x="1882912" y="2133087"/>
                <a:ext cx="459925" cy="459926"/>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sp>
            <p:nvSpPr>
              <p:cNvPr id="204" name="Oval 203">
                <a:extLst>
                  <a:ext uri="{FF2B5EF4-FFF2-40B4-BE49-F238E27FC236}">
                    <a16:creationId xmlns:a16="http://schemas.microsoft.com/office/drawing/2014/main" id="{438EDFF6-DF42-4B16-AB81-7C199EC1DA59}"/>
                  </a:ext>
                </a:extLst>
              </p:cNvPr>
              <p:cNvSpPr/>
              <p:nvPr/>
            </p:nvSpPr>
            <p:spPr>
              <a:xfrm>
                <a:off x="2314135" y="2308844"/>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sp>
            <p:nvSpPr>
              <p:cNvPr id="205" name="Oval 204">
                <a:extLst>
                  <a:ext uri="{FF2B5EF4-FFF2-40B4-BE49-F238E27FC236}">
                    <a16:creationId xmlns:a16="http://schemas.microsoft.com/office/drawing/2014/main" id="{A8B4148A-4141-44D8-852D-4BA45BBD5C3B}"/>
                  </a:ext>
                </a:extLst>
              </p:cNvPr>
              <p:cNvSpPr/>
              <p:nvPr/>
            </p:nvSpPr>
            <p:spPr>
              <a:xfrm>
                <a:off x="2341230" y="3218264"/>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SVN-Billo" panose="00000400000000000000" pitchFamily="2" charset="0"/>
                </a:endParaRPr>
              </a:p>
            </p:txBody>
          </p:sp>
          <p:sp>
            <p:nvSpPr>
              <p:cNvPr id="206" name="Oval 205">
                <a:extLst>
                  <a:ext uri="{FF2B5EF4-FFF2-40B4-BE49-F238E27FC236}">
                    <a16:creationId xmlns:a16="http://schemas.microsoft.com/office/drawing/2014/main" id="{82302415-DB01-409F-AC99-3BD344BA2EB7}"/>
                  </a:ext>
                </a:extLst>
              </p:cNvPr>
              <p:cNvSpPr/>
              <p:nvPr/>
            </p:nvSpPr>
            <p:spPr>
              <a:xfrm>
                <a:off x="1941487" y="3436731"/>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sp>
            <p:nvSpPr>
              <p:cNvPr id="207" name="Oval 206">
                <a:extLst>
                  <a:ext uri="{FF2B5EF4-FFF2-40B4-BE49-F238E27FC236}">
                    <a16:creationId xmlns:a16="http://schemas.microsoft.com/office/drawing/2014/main" id="{3FEE184A-0B95-4646-99DD-DFD0D340986F}"/>
                  </a:ext>
                </a:extLst>
              </p:cNvPr>
              <p:cNvSpPr/>
              <p:nvPr/>
            </p:nvSpPr>
            <p:spPr>
              <a:xfrm>
                <a:off x="1472999" y="3370150"/>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sp>
            <p:nvSpPr>
              <p:cNvPr id="208" name="Oval 207">
                <a:extLst>
                  <a:ext uri="{FF2B5EF4-FFF2-40B4-BE49-F238E27FC236}">
                    <a16:creationId xmlns:a16="http://schemas.microsoft.com/office/drawing/2014/main" id="{5AAC2955-04F1-45CE-94E8-12E42A9F9F2D}"/>
                  </a:ext>
                </a:extLst>
              </p:cNvPr>
              <p:cNvSpPr/>
              <p:nvPr/>
            </p:nvSpPr>
            <p:spPr>
              <a:xfrm>
                <a:off x="1148593" y="3066197"/>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SVN-Billo" panose="00000400000000000000" pitchFamily="2" charset="0"/>
                </a:endParaRPr>
              </a:p>
            </p:txBody>
          </p:sp>
          <p:sp>
            <p:nvSpPr>
              <p:cNvPr id="209" name="Oval 208">
                <a:extLst>
                  <a:ext uri="{FF2B5EF4-FFF2-40B4-BE49-F238E27FC236}">
                    <a16:creationId xmlns:a16="http://schemas.microsoft.com/office/drawing/2014/main" id="{39FCDCD2-2595-417E-830E-375D26995705}"/>
                  </a:ext>
                </a:extLst>
              </p:cNvPr>
              <p:cNvSpPr/>
              <p:nvPr/>
            </p:nvSpPr>
            <p:spPr>
              <a:xfrm>
                <a:off x="1139068" y="2578747"/>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sp>
            <p:nvSpPr>
              <p:cNvPr id="210" name="Oval 209">
                <a:extLst>
                  <a:ext uri="{FF2B5EF4-FFF2-40B4-BE49-F238E27FC236}">
                    <a16:creationId xmlns:a16="http://schemas.microsoft.com/office/drawing/2014/main" id="{41B1D8AD-0E8D-4F36-ADA2-6114EBE9495F}"/>
                  </a:ext>
                </a:extLst>
              </p:cNvPr>
              <p:cNvSpPr/>
              <p:nvPr/>
            </p:nvSpPr>
            <p:spPr>
              <a:xfrm>
                <a:off x="2487976" y="2783057"/>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sp>
            <p:nvSpPr>
              <p:cNvPr id="211" name="Oval 210">
                <a:extLst>
                  <a:ext uri="{FF2B5EF4-FFF2-40B4-BE49-F238E27FC236}">
                    <a16:creationId xmlns:a16="http://schemas.microsoft.com/office/drawing/2014/main" id="{8184C98F-761A-4A28-B5BD-49D208E0F90D}"/>
                  </a:ext>
                </a:extLst>
              </p:cNvPr>
              <p:cNvSpPr/>
              <p:nvPr/>
            </p:nvSpPr>
            <p:spPr>
              <a:xfrm>
                <a:off x="1378634" y="2339602"/>
                <a:ext cx="1330630" cy="1330629"/>
              </a:xfrm>
              <a:prstGeom prst="ellipse">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grpSp>
        <p:sp>
          <p:nvSpPr>
            <p:cNvPr id="215" name="TextBox 214">
              <a:extLst>
                <a:ext uri="{FF2B5EF4-FFF2-40B4-BE49-F238E27FC236}">
                  <a16:creationId xmlns:a16="http://schemas.microsoft.com/office/drawing/2014/main" id="{CE120FF5-5A40-454A-BC8E-0899EB81F3EE}"/>
                </a:ext>
              </a:extLst>
            </p:cNvPr>
            <p:cNvSpPr txBox="1"/>
            <p:nvPr/>
          </p:nvSpPr>
          <p:spPr>
            <a:xfrm>
              <a:off x="3275386" y="2521343"/>
              <a:ext cx="913034" cy="1200329"/>
            </a:xfrm>
            <a:prstGeom prst="rect">
              <a:avLst/>
            </a:prstGeom>
            <a:noFill/>
          </p:spPr>
          <p:txBody>
            <a:bodyPr wrap="square" rtlCol="0">
              <a:spAutoFit/>
            </a:bodyPr>
            <a:lstStyle/>
            <a:p>
              <a:pPr algn="ctr"/>
              <a:r>
                <a:rPr lang="en-US" sz="7200">
                  <a:ln w="38100">
                    <a:solidFill>
                      <a:sysClr val="windowText" lastClr="000000"/>
                    </a:solidFill>
                  </a:ln>
                  <a:solidFill>
                    <a:srgbClr val="FEBB07"/>
                  </a:solidFill>
                  <a:latin typeface="SVN-Billo" panose="00000400000000000000" pitchFamily="2" charset="0"/>
                  <a:cs typeface="FC Candy" panose="020B0500040200020003" pitchFamily="34" charset="-34"/>
                </a:rPr>
                <a:t>-</a:t>
              </a:r>
              <a:endParaRPr lang="en-US" sz="7200" dirty="0">
                <a:ln w="38100">
                  <a:solidFill>
                    <a:sysClr val="windowText" lastClr="000000"/>
                  </a:solidFill>
                </a:ln>
                <a:solidFill>
                  <a:srgbClr val="FEBB07"/>
                </a:solidFill>
                <a:latin typeface="SVN-Billo" panose="00000400000000000000" pitchFamily="2" charset="0"/>
                <a:cs typeface="FC Candy" panose="020B0500040200020003" pitchFamily="34" charset="-34"/>
              </a:endParaRPr>
            </a:p>
          </p:txBody>
        </p:sp>
      </p:grpSp>
      <p:grpSp>
        <p:nvGrpSpPr>
          <p:cNvPr id="10" name="Group 9">
            <a:extLst>
              <a:ext uri="{FF2B5EF4-FFF2-40B4-BE49-F238E27FC236}">
                <a16:creationId xmlns:a16="http://schemas.microsoft.com/office/drawing/2014/main" id="{7E6BB1D9-6430-4197-94F7-FB2162CBB4D7}"/>
              </a:ext>
            </a:extLst>
          </p:cNvPr>
          <p:cNvGrpSpPr/>
          <p:nvPr/>
        </p:nvGrpSpPr>
        <p:grpSpPr>
          <a:xfrm>
            <a:off x="5451221" y="2879583"/>
            <a:ext cx="1436813" cy="1400859"/>
            <a:chOff x="5496655" y="2421078"/>
            <a:chExt cx="1436813" cy="1400859"/>
          </a:xfrm>
        </p:grpSpPr>
        <p:grpSp>
          <p:nvGrpSpPr>
            <p:cNvPr id="216" name="Group 215">
              <a:extLst>
                <a:ext uri="{FF2B5EF4-FFF2-40B4-BE49-F238E27FC236}">
                  <a16:creationId xmlns:a16="http://schemas.microsoft.com/office/drawing/2014/main" id="{B15C516A-1781-47CB-9B9D-A3786C1D5A74}"/>
                </a:ext>
              </a:extLst>
            </p:cNvPr>
            <p:cNvGrpSpPr/>
            <p:nvPr/>
          </p:nvGrpSpPr>
          <p:grpSpPr>
            <a:xfrm>
              <a:off x="5496655" y="2421078"/>
              <a:ext cx="1436813" cy="1400859"/>
              <a:chOff x="1139067" y="2133085"/>
              <a:chExt cx="1808833" cy="1763570"/>
            </a:xfrm>
          </p:grpSpPr>
          <p:sp>
            <p:nvSpPr>
              <p:cNvPr id="217" name="Oval 216">
                <a:extLst>
                  <a:ext uri="{FF2B5EF4-FFF2-40B4-BE49-F238E27FC236}">
                    <a16:creationId xmlns:a16="http://schemas.microsoft.com/office/drawing/2014/main" id="{2C7F5708-F8E4-42C4-8E34-D6A0C8917E0C}"/>
                  </a:ext>
                </a:extLst>
              </p:cNvPr>
              <p:cNvSpPr/>
              <p:nvPr/>
            </p:nvSpPr>
            <p:spPr>
              <a:xfrm>
                <a:off x="1425553" y="2216568"/>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sp>
            <p:nvSpPr>
              <p:cNvPr id="218" name="Oval 217">
                <a:extLst>
                  <a:ext uri="{FF2B5EF4-FFF2-40B4-BE49-F238E27FC236}">
                    <a16:creationId xmlns:a16="http://schemas.microsoft.com/office/drawing/2014/main" id="{6B31855D-1A30-40BC-96C2-76EC6898D0EB}"/>
                  </a:ext>
                </a:extLst>
              </p:cNvPr>
              <p:cNvSpPr/>
              <p:nvPr/>
            </p:nvSpPr>
            <p:spPr>
              <a:xfrm>
                <a:off x="1882911" y="2133085"/>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sp>
            <p:nvSpPr>
              <p:cNvPr id="219" name="Oval 218">
                <a:extLst>
                  <a:ext uri="{FF2B5EF4-FFF2-40B4-BE49-F238E27FC236}">
                    <a16:creationId xmlns:a16="http://schemas.microsoft.com/office/drawing/2014/main" id="{ED26BCE0-C7BA-458F-9063-625B7300A910}"/>
                  </a:ext>
                </a:extLst>
              </p:cNvPr>
              <p:cNvSpPr/>
              <p:nvPr/>
            </p:nvSpPr>
            <p:spPr>
              <a:xfrm>
                <a:off x="2314134" y="2308842"/>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sp>
            <p:nvSpPr>
              <p:cNvPr id="220" name="Oval 219">
                <a:extLst>
                  <a:ext uri="{FF2B5EF4-FFF2-40B4-BE49-F238E27FC236}">
                    <a16:creationId xmlns:a16="http://schemas.microsoft.com/office/drawing/2014/main" id="{43E9F07B-2133-4CC1-828B-3975CFF0BE36}"/>
                  </a:ext>
                </a:extLst>
              </p:cNvPr>
              <p:cNvSpPr/>
              <p:nvPr/>
            </p:nvSpPr>
            <p:spPr>
              <a:xfrm>
                <a:off x="2341229" y="3218260"/>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SVN-Billo" panose="00000400000000000000" pitchFamily="2" charset="0"/>
                </a:endParaRPr>
              </a:p>
            </p:txBody>
          </p:sp>
          <p:sp>
            <p:nvSpPr>
              <p:cNvPr id="221" name="Oval 220">
                <a:extLst>
                  <a:ext uri="{FF2B5EF4-FFF2-40B4-BE49-F238E27FC236}">
                    <a16:creationId xmlns:a16="http://schemas.microsoft.com/office/drawing/2014/main" id="{DE063836-5331-451E-8811-50CFE29DA16D}"/>
                  </a:ext>
                </a:extLst>
              </p:cNvPr>
              <p:cNvSpPr/>
              <p:nvPr/>
            </p:nvSpPr>
            <p:spPr>
              <a:xfrm>
                <a:off x="1941487" y="3436730"/>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sp>
            <p:nvSpPr>
              <p:cNvPr id="222" name="Oval 221">
                <a:extLst>
                  <a:ext uri="{FF2B5EF4-FFF2-40B4-BE49-F238E27FC236}">
                    <a16:creationId xmlns:a16="http://schemas.microsoft.com/office/drawing/2014/main" id="{80FCFE1A-DC03-470E-953F-AD375BCC8410}"/>
                  </a:ext>
                </a:extLst>
              </p:cNvPr>
              <p:cNvSpPr/>
              <p:nvPr/>
            </p:nvSpPr>
            <p:spPr>
              <a:xfrm>
                <a:off x="1472998" y="3370148"/>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sp>
            <p:nvSpPr>
              <p:cNvPr id="223" name="Oval 222">
                <a:extLst>
                  <a:ext uri="{FF2B5EF4-FFF2-40B4-BE49-F238E27FC236}">
                    <a16:creationId xmlns:a16="http://schemas.microsoft.com/office/drawing/2014/main" id="{A3C70D30-AF45-4587-8503-8D9E0E6C0195}"/>
                  </a:ext>
                </a:extLst>
              </p:cNvPr>
              <p:cNvSpPr/>
              <p:nvPr/>
            </p:nvSpPr>
            <p:spPr>
              <a:xfrm>
                <a:off x="1148592" y="3066195"/>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SVN-Billo" panose="00000400000000000000" pitchFamily="2" charset="0"/>
                </a:endParaRPr>
              </a:p>
            </p:txBody>
          </p:sp>
          <p:sp>
            <p:nvSpPr>
              <p:cNvPr id="224" name="Oval 223">
                <a:extLst>
                  <a:ext uri="{FF2B5EF4-FFF2-40B4-BE49-F238E27FC236}">
                    <a16:creationId xmlns:a16="http://schemas.microsoft.com/office/drawing/2014/main" id="{3DC61FA9-15F8-4CF4-AF13-FC6A01F92879}"/>
                  </a:ext>
                </a:extLst>
              </p:cNvPr>
              <p:cNvSpPr/>
              <p:nvPr/>
            </p:nvSpPr>
            <p:spPr>
              <a:xfrm>
                <a:off x="1139067" y="2578745"/>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sp>
            <p:nvSpPr>
              <p:cNvPr id="225" name="Oval 224">
                <a:extLst>
                  <a:ext uri="{FF2B5EF4-FFF2-40B4-BE49-F238E27FC236}">
                    <a16:creationId xmlns:a16="http://schemas.microsoft.com/office/drawing/2014/main" id="{27C5523A-4924-4026-A2BB-43A9984B2FB5}"/>
                  </a:ext>
                </a:extLst>
              </p:cNvPr>
              <p:cNvSpPr/>
              <p:nvPr/>
            </p:nvSpPr>
            <p:spPr>
              <a:xfrm>
                <a:off x="2487975" y="2783056"/>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sp>
            <p:nvSpPr>
              <p:cNvPr id="226" name="Oval 225">
                <a:extLst>
                  <a:ext uri="{FF2B5EF4-FFF2-40B4-BE49-F238E27FC236}">
                    <a16:creationId xmlns:a16="http://schemas.microsoft.com/office/drawing/2014/main" id="{0E5FBFB5-0049-446E-845B-CEF9616A3031}"/>
                  </a:ext>
                </a:extLst>
              </p:cNvPr>
              <p:cNvSpPr/>
              <p:nvPr/>
            </p:nvSpPr>
            <p:spPr>
              <a:xfrm>
                <a:off x="1378634" y="2339602"/>
                <a:ext cx="1330629" cy="1330629"/>
              </a:xfrm>
              <a:prstGeom prst="ellipse">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grpSp>
        <p:sp>
          <p:nvSpPr>
            <p:cNvPr id="230" name="TextBox 229">
              <a:extLst>
                <a:ext uri="{FF2B5EF4-FFF2-40B4-BE49-F238E27FC236}">
                  <a16:creationId xmlns:a16="http://schemas.microsoft.com/office/drawing/2014/main" id="{94723711-AFAB-49A2-B9C4-F93610A3428D}"/>
                </a:ext>
              </a:extLst>
            </p:cNvPr>
            <p:cNvSpPr txBox="1"/>
            <p:nvPr/>
          </p:nvSpPr>
          <p:spPr>
            <a:xfrm>
              <a:off x="5749600" y="2521343"/>
              <a:ext cx="930923" cy="1200329"/>
            </a:xfrm>
            <a:prstGeom prst="rect">
              <a:avLst/>
            </a:prstGeom>
            <a:noFill/>
          </p:spPr>
          <p:txBody>
            <a:bodyPr wrap="square" rtlCol="0">
              <a:spAutoFit/>
            </a:bodyPr>
            <a:lstStyle/>
            <a:p>
              <a:pPr algn="ctr"/>
              <a:r>
                <a:rPr lang="en-US" sz="7200">
                  <a:ln w="38100">
                    <a:solidFill>
                      <a:sysClr val="windowText" lastClr="000000"/>
                    </a:solidFill>
                  </a:ln>
                  <a:solidFill>
                    <a:srgbClr val="FEBB07"/>
                  </a:solidFill>
                  <a:latin typeface="SVN-Billo" panose="00000400000000000000" pitchFamily="2" charset="0"/>
                  <a:cs typeface="FC Candy" panose="020B0500040200020003" pitchFamily="34" charset="-34"/>
                </a:rPr>
                <a:t>b</a:t>
              </a:r>
              <a:endParaRPr lang="en-US" sz="7200" dirty="0">
                <a:ln w="38100">
                  <a:solidFill>
                    <a:sysClr val="windowText" lastClr="000000"/>
                  </a:solidFill>
                </a:ln>
                <a:solidFill>
                  <a:srgbClr val="FEBB07"/>
                </a:solidFill>
                <a:latin typeface="SVN-Billo" panose="00000400000000000000" pitchFamily="2" charset="0"/>
                <a:cs typeface="FC Candy" panose="020B0500040200020003" pitchFamily="34" charset="-34"/>
              </a:endParaRPr>
            </a:p>
          </p:txBody>
        </p:sp>
      </p:grpSp>
      <p:grpSp>
        <p:nvGrpSpPr>
          <p:cNvPr id="14" name="Group 13">
            <a:extLst>
              <a:ext uri="{FF2B5EF4-FFF2-40B4-BE49-F238E27FC236}">
                <a16:creationId xmlns:a16="http://schemas.microsoft.com/office/drawing/2014/main" id="{95CA4A19-0A31-4037-BAD1-B6E7B12A752A}"/>
              </a:ext>
            </a:extLst>
          </p:cNvPr>
          <p:cNvGrpSpPr/>
          <p:nvPr/>
        </p:nvGrpSpPr>
        <p:grpSpPr>
          <a:xfrm>
            <a:off x="7860688" y="2879583"/>
            <a:ext cx="1436813" cy="1400859"/>
            <a:chOff x="8228789" y="2421078"/>
            <a:chExt cx="1436813" cy="1400859"/>
          </a:xfrm>
        </p:grpSpPr>
        <p:grpSp>
          <p:nvGrpSpPr>
            <p:cNvPr id="231" name="Group 230">
              <a:extLst>
                <a:ext uri="{FF2B5EF4-FFF2-40B4-BE49-F238E27FC236}">
                  <a16:creationId xmlns:a16="http://schemas.microsoft.com/office/drawing/2014/main" id="{D97BD78F-BE7B-4B5D-85B4-46EF2C654EC1}"/>
                </a:ext>
              </a:extLst>
            </p:cNvPr>
            <p:cNvGrpSpPr/>
            <p:nvPr/>
          </p:nvGrpSpPr>
          <p:grpSpPr>
            <a:xfrm>
              <a:off x="8228789" y="2421078"/>
              <a:ext cx="1436813" cy="1400859"/>
              <a:chOff x="1139067" y="2133085"/>
              <a:chExt cx="1808833" cy="1763570"/>
            </a:xfrm>
          </p:grpSpPr>
          <p:sp>
            <p:nvSpPr>
              <p:cNvPr id="232" name="Oval 231">
                <a:extLst>
                  <a:ext uri="{FF2B5EF4-FFF2-40B4-BE49-F238E27FC236}">
                    <a16:creationId xmlns:a16="http://schemas.microsoft.com/office/drawing/2014/main" id="{83964CBF-D797-4AD3-B8AB-6CF7F37E7ACB}"/>
                  </a:ext>
                </a:extLst>
              </p:cNvPr>
              <p:cNvSpPr/>
              <p:nvPr/>
            </p:nvSpPr>
            <p:spPr>
              <a:xfrm>
                <a:off x="1425553" y="2216568"/>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sp>
            <p:nvSpPr>
              <p:cNvPr id="233" name="Oval 232">
                <a:extLst>
                  <a:ext uri="{FF2B5EF4-FFF2-40B4-BE49-F238E27FC236}">
                    <a16:creationId xmlns:a16="http://schemas.microsoft.com/office/drawing/2014/main" id="{4E9C5E57-3B35-4AA2-9363-9ACD694FBCA2}"/>
                  </a:ext>
                </a:extLst>
              </p:cNvPr>
              <p:cNvSpPr/>
              <p:nvPr/>
            </p:nvSpPr>
            <p:spPr>
              <a:xfrm>
                <a:off x="1882911" y="2133085"/>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sp>
            <p:nvSpPr>
              <p:cNvPr id="234" name="Oval 233">
                <a:extLst>
                  <a:ext uri="{FF2B5EF4-FFF2-40B4-BE49-F238E27FC236}">
                    <a16:creationId xmlns:a16="http://schemas.microsoft.com/office/drawing/2014/main" id="{3CDE6832-EEE1-4E86-8B65-DDEEF13B9F06}"/>
                  </a:ext>
                </a:extLst>
              </p:cNvPr>
              <p:cNvSpPr/>
              <p:nvPr/>
            </p:nvSpPr>
            <p:spPr>
              <a:xfrm>
                <a:off x="2314134" y="2308842"/>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sp>
            <p:nvSpPr>
              <p:cNvPr id="235" name="Oval 234">
                <a:extLst>
                  <a:ext uri="{FF2B5EF4-FFF2-40B4-BE49-F238E27FC236}">
                    <a16:creationId xmlns:a16="http://schemas.microsoft.com/office/drawing/2014/main" id="{5C8446F4-8F7D-497B-9801-B27AF5D15A66}"/>
                  </a:ext>
                </a:extLst>
              </p:cNvPr>
              <p:cNvSpPr/>
              <p:nvPr/>
            </p:nvSpPr>
            <p:spPr>
              <a:xfrm>
                <a:off x="2341229" y="3218260"/>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SVN-Billo" panose="00000400000000000000" pitchFamily="2" charset="0"/>
                </a:endParaRPr>
              </a:p>
            </p:txBody>
          </p:sp>
          <p:sp>
            <p:nvSpPr>
              <p:cNvPr id="236" name="Oval 235">
                <a:extLst>
                  <a:ext uri="{FF2B5EF4-FFF2-40B4-BE49-F238E27FC236}">
                    <a16:creationId xmlns:a16="http://schemas.microsoft.com/office/drawing/2014/main" id="{7C10C9B2-C4CC-4CEB-92C7-049FD8FFA267}"/>
                  </a:ext>
                </a:extLst>
              </p:cNvPr>
              <p:cNvSpPr/>
              <p:nvPr/>
            </p:nvSpPr>
            <p:spPr>
              <a:xfrm>
                <a:off x="1941487" y="3436730"/>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sp>
            <p:nvSpPr>
              <p:cNvPr id="237" name="Oval 236">
                <a:extLst>
                  <a:ext uri="{FF2B5EF4-FFF2-40B4-BE49-F238E27FC236}">
                    <a16:creationId xmlns:a16="http://schemas.microsoft.com/office/drawing/2014/main" id="{86DEEEA4-E5E2-4B18-8603-5839E8F9F9F8}"/>
                  </a:ext>
                </a:extLst>
              </p:cNvPr>
              <p:cNvSpPr/>
              <p:nvPr/>
            </p:nvSpPr>
            <p:spPr>
              <a:xfrm>
                <a:off x="1472998" y="3370148"/>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sp>
            <p:nvSpPr>
              <p:cNvPr id="238" name="Oval 237">
                <a:extLst>
                  <a:ext uri="{FF2B5EF4-FFF2-40B4-BE49-F238E27FC236}">
                    <a16:creationId xmlns:a16="http://schemas.microsoft.com/office/drawing/2014/main" id="{80B27BB8-D657-4A24-B5F8-E3232886B4EA}"/>
                  </a:ext>
                </a:extLst>
              </p:cNvPr>
              <p:cNvSpPr/>
              <p:nvPr/>
            </p:nvSpPr>
            <p:spPr>
              <a:xfrm>
                <a:off x="1148592" y="3066195"/>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SVN-Billo" panose="00000400000000000000" pitchFamily="2" charset="0"/>
                </a:endParaRPr>
              </a:p>
            </p:txBody>
          </p:sp>
          <p:sp>
            <p:nvSpPr>
              <p:cNvPr id="239" name="Oval 238">
                <a:extLst>
                  <a:ext uri="{FF2B5EF4-FFF2-40B4-BE49-F238E27FC236}">
                    <a16:creationId xmlns:a16="http://schemas.microsoft.com/office/drawing/2014/main" id="{3F4219AB-B9D4-4582-B0C5-E3C441C1DBB9}"/>
                  </a:ext>
                </a:extLst>
              </p:cNvPr>
              <p:cNvSpPr/>
              <p:nvPr/>
            </p:nvSpPr>
            <p:spPr>
              <a:xfrm>
                <a:off x="1139067" y="2578745"/>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sp>
            <p:nvSpPr>
              <p:cNvPr id="240" name="Oval 239">
                <a:extLst>
                  <a:ext uri="{FF2B5EF4-FFF2-40B4-BE49-F238E27FC236}">
                    <a16:creationId xmlns:a16="http://schemas.microsoft.com/office/drawing/2014/main" id="{4E483D5A-FD0E-4D9D-8382-66F4B89DD856}"/>
                  </a:ext>
                </a:extLst>
              </p:cNvPr>
              <p:cNvSpPr/>
              <p:nvPr/>
            </p:nvSpPr>
            <p:spPr>
              <a:xfrm>
                <a:off x="2487975" y="2783056"/>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sp>
            <p:nvSpPr>
              <p:cNvPr id="241" name="Oval 240">
                <a:extLst>
                  <a:ext uri="{FF2B5EF4-FFF2-40B4-BE49-F238E27FC236}">
                    <a16:creationId xmlns:a16="http://schemas.microsoft.com/office/drawing/2014/main" id="{DA4AC42A-591A-4E1B-A201-4A293CA53C80}"/>
                  </a:ext>
                </a:extLst>
              </p:cNvPr>
              <p:cNvSpPr/>
              <p:nvPr/>
            </p:nvSpPr>
            <p:spPr>
              <a:xfrm>
                <a:off x="1378634" y="2339602"/>
                <a:ext cx="1330629" cy="1330629"/>
              </a:xfrm>
              <a:prstGeom prst="ellipse">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grpSp>
        <p:sp>
          <p:nvSpPr>
            <p:cNvPr id="245" name="TextBox 244">
              <a:extLst>
                <a:ext uri="{FF2B5EF4-FFF2-40B4-BE49-F238E27FC236}">
                  <a16:creationId xmlns:a16="http://schemas.microsoft.com/office/drawing/2014/main" id="{C6A9EE5C-200D-43DA-BF7B-C9833D9F6751}"/>
                </a:ext>
              </a:extLst>
            </p:cNvPr>
            <p:cNvSpPr txBox="1"/>
            <p:nvPr/>
          </p:nvSpPr>
          <p:spPr>
            <a:xfrm>
              <a:off x="8456440" y="2521343"/>
              <a:ext cx="981510" cy="1200329"/>
            </a:xfrm>
            <a:prstGeom prst="rect">
              <a:avLst/>
            </a:prstGeom>
            <a:noFill/>
          </p:spPr>
          <p:txBody>
            <a:bodyPr wrap="square" rtlCol="0">
              <a:spAutoFit/>
            </a:bodyPr>
            <a:lstStyle/>
            <a:p>
              <a:pPr algn="ctr"/>
              <a:r>
                <a:rPr lang="en-US" sz="7200">
                  <a:ln w="38100">
                    <a:solidFill>
                      <a:sysClr val="windowText" lastClr="000000"/>
                    </a:solidFill>
                  </a:ln>
                  <a:solidFill>
                    <a:srgbClr val="FEBB07"/>
                  </a:solidFill>
                  <a:latin typeface="SVN-Billo" panose="00000400000000000000" pitchFamily="2" charset="0"/>
                  <a:cs typeface="FC Candy" panose="020B0500040200020003" pitchFamily="34" charset="-34"/>
                </a:rPr>
                <a:t>=</a:t>
              </a:r>
              <a:endParaRPr lang="en-US" sz="7200" dirty="0">
                <a:ln w="38100">
                  <a:solidFill>
                    <a:sysClr val="windowText" lastClr="000000"/>
                  </a:solidFill>
                </a:ln>
                <a:solidFill>
                  <a:srgbClr val="FEBB07"/>
                </a:solidFill>
                <a:latin typeface="SVN-Billo" panose="00000400000000000000" pitchFamily="2" charset="0"/>
                <a:cs typeface="FC Candy" panose="020B0500040200020003" pitchFamily="34" charset="-34"/>
              </a:endParaRPr>
            </a:p>
          </p:txBody>
        </p:sp>
      </p:grpSp>
      <p:grpSp>
        <p:nvGrpSpPr>
          <p:cNvPr id="246" name="Group 245">
            <a:extLst>
              <a:ext uri="{FF2B5EF4-FFF2-40B4-BE49-F238E27FC236}">
                <a16:creationId xmlns:a16="http://schemas.microsoft.com/office/drawing/2014/main" id="{252C2693-E6DB-486B-AD1E-96A2A7BCA230}"/>
              </a:ext>
            </a:extLst>
          </p:cNvPr>
          <p:cNvGrpSpPr/>
          <p:nvPr/>
        </p:nvGrpSpPr>
        <p:grpSpPr>
          <a:xfrm>
            <a:off x="10832694" y="5502102"/>
            <a:ext cx="593180" cy="593180"/>
            <a:chOff x="1520972" y="3822692"/>
            <a:chExt cx="593180" cy="593180"/>
          </a:xfrm>
        </p:grpSpPr>
        <p:sp>
          <p:nvSpPr>
            <p:cNvPr id="247" name="Oval 246">
              <a:extLst>
                <a:ext uri="{FF2B5EF4-FFF2-40B4-BE49-F238E27FC236}">
                  <a16:creationId xmlns:a16="http://schemas.microsoft.com/office/drawing/2014/main" id="{44BE5859-6757-45E7-BBC2-D120C72A8946}"/>
                </a:ext>
              </a:extLst>
            </p:cNvPr>
            <p:cNvSpPr/>
            <p:nvPr/>
          </p:nvSpPr>
          <p:spPr>
            <a:xfrm>
              <a:off x="1520972" y="3822692"/>
              <a:ext cx="593180" cy="593180"/>
            </a:xfrm>
            <a:prstGeom prst="ellipse">
              <a:avLst/>
            </a:prstGeom>
            <a:solidFill>
              <a:srgbClr val="F2E3C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a:extLst>
                <a:ext uri="{FF2B5EF4-FFF2-40B4-BE49-F238E27FC236}">
                  <a16:creationId xmlns:a16="http://schemas.microsoft.com/office/drawing/2014/main" id="{41243E38-87E1-40D4-BD47-2BDD4EE62CB1}"/>
                </a:ext>
              </a:extLst>
            </p:cNvPr>
            <p:cNvSpPr/>
            <p:nvPr/>
          </p:nvSpPr>
          <p:spPr>
            <a:xfrm>
              <a:off x="1621910" y="3915013"/>
              <a:ext cx="376360" cy="376360"/>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9" name="Group 248">
            <a:extLst>
              <a:ext uri="{FF2B5EF4-FFF2-40B4-BE49-F238E27FC236}">
                <a16:creationId xmlns:a16="http://schemas.microsoft.com/office/drawing/2014/main" id="{D757D437-8D0F-49E0-AD73-74DB09813FED}"/>
              </a:ext>
            </a:extLst>
          </p:cNvPr>
          <p:cNvGrpSpPr/>
          <p:nvPr/>
        </p:nvGrpSpPr>
        <p:grpSpPr>
          <a:xfrm>
            <a:off x="8075104" y="5515718"/>
            <a:ext cx="593180" cy="593180"/>
            <a:chOff x="1520972" y="3822692"/>
            <a:chExt cx="593180" cy="593180"/>
          </a:xfrm>
        </p:grpSpPr>
        <p:sp>
          <p:nvSpPr>
            <p:cNvPr id="250" name="Oval 249">
              <a:extLst>
                <a:ext uri="{FF2B5EF4-FFF2-40B4-BE49-F238E27FC236}">
                  <a16:creationId xmlns:a16="http://schemas.microsoft.com/office/drawing/2014/main" id="{B9F3D3B0-B3D8-4F58-A8CC-AB5E1E291743}"/>
                </a:ext>
              </a:extLst>
            </p:cNvPr>
            <p:cNvSpPr/>
            <p:nvPr/>
          </p:nvSpPr>
          <p:spPr>
            <a:xfrm>
              <a:off x="1520972" y="3822692"/>
              <a:ext cx="593180" cy="593180"/>
            </a:xfrm>
            <a:prstGeom prst="ellipse">
              <a:avLst/>
            </a:prstGeom>
            <a:solidFill>
              <a:srgbClr val="F2E3C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a:extLst>
                <a:ext uri="{FF2B5EF4-FFF2-40B4-BE49-F238E27FC236}">
                  <a16:creationId xmlns:a16="http://schemas.microsoft.com/office/drawing/2014/main" id="{0D1B0D9A-2D9A-47BD-B9C8-C0B0A0E00FF9}"/>
                </a:ext>
              </a:extLst>
            </p:cNvPr>
            <p:cNvSpPr/>
            <p:nvPr/>
          </p:nvSpPr>
          <p:spPr>
            <a:xfrm>
              <a:off x="1621910" y="3915013"/>
              <a:ext cx="376360" cy="376360"/>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252">
            <a:extLst>
              <a:ext uri="{FF2B5EF4-FFF2-40B4-BE49-F238E27FC236}">
                <a16:creationId xmlns:a16="http://schemas.microsoft.com/office/drawing/2014/main" id="{9145FC89-B6F4-488F-98E7-30F49FBF1784}"/>
              </a:ext>
            </a:extLst>
          </p:cNvPr>
          <p:cNvGrpSpPr/>
          <p:nvPr/>
        </p:nvGrpSpPr>
        <p:grpSpPr>
          <a:xfrm rot="20440883">
            <a:off x="1316032" y="1021211"/>
            <a:ext cx="694411" cy="683118"/>
            <a:chOff x="7825113" y="491768"/>
            <a:chExt cx="838888" cy="825246"/>
          </a:xfrm>
        </p:grpSpPr>
        <p:sp>
          <p:nvSpPr>
            <p:cNvPr id="254" name="Oval 253">
              <a:extLst>
                <a:ext uri="{FF2B5EF4-FFF2-40B4-BE49-F238E27FC236}">
                  <a16:creationId xmlns:a16="http://schemas.microsoft.com/office/drawing/2014/main" id="{2B1D46A3-0047-43B7-995B-0C53E294746F}"/>
                </a:ext>
              </a:extLst>
            </p:cNvPr>
            <p:cNvSpPr/>
            <p:nvPr/>
          </p:nvSpPr>
          <p:spPr>
            <a:xfrm>
              <a:off x="8065506" y="49176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a:extLst>
                <a:ext uri="{FF2B5EF4-FFF2-40B4-BE49-F238E27FC236}">
                  <a16:creationId xmlns:a16="http://schemas.microsoft.com/office/drawing/2014/main" id="{64317969-8990-4615-8A8A-763E0AF59685}"/>
                </a:ext>
              </a:extLst>
            </p:cNvPr>
            <p:cNvSpPr/>
            <p:nvPr/>
          </p:nvSpPr>
          <p:spPr>
            <a:xfrm>
              <a:off x="8283329" y="671031"/>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a:extLst>
                <a:ext uri="{FF2B5EF4-FFF2-40B4-BE49-F238E27FC236}">
                  <a16:creationId xmlns:a16="http://schemas.microsoft.com/office/drawing/2014/main" id="{F01BFF94-262C-4E96-AD95-0309557670B5}"/>
                </a:ext>
              </a:extLst>
            </p:cNvPr>
            <p:cNvSpPr/>
            <p:nvPr/>
          </p:nvSpPr>
          <p:spPr>
            <a:xfrm>
              <a:off x="8193480" y="936342"/>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a:extLst>
                <a:ext uri="{FF2B5EF4-FFF2-40B4-BE49-F238E27FC236}">
                  <a16:creationId xmlns:a16="http://schemas.microsoft.com/office/drawing/2014/main" id="{3E2CB460-13E5-43FE-957B-E47FE6DBFE92}"/>
                </a:ext>
              </a:extLst>
            </p:cNvPr>
            <p:cNvSpPr/>
            <p:nvPr/>
          </p:nvSpPr>
          <p:spPr>
            <a:xfrm>
              <a:off x="7825113" y="63529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a:extLst>
                <a:ext uri="{FF2B5EF4-FFF2-40B4-BE49-F238E27FC236}">
                  <a16:creationId xmlns:a16="http://schemas.microsoft.com/office/drawing/2014/main" id="{CD8C267C-FB32-4F78-B354-CF77F5DC157D}"/>
                </a:ext>
              </a:extLst>
            </p:cNvPr>
            <p:cNvSpPr/>
            <p:nvPr/>
          </p:nvSpPr>
          <p:spPr>
            <a:xfrm>
              <a:off x="7877977" y="91995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a:extLst>
                <a:ext uri="{FF2B5EF4-FFF2-40B4-BE49-F238E27FC236}">
                  <a16:creationId xmlns:a16="http://schemas.microsoft.com/office/drawing/2014/main" id="{4CC20A6E-3333-441C-971D-20B6C1CADEF3}"/>
                </a:ext>
              </a:extLst>
            </p:cNvPr>
            <p:cNvSpPr/>
            <p:nvPr/>
          </p:nvSpPr>
          <p:spPr>
            <a:xfrm>
              <a:off x="8090239" y="746325"/>
              <a:ext cx="331259" cy="331259"/>
            </a:xfrm>
            <a:prstGeom prst="ellipse">
              <a:avLst/>
            </a:prstGeom>
            <a:solidFill>
              <a:srgbClr val="FEBB0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3" name="矩形 3">
            <a:extLst>
              <a:ext uri="{FF2B5EF4-FFF2-40B4-BE49-F238E27FC236}">
                <a16:creationId xmlns:a16="http://schemas.microsoft.com/office/drawing/2014/main" id="{5EEC1683-8AC9-46BD-9502-3C66A963AF24}"/>
              </a:ext>
            </a:extLst>
          </p:cNvPr>
          <p:cNvSpPr/>
          <p:nvPr/>
        </p:nvSpPr>
        <p:spPr>
          <a:xfrm>
            <a:off x="2556709" y="495390"/>
            <a:ext cx="7802674" cy="769441"/>
          </a:xfrm>
          <a:prstGeom prst="rect">
            <a:avLst/>
          </a:prstGeom>
        </p:spPr>
        <p:txBody>
          <a:bodyPr wrap="square">
            <a:spAutoFit/>
          </a:bodyPr>
          <a:lstStyle/>
          <a:p>
            <a:pPr algn="ctr"/>
            <a:r>
              <a:rPr lang="en-US" altLang="zh-CN" sz="4400">
                <a:solidFill>
                  <a:srgbClr val="C45408"/>
                </a:solidFill>
                <a:latin typeface="#9Slide05 SVNSteady" pitchFamily="2" charset="0"/>
              </a:rPr>
              <a:t>Xác định các thành phần của phép tính sau:</a:t>
            </a:r>
            <a:endParaRPr lang="zh-CN" altLang="en-US" sz="4400" dirty="0">
              <a:solidFill>
                <a:srgbClr val="C45408"/>
              </a:solidFill>
              <a:latin typeface="#9Slide05 SVNSteady" pitchFamily="2" charset="0"/>
            </a:endParaRPr>
          </a:p>
        </p:txBody>
      </p:sp>
      <p:grpSp>
        <p:nvGrpSpPr>
          <p:cNvPr id="15" name="Group 14">
            <a:extLst>
              <a:ext uri="{FF2B5EF4-FFF2-40B4-BE49-F238E27FC236}">
                <a16:creationId xmlns:a16="http://schemas.microsoft.com/office/drawing/2014/main" id="{34B9D729-CD86-4378-A954-4A5A3352A98A}"/>
              </a:ext>
            </a:extLst>
          </p:cNvPr>
          <p:cNvGrpSpPr/>
          <p:nvPr/>
        </p:nvGrpSpPr>
        <p:grpSpPr>
          <a:xfrm>
            <a:off x="10270154" y="2879583"/>
            <a:ext cx="1436813" cy="1400859"/>
            <a:chOff x="10270154" y="2421078"/>
            <a:chExt cx="1436813" cy="1400859"/>
          </a:xfrm>
        </p:grpSpPr>
        <p:grpSp>
          <p:nvGrpSpPr>
            <p:cNvPr id="244" name="Group 243">
              <a:extLst>
                <a:ext uri="{FF2B5EF4-FFF2-40B4-BE49-F238E27FC236}">
                  <a16:creationId xmlns:a16="http://schemas.microsoft.com/office/drawing/2014/main" id="{C2BC504B-BF52-406A-BC9A-6D5145F3301F}"/>
                </a:ext>
              </a:extLst>
            </p:cNvPr>
            <p:cNvGrpSpPr/>
            <p:nvPr/>
          </p:nvGrpSpPr>
          <p:grpSpPr>
            <a:xfrm>
              <a:off x="10270154" y="2421078"/>
              <a:ext cx="1436813" cy="1400859"/>
              <a:chOff x="1139067" y="2133085"/>
              <a:chExt cx="1808833" cy="1763570"/>
            </a:xfrm>
          </p:grpSpPr>
          <p:sp>
            <p:nvSpPr>
              <p:cNvPr id="252" name="Oval 251">
                <a:extLst>
                  <a:ext uri="{FF2B5EF4-FFF2-40B4-BE49-F238E27FC236}">
                    <a16:creationId xmlns:a16="http://schemas.microsoft.com/office/drawing/2014/main" id="{782F23CE-2C83-41E7-84C8-2E16C806B217}"/>
                  </a:ext>
                </a:extLst>
              </p:cNvPr>
              <p:cNvSpPr/>
              <p:nvPr/>
            </p:nvSpPr>
            <p:spPr>
              <a:xfrm>
                <a:off x="1425553" y="2216568"/>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sp>
            <p:nvSpPr>
              <p:cNvPr id="290" name="Oval 289">
                <a:extLst>
                  <a:ext uri="{FF2B5EF4-FFF2-40B4-BE49-F238E27FC236}">
                    <a16:creationId xmlns:a16="http://schemas.microsoft.com/office/drawing/2014/main" id="{705A0A45-0DF5-4B7C-9E57-F5FE9832C443}"/>
                  </a:ext>
                </a:extLst>
              </p:cNvPr>
              <p:cNvSpPr/>
              <p:nvPr/>
            </p:nvSpPr>
            <p:spPr>
              <a:xfrm>
                <a:off x="1882911" y="2133085"/>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sp>
            <p:nvSpPr>
              <p:cNvPr id="291" name="Oval 290">
                <a:extLst>
                  <a:ext uri="{FF2B5EF4-FFF2-40B4-BE49-F238E27FC236}">
                    <a16:creationId xmlns:a16="http://schemas.microsoft.com/office/drawing/2014/main" id="{F729D11A-527F-4B36-97BE-6C0C51555D28}"/>
                  </a:ext>
                </a:extLst>
              </p:cNvPr>
              <p:cNvSpPr/>
              <p:nvPr/>
            </p:nvSpPr>
            <p:spPr>
              <a:xfrm>
                <a:off x="2314134" y="2308842"/>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sp>
            <p:nvSpPr>
              <p:cNvPr id="294" name="Oval 293">
                <a:extLst>
                  <a:ext uri="{FF2B5EF4-FFF2-40B4-BE49-F238E27FC236}">
                    <a16:creationId xmlns:a16="http://schemas.microsoft.com/office/drawing/2014/main" id="{E1EDFB2A-7964-40FE-8950-B370A3ABDC9F}"/>
                  </a:ext>
                </a:extLst>
              </p:cNvPr>
              <p:cNvSpPr/>
              <p:nvPr/>
            </p:nvSpPr>
            <p:spPr>
              <a:xfrm>
                <a:off x="2341229" y="3218260"/>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SVN-Billo" panose="00000400000000000000" pitchFamily="2" charset="0"/>
                </a:endParaRPr>
              </a:p>
            </p:txBody>
          </p:sp>
          <p:sp>
            <p:nvSpPr>
              <p:cNvPr id="295" name="Oval 294">
                <a:extLst>
                  <a:ext uri="{FF2B5EF4-FFF2-40B4-BE49-F238E27FC236}">
                    <a16:creationId xmlns:a16="http://schemas.microsoft.com/office/drawing/2014/main" id="{9B28CCF1-F72B-4D68-A59F-E5E433C8F787}"/>
                  </a:ext>
                </a:extLst>
              </p:cNvPr>
              <p:cNvSpPr/>
              <p:nvPr/>
            </p:nvSpPr>
            <p:spPr>
              <a:xfrm>
                <a:off x="1941487" y="3436730"/>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sp>
            <p:nvSpPr>
              <p:cNvPr id="296" name="Oval 295">
                <a:extLst>
                  <a:ext uri="{FF2B5EF4-FFF2-40B4-BE49-F238E27FC236}">
                    <a16:creationId xmlns:a16="http://schemas.microsoft.com/office/drawing/2014/main" id="{2C116A01-B70F-492E-8766-3E2B46C88A62}"/>
                  </a:ext>
                </a:extLst>
              </p:cNvPr>
              <p:cNvSpPr/>
              <p:nvPr/>
            </p:nvSpPr>
            <p:spPr>
              <a:xfrm>
                <a:off x="1472998" y="3370148"/>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sp>
            <p:nvSpPr>
              <p:cNvPr id="297" name="Oval 296">
                <a:extLst>
                  <a:ext uri="{FF2B5EF4-FFF2-40B4-BE49-F238E27FC236}">
                    <a16:creationId xmlns:a16="http://schemas.microsoft.com/office/drawing/2014/main" id="{47CD11B1-B2FE-49A2-954B-7A950A0FF962}"/>
                  </a:ext>
                </a:extLst>
              </p:cNvPr>
              <p:cNvSpPr/>
              <p:nvPr/>
            </p:nvSpPr>
            <p:spPr>
              <a:xfrm>
                <a:off x="1148592" y="3066195"/>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SVN-Billo" panose="00000400000000000000" pitchFamily="2" charset="0"/>
                </a:endParaRPr>
              </a:p>
            </p:txBody>
          </p:sp>
          <p:sp>
            <p:nvSpPr>
              <p:cNvPr id="298" name="Oval 297">
                <a:extLst>
                  <a:ext uri="{FF2B5EF4-FFF2-40B4-BE49-F238E27FC236}">
                    <a16:creationId xmlns:a16="http://schemas.microsoft.com/office/drawing/2014/main" id="{46393F80-D6A9-4184-BD83-190EB1A22679}"/>
                  </a:ext>
                </a:extLst>
              </p:cNvPr>
              <p:cNvSpPr/>
              <p:nvPr/>
            </p:nvSpPr>
            <p:spPr>
              <a:xfrm>
                <a:off x="1139067" y="2578745"/>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sp>
            <p:nvSpPr>
              <p:cNvPr id="299" name="Oval 298">
                <a:extLst>
                  <a:ext uri="{FF2B5EF4-FFF2-40B4-BE49-F238E27FC236}">
                    <a16:creationId xmlns:a16="http://schemas.microsoft.com/office/drawing/2014/main" id="{B141BBA8-68BA-4525-9D27-A284C531F760}"/>
                  </a:ext>
                </a:extLst>
              </p:cNvPr>
              <p:cNvSpPr/>
              <p:nvPr/>
            </p:nvSpPr>
            <p:spPr>
              <a:xfrm>
                <a:off x="2487975" y="2783056"/>
                <a:ext cx="459925" cy="459925"/>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sp>
            <p:nvSpPr>
              <p:cNvPr id="300" name="Oval 299">
                <a:extLst>
                  <a:ext uri="{FF2B5EF4-FFF2-40B4-BE49-F238E27FC236}">
                    <a16:creationId xmlns:a16="http://schemas.microsoft.com/office/drawing/2014/main" id="{7354EF91-FD1B-4C61-884C-4933768199B4}"/>
                  </a:ext>
                </a:extLst>
              </p:cNvPr>
              <p:cNvSpPr/>
              <p:nvPr/>
            </p:nvSpPr>
            <p:spPr>
              <a:xfrm>
                <a:off x="1378634" y="2339602"/>
                <a:ext cx="1330629" cy="1330629"/>
              </a:xfrm>
              <a:prstGeom prst="ellipse">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SVN-Billo" panose="00000400000000000000" pitchFamily="2" charset="0"/>
                </a:endParaRPr>
              </a:p>
            </p:txBody>
          </p:sp>
        </p:grpSp>
        <p:sp>
          <p:nvSpPr>
            <p:cNvPr id="301" name="TextBox 300">
              <a:extLst>
                <a:ext uri="{FF2B5EF4-FFF2-40B4-BE49-F238E27FC236}">
                  <a16:creationId xmlns:a16="http://schemas.microsoft.com/office/drawing/2014/main" id="{17573257-942B-4D52-BBEA-FF7B2A456170}"/>
                </a:ext>
              </a:extLst>
            </p:cNvPr>
            <p:cNvSpPr txBox="1"/>
            <p:nvPr/>
          </p:nvSpPr>
          <p:spPr>
            <a:xfrm>
              <a:off x="10497805" y="2521343"/>
              <a:ext cx="981510" cy="1200329"/>
            </a:xfrm>
            <a:prstGeom prst="rect">
              <a:avLst/>
            </a:prstGeom>
            <a:noFill/>
          </p:spPr>
          <p:txBody>
            <a:bodyPr wrap="square" rtlCol="0">
              <a:spAutoFit/>
            </a:bodyPr>
            <a:lstStyle/>
            <a:p>
              <a:pPr algn="ctr"/>
              <a:r>
                <a:rPr lang="en-US" sz="7200">
                  <a:ln w="38100">
                    <a:solidFill>
                      <a:sysClr val="windowText" lastClr="000000"/>
                    </a:solidFill>
                  </a:ln>
                  <a:solidFill>
                    <a:srgbClr val="FEBB07"/>
                  </a:solidFill>
                  <a:latin typeface="SVN-Billo" panose="00000400000000000000" pitchFamily="2" charset="0"/>
                  <a:cs typeface="FC Candy" panose="020B0500040200020003" pitchFamily="34" charset="-34"/>
                </a:rPr>
                <a:t>c</a:t>
              </a:r>
              <a:endParaRPr lang="en-US" sz="7200" dirty="0">
                <a:ln w="38100">
                  <a:solidFill>
                    <a:sysClr val="windowText" lastClr="000000"/>
                  </a:solidFill>
                </a:ln>
                <a:solidFill>
                  <a:srgbClr val="FEBB07"/>
                </a:solidFill>
                <a:latin typeface="SVN-Billo" panose="00000400000000000000" pitchFamily="2" charset="0"/>
                <a:cs typeface="FC Candy" panose="020B0500040200020003" pitchFamily="34" charset="-34"/>
              </a:endParaRPr>
            </a:p>
          </p:txBody>
        </p:sp>
      </p:grpSp>
      <p:sp>
        <p:nvSpPr>
          <p:cNvPr id="302" name="Arrow: Down 301">
            <a:extLst>
              <a:ext uri="{FF2B5EF4-FFF2-40B4-BE49-F238E27FC236}">
                <a16:creationId xmlns:a16="http://schemas.microsoft.com/office/drawing/2014/main" id="{0B32D4A4-E021-485B-BD99-D87FA6060476}"/>
              </a:ext>
            </a:extLst>
          </p:cNvPr>
          <p:cNvSpPr/>
          <p:nvPr/>
        </p:nvSpPr>
        <p:spPr>
          <a:xfrm>
            <a:off x="1207126" y="4437038"/>
            <a:ext cx="435429" cy="509731"/>
          </a:xfrm>
          <a:prstGeom prst="downArrow">
            <a:avLst/>
          </a:prstGeom>
          <a:solidFill>
            <a:srgbClr val="B38C68"/>
          </a:solidFill>
          <a:ln>
            <a:solidFill>
              <a:srgbClr val="563E29"/>
            </a:solidFill>
          </a:ln>
        </p:spPr>
        <p:style>
          <a:lnRef idx="2">
            <a:schemeClr val="accent1">
              <a:shade val="50000"/>
            </a:schemeClr>
          </a:lnRef>
          <a:fillRef idx="1">
            <a:schemeClr val="accent1"/>
          </a:fillRef>
          <a:effectRef idx="0">
            <a:schemeClr val="accent1"/>
          </a:effectRef>
          <a:fontRef idx="minor">
            <a:schemeClr val="lt1"/>
          </a:fontRef>
        </p:style>
        <p:txBody>
          <a:bodyPr tIns="108000" bIns="144000" rtlCol="0" anchor="ctr"/>
          <a:lstStyle/>
          <a:p>
            <a:pPr algn="ctr"/>
            <a:endParaRPr lang="en-US" sz="7200" dirty="0">
              <a:blipFill dpi="0" rotWithShape="1">
                <a:blip r:embed="rId2">
                  <a:extLst>
                    <a:ext uri="{28A0092B-C50C-407E-A947-70E740481C1C}">
                      <a14:useLocalDpi xmlns:a14="http://schemas.microsoft.com/office/drawing/2010/main" val="0"/>
                    </a:ext>
                  </a:extLst>
                </a:blip>
                <a:srcRect/>
                <a:tile tx="0" ty="0" sx="50000" sy="50000" flip="none" algn="ctr"/>
              </a:blipFill>
              <a:latin typeface="字魂47号-三分行楷" panose="00000500000000000000" pitchFamily="2" charset="-122"/>
              <a:ea typeface="字魂47号-三分行楷" panose="00000500000000000000" pitchFamily="2" charset="-122"/>
            </a:endParaRPr>
          </a:p>
        </p:txBody>
      </p:sp>
      <p:sp>
        <p:nvSpPr>
          <p:cNvPr id="303" name="Arrow: Down 302">
            <a:extLst>
              <a:ext uri="{FF2B5EF4-FFF2-40B4-BE49-F238E27FC236}">
                <a16:creationId xmlns:a16="http://schemas.microsoft.com/office/drawing/2014/main" id="{BC29E5A6-F9DF-42AC-A586-A8FA18EFB713}"/>
              </a:ext>
            </a:extLst>
          </p:cNvPr>
          <p:cNvSpPr/>
          <p:nvPr/>
        </p:nvSpPr>
        <p:spPr>
          <a:xfrm>
            <a:off x="6039183" y="4374240"/>
            <a:ext cx="435429" cy="509731"/>
          </a:xfrm>
          <a:prstGeom prst="downArrow">
            <a:avLst/>
          </a:prstGeom>
          <a:solidFill>
            <a:srgbClr val="B38C68"/>
          </a:solidFill>
          <a:ln>
            <a:solidFill>
              <a:srgbClr val="563E29"/>
            </a:solidFill>
          </a:ln>
        </p:spPr>
        <p:style>
          <a:lnRef idx="2">
            <a:schemeClr val="accent1">
              <a:shade val="50000"/>
            </a:schemeClr>
          </a:lnRef>
          <a:fillRef idx="1">
            <a:schemeClr val="accent1"/>
          </a:fillRef>
          <a:effectRef idx="0">
            <a:schemeClr val="accent1"/>
          </a:effectRef>
          <a:fontRef idx="minor">
            <a:schemeClr val="lt1"/>
          </a:fontRef>
        </p:style>
        <p:txBody>
          <a:bodyPr tIns="108000" bIns="144000" rtlCol="0" anchor="ctr"/>
          <a:lstStyle/>
          <a:p>
            <a:pPr algn="ctr"/>
            <a:endParaRPr lang="en-US" sz="7200" dirty="0">
              <a:blipFill dpi="0" rotWithShape="1">
                <a:blip r:embed="rId2">
                  <a:extLst>
                    <a:ext uri="{28A0092B-C50C-407E-A947-70E740481C1C}">
                      <a14:useLocalDpi xmlns:a14="http://schemas.microsoft.com/office/drawing/2010/main" val="0"/>
                    </a:ext>
                  </a:extLst>
                </a:blip>
                <a:srcRect/>
                <a:tile tx="0" ty="0" sx="50000" sy="50000" flip="none" algn="ctr"/>
              </a:blipFill>
              <a:latin typeface="字魂47号-三分行楷" panose="00000500000000000000" pitchFamily="2" charset="-122"/>
              <a:ea typeface="字魂47号-三分行楷" panose="00000500000000000000" pitchFamily="2" charset="-122"/>
            </a:endParaRPr>
          </a:p>
        </p:txBody>
      </p:sp>
      <p:sp>
        <p:nvSpPr>
          <p:cNvPr id="304" name="矩形: 圆角 2">
            <a:extLst>
              <a:ext uri="{FF2B5EF4-FFF2-40B4-BE49-F238E27FC236}">
                <a16:creationId xmlns:a16="http://schemas.microsoft.com/office/drawing/2014/main" id="{5BCEEB88-F081-4B7C-9080-7C0313F70F64}"/>
              </a:ext>
            </a:extLst>
          </p:cNvPr>
          <p:cNvSpPr/>
          <p:nvPr/>
        </p:nvSpPr>
        <p:spPr>
          <a:xfrm>
            <a:off x="201664" y="5032187"/>
            <a:ext cx="2672299" cy="791910"/>
          </a:xfrm>
          <a:prstGeom prst="roundRect">
            <a:avLst>
              <a:gd name="adj" fmla="val 24692"/>
            </a:avLst>
          </a:prstGeom>
          <a:solidFill>
            <a:schemeClr val="bg1">
              <a:alpha val="68000"/>
            </a:schemeClr>
          </a:solidFill>
          <a:ln w="57150">
            <a:solidFill>
              <a:srgbClr val="563E29"/>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en-US" altLang="zh-CN" sz="4400" spc="-150">
                <a:solidFill>
                  <a:srgbClr val="563E29"/>
                </a:solidFill>
                <a:latin typeface="#9Slide07 SVNDessert Menu Scrip" panose="00000500000000000000" pitchFamily="2" charset="0"/>
                <a:ea typeface="字魂20号-石头体" panose="00000500000000000000" pitchFamily="2" charset="-122"/>
              </a:rPr>
              <a:t>...</a:t>
            </a:r>
            <a:endParaRPr lang="zh-CN" altLang="en-US" sz="4400" spc="-150" dirty="0">
              <a:solidFill>
                <a:srgbClr val="563E29"/>
              </a:solidFill>
              <a:latin typeface="#9Slide07 SVNDessert Menu Scrip" panose="00000500000000000000" pitchFamily="2" charset="0"/>
              <a:ea typeface="字魂20号-石头体" panose="00000500000000000000" pitchFamily="2" charset="-122"/>
            </a:endParaRPr>
          </a:p>
        </p:txBody>
      </p:sp>
      <p:sp>
        <p:nvSpPr>
          <p:cNvPr id="305" name="矩形: 圆角 2">
            <a:extLst>
              <a:ext uri="{FF2B5EF4-FFF2-40B4-BE49-F238E27FC236}">
                <a16:creationId xmlns:a16="http://schemas.microsoft.com/office/drawing/2014/main" id="{64E789C4-8458-4AF6-AC9F-290428EACF89}"/>
              </a:ext>
            </a:extLst>
          </p:cNvPr>
          <p:cNvSpPr/>
          <p:nvPr/>
        </p:nvSpPr>
        <p:spPr>
          <a:xfrm>
            <a:off x="1043776" y="5967522"/>
            <a:ext cx="2672299" cy="791910"/>
          </a:xfrm>
          <a:prstGeom prst="roundRect">
            <a:avLst>
              <a:gd name="adj" fmla="val 24692"/>
            </a:avLst>
          </a:prstGeom>
          <a:solidFill>
            <a:srgbClr val="B38C68">
              <a:alpha val="39000"/>
            </a:srgbClr>
          </a:solidFill>
          <a:ln w="57150">
            <a:solidFill>
              <a:srgbClr val="0C0907"/>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en-US" altLang="zh-CN" sz="4400" spc="-150">
                <a:solidFill>
                  <a:srgbClr val="FEBB07"/>
                </a:solidFill>
                <a:effectLst>
                  <a:outerShdw blurRad="50800" dist="38100" algn="l" rotWithShape="0">
                    <a:prstClr val="black">
                      <a:alpha val="40000"/>
                    </a:prstClr>
                  </a:outerShdw>
                </a:effectLst>
                <a:latin typeface="SVN-Caprica Script" pitchFamily="2" charset="0"/>
                <a:ea typeface="字魂20号-石头体" panose="00000500000000000000" pitchFamily="2" charset="-122"/>
              </a:rPr>
              <a:t>Số bị trừ</a:t>
            </a:r>
            <a:endParaRPr lang="zh-CN" altLang="en-US" sz="4400" spc="-150" dirty="0">
              <a:solidFill>
                <a:srgbClr val="FEBB07"/>
              </a:solidFill>
              <a:effectLst>
                <a:outerShdw blurRad="50800" dist="38100" algn="l" rotWithShape="0">
                  <a:prstClr val="black">
                    <a:alpha val="40000"/>
                  </a:prstClr>
                </a:outerShdw>
              </a:effectLst>
              <a:latin typeface="SVN-Caprica Script" pitchFamily="2" charset="0"/>
              <a:ea typeface="字魂20号-石头体" panose="00000500000000000000" pitchFamily="2" charset="-122"/>
            </a:endParaRPr>
          </a:p>
        </p:txBody>
      </p:sp>
      <p:sp>
        <p:nvSpPr>
          <p:cNvPr id="409" name="矩形: 圆角 2">
            <a:extLst>
              <a:ext uri="{FF2B5EF4-FFF2-40B4-BE49-F238E27FC236}">
                <a16:creationId xmlns:a16="http://schemas.microsoft.com/office/drawing/2014/main" id="{99151D15-0278-461B-8A71-E0D1D88944FC}"/>
              </a:ext>
            </a:extLst>
          </p:cNvPr>
          <p:cNvSpPr/>
          <p:nvPr/>
        </p:nvSpPr>
        <p:spPr>
          <a:xfrm>
            <a:off x="4807248" y="5032187"/>
            <a:ext cx="2672299" cy="791910"/>
          </a:xfrm>
          <a:prstGeom prst="roundRect">
            <a:avLst>
              <a:gd name="adj" fmla="val 24692"/>
            </a:avLst>
          </a:prstGeom>
          <a:solidFill>
            <a:schemeClr val="bg1">
              <a:alpha val="68000"/>
            </a:schemeClr>
          </a:solidFill>
          <a:ln w="57150">
            <a:solidFill>
              <a:srgbClr val="563E29"/>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en-US" altLang="zh-CN" sz="4400" spc="-150">
                <a:solidFill>
                  <a:srgbClr val="563E29"/>
                </a:solidFill>
                <a:latin typeface="#9Slide07 SVNDessert Menu Scrip" panose="00000500000000000000" pitchFamily="2" charset="0"/>
                <a:ea typeface="字魂20号-石头体" panose="00000500000000000000" pitchFamily="2" charset="-122"/>
              </a:rPr>
              <a:t>...</a:t>
            </a:r>
            <a:endParaRPr lang="zh-CN" altLang="en-US" sz="4400" spc="-150" dirty="0">
              <a:solidFill>
                <a:srgbClr val="563E29"/>
              </a:solidFill>
              <a:latin typeface="#9Slide07 SVNDessert Menu Scrip" panose="00000500000000000000" pitchFamily="2" charset="0"/>
              <a:ea typeface="字魂20号-石头体" panose="00000500000000000000" pitchFamily="2" charset="-122"/>
            </a:endParaRPr>
          </a:p>
        </p:txBody>
      </p:sp>
      <p:sp>
        <p:nvSpPr>
          <p:cNvPr id="410" name="矩形: 圆角 2">
            <a:extLst>
              <a:ext uri="{FF2B5EF4-FFF2-40B4-BE49-F238E27FC236}">
                <a16:creationId xmlns:a16="http://schemas.microsoft.com/office/drawing/2014/main" id="{0D9E5E61-3341-4279-9662-8954FA910B42}"/>
              </a:ext>
            </a:extLst>
          </p:cNvPr>
          <p:cNvSpPr/>
          <p:nvPr/>
        </p:nvSpPr>
        <p:spPr>
          <a:xfrm>
            <a:off x="5211045" y="1493774"/>
            <a:ext cx="2672299" cy="791910"/>
          </a:xfrm>
          <a:prstGeom prst="roundRect">
            <a:avLst>
              <a:gd name="adj" fmla="val 24692"/>
            </a:avLst>
          </a:prstGeom>
          <a:solidFill>
            <a:schemeClr val="bg1">
              <a:alpha val="68000"/>
            </a:schemeClr>
          </a:solidFill>
          <a:ln w="57150">
            <a:solidFill>
              <a:srgbClr val="563E29"/>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en-US" altLang="zh-CN" sz="4400" spc="-150">
                <a:solidFill>
                  <a:srgbClr val="B38C68"/>
                </a:solidFill>
                <a:latin typeface="#9Slide07 SVNDessert Menu Scrip" panose="00000500000000000000" pitchFamily="2" charset="0"/>
                <a:ea typeface="字魂20号-石头体" panose="00000500000000000000" pitchFamily="2" charset="-122"/>
              </a:rPr>
              <a:t>...</a:t>
            </a:r>
            <a:endParaRPr lang="zh-CN" altLang="en-US" sz="4400" spc="-150" dirty="0">
              <a:solidFill>
                <a:srgbClr val="B38C68"/>
              </a:solidFill>
              <a:latin typeface="#9Slide07 SVNDessert Menu Scrip" panose="00000500000000000000" pitchFamily="2" charset="0"/>
              <a:ea typeface="字魂20号-石头体" panose="00000500000000000000" pitchFamily="2" charset="-122"/>
            </a:endParaRPr>
          </a:p>
        </p:txBody>
      </p:sp>
      <p:sp>
        <p:nvSpPr>
          <p:cNvPr id="412" name="Left Brace 411">
            <a:extLst>
              <a:ext uri="{FF2B5EF4-FFF2-40B4-BE49-F238E27FC236}">
                <a16:creationId xmlns:a16="http://schemas.microsoft.com/office/drawing/2014/main" id="{422FF20F-8A48-423F-BCA5-9CA431765961}"/>
              </a:ext>
            </a:extLst>
          </p:cNvPr>
          <p:cNvSpPr/>
          <p:nvPr/>
        </p:nvSpPr>
        <p:spPr>
          <a:xfrm rot="5400000">
            <a:off x="3389678" y="270540"/>
            <a:ext cx="435429" cy="4415382"/>
          </a:xfrm>
          <a:prstGeom prst="leftBrace">
            <a:avLst>
              <a:gd name="adj1" fmla="val 55593"/>
              <a:gd name="adj2" fmla="val 50000"/>
            </a:avLst>
          </a:prstGeom>
          <a:ln w="57150">
            <a:solidFill>
              <a:srgbClr val="B18C6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4" name="Left Brace 413">
            <a:extLst>
              <a:ext uri="{FF2B5EF4-FFF2-40B4-BE49-F238E27FC236}">
                <a16:creationId xmlns:a16="http://schemas.microsoft.com/office/drawing/2014/main" id="{7F9FA05C-8DC8-42A7-8A75-96BB91D04161}"/>
              </a:ext>
            </a:extLst>
          </p:cNvPr>
          <p:cNvSpPr/>
          <p:nvPr/>
        </p:nvSpPr>
        <p:spPr>
          <a:xfrm rot="5400000">
            <a:off x="10522654" y="1552840"/>
            <a:ext cx="435429" cy="1967296"/>
          </a:xfrm>
          <a:prstGeom prst="leftBrace">
            <a:avLst>
              <a:gd name="adj1" fmla="val 55593"/>
              <a:gd name="adj2" fmla="val 50000"/>
            </a:avLst>
          </a:prstGeom>
          <a:ln w="57150">
            <a:solidFill>
              <a:srgbClr val="B18C6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1" name="Arrow: Down 420">
            <a:extLst>
              <a:ext uri="{FF2B5EF4-FFF2-40B4-BE49-F238E27FC236}">
                <a16:creationId xmlns:a16="http://schemas.microsoft.com/office/drawing/2014/main" id="{76965302-AA5E-490D-A267-59385FF7BE16}"/>
              </a:ext>
            </a:extLst>
          </p:cNvPr>
          <p:cNvSpPr/>
          <p:nvPr/>
        </p:nvSpPr>
        <p:spPr>
          <a:xfrm rot="3818894">
            <a:off x="4374394" y="1758465"/>
            <a:ext cx="435429" cy="772528"/>
          </a:xfrm>
          <a:prstGeom prst="downArrow">
            <a:avLst/>
          </a:prstGeom>
          <a:solidFill>
            <a:srgbClr val="B38C68"/>
          </a:solidFill>
          <a:ln>
            <a:solidFill>
              <a:srgbClr val="563E29"/>
            </a:solidFill>
          </a:ln>
        </p:spPr>
        <p:style>
          <a:lnRef idx="2">
            <a:schemeClr val="accent1">
              <a:shade val="50000"/>
            </a:schemeClr>
          </a:lnRef>
          <a:fillRef idx="1">
            <a:schemeClr val="accent1"/>
          </a:fillRef>
          <a:effectRef idx="0">
            <a:schemeClr val="accent1"/>
          </a:effectRef>
          <a:fontRef idx="minor">
            <a:schemeClr val="lt1"/>
          </a:fontRef>
        </p:style>
        <p:txBody>
          <a:bodyPr tIns="108000" bIns="144000" rtlCol="0" anchor="ctr"/>
          <a:lstStyle/>
          <a:p>
            <a:pPr algn="ctr"/>
            <a:endParaRPr lang="en-US" sz="7200" dirty="0">
              <a:blipFill dpi="0" rotWithShape="1">
                <a:blip r:embed="rId2">
                  <a:extLst>
                    <a:ext uri="{28A0092B-C50C-407E-A947-70E740481C1C}">
                      <a14:useLocalDpi xmlns:a14="http://schemas.microsoft.com/office/drawing/2010/main" val="0"/>
                    </a:ext>
                  </a:extLst>
                </a:blip>
                <a:srcRect/>
                <a:tile tx="0" ty="0" sx="50000" sy="50000" flip="none" algn="ctr"/>
              </a:blipFill>
              <a:latin typeface="字魂47号-三分行楷" panose="00000500000000000000" pitchFamily="2" charset="-122"/>
              <a:ea typeface="字魂47号-三分行楷" panose="00000500000000000000" pitchFamily="2" charset="-122"/>
            </a:endParaRPr>
          </a:p>
        </p:txBody>
      </p:sp>
      <p:sp>
        <p:nvSpPr>
          <p:cNvPr id="422" name="Arrow: Down 421">
            <a:extLst>
              <a:ext uri="{FF2B5EF4-FFF2-40B4-BE49-F238E27FC236}">
                <a16:creationId xmlns:a16="http://schemas.microsoft.com/office/drawing/2014/main" id="{E536B715-9A2B-4AEF-B711-2ABDB22B2293}"/>
              </a:ext>
            </a:extLst>
          </p:cNvPr>
          <p:cNvSpPr/>
          <p:nvPr/>
        </p:nvSpPr>
        <p:spPr>
          <a:xfrm rot="17500941" flipH="1">
            <a:off x="8707563" y="1552372"/>
            <a:ext cx="435429" cy="1583864"/>
          </a:xfrm>
          <a:prstGeom prst="downArrow">
            <a:avLst/>
          </a:prstGeom>
          <a:solidFill>
            <a:srgbClr val="B38C68"/>
          </a:solidFill>
          <a:ln>
            <a:solidFill>
              <a:srgbClr val="563E29"/>
            </a:solidFill>
          </a:ln>
        </p:spPr>
        <p:style>
          <a:lnRef idx="2">
            <a:schemeClr val="accent1">
              <a:shade val="50000"/>
            </a:schemeClr>
          </a:lnRef>
          <a:fillRef idx="1">
            <a:schemeClr val="accent1"/>
          </a:fillRef>
          <a:effectRef idx="0">
            <a:schemeClr val="accent1"/>
          </a:effectRef>
          <a:fontRef idx="minor">
            <a:schemeClr val="lt1"/>
          </a:fontRef>
        </p:style>
        <p:txBody>
          <a:bodyPr tIns="108000" bIns="144000" rtlCol="0" anchor="ctr"/>
          <a:lstStyle/>
          <a:p>
            <a:pPr algn="ctr"/>
            <a:endParaRPr lang="en-US" sz="7200" dirty="0">
              <a:blipFill dpi="0" rotWithShape="1">
                <a:blip r:embed="rId2">
                  <a:extLst>
                    <a:ext uri="{28A0092B-C50C-407E-A947-70E740481C1C}">
                      <a14:useLocalDpi xmlns:a14="http://schemas.microsoft.com/office/drawing/2010/main" val="0"/>
                    </a:ext>
                  </a:extLst>
                </a:blip>
                <a:srcRect/>
                <a:tile tx="0" ty="0" sx="50000" sy="50000" flip="none" algn="ctr"/>
              </a:blipFill>
              <a:latin typeface="字魂47号-三分行楷" panose="00000500000000000000" pitchFamily="2" charset="-122"/>
              <a:ea typeface="字魂47号-三分行楷" panose="00000500000000000000" pitchFamily="2" charset="-122"/>
            </a:endParaRPr>
          </a:p>
        </p:txBody>
      </p:sp>
      <p:sp>
        <p:nvSpPr>
          <p:cNvPr id="430" name="矩形: 圆角 2">
            <a:extLst>
              <a:ext uri="{FF2B5EF4-FFF2-40B4-BE49-F238E27FC236}">
                <a16:creationId xmlns:a16="http://schemas.microsoft.com/office/drawing/2014/main" id="{4D2C7573-C7FE-482F-9370-DE7743DCA90E}"/>
              </a:ext>
            </a:extLst>
          </p:cNvPr>
          <p:cNvSpPr/>
          <p:nvPr/>
        </p:nvSpPr>
        <p:spPr>
          <a:xfrm>
            <a:off x="4759851" y="5967522"/>
            <a:ext cx="2672299" cy="791910"/>
          </a:xfrm>
          <a:prstGeom prst="roundRect">
            <a:avLst>
              <a:gd name="adj" fmla="val 24692"/>
            </a:avLst>
          </a:prstGeom>
          <a:solidFill>
            <a:srgbClr val="B38C68">
              <a:alpha val="39000"/>
            </a:srgbClr>
          </a:solidFill>
          <a:ln w="57150">
            <a:solidFill>
              <a:srgbClr val="0C0907"/>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en-US" altLang="zh-CN" sz="4400" spc="-150">
                <a:solidFill>
                  <a:srgbClr val="FEBB07"/>
                </a:solidFill>
                <a:effectLst>
                  <a:outerShdw blurRad="50800" dist="38100" algn="l" rotWithShape="0">
                    <a:prstClr val="black">
                      <a:alpha val="40000"/>
                    </a:prstClr>
                  </a:outerShdw>
                </a:effectLst>
                <a:latin typeface="SVN-Caprica Script" pitchFamily="2" charset="0"/>
                <a:ea typeface="字魂20号-石头体" panose="00000500000000000000" pitchFamily="2" charset="-122"/>
              </a:rPr>
              <a:t>Số trừ</a:t>
            </a:r>
            <a:endParaRPr lang="zh-CN" altLang="en-US" sz="4400" spc="-150" dirty="0">
              <a:solidFill>
                <a:srgbClr val="FEBB07"/>
              </a:solidFill>
              <a:effectLst>
                <a:outerShdw blurRad="50800" dist="38100" algn="l" rotWithShape="0">
                  <a:prstClr val="black">
                    <a:alpha val="40000"/>
                  </a:prstClr>
                </a:outerShdw>
              </a:effectLst>
              <a:latin typeface="SVN-Caprica Script" pitchFamily="2" charset="0"/>
              <a:ea typeface="字魂20号-石头体" panose="00000500000000000000" pitchFamily="2" charset="-122"/>
            </a:endParaRPr>
          </a:p>
        </p:txBody>
      </p:sp>
      <p:sp>
        <p:nvSpPr>
          <p:cNvPr id="431" name="矩形: 圆角 2">
            <a:extLst>
              <a:ext uri="{FF2B5EF4-FFF2-40B4-BE49-F238E27FC236}">
                <a16:creationId xmlns:a16="http://schemas.microsoft.com/office/drawing/2014/main" id="{F6D2206D-A676-4976-9C82-EEE051F916FA}"/>
              </a:ext>
            </a:extLst>
          </p:cNvPr>
          <p:cNvSpPr/>
          <p:nvPr/>
        </p:nvSpPr>
        <p:spPr>
          <a:xfrm>
            <a:off x="8475926" y="5967522"/>
            <a:ext cx="2672299" cy="791910"/>
          </a:xfrm>
          <a:prstGeom prst="roundRect">
            <a:avLst>
              <a:gd name="adj" fmla="val 24692"/>
            </a:avLst>
          </a:prstGeom>
          <a:solidFill>
            <a:srgbClr val="B38C68">
              <a:alpha val="39000"/>
            </a:srgbClr>
          </a:solidFill>
          <a:ln w="57150">
            <a:solidFill>
              <a:srgbClr val="0C0907"/>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en-US" altLang="zh-CN" sz="4400" spc="-150">
                <a:solidFill>
                  <a:srgbClr val="FEBB07"/>
                </a:solidFill>
                <a:effectLst>
                  <a:outerShdw blurRad="50800" dist="38100" algn="l" rotWithShape="0">
                    <a:prstClr val="black">
                      <a:alpha val="40000"/>
                    </a:prstClr>
                  </a:outerShdw>
                </a:effectLst>
                <a:latin typeface="SVN-Caprica Script" pitchFamily="2" charset="0"/>
                <a:ea typeface="字魂20号-石头体" panose="00000500000000000000" pitchFamily="2" charset="-122"/>
              </a:rPr>
              <a:t>Hiệu</a:t>
            </a:r>
            <a:endParaRPr lang="zh-CN" altLang="en-US" sz="4400" spc="-150" dirty="0">
              <a:solidFill>
                <a:srgbClr val="FEBB07"/>
              </a:solidFill>
              <a:effectLst>
                <a:outerShdw blurRad="50800" dist="38100" algn="l" rotWithShape="0">
                  <a:prstClr val="black">
                    <a:alpha val="40000"/>
                  </a:prstClr>
                </a:outerShdw>
              </a:effectLst>
              <a:latin typeface="SVN-Caprica Script" pitchFamily="2" charset="0"/>
              <a:ea typeface="字魂20号-石头体" panose="00000500000000000000" pitchFamily="2" charset="-122"/>
            </a:endParaRPr>
          </a:p>
        </p:txBody>
      </p:sp>
    </p:spTree>
    <p:extLst>
      <p:ext uri="{BB962C8B-B14F-4D97-AF65-F5344CB8AC3E}">
        <p14:creationId xmlns:p14="http://schemas.microsoft.com/office/powerpoint/2010/main" val="3147475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3"/>
                                        </p:tgtEl>
                                        <p:attrNameLst>
                                          <p:attrName>style.visibility</p:attrName>
                                        </p:attrNameLst>
                                      </p:cBhvr>
                                      <p:to>
                                        <p:strVal val="visible"/>
                                      </p:to>
                                    </p:set>
                                    <p:anim calcmode="lin" valueType="num">
                                      <p:cBhvr additive="base">
                                        <p:cTn id="7" dur="500" fill="hold"/>
                                        <p:tgtEl>
                                          <p:spTgt spid="243"/>
                                        </p:tgtEl>
                                        <p:attrNameLst>
                                          <p:attrName>ppt_x</p:attrName>
                                        </p:attrNameLst>
                                      </p:cBhvr>
                                      <p:tavLst>
                                        <p:tav tm="0">
                                          <p:val>
                                            <p:strVal val="#ppt_x"/>
                                          </p:val>
                                        </p:tav>
                                        <p:tav tm="100000">
                                          <p:val>
                                            <p:strVal val="#ppt_x"/>
                                          </p:val>
                                        </p:tav>
                                      </p:tavLst>
                                    </p:anim>
                                    <p:anim calcmode="lin" valueType="num">
                                      <p:cBhvr additive="base">
                                        <p:cTn id="8" dur="500" fill="hold"/>
                                        <p:tgtEl>
                                          <p:spTgt spid="24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2000"/>
                            </p:stCondLst>
                            <p:childTnLst>
                              <p:par>
                                <p:cTn id="40" presetID="53" presetClass="entr" presetSubtype="16"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304"/>
                                        </p:tgtEl>
                                        <p:attrNameLst>
                                          <p:attrName>style.visibility</p:attrName>
                                        </p:attrNameLst>
                                      </p:cBhvr>
                                      <p:to>
                                        <p:strVal val="visible"/>
                                      </p:to>
                                    </p:set>
                                    <p:animEffect transition="in" filter="wipe(up)">
                                      <p:cBhvr>
                                        <p:cTn id="49" dur="500"/>
                                        <p:tgtEl>
                                          <p:spTgt spid="304"/>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409"/>
                                        </p:tgtEl>
                                        <p:attrNameLst>
                                          <p:attrName>style.visibility</p:attrName>
                                        </p:attrNameLst>
                                      </p:cBhvr>
                                      <p:to>
                                        <p:strVal val="visible"/>
                                      </p:to>
                                    </p:set>
                                    <p:animEffect transition="in" filter="wipe(up)">
                                      <p:cBhvr>
                                        <p:cTn id="52" dur="500"/>
                                        <p:tgtEl>
                                          <p:spTgt spid="409"/>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410"/>
                                        </p:tgtEl>
                                        <p:attrNameLst>
                                          <p:attrName>style.visibility</p:attrName>
                                        </p:attrNameLst>
                                      </p:cBhvr>
                                      <p:to>
                                        <p:strVal val="visible"/>
                                      </p:to>
                                    </p:set>
                                    <p:animEffect transition="in" filter="wipe(up)">
                                      <p:cBhvr>
                                        <p:cTn id="55" dur="500"/>
                                        <p:tgtEl>
                                          <p:spTgt spid="410"/>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302"/>
                                        </p:tgtEl>
                                        <p:attrNameLst>
                                          <p:attrName>style.visibility</p:attrName>
                                        </p:attrNameLst>
                                      </p:cBhvr>
                                      <p:to>
                                        <p:strVal val="visible"/>
                                      </p:to>
                                    </p:set>
                                    <p:animEffect transition="in" filter="wipe(up)">
                                      <p:cBhvr>
                                        <p:cTn id="58" dur="500"/>
                                        <p:tgtEl>
                                          <p:spTgt spid="302"/>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303"/>
                                        </p:tgtEl>
                                        <p:attrNameLst>
                                          <p:attrName>style.visibility</p:attrName>
                                        </p:attrNameLst>
                                      </p:cBhvr>
                                      <p:to>
                                        <p:strVal val="visible"/>
                                      </p:to>
                                    </p:set>
                                    <p:animEffect transition="in" filter="wipe(up)">
                                      <p:cBhvr>
                                        <p:cTn id="61" dur="500"/>
                                        <p:tgtEl>
                                          <p:spTgt spid="303"/>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412"/>
                                        </p:tgtEl>
                                        <p:attrNameLst>
                                          <p:attrName>style.visibility</p:attrName>
                                        </p:attrNameLst>
                                      </p:cBhvr>
                                      <p:to>
                                        <p:strVal val="visible"/>
                                      </p:to>
                                    </p:set>
                                    <p:animEffect transition="in" filter="barn(inVertical)">
                                      <p:cBhvr>
                                        <p:cTn id="64" dur="500"/>
                                        <p:tgtEl>
                                          <p:spTgt spid="412"/>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414"/>
                                        </p:tgtEl>
                                        <p:attrNameLst>
                                          <p:attrName>style.visibility</p:attrName>
                                        </p:attrNameLst>
                                      </p:cBhvr>
                                      <p:to>
                                        <p:strVal val="visible"/>
                                      </p:to>
                                    </p:set>
                                    <p:animEffect transition="in" filter="barn(inVertical)">
                                      <p:cBhvr>
                                        <p:cTn id="67" dur="500"/>
                                        <p:tgtEl>
                                          <p:spTgt spid="414"/>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421"/>
                                        </p:tgtEl>
                                        <p:attrNameLst>
                                          <p:attrName>style.visibility</p:attrName>
                                        </p:attrNameLst>
                                      </p:cBhvr>
                                      <p:to>
                                        <p:strVal val="visible"/>
                                      </p:to>
                                    </p:set>
                                    <p:animEffect transition="in" filter="wipe(up)">
                                      <p:cBhvr>
                                        <p:cTn id="70" dur="500"/>
                                        <p:tgtEl>
                                          <p:spTgt spid="421"/>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422"/>
                                        </p:tgtEl>
                                        <p:attrNameLst>
                                          <p:attrName>style.visibility</p:attrName>
                                        </p:attrNameLst>
                                      </p:cBhvr>
                                      <p:to>
                                        <p:strVal val="visible"/>
                                      </p:to>
                                    </p:set>
                                    <p:animEffect transition="in" filter="wipe(up)">
                                      <p:cBhvr>
                                        <p:cTn id="73" dur="500"/>
                                        <p:tgtEl>
                                          <p:spTgt spid="42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wipe(left)">
                                      <p:cBhvr>
                                        <p:cTn id="78" dur="4000"/>
                                        <p:tgtEl>
                                          <p:spTgt spid="6"/>
                                        </p:tgtEl>
                                      </p:cBhvr>
                                    </p:animEffect>
                                  </p:childTnLst>
                                </p:cTn>
                              </p:par>
                              <p:par>
                                <p:cTn id="79" presetID="10" presetClass="entr" presetSubtype="0" fill="hold" nodeType="withEffect">
                                  <p:stCondLst>
                                    <p:cond delay="500"/>
                                  </p:stCondLst>
                                  <p:childTnLst>
                                    <p:set>
                                      <p:cBhvr>
                                        <p:cTn id="80" dur="1" fill="hold">
                                          <p:stCondLst>
                                            <p:cond delay="0"/>
                                          </p:stCondLst>
                                        </p:cTn>
                                        <p:tgtEl>
                                          <p:spTgt spid="11"/>
                                        </p:tgtEl>
                                        <p:attrNameLst>
                                          <p:attrName>style.visibility</p:attrName>
                                        </p:attrNameLst>
                                      </p:cBhvr>
                                      <p:to>
                                        <p:strVal val="visible"/>
                                      </p:to>
                                    </p:set>
                                    <p:animEffect transition="in" filter="fade">
                                      <p:cBhvr>
                                        <p:cTn id="81" dur="1000"/>
                                        <p:tgtEl>
                                          <p:spTgt spid="11"/>
                                        </p:tgtEl>
                                      </p:cBhvr>
                                    </p:animEffect>
                                  </p:childTnLst>
                                </p:cTn>
                              </p:par>
                              <p:par>
                                <p:cTn id="82" presetID="10" presetClass="entr" presetSubtype="0" fill="hold" nodeType="withEffect">
                                  <p:stCondLst>
                                    <p:cond delay="1000"/>
                                  </p:stCondLst>
                                  <p:childTnLst>
                                    <p:set>
                                      <p:cBhvr>
                                        <p:cTn id="83" dur="1" fill="hold">
                                          <p:stCondLst>
                                            <p:cond delay="0"/>
                                          </p:stCondLst>
                                        </p:cTn>
                                        <p:tgtEl>
                                          <p:spTgt spid="167"/>
                                        </p:tgtEl>
                                        <p:attrNameLst>
                                          <p:attrName>style.visibility</p:attrName>
                                        </p:attrNameLst>
                                      </p:cBhvr>
                                      <p:to>
                                        <p:strVal val="visible"/>
                                      </p:to>
                                    </p:set>
                                    <p:animEffect transition="in" filter="fade">
                                      <p:cBhvr>
                                        <p:cTn id="84" dur="1000"/>
                                        <p:tgtEl>
                                          <p:spTgt spid="167"/>
                                        </p:tgtEl>
                                      </p:cBhvr>
                                    </p:animEffect>
                                  </p:childTnLst>
                                </p:cTn>
                              </p:par>
                              <p:par>
                                <p:cTn id="85" presetID="10" presetClass="entr" presetSubtype="0" fill="hold" nodeType="withEffect">
                                  <p:stCondLst>
                                    <p:cond delay="1500"/>
                                  </p:stCondLst>
                                  <p:childTnLst>
                                    <p:set>
                                      <p:cBhvr>
                                        <p:cTn id="86" dur="1" fill="hold">
                                          <p:stCondLst>
                                            <p:cond delay="0"/>
                                          </p:stCondLst>
                                        </p:cTn>
                                        <p:tgtEl>
                                          <p:spTgt spid="246"/>
                                        </p:tgtEl>
                                        <p:attrNameLst>
                                          <p:attrName>style.visibility</p:attrName>
                                        </p:attrNameLst>
                                      </p:cBhvr>
                                      <p:to>
                                        <p:strVal val="visible"/>
                                      </p:to>
                                    </p:set>
                                    <p:animEffect transition="in" filter="fade">
                                      <p:cBhvr>
                                        <p:cTn id="87" dur="1000"/>
                                        <p:tgtEl>
                                          <p:spTgt spid="246"/>
                                        </p:tgtEl>
                                      </p:cBhvr>
                                    </p:animEffect>
                                  </p:childTnLst>
                                </p:cTn>
                              </p:par>
                              <p:par>
                                <p:cTn id="88" presetID="10" presetClass="entr" presetSubtype="0" fill="hold" nodeType="withEffect">
                                  <p:stCondLst>
                                    <p:cond delay="2000"/>
                                  </p:stCondLst>
                                  <p:childTnLst>
                                    <p:set>
                                      <p:cBhvr>
                                        <p:cTn id="89" dur="1" fill="hold">
                                          <p:stCondLst>
                                            <p:cond delay="0"/>
                                          </p:stCondLst>
                                        </p:cTn>
                                        <p:tgtEl>
                                          <p:spTgt spid="249"/>
                                        </p:tgtEl>
                                        <p:attrNameLst>
                                          <p:attrName>style.visibility</p:attrName>
                                        </p:attrNameLst>
                                      </p:cBhvr>
                                      <p:to>
                                        <p:strVal val="visible"/>
                                      </p:to>
                                    </p:set>
                                    <p:animEffect transition="in" filter="fade">
                                      <p:cBhvr>
                                        <p:cTn id="90" dur="1000"/>
                                        <p:tgtEl>
                                          <p:spTgt spid="249"/>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grpId="1" nodeType="clickEffect">
                                  <p:stCondLst>
                                    <p:cond delay="0"/>
                                  </p:stCondLst>
                                  <p:childTnLst>
                                    <p:set>
                                      <p:cBhvr>
                                        <p:cTn id="94" dur="1" fill="hold">
                                          <p:stCondLst>
                                            <p:cond delay="0"/>
                                          </p:stCondLst>
                                        </p:cTn>
                                        <p:tgtEl>
                                          <p:spTgt spid="305"/>
                                        </p:tgtEl>
                                        <p:attrNameLst>
                                          <p:attrName>style.visibility</p:attrName>
                                        </p:attrNameLst>
                                      </p:cBhvr>
                                      <p:to>
                                        <p:strVal val="visible"/>
                                      </p:to>
                                    </p:set>
                                    <p:animEffect transition="in" filter="barn(inVertical)">
                                      <p:cBhvr>
                                        <p:cTn id="95" dur="500"/>
                                        <p:tgtEl>
                                          <p:spTgt spid="305"/>
                                        </p:tgtEl>
                                      </p:cBhvr>
                                    </p:animEffect>
                                  </p:childTnLst>
                                </p:cTn>
                              </p:par>
                              <p:par>
                                <p:cTn id="96" presetID="16" presetClass="entr" presetSubtype="21" fill="hold" grpId="1" nodeType="withEffect">
                                  <p:stCondLst>
                                    <p:cond delay="0"/>
                                  </p:stCondLst>
                                  <p:childTnLst>
                                    <p:set>
                                      <p:cBhvr>
                                        <p:cTn id="97" dur="1" fill="hold">
                                          <p:stCondLst>
                                            <p:cond delay="0"/>
                                          </p:stCondLst>
                                        </p:cTn>
                                        <p:tgtEl>
                                          <p:spTgt spid="430"/>
                                        </p:tgtEl>
                                        <p:attrNameLst>
                                          <p:attrName>style.visibility</p:attrName>
                                        </p:attrNameLst>
                                      </p:cBhvr>
                                      <p:to>
                                        <p:strVal val="visible"/>
                                      </p:to>
                                    </p:set>
                                    <p:animEffect transition="in" filter="barn(inVertical)">
                                      <p:cBhvr>
                                        <p:cTn id="98" dur="500"/>
                                        <p:tgtEl>
                                          <p:spTgt spid="430"/>
                                        </p:tgtEl>
                                      </p:cBhvr>
                                    </p:animEffect>
                                  </p:childTnLst>
                                </p:cTn>
                              </p:par>
                              <p:par>
                                <p:cTn id="99" presetID="16" presetClass="entr" presetSubtype="21" fill="hold" grpId="1" nodeType="withEffect">
                                  <p:stCondLst>
                                    <p:cond delay="0"/>
                                  </p:stCondLst>
                                  <p:childTnLst>
                                    <p:set>
                                      <p:cBhvr>
                                        <p:cTn id="100" dur="1" fill="hold">
                                          <p:stCondLst>
                                            <p:cond delay="0"/>
                                          </p:stCondLst>
                                        </p:cTn>
                                        <p:tgtEl>
                                          <p:spTgt spid="431"/>
                                        </p:tgtEl>
                                        <p:attrNameLst>
                                          <p:attrName>style.visibility</p:attrName>
                                        </p:attrNameLst>
                                      </p:cBhvr>
                                      <p:to>
                                        <p:strVal val="visible"/>
                                      </p:to>
                                    </p:set>
                                    <p:animEffect transition="in" filter="barn(inVertical)">
                                      <p:cBhvr>
                                        <p:cTn id="101" dur="500"/>
                                        <p:tgtEl>
                                          <p:spTgt spid="4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2" restart="whenNotActive" fill="hold" evtFilter="cancelBubble" nodeType="interactiveSeq">
                <p:stCondLst>
                  <p:cond evt="onClick" delay="0">
                    <p:tgtEl>
                      <p:spTgt spid="304"/>
                    </p:tgtEl>
                  </p:cond>
                </p:stCondLst>
                <p:endSync evt="end" delay="0">
                  <p:rtn val="all"/>
                </p:endSync>
                <p:childTnLst>
                  <p:par>
                    <p:cTn id="103" fill="hold">
                      <p:stCondLst>
                        <p:cond delay="0"/>
                      </p:stCondLst>
                      <p:childTnLst>
                        <p:par>
                          <p:cTn id="104" fill="hold">
                            <p:stCondLst>
                              <p:cond delay="0"/>
                            </p:stCondLst>
                            <p:childTnLst>
                              <p:par>
                                <p:cTn id="105" presetID="56" presetClass="path" presetSubtype="0" accel="50000" decel="50000" fill="hold" grpId="0" nodeType="clickEffect">
                                  <p:stCondLst>
                                    <p:cond delay="0"/>
                                  </p:stCondLst>
                                  <p:childTnLst>
                                    <p:animMotion origin="layout" path="M -2.29167E-6 2.22222E-6 L -0.06797 -0.13912 " pathEditMode="relative" rAng="0" ptsTypes="AA">
                                      <p:cBhvr>
                                        <p:cTn id="106" dur="2000" fill="hold"/>
                                        <p:tgtEl>
                                          <p:spTgt spid="305"/>
                                        </p:tgtEl>
                                        <p:attrNameLst>
                                          <p:attrName>ppt_x</p:attrName>
                                          <p:attrName>ppt_y</p:attrName>
                                        </p:attrNameLst>
                                      </p:cBhvr>
                                      <p:rCtr x="-3398" y="-6968"/>
                                    </p:animMotion>
                                  </p:childTnLst>
                                </p:cTn>
                              </p:par>
                            </p:childTnLst>
                          </p:cTn>
                        </p:par>
                      </p:childTnLst>
                    </p:cTn>
                  </p:par>
                </p:childTnLst>
              </p:cTn>
              <p:nextCondLst>
                <p:cond evt="onClick" delay="0">
                  <p:tgtEl>
                    <p:spTgt spid="304"/>
                  </p:tgtEl>
                </p:cond>
              </p:nextCondLst>
            </p:seq>
            <p:seq concurrent="1" nextAc="seek">
              <p:cTn id="107" restart="whenNotActive" fill="hold" evtFilter="cancelBubble" nodeType="interactiveSeq">
                <p:stCondLst>
                  <p:cond evt="onClick" delay="0">
                    <p:tgtEl>
                      <p:spTgt spid="409"/>
                    </p:tgtEl>
                  </p:cond>
                </p:stCondLst>
                <p:endSync evt="end" delay="0">
                  <p:rtn val="all"/>
                </p:endSync>
                <p:childTnLst>
                  <p:par>
                    <p:cTn id="108" fill="hold">
                      <p:stCondLst>
                        <p:cond delay="0"/>
                      </p:stCondLst>
                      <p:childTnLst>
                        <p:par>
                          <p:cTn id="109" fill="hold">
                            <p:stCondLst>
                              <p:cond delay="0"/>
                            </p:stCondLst>
                            <p:childTnLst>
                              <p:par>
                                <p:cTn id="110" presetID="56" presetClass="path" presetSubtype="0" accel="50000" decel="50000" fill="hold" grpId="0" nodeType="clickEffect">
                                  <p:stCondLst>
                                    <p:cond delay="0"/>
                                  </p:stCondLst>
                                  <p:childTnLst>
                                    <p:animMotion origin="layout" path="M 0 2.22222E-6 L 0.00326 -0.13982 " pathEditMode="relative" rAng="0" ptsTypes="AA">
                                      <p:cBhvr>
                                        <p:cTn id="111" dur="2000" fill="hold"/>
                                        <p:tgtEl>
                                          <p:spTgt spid="430"/>
                                        </p:tgtEl>
                                        <p:attrNameLst>
                                          <p:attrName>ppt_x</p:attrName>
                                          <p:attrName>ppt_y</p:attrName>
                                        </p:attrNameLst>
                                      </p:cBhvr>
                                      <p:rCtr x="156" y="-6991"/>
                                    </p:animMotion>
                                  </p:childTnLst>
                                </p:cTn>
                              </p:par>
                            </p:childTnLst>
                          </p:cTn>
                        </p:par>
                      </p:childTnLst>
                    </p:cTn>
                  </p:par>
                </p:childTnLst>
              </p:cTn>
              <p:nextCondLst>
                <p:cond evt="onClick" delay="0">
                  <p:tgtEl>
                    <p:spTgt spid="409"/>
                  </p:tgtEl>
                </p:cond>
              </p:nextCondLst>
            </p:seq>
            <p:seq concurrent="1" nextAc="seek">
              <p:cTn id="112" restart="whenNotActive" fill="hold" evtFilter="cancelBubble" nodeType="interactiveSeq">
                <p:stCondLst>
                  <p:cond evt="onClick" delay="0">
                    <p:tgtEl>
                      <p:spTgt spid="410"/>
                    </p:tgtEl>
                  </p:cond>
                </p:stCondLst>
                <p:endSync evt="end" delay="0">
                  <p:rtn val="all"/>
                </p:endSync>
                <p:childTnLst>
                  <p:par>
                    <p:cTn id="113" fill="hold">
                      <p:stCondLst>
                        <p:cond delay="0"/>
                      </p:stCondLst>
                      <p:childTnLst>
                        <p:par>
                          <p:cTn id="114" fill="hold">
                            <p:stCondLst>
                              <p:cond delay="0"/>
                            </p:stCondLst>
                            <p:childTnLst>
                              <p:par>
                                <p:cTn id="115" presetID="56" presetClass="path" presetSubtype="0" accel="50000" decel="50000" fill="hold" grpId="0" nodeType="clickEffect">
                                  <p:stCondLst>
                                    <p:cond delay="0"/>
                                  </p:stCondLst>
                                  <p:childTnLst>
                                    <p:animMotion origin="layout" path="M 2.29167E-6 2.22222E-6 L -0.2681 -0.65533 " pathEditMode="relative" rAng="0" ptsTypes="AA">
                                      <p:cBhvr>
                                        <p:cTn id="116" dur="2000" fill="hold"/>
                                        <p:tgtEl>
                                          <p:spTgt spid="431"/>
                                        </p:tgtEl>
                                        <p:attrNameLst>
                                          <p:attrName>ppt_x</p:attrName>
                                          <p:attrName>ppt_y</p:attrName>
                                        </p:attrNameLst>
                                      </p:cBhvr>
                                      <p:rCtr x="-13411" y="-32778"/>
                                    </p:animMotion>
                                  </p:childTnLst>
                                </p:cTn>
                              </p:par>
                            </p:childTnLst>
                          </p:cTn>
                        </p:par>
                      </p:childTnLst>
                    </p:cTn>
                  </p:par>
                </p:childTnLst>
              </p:cTn>
              <p:nextCondLst>
                <p:cond evt="onClick" delay="0">
                  <p:tgtEl>
                    <p:spTgt spid="410"/>
                  </p:tgtEl>
                </p:cond>
              </p:nextCondLst>
            </p:seq>
          </p:childTnLst>
        </p:cTn>
      </p:par>
    </p:tnLst>
    <p:bldLst>
      <p:bldP spid="13" grpId="0" animBg="1"/>
      <p:bldP spid="6" grpId="0" animBg="1"/>
      <p:bldP spid="243" grpId="0"/>
      <p:bldP spid="302" grpId="0" animBg="1"/>
      <p:bldP spid="303" grpId="0" animBg="1"/>
      <p:bldP spid="304" grpId="0" animBg="1"/>
      <p:bldP spid="305" grpId="0" animBg="1"/>
      <p:bldP spid="305" grpId="1" animBg="1"/>
      <p:bldP spid="409" grpId="0" animBg="1"/>
      <p:bldP spid="410" grpId="0" animBg="1"/>
      <p:bldP spid="412" grpId="0" animBg="1"/>
      <p:bldP spid="414" grpId="0" animBg="1"/>
      <p:bldP spid="421" grpId="0" animBg="1"/>
      <p:bldP spid="422" grpId="0" animBg="1"/>
      <p:bldP spid="430" grpId="0" animBg="1"/>
      <p:bldP spid="430" grpId="1" animBg="1"/>
      <p:bldP spid="431" grpId="0" animBg="1"/>
      <p:bldP spid="43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3DE"/>
        </a:solidFill>
        <a:effectLst/>
      </p:bgPr>
    </p:bg>
    <p:spTree>
      <p:nvGrpSpPr>
        <p:cNvPr id="1" name=""/>
        <p:cNvGrpSpPr/>
        <p:nvPr/>
      </p:nvGrpSpPr>
      <p:grpSpPr>
        <a:xfrm>
          <a:off x="0" y="0"/>
          <a:ext cx="0" cy="0"/>
          <a:chOff x="0" y="0"/>
          <a:chExt cx="0" cy="0"/>
        </a:xfrm>
      </p:grpSpPr>
      <p:grpSp>
        <p:nvGrpSpPr>
          <p:cNvPr id="219" name="Group 218">
            <a:extLst>
              <a:ext uri="{FF2B5EF4-FFF2-40B4-BE49-F238E27FC236}">
                <a16:creationId xmlns:a16="http://schemas.microsoft.com/office/drawing/2014/main" id="{C16A847C-FBB8-463B-87CF-7813AD0FD730}"/>
              </a:ext>
            </a:extLst>
          </p:cNvPr>
          <p:cNvGrpSpPr/>
          <p:nvPr/>
        </p:nvGrpSpPr>
        <p:grpSpPr>
          <a:xfrm>
            <a:off x="-8024" y="-7566"/>
            <a:ext cx="12208049" cy="6873133"/>
            <a:chOff x="-16049" y="-1279"/>
            <a:chExt cx="12208049" cy="6873133"/>
          </a:xfrm>
        </p:grpSpPr>
        <p:grpSp>
          <p:nvGrpSpPr>
            <p:cNvPr id="220" name="Group 219">
              <a:extLst>
                <a:ext uri="{FF2B5EF4-FFF2-40B4-BE49-F238E27FC236}">
                  <a16:creationId xmlns:a16="http://schemas.microsoft.com/office/drawing/2014/main" id="{408D61F9-A623-40CF-B766-1E6EC47C5C95}"/>
                </a:ext>
              </a:extLst>
            </p:cNvPr>
            <p:cNvGrpSpPr/>
            <p:nvPr/>
          </p:nvGrpSpPr>
          <p:grpSpPr>
            <a:xfrm>
              <a:off x="5351081" y="0"/>
              <a:ext cx="2685329" cy="6871854"/>
              <a:chOff x="3611300" y="0"/>
              <a:chExt cx="2685329" cy="6871854"/>
            </a:xfrm>
          </p:grpSpPr>
          <p:cxnSp>
            <p:nvCxnSpPr>
              <p:cNvPr id="303" name="Straight Connector 302">
                <a:extLst>
                  <a:ext uri="{FF2B5EF4-FFF2-40B4-BE49-F238E27FC236}">
                    <a16:creationId xmlns:a16="http://schemas.microsoft.com/office/drawing/2014/main" id="{EB86348F-D06A-420A-9311-07BB0D851242}"/>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C4B57683-2325-4316-B1B1-838DC95FDF66}"/>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720E724B-E63B-4F31-9A28-89391D27245A}"/>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D4BCE10A-8BB0-4741-B6DE-623F5A21C63E}"/>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6A650497-7EE9-4CE3-A794-15148D53D8A0}"/>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D43C32AE-05DF-420C-9A2C-5DA0466E2F71}"/>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9068755C-DB0A-490A-ABD8-54A7C3172688}"/>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EF3F0263-6AAB-4EE7-8AAC-C3AED4FCD59E}"/>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96A2AE0A-C597-441D-B07C-382DF98E2E8E}"/>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11628B41-43F2-4C11-8197-060BB28946E9}"/>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6AFFA832-CE84-4984-8EA1-D0AF90A5BA53}"/>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C288BFDE-DEE2-4024-8E67-5BA5AB0CFE5C}"/>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ACA0B0E4-9386-488C-BE62-A48FC4A6985A}"/>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38552894-C8A1-4921-BF9C-0B1973D0EF59}"/>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00323936-97B2-499D-986E-4E5E342BA0F4}"/>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E5795FEE-ED24-4486-B49C-0F8BE693A0D4}"/>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E6FC30EB-6FC3-433C-9771-912B022A852B}"/>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E829BD09-5FB3-41EB-9BDC-A079720E5998}"/>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5B976ED7-149F-4456-A149-E7FC5D609FF6}"/>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4D2722A5-86A6-4AC2-9D03-05D1F39212D4}"/>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222" name="Group 221">
              <a:extLst>
                <a:ext uri="{FF2B5EF4-FFF2-40B4-BE49-F238E27FC236}">
                  <a16:creationId xmlns:a16="http://schemas.microsoft.com/office/drawing/2014/main" id="{D931AB03-1523-4160-8171-894D2DBC186A}"/>
                </a:ext>
              </a:extLst>
            </p:cNvPr>
            <p:cNvGrpSpPr/>
            <p:nvPr/>
          </p:nvGrpSpPr>
          <p:grpSpPr>
            <a:xfrm>
              <a:off x="2669277" y="-1279"/>
              <a:ext cx="2685329" cy="6871854"/>
              <a:chOff x="3611300" y="0"/>
              <a:chExt cx="2685329" cy="6871854"/>
            </a:xfrm>
          </p:grpSpPr>
          <p:cxnSp>
            <p:nvCxnSpPr>
              <p:cNvPr id="283" name="Straight Connector 282">
                <a:extLst>
                  <a:ext uri="{FF2B5EF4-FFF2-40B4-BE49-F238E27FC236}">
                    <a16:creationId xmlns:a16="http://schemas.microsoft.com/office/drawing/2014/main" id="{6DF0C028-56D7-4319-97A7-A71268004447}"/>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86C51ECD-8279-449E-9AF9-E0316BB279E4}"/>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7B04153C-B220-4CA4-BEE0-E43D6A0CA83E}"/>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BACE5BF1-6160-4006-8361-3DA93B585F70}"/>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684C8835-AF30-437D-B339-BABF0B976AB6}"/>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115D62C3-2137-42CC-98D4-AB4620587DDF}"/>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ECC84938-832A-4ABA-9657-9FB664B36983}"/>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28410FAC-FEF9-478E-B6B7-564E031480A4}"/>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01C80391-EC6F-4336-8A2F-0D10BFDC8DD9}"/>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E1DEF2D0-3209-4349-ADD6-09850965738B}"/>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F09D9CD8-BB14-4535-B07E-24420632ED43}"/>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E1172027-DEC0-4508-A176-9EBD7FBA3D85}"/>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4B864E31-DFC6-46EA-9E7F-A9C69D872674}"/>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9AD8A436-5586-4A0D-9AFC-78EE3E10AC98}"/>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F9BD6976-65B8-4847-AFAE-FB89C6DBE2AF}"/>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431E8EE9-472A-449C-83ED-E1B7C2AA8391}"/>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46615C33-4B5D-4E91-87A3-95C513BD5863}"/>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4DC312A0-6D61-4EFF-886E-6D0361520706}"/>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0F3C98D4-DB96-4EAF-938D-CA65CD6E88AA}"/>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E35C08B1-E01A-4F58-893C-D7CD41593B83}"/>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223" name="Group 222">
              <a:extLst>
                <a:ext uri="{FF2B5EF4-FFF2-40B4-BE49-F238E27FC236}">
                  <a16:creationId xmlns:a16="http://schemas.microsoft.com/office/drawing/2014/main" id="{9BDAB1B5-7248-470D-BCF5-3186218D5EDA}"/>
                </a:ext>
              </a:extLst>
            </p:cNvPr>
            <p:cNvGrpSpPr/>
            <p:nvPr/>
          </p:nvGrpSpPr>
          <p:grpSpPr>
            <a:xfrm>
              <a:off x="-16049" y="0"/>
              <a:ext cx="2685329" cy="6871854"/>
              <a:chOff x="3611300" y="0"/>
              <a:chExt cx="2685329" cy="6871854"/>
            </a:xfrm>
          </p:grpSpPr>
          <p:cxnSp>
            <p:nvCxnSpPr>
              <p:cNvPr id="262" name="Straight Connector 261">
                <a:extLst>
                  <a:ext uri="{FF2B5EF4-FFF2-40B4-BE49-F238E27FC236}">
                    <a16:creationId xmlns:a16="http://schemas.microsoft.com/office/drawing/2014/main" id="{5D958D8C-9937-4D1D-9239-F6159F245C6C}"/>
                  </a:ext>
                </a:extLst>
              </p:cNvPr>
              <p:cNvCxnSpPr/>
              <p:nvPr/>
            </p:nvCxnSpPr>
            <p:spPr>
              <a:xfrm>
                <a:off x="361130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43CBF015-F069-4ED2-9A51-0CAD1272428B}"/>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AA7E9C65-9CA2-437E-804D-25A2829EDE77}"/>
                  </a:ext>
                </a:extLst>
              </p:cNvPr>
              <p:cNvCxnSpPr/>
              <p:nvPr/>
            </p:nvCxnSpPr>
            <p:spPr>
              <a:xfrm>
                <a:off x="468543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DC6CBD52-CAAA-4E46-A3A2-8F22E9EE9E43}"/>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4C88F792-BBE6-42F9-8AA7-9AB771E8B752}"/>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3F65E8AB-AE1A-4E0F-8A52-C7A874EB471B}"/>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12664E7-E82F-41CE-8E54-26A51143C1EB}"/>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50024DA6-7F74-40CB-9581-7C20D47697CB}"/>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F8E9DD48-AAB1-4DFD-8F4F-69341FA4DD02}"/>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06DFC9B1-B03B-475D-86C9-70441BF5C1B4}"/>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01CE21-8BDB-4204-9B07-282A505B190C}"/>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9D1CF94F-0468-4539-BBDF-3D44C08789FF}"/>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E5BF6978-BB7E-4FF8-B7BD-AF55BF8DA09E}"/>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3C50931E-0D54-434B-B91B-B0E793714304}"/>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7A47F307-2FD8-40BE-A571-8DA2BB37DD34}"/>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3105FBB5-CD11-4B61-B89C-CEC2255E3CB7}"/>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39F318F8-FCEE-4430-B0CD-56356E5CF503}"/>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CF2ECF55-2264-4A8E-9965-07DFDE673D1F}"/>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7883DABB-C7F4-481C-B955-5DC621B0E880}"/>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BE510854-FC00-4615-AB35-9E096091E2C7}"/>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3652D9F0-AA99-40C4-AAD8-F5ECFA2A837B}"/>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224" name="Group 223">
              <a:extLst>
                <a:ext uri="{FF2B5EF4-FFF2-40B4-BE49-F238E27FC236}">
                  <a16:creationId xmlns:a16="http://schemas.microsoft.com/office/drawing/2014/main" id="{E249E704-19B1-47E2-8A8E-D39C9497D8FA}"/>
                </a:ext>
              </a:extLst>
            </p:cNvPr>
            <p:cNvGrpSpPr/>
            <p:nvPr/>
          </p:nvGrpSpPr>
          <p:grpSpPr>
            <a:xfrm>
              <a:off x="10711166" y="0"/>
              <a:ext cx="1480834" cy="6871854"/>
              <a:chOff x="10711166" y="0"/>
              <a:chExt cx="1480834" cy="6871854"/>
            </a:xfrm>
          </p:grpSpPr>
          <p:cxnSp>
            <p:nvCxnSpPr>
              <p:cNvPr id="245" name="Straight Connector 244">
                <a:extLst>
                  <a:ext uri="{FF2B5EF4-FFF2-40B4-BE49-F238E27FC236}">
                    <a16:creationId xmlns:a16="http://schemas.microsoft.com/office/drawing/2014/main" id="{B8A540C3-146B-4D02-81E3-1599616165CA}"/>
                  </a:ext>
                </a:extLst>
              </p:cNvPr>
              <p:cNvCxnSpPr>
                <a:cxnSpLocks/>
              </p:cNvCxnSpPr>
              <p:nvPr/>
            </p:nvCxnSpPr>
            <p:spPr>
              <a:xfrm>
                <a:off x="11248232"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2E76CD44-8183-486E-B3C2-C4D50321B46B}"/>
                  </a:ext>
                </a:extLst>
              </p:cNvPr>
              <p:cNvCxnSpPr>
                <a:cxnSpLocks/>
              </p:cNvCxnSpPr>
              <p:nvPr/>
            </p:nvCxnSpPr>
            <p:spPr>
              <a:xfrm>
                <a:off x="11785297"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0ABEF0A0-AF2D-4A5C-9B59-8B6CEA779B29}"/>
                  </a:ext>
                </a:extLst>
              </p:cNvPr>
              <p:cNvCxnSpPr>
                <a:cxnSpLocks/>
              </p:cNvCxnSpPr>
              <p:nvPr/>
            </p:nvCxnSpPr>
            <p:spPr>
              <a:xfrm>
                <a:off x="10711167" y="0"/>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A531A321-B96B-42EB-9905-5E2C0DF670F4}"/>
                  </a:ext>
                </a:extLst>
              </p:cNvPr>
              <p:cNvCxnSpPr>
                <a:cxnSpLocks/>
              </p:cNvCxnSpPr>
              <p:nvPr/>
            </p:nvCxnSpPr>
            <p:spPr>
              <a:xfrm>
                <a:off x="10711168" y="490847"/>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61DC1FCD-4B90-42B0-8055-660918D8BFFA}"/>
                  </a:ext>
                </a:extLst>
              </p:cNvPr>
              <p:cNvCxnSpPr>
                <a:cxnSpLocks/>
              </p:cNvCxnSpPr>
              <p:nvPr/>
            </p:nvCxnSpPr>
            <p:spPr>
              <a:xfrm>
                <a:off x="10711168" y="98169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23381883-0ECD-45B4-B58A-38BAFFA8E614}"/>
                  </a:ext>
                </a:extLst>
              </p:cNvPr>
              <p:cNvCxnSpPr>
                <a:cxnSpLocks/>
              </p:cNvCxnSpPr>
              <p:nvPr/>
            </p:nvCxnSpPr>
            <p:spPr>
              <a:xfrm>
                <a:off x="10711167" y="1472541"/>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81C412EC-0F7B-44B7-9872-CDD46EE462A2}"/>
                  </a:ext>
                </a:extLst>
              </p:cNvPr>
              <p:cNvCxnSpPr>
                <a:cxnSpLocks/>
              </p:cNvCxnSpPr>
              <p:nvPr/>
            </p:nvCxnSpPr>
            <p:spPr>
              <a:xfrm>
                <a:off x="10711168" y="1963388"/>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311FCD5A-056D-4F8F-B3D0-3476F05A1991}"/>
                  </a:ext>
                </a:extLst>
              </p:cNvPr>
              <p:cNvCxnSpPr>
                <a:cxnSpLocks/>
              </p:cNvCxnSpPr>
              <p:nvPr/>
            </p:nvCxnSpPr>
            <p:spPr>
              <a:xfrm>
                <a:off x="10711166" y="2454235"/>
                <a:ext cx="1480834"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B95CAC14-FA99-4790-B7F9-596480459965}"/>
                  </a:ext>
                </a:extLst>
              </p:cNvPr>
              <p:cNvCxnSpPr>
                <a:cxnSpLocks/>
              </p:cNvCxnSpPr>
              <p:nvPr/>
            </p:nvCxnSpPr>
            <p:spPr>
              <a:xfrm>
                <a:off x="10711167" y="2945082"/>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F7F2262B-FCAC-4DC5-81D3-CBFAFFFDB4FA}"/>
                  </a:ext>
                </a:extLst>
              </p:cNvPr>
              <p:cNvCxnSpPr>
                <a:cxnSpLocks/>
              </p:cNvCxnSpPr>
              <p:nvPr/>
            </p:nvCxnSpPr>
            <p:spPr>
              <a:xfrm>
                <a:off x="10711167" y="3435929"/>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29CF43FA-53D0-467E-9220-5D68A1F2643F}"/>
                  </a:ext>
                </a:extLst>
              </p:cNvPr>
              <p:cNvCxnSpPr>
                <a:cxnSpLocks/>
              </p:cNvCxnSpPr>
              <p:nvPr/>
            </p:nvCxnSpPr>
            <p:spPr>
              <a:xfrm>
                <a:off x="10711166" y="4417623"/>
                <a:ext cx="1480834"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85133176-275B-4906-B730-6C737A5C3E01}"/>
                  </a:ext>
                </a:extLst>
              </p:cNvPr>
              <p:cNvCxnSpPr>
                <a:cxnSpLocks/>
              </p:cNvCxnSpPr>
              <p:nvPr/>
            </p:nvCxnSpPr>
            <p:spPr>
              <a:xfrm>
                <a:off x="10711167" y="3926776"/>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B281164B-02A6-4362-834C-799FC1E89EB4}"/>
                  </a:ext>
                </a:extLst>
              </p:cNvPr>
              <p:cNvCxnSpPr>
                <a:cxnSpLocks/>
              </p:cNvCxnSpPr>
              <p:nvPr/>
            </p:nvCxnSpPr>
            <p:spPr>
              <a:xfrm>
                <a:off x="10711167" y="4908470"/>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93D194B1-E95B-40ED-BED8-DBB0C5AB6D80}"/>
                  </a:ext>
                </a:extLst>
              </p:cNvPr>
              <p:cNvCxnSpPr>
                <a:cxnSpLocks/>
              </p:cNvCxnSpPr>
              <p:nvPr/>
            </p:nvCxnSpPr>
            <p:spPr>
              <a:xfrm>
                <a:off x="10711168" y="5399317"/>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50B30839-A38A-400E-A908-7C85A1761B55}"/>
                  </a:ext>
                </a:extLst>
              </p:cNvPr>
              <p:cNvCxnSpPr>
                <a:cxnSpLocks/>
              </p:cNvCxnSpPr>
              <p:nvPr/>
            </p:nvCxnSpPr>
            <p:spPr>
              <a:xfrm>
                <a:off x="10711167" y="6381011"/>
                <a:ext cx="1480833"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20E46AB3-4A48-48EE-A370-5B5AFD07F4C3}"/>
                  </a:ext>
                </a:extLst>
              </p:cNvPr>
              <p:cNvCxnSpPr>
                <a:cxnSpLocks/>
              </p:cNvCxnSpPr>
              <p:nvPr/>
            </p:nvCxnSpPr>
            <p:spPr>
              <a:xfrm>
                <a:off x="10711168" y="589016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03AE5BBE-D38D-4BBB-BB40-88AC04D610D9}"/>
                  </a:ext>
                </a:extLst>
              </p:cNvPr>
              <p:cNvCxnSpPr>
                <a:cxnSpLocks/>
              </p:cNvCxnSpPr>
              <p:nvPr/>
            </p:nvCxnSpPr>
            <p:spPr>
              <a:xfrm>
                <a:off x="10711168" y="6871854"/>
                <a:ext cx="1480832"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nvGrpSpPr>
            <p:cNvPr id="225" name="Group 224">
              <a:extLst>
                <a:ext uri="{FF2B5EF4-FFF2-40B4-BE49-F238E27FC236}">
                  <a16:creationId xmlns:a16="http://schemas.microsoft.com/office/drawing/2014/main" id="{E99445F0-779B-4DBF-8075-6E50DB9636F9}"/>
                </a:ext>
              </a:extLst>
            </p:cNvPr>
            <p:cNvGrpSpPr/>
            <p:nvPr/>
          </p:nvGrpSpPr>
          <p:grpSpPr>
            <a:xfrm>
              <a:off x="8032886" y="0"/>
              <a:ext cx="2685329" cy="6871854"/>
              <a:chOff x="3611300" y="0"/>
              <a:chExt cx="2685329" cy="6871854"/>
            </a:xfrm>
          </p:grpSpPr>
          <p:cxnSp>
            <p:nvCxnSpPr>
              <p:cNvPr id="226" name="Straight Connector 225">
                <a:extLst>
                  <a:ext uri="{FF2B5EF4-FFF2-40B4-BE49-F238E27FC236}">
                    <a16:creationId xmlns:a16="http://schemas.microsoft.com/office/drawing/2014/main" id="{87033FCF-7371-4CBA-A267-F6D646FF44A5}"/>
                  </a:ext>
                </a:extLst>
              </p:cNvPr>
              <p:cNvCxnSpPr/>
              <p:nvPr/>
            </p:nvCxnSpPr>
            <p:spPr>
              <a:xfrm>
                <a:off x="414836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611F6431-AA25-45C2-9A46-20FACFD96A29}"/>
                  </a:ext>
                </a:extLst>
              </p:cNvPr>
              <p:cNvCxnSpPr/>
              <p:nvPr/>
            </p:nvCxnSpPr>
            <p:spPr>
              <a:xfrm>
                <a:off x="5222496"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C889E284-301F-42B5-9E9C-03A68B97F3D8}"/>
                  </a:ext>
                </a:extLst>
              </p:cNvPr>
              <p:cNvCxnSpPr/>
              <p:nvPr/>
            </p:nvCxnSpPr>
            <p:spPr>
              <a:xfrm>
                <a:off x="5759561"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F0E93F59-91FC-40C2-8D74-48793C84302A}"/>
                  </a:ext>
                </a:extLst>
              </p:cNvPr>
              <p:cNvCxnSpPr/>
              <p:nvPr/>
            </p:nvCxnSpPr>
            <p:spPr>
              <a:xfrm>
                <a:off x="6296628" y="0"/>
                <a:ext cx="0" cy="685800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CB67AB87-D0C9-4DAD-8793-99148255B6D7}"/>
                  </a:ext>
                </a:extLst>
              </p:cNvPr>
              <p:cNvCxnSpPr/>
              <p:nvPr/>
            </p:nvCxnSpPr>
            <p:spPr>
              <a:xfrm>
                <a:off x="3611301" y="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A2E6A2ED-6D2B-4FE3-A39F-2AFF51012F7E}"/>
                  </a:ext>
                </a:extLst>
              </p:cNvPr>
              <p:cNvCxnSpPr/>
              <p:nvPr/>
            </p:nvCxnSpPr>
            <p:spPr>
              <a:xfrm>
                <a:off x="3611302" y="49084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464813C8-D7A5-4647-B440-B5E46B4437AC}"/>
                  </a:ext>
                </a:extLst>
              </p:cNvPr>
              <p:cNvCxnSpPr/>
              <p:nvPr/>
            </p:nvCxnSpPr>
            <p:spPr>
              <a:xfrm>
                <a:off x="3611302" y="98169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504D64A0-84E7-4602-9CEE-7DC003A2AEBC}"/>
                  </a:ext>
                </a:extLst>
              </p:cNvPr>
              <p:cNvCxnSpPr/>
              <p:nvPr/>
            </p:nvCxnSpPr>
            <p:spPr>
              <a:xfrm>
                <a:off x="3611301" y="147254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84C8A02A-E5D4-4F3F-AAC0-21FE5605D21C}"/>
                  </a:ext>
                </a:extLst>
              </p:cNvPr>
              <p:cNvCxnSpPr/>
              <p:nvPr/>
            </p:nvCxnSpPr>
            <p:spPr>
              <a:xfrm>
                <a:off x="3611302" y="1963388"/>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67C93EB1-FD61-4C59-A26E-EEA9D7923759}"/>
                  </a:ext>
                </a:extLst>
              </p:cNvPr>
              <p:cNvCxnSpPr/>
              <p:nvPr/>
            </p:nvCxnSpPr>
            <p:spPr>
              <a:xfrm>
                <a:off x="3611300" y="2454235"/>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82B408F6-CFF3-4054-AE9C-BA3B49EF1E05}"/>
                  </a:ext>
                </a:extLst>
              </p:cNvPr>
              <p:cNvCxnSpPr/>
              <p:nvPr/>
            </p:nvCxnSpPr>
            <p:spPr>
              <a:xfrm>
                <a:off x="3611301" y="2945082"/>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2EE42FD6-E9C3-40FF-AB01-820AB66B1321}"/>
                  </a:ext>
                </a:extLst>
              </p:cNvPr>
              <p:cNvCxnSpPr/>
              <p:nvPr/>
            </p:nvCxnSpPr>
            <p:spPr>
              <a:xfrm>
                <a:off x="3611301" y="3435929"/>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80F16C1A-AB4C-43F3-B60F-5552CCD08B67}"/>
                  </a:ext>
                </a:extLst>
              </p:cNvPr>
              <p:cNvCxnSpPr/>
              <p:nvPr/>
            </p:nvCxnSpPr>
            <p:spPr>
              <a:xfrm>
                <a:off x="3611300" y="4417623"/>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5F4415AD-65E4-4F4C-8DDD-FE83C4B71656}"/>
                  </a:ext>
                </a:extLst>
              </p:cNvPr>
              <p:cNvCxnSpPr/>
              <p:nvPr/>
            </p:nvCxnSpPr>
            <p:spPr>
              <a:xfrm>
                <a:off x="3611301" y="3926776"/>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BBFC81A2-17ED-46B1-8316-E14842CF376B}"/>
                  </a:ext>
                </a:extLst>
              </p:cNvPr>
              <p:cNvCxnSpPr/>
              <p:nvPr/>
            </p:nvCxnSpPr>
            <p:spPr>
              <a:xfrm>
                <a:off x="3611301" y="4908470"/>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E8234D44-DEF2-49F6-824F-C3C790AD2048}"/>
                  </a:ext>
                </a:extLst>
              </p:cNvPr>
              <p:cNvCxnSpPr/>
              <p:nvPr/>
            </p:nvCxnSpPr>
            <p:spPr>
              <a:xfrm>
                <a:off x="3611302" y="5399317"/>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E2430190-F6BA-4297-BC10-F67DF9F61255}"/>
                  </a:ext>
                </a:extLst>
              </p:cNvPr>
              <p:cNvCxnSpPr/>
              <p:nvPr/>
            </p:nvCxnSpPr>
            <p:spPr>
              <a:xfrm>
                <a:off x="3611301" y="6381011"/>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C4FDADA7-B2BC-46E6-84C8-D84EA778A5D1}"/>
                  </a:ext>
                </a:extLst>
              </p:cNvPr>
              <p:cNvCxnSpPr/>
              <p:nvPr/>
            </p:nvCxnSpPr>
            <p:spPr>
              <a:xfrm>
                <a:off x="3611302" y="589016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CEC76BB3-BD64-4523-A741-8DF71289F4B9}"/>
                  </a:ext>
                </a:extLst>
              </p:cNvPr>
              <p:cNvCxnSpPr/>
              <p:nvPr/>
            </p:nvCxnSpPr>
            <p:spPr>
              <a:xfrm>
                <a:off x="3611302" y="6871854"/>
                <a:ext cx="2685327" cy="0"/>
              </a:xfrm>
              <a:prstGeom prst="line">
                <a:avLst/>
              </a:prstGeom>
              <a:ln>
                <a:solidFill>
                  <a:srgbClr val="6F4E3F">
                    <a:alpha val="41000"/>
                  </a:srgbClr>
                </a:solidFill>
                <a:prstDash val="dashDot"/>
              </a:ln>
            </p:spPr>
            <p:style>
              <a:lnRef idx="1">
                <a:schemeClr val="accent1"/>
              </a:lnRef>
              <a:fillRef idx="0">
                <a:schemeClr val="accent1"/>
              </a:fillRef>
              <a:effectRef idx="0">
                <a:schemeClr val="accent1"/>
              </a:effectRef>
              <a:fontRef idx="minor">
                <a:schemeClr val="tx1"/>
              </a:fontRef>
            </p:style>
          </p:cxnSp>
        </p:grpSp>
      </p:grpSp>
      <p:sp>
        <p:nvSpPr>
          <p:cNvPr id="411" name="Frame 410">
            <a:extLst>
              <a:ext uri="{FF2B5EF4-FFF2-40B4-BE49-F238E27FC236}">
                <a16:creationId xmlns:a16="http://schemas.microsoft.com/office/drawing/2014/main" id="{FF948C8F-97DD-4840-81D6-DBB4A04B53AF}"/>
              </a:ext>
            </a:extLst>
          </p:cNvPr>
          <p:cNvSpPr/>
          <p:nvPr/>
        </p:nvSpPr>
        <p:spPr>
          <a:xfrm>
            <a:off x="-103526" y="-80602"/>
            <a:ext cx="12367504" cy="6998677"/>
          </a:xfrm>
          <a:prstGeom prst="frame">
            <a:avLst>
              <a:gd name="adj1" fmla="val 6721"/>
            </a:avLst>
          </a:prstGeom>
          <a:solidFill>
            <a:srgbClr val="6F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2" name="Chord 135">
            <a:extLst>
              <a:ext uri="{FF2B5EF4-FFF2-40B4-BE49-F238E27FC236}">
                <a16:creationId xmlns:a16="http://schemas.microsoft.com/office/drawing/2014/main" id="{79715661-1C05-4B25-B47A-4B9FF2310C60}"/>
              </a:ext>
            </a:extLst>
          </p:cNvPr>
          <p:cNvSpPr/>
          <p:nvPr/>
        </p:nvSpPr>
        <p:spPr>
          <a:xfrm rot="1800000" flipH="1">
            <a:off x="9915669" y="4435663"/>
            <a:ext cx="3555668" cy="4712343"/>
          </a:xfrm>
          <a:custGeom>
            <a:avLst/>
            <a:gdLst>
              <a:gd name="connsiteX0" fmla="*/ 5583399 w 6541359"/>
              <a:gd name="connsiteY0" fmla="*/ 5583399 h 6541359"/>
              <a:gd name="connsiteX1" fmla="*/ 1635339 w 6541359"/>
              <a:gd name="connsiteY1" fmla="*/ 6103171 h 6541359"/>
              <a:gd name="connsiteX2" fmla="*/ 111445 w 6541359"/>
              <a:gd name="connsiteY2" fmla="*/ 2424165 h 6541359"/>
              <a:gd name="connsiteX3" fmla="*/ 3270679 w 6541359"/>
              <a:gd name="connsiteY3" fmla="*/ -1 h 6541359"/>
              <a:gd name="connsiteX4" fmla="*/ 5583399 w 6541359"/>
              <a:gd name="connsiteY4" fmla="*/ 5583399 h 6541359"/>
              <a:gd name="connsiteX0" fmla="*/ 5583695 w 5583695"/>
              <a:gd name="connsiteY0" fmla="*/ 5380200 h 6338236"/>
              <a:gd name="connsiteX1" fmla="*/ 1635635 w 5583695"/>
              <a:gd name="connsiteY1" fmla="*/ 5899972 h 6338236"/>
              <a:gd name="connsiteX2" fmla="*/ 111741 w 5583695"/>
              <a:gd name="connsiteY2" fmla="*/ 2220966 h 6338236"/>
              <a:gd name="connsiteX3" fmla="*/ 3033908 w 5583695"/>
              <a:gd name="connsiteY3" fmla="*/ 0 h 6338236"/>
              <a:gd name="connsiteX4" fmla="*/ 5583695 w 5583695"/>
              <a:gd name="connsiteY4" fmla="*/ 5380200 h 633823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7105488"/>
              <a:gd name="connsiteX1" fmla="*/ 1635635 w 5583695"/>
              <a:gd name="connsiteY1" fmla="*/ 6189932 h 7105488"/>
              <a:gd name="connsiteX2" fmla="*/ 111741 w 5583695"/>
              <a:gd name="connsiteY2" fmla="*/ 2510926 h 7105488"/>
              <a:gd name="connsiteX3" fmla="*/ 3033908 w 5583695"/>
              <a:gd name="connsiteY3" fmla="*/ 289960 h 7105488"/>
              <a:gd name="connsiteX4" fmla="*/ 5583695 w 5583695"/>
              <a:gd name="connsiteY4" fmla="*/ 5670160 h 7105488"/>
              <a:gd name="connsiteX0" fmla="*/ 5583695 w 5588648"/>
              <a:gd name="connsiteY0" fmla="*/ 5670160 h 7091781"/>
              <a:gd name="connsiteX1" fmla="*/ 1635635 w 5588648"/>
              <a:gd name="connsiteY1" fmla="*/ 6189932 h 7091781"/>
              <a:gd name="connsiteX2" fmla="*/ 111741 w 5588648"/>
              <a:gd name="connsiteY2" fmla="*/ 2510926 h 7091781"/>
              <a:gd name="connsiteX3" fmla="*/ 3033908 w 5588648"/>
              <a:gd name="connsiteY3" fmla="*/ 289960 h 7091781"/>
              <a:gd name="connsiteX4" fmla="*/ 5583695 w 5588648"/>
              <a:gd name="connsiteY4" fmla="*/ 5670160 h 709178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648" h="7406661">
                <a:moveTo>
                  <a:pt x="5583695" y="5985040"/>
                </a:moveTo>
                <a:cubicBezTo>
                  <a:pt x="5722279" y="8318723"/>
                  <a:pt x="2917637" y="7244976"/>
                  <a:pt x="1635635" y="6504812"/>
                </a:cubicBezTo>
                <a:cubicBezTo>
                  <a:pt x="353633" y="5764648"/>
                  <a:pt x="-271396" y="4255693"/>
                  <a:pt x="111741" y="2825806"/>
                </a:cubicBezTo>
                <a:cubicBezTo>
                  <a:pt x="494878" y="1395919"/>
                  <a:pt x="2434113" y="-1173160"/>
                  <a:pt x="3033908" y="604840"/>
                </a:cubicBezTo>
                <a:cubicBezTo>
                  <a:pt x="3076682" y="5344639"/>
                  <a:pt x="4389454" y="2718440"/>
                  <a:pt x="5583695" y="5985040"/>
                </a:cubicBezTo>
                <a:close/>
              </a:path>
            </a:pathLst>
          </a:custGeom>
          <a:solidFill>
            <a:srgbClr val="B38C6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Chord 135">
            <a:extLst>
              <a:ext uri="{FF2B5EF4-FFF2-40B4-BE49-F238E27FC236}">
                <a16:creationId xmlns:a16="http://schemas.microsoft.com/office/drawing/2014/main" id="{E7207F82-B49A-4CB6-9C82-C11C1CA481FD}"/>
              </a:ext>
            </a:extLst>
          </p:cNvPr>
          <p:cNvSpPr/>
          <p:nvPr/>
        </p:nvSpPr>
        <p:spPr>
          <a:xfrm rot="5784377">
            <a:off x="-295896" y="-2046199"/>
            <a:ext cx="3555668" cy="4712343"/>
          </a:xfrm>
          <a:custGeom>
            <a:avLst/>
            <a:gdLst>
              <a:gd name="connsiteX0" fmla="*/ 5583399 w 6541359"/>
              <a:gd name="connsiteY0" fmla="*/ 5583399 h 6541359"/>
              <a:gd name="connsiteX1" fmla="*/ 1635339 w 6541359"/>
              <a:gd name="connsiteY1" fmla="*/ 6103171 h 6541359"/>
              <a:gd name="connsiteX2" fmla="*/ 111445 w 6541359"/>
              <a:gd name="connsiteY2" fmla="*/ 2424165 h 6541359"/>
              <a:gd name="connsiteX3" fmla="*/ 3270679 w 6541359"/>
              <a:gd name="connsiteY3" fmla="*/ -1 h 6541359"/>
              <a:gd name="connsiteX4" fmla="*/ 5583399 w 6541359"/>
              <a:gd name="connsiteY4" fmla="*/ 5583399 h 6541359"/>
              <a:gd name="connsiteX0" fmla="*/ 5583695 w 5583695"/>
              <a:gd name="connsiteY0" fmla="*/ 5380200 h 6338236"/>
              <a:gd name="connsiteX1" fmla="*/ 1635635 w 5583695"/>
              <a:gd name="connsiteY1" fmla="*/ 5899972 h 6338236"/>
              <a:gd name="connsiteX2" fmla="*/ 111741 w 5583695"/>
              <a:gd name="connsiteY2" fmla="*/ 2220966 h 6338236"/>
              <a:gd name="connsiteX3" fmla="*/ 3033908 w 5583695"/>
              <a:gd name="connsiteY3" fmla="*/ 0 h 6338236"/>
              <a:gd name="connsiteX4" fmla="*/ 5583695 w 5583695"/>
              <a:gd name="connsiteY4" fmla="*/ 5380200 h 633823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6628196"/>
              <a:gd name="connsiteX1" fmla="*/ 1635635 w 5583695"/>
              <a:gd name="connsiteY1" fmla="*/ 6189932 h 6628196"/>
              <a:gd name="connsiteX2" fmla="*/ 111741 w 5583695"/>
              <a:gd name="connsiteY2" fmla="*/ 2510926 h 6628196"/>
              <a:gd name="connsiteX3" fmla="*/ 3033908 w 5583695"/>
              <a:gd name="connsiteY3" fmla="*/ 289960 h 6628196"/>
              <a:gd name="connsiteX4" fmla="*/ 5583695 w 5583695"/>
              <a:gd name="connsiteY4" fmla="*/ 5670160 h 6628196"/>
              <a:gd name="connsiteX0" fmla="*/ 5583695 w 5583695"/>
              <a:gd name="connsiteY0" fmla="*/ 5670160 h 7105488"/>
              <a:gd name="connsiteX1" fmla="*/ 1635635 w 5583695"/>
              <a:gd name="connsiteY1" fmla="*/ 6189932 h 7105488"/>
              <a:gd name="connsiteX2" fmla="*/ 111741 w 5583695"/>
              <a:gd name="connsiteY2" fmla="*/ 2510926 h 7105488"/>
              <a:gd name="connsiteX3" fmla="*/ 3033908 w 5583695"/>
              <a:gd name="connsiteY3" fmla="*/ 289960 h 7105488"/>
              <a:gd name="connsiteX4" fmla="*/ 5583695 w 5583695"/>
              <a:gd name="connsiteY4" fmla="*/ 5670160 h 7105488"/>
              <a:gd name="connsiteX0" fmla="*/ 5583695 w 5588648"/>
              <a:gd name="connsiteY0" fmla="*/ 5670160 h 7091781"/>
              <a:gd name="connsiteX1" fmla="*/ 1635635 w 5588648"/>
              <a:gd name="connsiteY1" fmla="*/ 6189932 h 7091781"/>
              <a:gd name="connsiteX2" fmla="*/ 111741 w 5588648"/>
              <a:gd name="connsiteY2" fmla="*/ 2510926 h 7091781"/>
              <a:gd name="connsiteX3" fmla="*/ 3033908 w 5588648"/>
              <a:gd name="connsiteY3" fmla="*/ 289960 h 7091781"/>
              <a:gd name="connsiteX4" fmla="*/ 5583695 w 5588648"/>
              <a:gd name="connsiteY4" fmla="*/ 5670160 h 709178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 name="connsiteX0" fmla="*/ 5583695 w 5588648"/>
              <a:gd name="connsiteY0" fmla="*/ 5985040 h 7406661"/>
              <a:gd name="connsiteX1" fmla="*/ 1635635 w 5588648"/>
              <a:gd name="connsiteY1" fmla="*/ 6504812 h 7406661"/>
              <a:gd name="connsiteX2" fmla="*/ 111741 w 5588648"/>
              <a:gd name="connsiteY2" fmla="*/ 2825806 h 7406661"/>
              <a:gd name="connsiteX3" fmla="*/ 3033908 w 5588648"/>
              <a:gd name="connsiteY3" fmla="*/ 604840 h 7406661"/>
              <a:gd name="connsiteX4" fmla="*/ 5583695 w 5588648"/>
              <a:gd name="connsiteY4" fmla="*/ 5985040 h 740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648" h="7406661">
                <a:moveTo>
                  <a:pt x="5583695" y="5985040"/>
                </a:moveTo>
                <a:cubicBezTo>
                  <a:pt x="5722279" y="8318723"/>
                  <a:pt x="2917637" y="7244976"/>
                  <a:pt x="1635635" y="6504812"/>
                </a:cubicBezTo>
                <a:cubicBezTo>
                  <a:pt x="353633" y="5764648"/>
                  <a:pt x="-271396" y="4255693"/>
                  <a:pt x="111741" y="2825806"/>
                </a:cubicBezTo>
                <a:cubicBezTo>
                  <a:pt x="494878" y="1395919"/>
                  <a:pt x="2434113" y="-1173160"/>
                  <a:pt x="3033908" y="604840"/>
                </a:cubicBezTo>
                <a:cubicBezTo>
                  <a:pt x="3076682" y="5344639"/>
                  <a:pt x="4389454" y="2718440"/>
                  <a:pt x="5583695" y="5985040"/>
                </a:cubicBezTo>
                <a:close/>
              </a:path>
            </a:pathLst>
          </a:custGeom>
          <a:solidFill>
            <a:srgbClr val="B38C68"/>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5" name="Group 414">
            <a:extLst>
              <a:ext uri="{FF2B5EF4-FFF2-40B4-BE49-F238E27FC236}">
                <a16:creationId xmlns:a16="http://schemas.microsoft.com/office/drawing/2014/main" id="{0C09413A-90C1-4E76-9E0F-388D16326B58}"/>
              </a:ext>
            </a:extLst>
          </p:cNvPr>
          <p:cNvGrpSpPr/>
          <p:nvPr/>
        </p:nvGrpSpPr>
        <p:grpSpPr>
          <a:xfrm>
            <a:off x="0" y="212871"/>
            <a:ext cx="632946" cy="573414"/>
            <a:chOff x="1731431" y="1784619"/>
            <a:chExt cx="1051621" cy="952710"/>
          </a:xfrm>
        </p:grpSpPr>
        <p:sp>
          <p:nvSpPr>
            <p:cNvPr id="416" name="Star: 5 Points 415">
              <a:extLst>
                <a:ext uri="{FF2B5EF4-FFF2-40B4-BE49-F238E27FC236}">
                  <a16:creationId xmlns:a16="http://schemas.microsoft.com/office/drawing/2014/main" id="{5556B6F5-BD60-483E-8632-631417C6D41C}"/>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Star: 5 Points 416">
              <a:extLst>
                <a:ext uri="{FF2B5EF4-FFF2-40B4-BE49-F238E27FC236}">
                  <a16:creationId xmlns:a16="http://schemas.microsoft.com/office/drawing/2014/main" id="{17BC002D-4017-444C-A75A-9CFE36B969FF}"/>
                </a:ext>
              </a:extLst>
            </p:cNvPr>
            <p:cNvSpPr/>
            <p:nvPr/>
          </p:nvSpPr>
          <p:spPr>
            <a:xfrm rot="21130737">
              <a:off x="1731431" y="1784619"/>
              <a:ext cx="929676" cy="929676"/>
            </a:xfrm>
            <a:prstGeom prst="star5">
              <a:avLst>
                <a:gd name="adj" fmla="val 28883"/>
                <a:gd name="hf" fmla="val 105146"/>
                <a:gd name="vf" fmla="val 110557"/>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8" name="Group 417">
            <a:extLst>
              <a:ext uri="{FF2B5EF4-FFF2-40B4-BE49-F238E27FC236}">
                <a16:creationId xmlns:a16="http://schemas.microsoft.com/office/drawing/2014/main" id="{FC572E88-FB29-4DCC-887C-3CC2EC790E85}"/>
              </a:ext>
            </a:extLst>
          </p:cNvPr>
          <p:cNvGrpSpPr/>
          <p:nvPr/>
        </p:nvGrpSpPr>
        <p:grpSpPr>
          <a:xfrm rot="2700000">
            <a:off x="3143868" y="178908"/>
            <a:ext cx="632946" cy="573414"/>
            <a:chOff x="1731431" y="1784619"/>
            <a:chExt cx="1051621" cy="952710"/>
          </a:xfrm>
        </p:grpSpPr>
        <p:sp>
          <p:nvSpPr>
            <p:cNvPr id="419" name="Star: 5 Points 418">
              <a:extLst>
                <a:ext uri="{FF2B5EF4-FFF2-40B4-BE49-F238E27FC236}">
                  <a16:creationId xmlns:a16="http://schemas.microsoft.com/office/drawing/2014/main" id="{7B772F8A-1D60-4205-86C2-82D4C775D91D}"/>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Star: 5 Points 419">
              <a:extLst>
                <a:ext uri="{FF2B5EF4-FFF2-40B4-BE49-F238E27FC236}">
                  <a16:creationId xmlns:a16="http://schemas.microsoft.com/office/drawing/2014/main" id="{CD17A4F9-6EFB-493B-8EDB-BC94FC6C3CE6}"/>
                </a:ext>
              </a:extLst>
            </p:cNvPr>
            <p:cNvSpPr/>
            <p:nvPr/>
          </p:nvSpPr>
          <p:spPr>
            <a:xfrm rot="21130737">
              <a:off x="1731431" y="1784619"/>
              <a:ext cx="929676" cy="929676"/>
            </a:xfrm>
            <a:prstGeom prst="star5">
              <a:avLst>
                <a:gd name="adj" fmla="val 28883"/>
                <a:gd name="hf" fmla="val 105146"/>
                <a:gd name="vf" fmla="val 110557"/>
              </a:avLst>
            </a:prstGeom>
            <a:solidFill>
              <a:srgbClr val="FEBB0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3" name="Oval 422">
            <a:extLst>
              <a:ext uri="{FF2B5EF4-FFF2-40B4-BE49-F238E27FC236}">
                <a16:creationId xmlns:a16="http://schemas.microsoft.com/office/drawing/2014/main" id="{EB9EFF46-6798-44F3-B793-45FCAC13607C}"/>
              </a:ext>
            </a:extLst>
          </p:cNvPr>
          <p:cNvSpPr/>
          <p:nvPr/>
        </p:nvSpPr>
        <p:spPr>
          <a:xfrm>
            <a:off x="1529641" y="468895"/>
            <a:ext cx="331259" cy="331259"/>
          </a:xfrm>
          <a:prstGeom prst="ellipse">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7" name="Group 426">
            <a:extLst>
              <a:ext uri="{FF2B5EF4-FFF2-40B4-BE49-F238E27FC236}">
                <a16:creationId xmlns:a16="http://schemas.microsoft.com/office/drawing/2014/main" id="{401E6840-E5CC-490F-B7AA-081CBC316604}"/>
              </a:ext>
            </a:extLst>
          </p:cNvPr>
          <p:cNvGrpSpPr/>
          <p:nvPr/>
        </p:nvGrpSpPr>
        <p:grpSpPr>
          <a:xfrm rot="2700000">
            <a:off x="10020321" y="6385312"/>
            <a:ext cx="632946" cy="573414"/>
            <a:chOff x="1731431" y="1784619"/>
            <a:chExt cx="1051621" cy="952710"/>
          </a:xfrm>
        </p:grpSpPr>
        <p:sp>
          <p:nvSpPr>
            <p:cNvPr id="428" name="Star: 5 Points 427">
              <a:extLst>
                <a:ext uri="{FF2B5EF4-FFF2-40B4-BE49-F238E27FC236}">
                  <a16:creationId xmlns:a16="http://schemas.microsoft.com/office/drawing/2014/main" id="{3C5F9A58-DB76-41A5-A158-FE98FD26D42B}"/>
                </a:ext>
              </a:extLst>
            </p:cNvPr>
            <p:cNvSpPr/>
            <p:nvPr/>
          </p:nvSpPr>
          <p:spPr>
            <a:xfrm rot="21130737">
              <a:off x="1853376" y="1807653"/>
              <a:ext cx="929676" cy="929676"/>
            </a:xfrm>
            <a:prstGeom prst="star5">
              <a:avLst>
                <a:gd name="adj" fmla="val 28883"/>
                <a:gd name="hf" fmla="val 105146"/>
                <a:gd name="vf" fmla="val 110557"/>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Star: 5 Points 428">
              <a:extLst>
                <a:ext uri="{FF2B5EF4-FFF2-40B4-BE49-F238E27FC236}">
                  <a16:creationId xmlns:a16="http://schemas.microsoft.com/office/drawing/2014/main" id="{BE0AA617-DFA5-421A-A329-F3A95D955D76}"/>
                </a:ext>
              </a:extLst>
            </p:cNvPr>
            <p:cNvSpPr/>
            <p:nvPr/>
          </p:nvSpPr>
          <p:spPr>
            <a:xfrm rot="21130737">
              <a:off x="1731431" y="1784619"/>
              <a:ext cx="929676" cy="929676"/>
            </a:xfrm>
            <a:prstGeom prst="star5">
              <a:avLst>
                <a:gd name="adj" fmla="val 28883"/>
                <a:gd name="hf" fmla="val 105146"/>
                <a:gd name="vf" fmla="val 110557"/>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52" name="Picture 4" descr="มีรูปภาพของ: ">
            <a:extLst>
              <a:ext uri="{FF2B5EF4-FFF2-40B4-BE49-F238E27FC236}">
                <a16:creationId xmlns:a16="http://schemas.microsoft.com/office/drawing/2014/main" id="{F8E864B3-181D-4068-8C9D-4115C8E7DDB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77" b="98354" l="9362" r="92340">
                        <a14:foregroundMark x1="17872" y1="92593" x2="71064" y2="91358"/>
                        <a14:foregroundMark x1="71064" y1="81070" x2="78723" y2="98354"/>
                        <a14:foregroundMark x1="89362" y1="58848" x2="92340" y2="65844"/>
                        <a14:foregroundMark x1="90638" y1="64609" x2="82553" y2="66667"/>
                      </a14:backgroundRemoval>
                    </a14:imgEffect>
                  </a14:imgLayer>
                </a14:imgProps>
              </a:ext>
              <a:ext uri="{28A0092B-C50C-407E-A947-70E740481C1C}">
                <a14:useLocalDpi xmlns:a14="http://schemas.microsoft.com/office/drawing/2010/main" val="0"/>
              </a:ext>
            </a:extLst>
          </a:blip>
          <a:srcRect/>
          <a:stretch>
            <a:fillRect/>
          </a:stretch>
        </p:blipFill>
        <p:spPr bwMode="auto">
          <a:xfrm>
            <a:off x="1766596" y="-372651"/>
            <a:ext cx="1308769" cy="135332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99E58C84-B57D-4EBF-B91B-BBD028306A70}"/>
              </a:ext>
            </a:extLst>
          </p:cNvPr>
          <p:cNvGrpSpPr/>
          <p:nvPr/>
        </p:nvGrpSpPr>
        <p:grpSpPr>
          <a:xfrm>
            <a:off x="2307614" y="2643306"/>
            <a:ext cx="3428300" cy="1395621"/>
            <a:chOff x="1851745" y="3488638"/>
            <a:chExt cx="3428300" cy="1395621"/>
          </a:xfrm>
        </p:grpSpPr>
        <p:grpSp>
          <p:nvGrpSpPr>
            <p:cNvPr id="5" name="Group 4">
              <a:extLst>
                <a:ext uri="{FF2B5EF4-FFF2-40B4-BE49-F238E27FC236}">
                  <a16:creationId xmlns:a16="http://schemas.microsoft.com/office/drawing/2014/main" id="{3BA9F236-042B-4E83-84C4-F7EDACB1B55C}"/>
                </a:ext>
              </a:extLst>
            </p:cNvPr>
            <p:cNvGrpSpPr/>
            <p:nvPr/>
          </p:nvGrpSpPr>
          <p:grpSpPr>
            <a:xfrm>
              <a:off x="4795277" y="3715884"/>
              <a:ext cx="484768" cy="954393"/>
              <a:chOff x="4795277" y="3715884"/>
              <a:chExt cx="484768" cy="954393"/>
            </a:xfrm>
          </p:grpSpPr>
          <p:sp>
            <p:nvSpPr>
              <p:cNvPr id="146" name="Oval 145">
                <a:extLst>
                  <a:ext uri="{FF2B5EF4-FFF2-40B4-BE49-F238E27FC236}">
                    <a16:creationId xmlns:a16="http://schemas.microsoft.com/office/drawing/2014/main" id="{755CFB22-5EA6-4406-94C1-85680FC688BB}"/>
                  </a:ext>
                </a:extLst>
              </p:cNvPr>
              <p:cNvSpPr/>
              <p:nvPr/>
            </p:nvSpPr>
            <p:spPr>
              <a:xfrm>
                <a:off x="4797153" y="3715884"/>
                <a:ext cx="482892" cy="482892"/>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6C7D3B59-5507-4A61-ADF0-E4F4BCD30238}"/>
                  </a:ext>
                </a:extLst>
              </p:cNvPr>
              <p:cNvSpPr/>
              <p:nvPr/>
            </p:nvSpPr>
            <p:spPr>
              <a:xfrm>
                <a:off x="4795277" y="4187385"/>
                <a:ext cx="482892" cy="482892"/>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B1F8CFB6-F0E4-4FD3-BE6D-340FA8F29CDC}"/>
                </a:ext>
              </a:extLst>
            </p:cNvPr>
            <p:cNvGrpSpPr/>
            <p:nvPr/>
          </p:nvGrpSpPr>
          <p:grpSpPr>
            <a:xfrm>
              <a:off x="2105281" y="3488638"/>
              <a:ext cx="2985245" cy="489244"/>
              <a:chOff x="2105281" y="3488638"/>
              <a:chExt cx="2985245" cy="489244"/>
            </a:xfrm>
          </p:grpSpPr>
          <p:sp>
            <p:nvSpPr>
              <p:cNvPr id="4" name="Oval 3">
                <a:extLst>
                  <a:ext uri="{FF2B5EF4-FFF2-40B4-BE49-F238E27FC236}">
                    <a16:creationId xmlns:a16="http://schemas.microsoft.com/office/drawing/2014/main" id="{8316FEA2-6720-42F3-96D6-FCAF41565CC6}"/>
                  </a:ext>
                </a:extLst>
              </p:cNvPr>
              <p:cNvSpPr/>
              <p:nvPr/>
            </p:nvSpPr>
            <p:spPr>
              <a:xfrm>
                <a:off x="2105281" y="3490854"/>
                <a:ext cx="482892" cy="482892"/>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583EB40-F5DC-451D-9F2D-B19850EC40CD}"/>
                  </a:ext>
                </a:extLst>
              </p:cNvPr>
              <p:cNvSpPr/>
              <p:nvPr/>
            </p:nvSpPr>
            <p:spPr>
              <a:xfrm>
                <a:off x="2605225" y="3488638"/>
                <a:ext cx="482892" cy="482892"/>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0DBBBBB5-A289-4A59-B42E-858029D4840E}"/>
                  </a:ext>
                </a:extLst>
              </p:cNvPr>
              <p:cNvSpPr/>
              <p:nvPr/>
            </p:nvSpPr>
            <p:spPr>
              <a:xfrm>
                <a:off x="3113148" y="3490854"/>
                <a:ext cx="482892" cy="482892"/>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21F87B70-088D-4341-AD48-5BFACF153AB0}"/>
                  </a:ext>
                </a:extLst>
              </p:cNvPr>
              <p:cNvSpPr/>
              <p:nvPr/>
            </p:nvSpPr>
            <p:spPr>
              <a:xfrm>
                <a:off x="3613092" y="3488638"/>
                <a:ext cx="482892" cy="482892"/>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2BD899DC-0ED2-40DC-A876-8B66826A73EA}"/>
                  </a:ext>
                </a:extLst>
              </p:cNvPr>
              <p:cNvSpPr/>
              <p:nvPr/>
            </p:nvSpPr>
            <p:spPr>
              <a:xfrm>
                <a:off x="4099711" y="3492774"/>
                <a:ext cx="482892" cy="482892"/>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EB0D56DB-4009-49CE-A4D1-DCA2171B1FCB}"/>
                  </a:ext>
                </a:extLst>
              </p:cNvPr>
              <p:cNvSpPr/>
              <p:nvPr/>
            </p:nvSpPr>
            <p:spPr>
              <a:xfrm>
                <a:off x="4607634" y="3494990"/>
                <a:ext cx="482892" cy="482892"/>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45003570-E540-453B-82FE-6CF4713C182B}"/>
                </a:ext>
              </a:extLst>
            </p:cNvPr>
            <p:cNvGrpSpPr/>
            <p:nvPr/>
          </p:nvGrpSpPr>
          <p:grpSpPr>
            <a:xfrm>
              <a:off x="1851745" y="3701531"/>
              <a:ext cx="497699" cy="950482"/>
              <a:chOff x="4781407" y="3718850"/>
              <a:chExt cx="497699" cy="950482"/>
            </a:xfrm>
          </p:grpSpPr>
          <p:sp>
            <p:nvSpPr>
              <p:cNvPr id="150" name="Oval 149">
                <a:extLst>
                  <a:ext uri="{FF2B5EF4-FFF2-40B4-BE49-F238E27FC236}">
                    <a16:creationId xmlns:a16="http://schemas.microsoft.com/office/drawing/2014/main" id="{7BB5CD43-6A27-4A24-AFF1-A7ABF5DF9AC1}"/>
                  </a:ext>
                </a:extLst>
              </p:cNvPr>
              <p:cNvSpPr/>
              <p:nvPr/>
            </p:nvSpPr>
            <p:spPr>
              <a:xfrm>
                <a:off x="4781407" y="3718850"/>
                <a:ext cx="482892" cy="482892"/>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Oval 150">
                <a:extLst>
                  <a:ext uri="{FF2B5EF4-FFF2-40B4-BE49-F238E27FC236}">
                    <a16:creationId xmlns:a16="http://schemas.microsoft.com/office/drawing/2014/main" id="{FC97184D-A3C1-48DD-92F5-F93BAD44A617}"/>
                  </a:ext>
                </a:extLst>
              </p:cNvPr>
              <p:cNvSpPr/>
              <p:nvPr/>
            </p:nvSpPr>
            <p:spPr>
              <a:xfrm>
                <a:off x="4796214" y="4186440"/>
                <a:ext cx="482892" cy="482892"/>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52">
              <a:extLst>
                <a:ext uri="{FF2B5EF4-FFF2-40B4-BE49-F238E27FC236}">
                  <a16:creationId xmlns:a16="http://schemas.microsoft.com/office/drawing/2014/main" id="{B6CD0963-48B9-40AD-AAC7-C1491D2AA588}"/>
                </a:ext>
              </a:extLst>
            </p:cNvPr>
            <p:cNvGrpSpPr/>
            <p:nvPr/>
          </p:nvGrpSpPr>
          <p:grpSpPr>
            <a:xfrm>
              <a:off x="2101803" y="4395015"/>
              <a:ext cx="2985245" cy="489244"/>
              <a:chOff x="2105281" y="3488638"/>
              <a:chExt cx="2985245" cy="489244"/>
            </a:xfrm>
          </p:grpSpPr>
          <p:sp>
            <p:nvSpPr>
              <p:cNvPr id="154" name="Oval 153">
                <a:extLst>
                  <a:ext uri="{FF2B5EF4-FFF2-40B4-BE49-F238E27FC236}">
                    <a16:creationId xmlns:a16="http://schemas.microsoft.com/office/drawing/2014/main" id="{07EA63EB-3F15-4741-AEE7-053F85DAECB6}"/>
                  </a:ext>
                </a:extLst>
              </p:cNvPr>
              <p:cNvSpPr/>
              <p:nvPr/>
            </p:nvSpPr>
            <p:spPr>
              <a:xfrm>
                <a:off x="2105281" y="3490854"/>
                <a:ext cx="482892" cy="482892"/>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C0C734B6-F330-4ADE-87DF-013377E18197}"/>
                  </a:ext>
                </a:extLst>
              </p:cNvPr>
              <p:cNvSpPr/>
              <p:nvPr/>
            </p:nvSpPr>
            <p:spPr>
              <a:xfrm>
                <a:off x="2605225" y="3488638"/>
                <a:ext cx="482892" cy="482892"/>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0BBD9615-31AB-4548-AA5F-EB763D14A1F1}"/>
                  </a:ext>
                </a:extLst>
              </p:cNvPr>
              <p:cNvSpPr/>
              <p:nvPr/>
            </p:nvSpPr>
            <p:spPr>
              <a:xfrm>
                <a:off x="3113148" y="3490854"/>
                <a:ext cx="482892" cy="482892"/>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E8089ED6-6F04-4525-9A77-02E5691D1FF1}"/>
                  </a:ext>
                </a:extLst>
              </p:cNvPr>
              <p:cNvSpPr/>
              <p:nvPr/>
            </p:nvSpPr>
            <p:spPr>
              <a:xfrm>
                <a:off x="3613092" y="3488638"/>
                <a:ext cx="482892" cy="482892"/>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5B881116-A4AB-466D-8F0B-9C240724D1E7}"/>
                  </a:ext>
                </a:extLst>
              </p:cNvPr>
              <p:cNvSpPr/>
              <p:nvPr/>
            </p:nvSpPr>
            <p:spPr>
              <a:xfrm>
                <a:off x="4099711" y="3492774"/>
                <a:ext cx="482892" cy="482892"/>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22857521-C6DC-4867-9308-ACA4965B8203}"/>
                  </a:ext>
                </a:extLst>
              </p:cNvPr>
              <p:cNvSpPr/>
              <p:nvPr/>
            </p:nvSpPr>
            <p:spPr>
              <a:xfrm>
                <a:off x="4607634" y="3494990"/>
                <a:ext cx="482892" cy="482892"/>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Rounded Corners 2">
              <a:extLst>
                <a:ext uri="{FF2B5EF4-FFF2-40B4-BE49-F238E27FC236}">
                  <a16:creationId xmlns:a16="http://schemas.microsoft.com/office/drawing/2014/main" id="{8BE9F7BC-905F-4161-8F82-4FB2062CFEF2}"/>
                </a:ext>
              </a:extLst>
            </p:cNvPr>
            <p:cNvSpPr/>
            <p:nvPr/>
          </p:nvSpPr>
          <p:spPr>
            <a:xfrm>
              <a:off x="2098328" y="3704493"/>
              <a:ext cx="2992197" cy="979452"/>
            </a:xfrm>
            <a:prstGeom prst="roundRect">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a:extLst>
              <a:ext uri="{FF2B5EF4-FFF2-40B4-BE49-F238E27FC236}">
                <a16:creationId xmlns:a16="http://schemas.microsoft.com/office/drawing/2014/main" id="{16F4292B-6D6B-424D-BD1B-016CAA73B9D8}"/>
              </a:ext>
            </a:extLst>
          </p:cNvPr>
          <p:cNvGrpSpPr/>
          <p:nvPr/>
        </p:nvGrpSpPr>
        <p:grpSpPr>
          <a:xfrm>
            <a:off x="2291174" y="4795745"/>
            <a:ext cx="3428300" cy="1395621"/>
            <a:chOff x="1851745" y="3488638"/>
            <a:chExt cx="3428300" cy="1395621"/>
          </a:xfrm>
        </p:grpSpPr>
        <p:grpSp>
          <p:nvGrpSpPr>
            <p:cNvPr id="162" name="Group 161">
              <a:extLst>
                <a:ext uri="{FF2B5EF4-FFF2-40B4-BE49-F238E27FC236}">
                  <a16:creationId xmlns:a16="http://schemas.microsoft.com/office/drawing/2014/main" id="{461E1AE9-7E79-4F77-A2A5-331C716A06DC}"/>
                </a:ext>
              </a:extLst>
            </p:cNvPr>
            <p:cNvGrpSpPr/>
            <p:nvPr/>
          </p:nvGrpSpPr>
          <p:grpSpPr>
            <a:xfrm>
              <a:off x="4795277" y="3715884"/>
              <a:ext cx="484768" cy="954393"/>
              <a:chOff x="4795277" y="3715884"/>
              <a:chExt cx="484768" cy="954393"/>
            </a:xfrm>
          </p:grpSpPr>
          <p:sp>
            <p:nvSpPr>
              <p:cNvPr id="181" name="Oval 180">
                <a:extLst>
                  <a:ext uri="{FF2B5EF4-FFF2-40B4-BE49-F238E27FC236}">
                    <a16:creationId xmlns:a16="http://schemas.microsoft.com/office/drawing/2014/main" id="{3BA6E1D3-1172-4119-9AE4-C7C786634D93}"/>
                  </a:ext>
                </a:extLst>
              </p:cNvPr>
              <p:cNvSpPr/>
              <p:nvPr/>
            </p:nvSpPr>
            <p:spPr>
              <a:xfrm>
                <a:off x="4797153" y="3715884"/>
                <a:ext cx="482892" cy="482892"/>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76A8FBCF-0C0D-44B0-9CB9-08BA5B49CCCB}"/>
                  </a:ext>
                </a:extLst>
              </p:cNvPr>
              <p:cNvSpPr/>
              <p:nvPr/>
            </p:nvSpPr>
            <p:spPr>
              <a:xfrm>
                <a:off x="4795277" y="4187385"/>
                <a:ext cx="482892" cy="482892"/>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3" name="Group 162">
              <a:extLst>
                <a:ext uri="{FF2B5EF4-FFF2-40B4-BE49-F238E27FC236}">
                  <a16:creationId xmlns:a16="http://schemas.microsoft.com/office/drawing/2014/main" id="{726D0707-6A9C-428D-B722-89ED7ED47283}"/>
                </a:ext>
              </a:extLst>
            </p:cNvPr>
            <p:cNvGrpSpPr/>
            <p:nvPr/>
          </p:nvGrpSpPr>
          <p:grpSpPr>
            <a:xfrm>
              <a:off x="2105281" y="3488638"/>
              <a:ext cx="2985245" cy="489244"/>
              <a:chOff x="2105281" y="3488638"/>
              <a:chExt cx="2985245" cy="489244"/>
            </a:xfrm>
          </p:grpSpPr>
          <p:sp>
            <p:nvSpPr>
              <p:cNvPr id="175" name="Oval 174">
                <a:extLst>
                  <a:ext uri="{FF2B5EF4-FFF2-40B4-BE49-F238E27FC236}">
                    <a16:creationId xmlns:a16="http://schemas.microsoft.com/office/drawing/2014/main" id="{DC16AEF3-9BF6-4455-8CBB-CEB22F4FBFAA}"/>
                  </a:ext>
                </a:extLst>
              </p:cNvPr>
              <p:cNvSpPr/>
              <p:nvPr/>
            </p:nvSpPr>
            <p:spPr>
              <a:xfrm>
                <a:off x="2105281" y="3490854"/>
                <a:ext cx="482892" cy="482892"/>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6C981B08-DF2A-43E3-B395-2B0DF90C2BA8}"/>
                  </a:ext>
                </a:extLst>
              </p:cNvPr>
              <p:cNvSpPr/>
              <p:nvPr/>
            </p:nvSpPr>
            <p:spPr>
              <a:xfrm>
                <a:off x="2605225" y="3488638"/>
                <a:ext cx="482892" cy="482892"/>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EB00A967-43B0-49B1-B156-1363E24394A7}"/>
                  </a:ext>
                </a:extLst>
              </p:cNvPr>
              <p:cNvSpPr/>
              <p:nvPr/>
            </p:nvSpPr>
            <p:spPr>
              <a:xfrm>
                <a:off x="3113148" y="3490854"/>
                <a:ext cx="482892" cy="482892"/>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C67CA805-DA9C-4732-BAC9-739D2638C69A}"/>
                  </a:ext>
                </a:extLst>
              </p:cNvPr>
              <p:cNvSpPr/>
              <p:nvPr/>
            </p:nvSpPr>
            <p:spPr>
              <a:xfrm>
                <a:off x="3613092" y="3488638"/>
                <a:ext cx="482892" cy="482892"/>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87464BF9-5AEC-4854-9356-992772430C6E}"/>
                  </a:ext>
                </a:extLst>
              </p:cNvPr>
              <p:cNvSpPr/>
              <p:nvPr/>
            </p:nvSpPr>
            <p:spPr>
              <a:xfrm>
                <a:off x="4099711" y="3492774"/>
                <a:ext cx="482892" cy="482892"/>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5261CD15-0E6A-4B0F-A9DB-F9B6B68B84E8}"/>
                  </a:ext>
                </a:extLst>
              </p:cNvPr>
              <p:cNvSpPr/>
              <p:nvPr/>
            </p:nvSpPr>
            <p:spPr>
              <a:xfrm>
                <a:off x="4607634" y="3494990"/>
                <a:ext cx="482892" cy="482892"/>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a:extLst>
                <a:ext uri="{FF2B5EF4-FFF2-40B4-BE49-F238E27FC236}">
                  <a16:creationId xmlns:a16="http://schemas.microsoft.com/office/drawing/2014/main" id="{0086FB6B-56B8-4F02-948D-FA46B602168B}"/>
                </a:ext>
              </a:extLst>
            </p:cNvPr>
            <p:cNvGrpSpPr/>
            <p:nvPr/>
          </p:nvGrpSpPr>
          <p:grpSpPr>
            <a:xfrm>
              <a:off x="1851745" y="3701531"/>
              <a:ext cx="497699" cy="950482"/>
              <a:chOff x="4781407" y="3718850"/>
              <a:chExt cx="497699" cy="950482"/>
            </a:xfrm>
          </p:grpSpPr>
          <p:sp>
            <p:nvSpPr>
              <p:cNvPr id="173" name="Oval 172">
                <a:extLst>
                  <a:ext uri="{FF2B5EF4-FFF2-40B4-BE49-F238E27FC236}">
                    <a16:creationId xmlns:a16="http://schemas.microsoft.com/office/drawing/2014/main" id="{D4924EB3-34F5-44BC-9FFE-DC9B6C55DA24}"/>
                  </a:ext>
                </a:extLst>
              </p:cNvPr>
              <p:cNvSpPr/>
              <p:nvPr/>
            </p:nvSpPr>
            <p:spPr>
              <a:xfrm>
                <a:off x="4781407" y="3718850"/>
                <a:ext cx="482892" cy="482892"/>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C35D6916-3487-4233-B0B9-C3F0362069E7}"/>
                  </a:ext>
                </a:extLst>
              </p:cNvPr>
              <p:cNvSpPr/>
              <p:nvPr/>
            </p:nvSpPr>
            <p:spPr>
              <a:xfrm>
                <a:off x="4796214" y="4186440"/>
                <a:ext cx="482892" cy="482892"/>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91A7C6DF-117D-4047-A3FE-08AF554714BF}"/>
                </a:ext>
              </a:extLst>
            </p:cNvPr>
            <p:cNvGrpSpPr/>
            <p:nvPr/>
          </p:nvGrpSpPr>
          <p:grpSpPr>
            <a:xfrm>
              <a:off x="2101803" y="4395015"/>
              <a:ext cx="2985245" cy="489244"/>
              <a:chOff x="2105281" y="3488638"/>
              <a:chExt cx="2985245" cy="489244"/>
            </a:xfrm>
          </p:grpSpPr>
          <p:sp>
            <p:nvSpPr>
              <p:cNvPr id="167" name="Oval 166">
                <a:extLst>
                  <a:ext uri="{FF2B5EF4-FFF2-40B4-BE49-F238E27FC236}">
                    <a16:creationId xmlns:a16="http://schemas.microsoft.com/office/drawing/2014/main" id="{0B2F99C8-9686-47C7-BEC8-9E4747511A45}"/>
                  </a:ext>
                </a:extLst>
              </p:cNvPr>
              <p:cNvSpPr/>
              <p:nvPr/>
            </p:nvSpPr>
            <p:spPr>
              <a:xfrm>
                <a:off x="2105281" y="3490854"/>
                <a:ext cx="482892" cy="482892"/>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7A759BDE-A4C9-4C9F-BB72-A41687376575}"/>
                  </a:ext>
                </a:extLst>
              </p:cNvPr>
              <p:cNvSpPr/>
              <p:nvPr/>
            </p:nvSpPr>
            <p:spPr>
              <a:xfrm>
                <a:off x="2605225" y="3488638"/>
                <a:ext cx="482892" cy="482892"/>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AAE2C78D-655E-4769-93F7-F15882F85DF5}"/>
                  </a:ext>
                </a:extLst>
              </p:cNvPr>
              <p:cNvSpPr/>
              <p:nvPr/>
            </p:nvSpPr>
            <p:spPr>
              <a:xfrm>
                <a:off x="3113148" y="3490854"/>
                <a:ext cx="482892" cy="482892"/>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7624588E-C2F0-43E3-A457-F71D84BCEBAF}"/>
                  </a:ext>
                </a:extLst>
              </p:cNvPr>
              <p:cNvSpPr/>
              <p:nvPr/>
            </p:nvSpPr>
            <p:spPr>
              <a:xfrm>
                <a:off x="3613092" y="3488638"/>
                <a:ext cx="482892" cy="482892"/>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6CE3946F-5823-41A0-A3E3-48FC5166BA9B}"/>
                  </a:ext>
                </a:extLst>
              </p:cNvPr>
              <p:cNvSpPr/>
              <p:nvPr/>
            </p:nvSpPr>
            <p:spPr>
              <a:xfrm>
                <a:off x="4099711" y="3492774"/>
                <a:ext cx="482892" cy="482892"/>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46F49750-47A9-48A3-A021-FB08C2B548B2}"/>
                  </a:ext>
                </a:extLst>
              </p:cNvPr>
              <p:cNvSpPr/>
              <p:nvPr/>
            </p:nvSpPr>
            <p:spPr>
              <a:xfrm>
                <a:off x="4607634" y="3494990"/>
                <a:ext cx="482892" cy="482892"/>
              </a:xfrm>
              <a:prstGeom prst="ellipse">
                <a:avLst/>
              </a:prstGeom>
              <a:solidFill>
                <a:srgbClr val="563E2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Rectangle: Rounded Corners 165">
              <a:extLst>
                <a:ext uri="{FF2B5EF4-FFF2-40B4-BE49-F238E27FC236}">
                  <a16:creationId xmlns:a16="http://schemas.microsoft.com/office/drawing/2014/main" id="{2807ABCB-1292-4A4F-AD14-B641E64D3BA0}"/>
                </a:ext>
              </a:extLst>
            </p:cNvPr>
            <p:cNvSpPr/>
            <p:nvPr/>
          </p:nvSpPr>
          <p:spPr>
            <a:xfrm>
              <a:off x="2098328" y="3704493"/>
              <a:ext cx="2992197" cy="979452"/>
            </a:xfrm>
            <a:prstGeom prst="roundRect">
              <a:avLst/>
            </a:prstGeom>
            <a:solidFill>
              <a:srgbClr val="F2E3C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TextBox 183">
            <a:extLst>
              <a:ext uri="{FF2B5EF4-FFF2-40B4-BE49-F238E27FC236}">
                <a16:creationId xmlns:a16="http://schemas.microsoft.com/office/drawing/2014/main" id="{4486C504-9D4F-43CC-9521-5F4D7175C32B}"/>
              </a:ext>
            </a:extLst>
          </p:cNvPr>
          <p:cNvSpPr txBox="1"/>
          <p:nvPr/>
        </p:nvSpPr>
        <p:spPr>
          <a:xfrm>
            <a:off x="2708078" y="3010827"/>
            <a:ext cx="2604695" cy="707886"/>
          </a:xfrm>
          <a:prstGeom prst="rect">
            <a:avLst/>
          </a:prstGeom>
          <a:noFill/>
        </p:spPr>
        <p:txBody>
          <a:bodyPr wrap="square" rtlCol="0" anchor="ctr">
            <a:spAutoFit/>
          </a:bodyPr>
          <a:lstStyle/>
          <a:p>
            <a:pPr algn="ctr"/>
            <a:r>
              <a:rPr lang="en-US" sz="4000">
                <a:solidFill>
                  <a:srgbClr val="C45408"/>
                </a:solidFill>
                <a:latin typeface="SVN-Caprica Script" pitchFamily="2" charset="0"/>
                <a:cs typeface="FC Daisy" panose="020B0500040200020003" pitchFamily="34" charset="-34"/>
              </a:rPr>
              <a:t> a - a = 0</a:t>
            </a:r>
            <a:endParaRPr lang="en-US" sz="4000" dirty="0">
              <a:solidFill>
                <a:srgbClr val="C45408"/>
              </a:solidFill>
              <a:latin typeface="SVN-Caprica Script" pitchFamily="2" charset="0"/>
              <a:cs typeface="FC Daisy" panose="020B0500040200020003" pitchFamily="34" charset="-34"/>
            </a:endParaRPr>
          </a:p>
        </p:txBody>
      </p:sp>
      <p:sp>
        <p:nvSpPr>
          <p:cNvPr id="185" name="TextBox 184">
            <a:extLst>
              <a:ext uri="{FF2B5EF4-FFF2-40B4-BE49-F238E27FC236}">
                <a16:creationId xmlns:a16="http://schemas.microsoft.com/office/drawing/2014/main" id="{5F68588E-1E4D-459A-8A7B-59BC1E559B3F}"/>
              </a:ext>
            </a:extLst>
          </p:cNvPr>
          <p:cNvSpPr txBox="1"/>
          <p:nvPr/>
        </p:nvSpPr>
        <p:spPr>
          <a:xfrm>
            <a:off x="2762539" y="5189721"/>
            <a:ext cx="2604695" cy="707886"/>
          </a:xfrm>
          <a:prstGeom prst="rect">
            <a:avLst/>
          </a:prstGeom>
          <a:noFill/>
        </p:spPr>
        <p:txBody>
          <a:bodyPr wrap="square" rtlCol="0" anchor="ctr">
            <a:spAutoFit/>
          </a:bodyPr>
          <a:lstStyle/>
          <a:p>
            <a:pPr algn="ctr"/>
            <a:r>
              <a:rPr lang="en-US" sz="4000">
                <a:solidFill>
                  <a:srgbClr val="C45408"/>
                </a:solidFill>
                <a:latin typeface="SVN-Caprica Script" pitchFamily="2" charset="0"/>
                <a:cs typeface="FC Daisy" panose="020B0500040200020003" pitchFamily="34" charset="-34"/>
              </a:rPr>
              <a:t>a - 0 = a</a:t>
            </a:r>
            <a:endParaRPr lang="en-US" sz="4000" dirty="0">
              <a:solidFill>
                <a:srgbClr val="C45408"/>
              </a:solidFill>
              <a:latin typeface="SVN-Caprica Script" pitchFamily="2" charset="0"/>
              <a:cs typeface="FC Daisy" panose="020B0500040200020003" pitchFamily="34" charset="-34"/>
            </a:endParaRPr>
          </a:p>
        </p:txBody>
      </p:sp>
      <p:grpSp>
        <p:nvGrpSpPr>
          <p:cNvPr id="200" name="Group 199">
            <a:extLst>
              <a:ext uri="{FF2B5EF4-FFF2-40B4-BE49-F238E27FC236}">
                <a16:creationId xmlns:a16="http://schemas.microsoft.com/office/drawing/2014/main" id="{D07CAB2B-F6E2-49F7-AE67-94C7C51D205D}"/>
              </a:ext>
            </a:extLst>
          </p:cNvPr>
          <p:cNvGrpSpPr/>
          <p:nvPr/>
        </p:nvGrpSpPr>
        <p:grpSpPr>
          <a:xfrm rot="20440883">
            <a:off x="1076073" y="1280887"/>
            <a:ext cx="521500" cy="513019"/>
            <a:chOff x="7825113" y="491768"/>
            <a:chExt cx="838888" cy="825246"/>
          </a:xfrm>
        </p:grpSpPr>
        <p:sp>
          <p:nvSpPr>
            <p:cNvPr id="201" name="Oval 200">
              <a:extLst>
                <a:ext uri="{FF2B5EF4-FFF2-40B4-BE49-F238E27FC236}">
                  <a16:creationId xmlns:a16="http://schemas.microsoft.com/office/drawing/2014/main" id="{BFEC041F-C287-4BF4-8611-90CAA1C4B565}"/>
                </a:ext>
              </a:extLst>
            </p:cNvPr>
            <p:cNvSpPr/>
            <p:nvPr/>
          </p:nvSpPr>
          <p:spPr>
            <a:xfrm>
              <a:off x="8065506" y="49176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FF10ACD9-A1FE-4EBD-9A73-2F5405E5EF7F}"/>
                </a:ext>
              </a:extLst>
            </p:cNvPr>
            <p:cNvSpPr/>
            <p:nvPr/>
          </p:nvSpPr>
          <p:spPr>
            <a:xfrm>
              <a:off x="8283329" y="671031"/>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58252A23-29A2-423D-9FB2-AC0D5A8A6218}"/>
                </a:ext>
              </a:extLst>
            </p:cNvPr>
            <p:cNvSpPr/>
            <p:nvPr/>
          </p:nvSpPr>
          <p:spPr>
            <a:xfrm>
              <a:off x="8193480" y="936342"/>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C5B8B6E-A929-47A7-9DE4-DAC69CEA7099}"/>
                </a:ext>
              </a:extLst>
            </p:cNvPr>
            <p:cNvSpPr/>
            <p:nvPr/>
          </p:nvSpPr>
          <p:spPr>
            <a:xfrm>
              <a:off x="7825113" y="63529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BF734997-0CB7-4589-A405-9223C0310779}"/>
                </a:ext>
              </a:extLst>
            </p:cNvPr>
            <p:cNvSpPr/>
            <p:nvPr/>
          </p:nvSpPr>
          <p:spPr>
            <a:xfrm>
              <a:off x="7877977" y="919958"/>
              <a:ext cx="380672" cy="380672"/>
            </a:xfrm>
            <a:prstGeom prst="ellipse">
              <a:avLst/>
            </a:prstGeom>
            <a:solidFill>
              <a:srgbClr val="C4540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46E6D45F-0876-41DE-8C06-F1DAA0E34596}"/>
                </a:ext>
              </a:extLst>
            </p:cNvPr>
            <p:cNvSpPr/>
            <p:nvPr/>
          </p:nvSpPr>
          <p:spPr>
            <a:xfrm>
              <a:off x="8090239" y="746325"/>
              <a:ext cx="331259" cy="331259"/>
            </a:xfrm>
            <a:prstGeom prst="ellipse">
              <a:avLst/>
            </a:prstGeom>
            <a:solidFill>
              <a:srgbClr val="FEBB0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E3B9B894-2B33-40F8-98B5-66287B70B809}"/>
              </a:ext>
            </a:extLst>
          </p:cNvPr>
          <p:cNvGrpSpPr/>
          <p:nvPr/>
        </p:nvGrpSpPr>
        <p:grpSpPr>
          <a:xfrm>
            <a:off x="1185529" y="2906834"/>
            <a:ext cx="1091813" cy="1091813"/>
            <a:chOff x="729660" y="3569480"/>
            <a:chExt cx="1091813" cy="1091813"/>
          </a:xfrm>
        </p:grpSpPr>
        <p:pic>
          <p:nvPicPr>
            <p:cNvPr id="209" name="Picture 2" descr="มีรูปภาพของ: ">
              <a:extLst>
                <a:ext uri="{FF2B5EF4-FFF2-40B4-BE49-F238E27FC236}">
                  <a16:creationId xmlns:a16="http://schemas.microsoft.com/office/drawing/2014/main" id="{117D177C-A78F-4609-9D70-0E888FE6AD2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60703" y="3580185"/>
              <a:ext cx="1041045" cy="1027755"/>
            </a:xfrm>
            <a:prstGeom prst="rect">
              <a:avLst/>
            </a:prstGeom>
            <a:noFill/>
            <a:extLst>
              <a:ext uri="{909E8E84-426E-40DD-AFC4-6F175D3DCCD1}">
                <a14:hiddenFill xmlns:a14="http://schemas.microsoft.com/office/drawing/2010/main">
                  <a:solidFill>
                    <a:srgbClr val="FFFFFF"/>
                  </a:solidFill>
                </a14:hiddenFill>
              </a:ext>
            </a:extLst>
          </p:spPr>
        </p:pic>
        <p:sp>
          <p:nvSpPr>
            <p:cNvPr id="8" name="Circle: Hollow 7">
              <a:extLst>
                <a:ext uri="{FF2B5EF4-FFF2-40B4-BE49-F238E27FC236}">
                  <a16:creationId xmlns:a16="http://schemas.microsoft.com/office/drawing/2014/main" id="{6CAC921D-3167-4DE1-B626-104EDCA448DA}"/>
                </a:ext>
              </a:extLst>
            </p:cNvPr>
            <p:cNvSpPr/>
            <p:nvPr/>
          </p:nvSpPr>
          <p:spPr>
            <a:xfrm>
              <a:off x="729660" y="3569480"/>
              <a:ext cx="1091813" cy="1091813"/>
            </a:xfrm>
            <a:prstGeom prst="donut">
              <a:avLst>
                <a:gd name="adj" fmla="val 12965"/>
              </a:avLst>
            </a:prstGeom>
            <a:solidFill>
              <a:srgbClr val="B18C6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3" name="Group 212">
            <a:extLst>
              <a:ext uri="{FF2B5EF4-FFF2-40B4-BE49-F238E27FC236}">
                <a16:creationId xmlns:a16="http://schemas.microsoft.com/office/drawing/2014/main" id="{580165F1-C27A-4477-ABC5-98E90E3AC2F4}"/>
              </a:ext>
            </a:extLst>
          </p:cNvPr>
          <p:cNvGrpSpPr/>
          <p:nvPr/>
        </p:nvGrpSpPr>
        <p:grpSpPr>
          <a:xfrm>
            <a:off x="1180597" y="5066904"/>
            <a:ext cx="1091813" cy="1091813"/>
            <a:chOff x="729660" y="3569480"/>
            <a:chExt cx="1091813" cy="1091813"/>
          </a:xfrm>
        </p:grpSpPr>
        <p:pic>
          <p:nvPicPr>
            <p:cNvPr id="214" name="Picture 2" descr="มีรูปภาพของ: ">
              <a:extLst>
                <a:ext uri="{FF2B5EF4-FFF2-40B4-BE49-F238E27FC236}">
                  <a16:creationId xmlns:a16="http://schemas.microsoft.com/office/drawing/2014/main" id="{981206D5-3E18-4C30-B101-34FB5780FF0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60703" y="3580185"/>
              <a:ext cx="1041045" cy="1027755"/>
            </a:xfrm>
            <a:prstGeom prst="rect">
              <a:avLst/>
            </a:prstGeom>
            <a:noFill/>
            <a:extLst>
              <a:ext uri="{909E8E84-426E-40DD-AFC4-6F175D3DCCD1}">
                <a14:hiddenFill xmlns:a14="http://schemas.microsoft.com/office/drawing/2010/main">
                  <a:solidFill>
                    <a:srgbClr val="FFFFFF"/>
                  </a:solidFill>
                </a14:hiddenFill>
              </a:ext>
            </a:extLst>
          </p:spPr>
        </p:pic>
        <p:sp>
          <p:nvSpPr>
            <p:cNvPr id="215" name="Circle: Hollow 214">
              <a:extLst>
                <a:ext uri="{FF2B5EF4-FFF2-40B4-BE49-F238E27FC236}">
                  <a16:creationId xmlns:a16="http://schemas.microsoft.com/office/drawing/2014/main" id="{CC9A2C73-CB3E-4A5A-B01C-1DC31F4F4CB5}"/>
                </a:ext>
              </a:extLst>
            </p:cNvPr>
            <p:cNvSpPr/>
            <p:nvPr/>
          </p:nvSpPr>
          <p:spPr>
            <a:xfrm>
              <a:off x="729660" y="3569480"/>
              <a:ext cx="1091813" cy="1091813"/>
            </a:xfrm>
            <a:prstGeom prst="donut">
              <a:avLst>
                <a:gd name="adj" fmla="val 12965"/>
              </a:avLst>
            </a:prstGeom>
            <a:solidFill>
              <a:srgbClr val="B18C6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8" name="Group 207">
            <a:extLst>
              <a:ext uri="{FF2B5EF4-FFF2-40B4-BE49-F238E27FC236}">
                <a16:creationId xmlns:a16="http://schemas.microsoft.com/office/drawing/2014/main" id="{A2763B9E-2762-4C1D-9242-F00D553A021B}"/>
              </a:ext>
            </a:extLst>
          </p:cNvPr>
          <p:cNvGrpSpPr/>
          <p:nvPr/>
        </p:nvGrpSpPr>
        <p:grpSpPr>
          <a:xfrm>
            <a:off x="2811550" y="522867"/>
            <a:ext cx="6568902" cy="1572622"/>
            <a:chOff x="3208393" y="521901"/>
            <a:chExt cx="6393417" cy="1572622"/>
          </a:xfrm>
        </p:grpSpPr>
        <p:sp>
          <p:nvSpPr>
            <p:cNvPr id="210" name="TextBox 209">
              <a:extLst>
                <a:ext uri="{FF2B5EF4-FFF2-40B4-BE49-F238E27FC236}">
                  <a16:creationId xmlns:a16="http://schemas.microsoft.com/office/drawing/2014/main" id="{B2391822-B644-40A9-81A3-97F23C0D4A59}"/>
                </a:ext>
              </a:extLst>
            </p:cNvPr>
            <p:cNvSpPr txBox="1"/>
            <p:nvPr/>
          </p:nvSpPr>
          <p:spPr>
            <a:xfrm>
              <a:off x="3256923" y="521901"/>
              <a:ext cx="6344887" cy="1569660"/>
            </a:xfrm>
            <a:prstGeom prst="rect">
              <a:avLst/>
            </a:prstGeom>
            <a:noFill/>
          </p:spPr>
          <p:txBody>
            <a:bodyPr wrap="square" rtlCol="0">
              <a:spAutoFit/>
            </a:bodyPr>
            <a:lstStyle/>
            <a:p>
              <a:pPr algn="ctr"/>
              <a:r>
                <a:rPr lang="en-US" sz="9600">
                  <a:ln w="38100">
                    <a:solidFill>
                      <a:schemeClr val="tx1"/>
                    </a:solidFill>
                  </a:ln>
                  <a:solidFill>
                    <a:srgbClr val="563E29"/>
                  </a:solidFill>
                  <a:latin typeface="Coiny" panose="02000903060500060000" pitchFamily="2" charset="0"/>
                  <a:cs typeface="FC Candy" panose="020B0500040200020003" pitchFamily="34" charset="-34"/>
                </a:rPr>
                <a:t>Chú ý</a:t>
              </a:r>
              <a:endParaRPr lang="en-US" sz="9600" dirty="0">
                <a:ln w="38100">
                  <a:solidFill>
                    <a:schemeClr val="tx1"/>
                  </a:solidFill>
                </a:ln>
                <a:solidFill>
                  <a:srgbClr val="563E29"/>
                </a:solidFill>
                <a:latin typeface="Coiny" panose="02000903060500060000" pitchFamily="2" charset="0"/>
                <a:cs typeface="FC Candy" panose="020B0500040200020003" pitchFamily="34" charset="-34"/>
              </a:endParaRPr>
            </a:p>
          </p:txBody>
        </p:sp>
        <p:sp>
          <p:nvSpPr>
            <p:cNvPr id="211" name="TextBox 210">
              <a:extLst>
                <a:ext uri="{FF2B5EF4-FFF2-40B4-BE49-F238E27FC236}">
                  <a16:creationId xmlns:a16="http://schemas.microsoft.com/office/drawing/2014/main" id="{8217E06D-1016-4F20-BDA9-C37FAF923BFC}"/>
                </a:ext>
              </a:extLst>
            </p:cNvPr>
            <p:cNvSpPr txBox="1"/>
            <p:nvPr/>
          </p:nvSpPr>
          <p:spPr>
            <a:xfrm>
              <a:off x="3208393" y="524863"/>
              <a:ext cx="6344887" cy="1569660"/>
            </a:xfrm>
            <a:prstGeom prst="rect">
              <a:avLst/>
            </a:prstGeom>
            <a:noFill/>
          </p:spPr>
          <p:txBody>
            <a:bodyPr wrap="square" rtlCol="0">
              <a:spAutoFit/>
            </a:bodyPr>
            <a:lstStyle/>
            <a:p>
              <a:pPr algn="ctr"/>
              <a:r>
                <a:rPr lang="en-US" sz="9600">
                  <a:ln w="38100">
                    <a:solidFill>
                      <a:schemeClr val="tx1"/>
                    </a:solidFill>
                  </a:ln>
                  <a:solidFill>
                    <a:srgbClr val="FEBB07"/>
                  </a:solidFill>
                  <a:latin typeface="Coiny" panose="02000903060500060000" pitchFamily="2" charset="0"/>
                  <a:cs typeface="FC Candy" panose="020B0500040200020003" pitchFamily="34" charset="-34"/>
                </a:rPr>
                <a:t>Chú ý</a:t>
              </a:r>
              <a:endParaRPr lang="en-US" sz="9600" dirty="0">
                <a:ln w="38100">
                  <a:solidFill>
                    <a:schemeClr val="tx1"/>
                  </a:solidFill>
                </a:ln>
                <a:solidFill>
                  <a:srgbClr val="FEBB07"/>
                </a:solidFill>
                <a:latin typeface="Coiny" panose="02000903060500060000" pitchFamily="2" charset="0"/>
                <a:cs typeface="FC Candy" panose="020B0500040200020003" pitchFamily="34" charset="-34"/>
              </a:endParaRPr>
            </a:p>
          </p:txBody>
        </p:sp>
      </p:grpSp>
      <p:sp>
        <p:nvSpPr>
          <p:cNvPr id="212" name="TextBox 211">
            <a:extLst>
              <a:ext uri="{FF2B5EF4-FFF2-40B4-BE49-F238E27FC236}">
                <a16:creationId xmlns:a16="http://schemas.microsoft.com/office/drawing/2014/main" id="{E854AF7C-F851-46FE-A016-60D341975FEE}"/>
              </a:ext>
            </a:extLst>
          </p:cNvPr>
          <p:cNvSpPr txBox="1"/>
          <p:nvPr/>
        </p:nvSpPr>
        <p:spPr>
          <a:xfrm>
            <a:off x="400704" y="1808732"/>
            <a:ext cx="4348033" cy="707886"/>
          </a:xfrm>
          <a:prstGeom prst="rect">
            <a:avLst/>
          </a:prstGeom>
          <a:noFill/>
        </p:spPr>
        <p:txBody>
          <a:bodyPr wrap="square" rtlCol="0" anchor="ctr">
            <a:spAutoFit/>
          </a:bodyPr>
          <a:lstStyle/>
          <a:p>
            <a:r>
              <a:rPr lang="en-US" sz="4000">
                <a:solidFill>
                  <a:srgbClr val="C45408"/>
                </a:solidFill>
                <a:latin typeface="SVN-Caprica Script" pitchFamily="2" charset="0"/>
                <a:cs typeface="FC Daisy" panose="020B0500040200020003" pitchFamily="34" charset="-34"/>
              </a:rPr>
              <a:t>1. Trừ đi chính nó:</a:t>
            </a:r>
            <a:endParaRPr lang="en-US" sz="4000" dirty="0">
              <a:solidFill>
                <a:srgbClr val="C45408"/>
              </a:solidFill>
              <a:latin typeface="SVN-Caprica Script" pitchFamily="2" charset="0"/>
              <a:cs typeface="FC Daisy" panose="020B0500040200020003" pitchFamily="34" charset="-34"/>
            </a:endParaRPr>
          </a:p>
        </p:txBody>
      </p:sp>
      <p:sp>
        <p:nvSpPr>
          <p:cNvPr id="216" name="TextBox 215">
            <a:extLst>
              <a:ext uri="{FF2B5EF4-FFF2-40B4-BE49-F238E27FC236}">
                <a16:creationId xmlns:a16="http://schemas.microsoft.com/office/drawing/2014/main" id="{56873021-B4C9-4A45-8DB1-02C294627B1A}"/>
              </a:ext>
            </a:extLst>
          </p:cNvPr>
          <p:cNvSpPr txBox="1"/>
          <p:nvPr/>
        </p:nvSpPr>
        <p:spPr>
          <a:xfrm>
            <a:off x="400704" y="4189043"/>
            <a:ext cx="4348033" cy="707886"/>
          </a:xfrm>
          <a:prstGeom prst="rect">
            <a:avLst/>
          </a:prstGeom>
          <a:noFill/>
        </p:spPr>
        <p:txBody>
          <a:bodyPr wrap="square" rtlCol="0" anchor="ctr">
            <a:spAutoFit/>
          </a:bodyPr>
          <a:lstStyle/>
          <a:p>
            <a:r>
              <a:rPr lang="en-US" sz="4000">
                <a:solidFill>
                  <a:srgbClr val="C45408"/>
                </a:solidFill>
                <a:latin typeface="SVN-Caprica Script" pitchFamily="2" charset="0"/>
                <a:cs typeface="FC Daisy" panose="020B0500040200020003" pitchFamily="34" charset="-34"/>
              </a:rPr>
              <a:t>2. Trừ đi 0:</a:t>
            </a:r>
            <a:endParaRPr lang="en-US" sz="4000" dirty="0">
              <a:solidFill>
                <a:srgbClr val="C45408"/>
              </a:solidFill>
              <a:latin typeface="SVN-Caprica Script" pitchFamily="2" charset="0"/>
              <a:cs typeface="FC Daisy" panose="020B0500040200020003" pitchFamily="34" charset="-34"/>
            </a:endParaRPr>
          </a:p>
        </p:txBody>
      </p:sp>
      <p:sp>
        <p:nvSpPr>
          <p:cNvPr id="217" name="TextBox 216">
            <a:extLst>
              <a:ext uri="{FF2B5EF4-FFF2-40B4-BE49-F238E27FC236}">
                <a16:creationId xmlns:a16="http://schemas.microsoft.com/office/drawing/2014/main" id="{CD65802B-3AE3-4842-A0FF-DA29E624AEDB}"/>
              </a:ext>
            </a:extLst>
          </p:cNvPr>
          <p:cNvSpPr txBox="1"/>
          <p:nvPr/>
        </p:nvSpPr>
        <p:spPr>
          <a:xfrm>
            <a:off x="5925608" y="2649658"/>
            <a:ext cx="5727666" cy="1323439"/>
          </a:xfrm>
          <a:prstGeom prst="rect">
            <a:avLst/>
          </a:prstGeom>
          <a:solidFill>
            <a:srgbClr val="B38C68">
              <a:alpha val="29000"/>
            </a:srgbClr>
          </a:solidFill>
          <a:ln>
            <a:solidFill>
              <a:srgbClr val="0C0907"/>
            </a:solidFill>
          </a:ln>
        </p:spPr>
        <p:txBody>
          <a:bodyPr wrap="square" rtlCol="0" anchor="ctr">
            <a:spAutoFit/>
          </a:bodyPr>
          <a:lstStyle/>
          <a:p>
            <a:pPr algn="ctr"/>
            <a:r>
              <a:rPr lang="en-US" sz="4000">
                <a:solidFill>
                  <a:srgbClr val="C45408"/>
                </a:solidFill>
                <a:latin typeface="SVN-Caprica Script" pitchFamily="2" charset="0"/>
                <a:cs typeface="FC Daisy" panose="020B0500040200020003" pitchFamily="34" charset="-34"/>
              </a:rPr>
              <a:t>Một số trừ đi chính nó thì bằng 0.</a:t>
            </a:r>
            <a:endParaRPr lang="en-US" sz="4000" dirty="0">
              <a:solidFill>
                <a:srgbClr val="C45408"/>
              </a:solidFill>
              <a:latin typeface="SVN-Caprica Script" pitchFamily="2" charset="0"/>
              <a:cs typeface="FC Daisy" panose="020B0500040200020003" pitchFamily="34" charset="-34"/>
            </a:endParaRPr>
          </a:p>
        </p:txBody>
      </p:sp>
      <p:sp>
        <p:nvSpPr>
          <p:cNvPr id="221" name="TextBox 220">
            <a:extLst>
              <a:ext uri="{FF2B5EF4-FFF2-40B4-BE49-F238E27FC236}">
                <a16:creationId xmlns:a16="http://schemas.microsoft.com/office/drawing/2014/main" id="{970B7868-74C6-47C6-AA1F-7A278BB8D080}"/>
              </a:ext>
            </a:extLst>
          </p:cNvPr>
          <p:cNvSpPr txBox="1"/>
          <p:nvPr/>
        </p:nvSpPr>
        <p:spPr>
          <a:xfrm>
            <a:off x="5980069" y="4866822"/>
            <a:ext cx="5727666" cy="1323439"/>
          </a:xfrm>
          <a:prstGeom prst="rect">
            <a:avLst/>
          </a:prstGeom>
          <a:solidFill>
            <a:srgbClr val="B38C68">
              <a:alpha val="29000"/>
            </a:srgbClr>
          </a:solidFill>
          <a:ln>
            <a:solidFill>
              <a:srgbClr val="0C0907"/>
            </a:solidFill>
          </a:ln>
        </p:spPr>
        <p:txBody>
          <a:bodyPr wrap="square" rtlCol="0" anchor="ctr">
            <a:spAutoFit/>
          </a:bodyPr>
          <a:lstStyle/>
          <a:p>
            <a:pPr algn="ctr"/>
            <a:r>
              <a:rPr lang="en-US" sz="4000">
                <a:solidFill>
                  <a:srgbClr val="C45408"/>
                </a:solidFill>
                <a:latin typeface="SVN-Caprica Script" pitchFamily="2" charset="0"/>
                <a:cs typeface="FC Daisy" panose="020B0500040200020003" pitchFamily="34" charset="-34"/>
              </a:rPr>
              <a:t>Bất kì một số nào trừ đi 0 thì vẫn bằng chính nó.</a:t>
            </a:r>
            <a:endParaRPr lang="en-US" sz="4000" dirty="0">
              <a:solidFill>
                <a:srgbClr val="C45408"/>
              </a:solidFill>
              <a:latin typeface="SVN-Caprica Script" pitchFamily="2" charset="0"/>
              <a:cs typeface="FC Daisy" panose="020B0500040200020003" pitchFamily="34" charset="-34"/>
            </a:endParaRPr>
          </a:p>
        </p:txBody>
      </p:sp>
    </p:spTree>
    <p:extLst>
      <p:ext uri="{BB962C8B-B14F-4D97-AF65-F5344CB8AC3E}">
        <p14:creationId xmlns:p14="http://schemas.microsoft.com/office/powerpoint/2010/main" val="709274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84"/>
                                        </p:tgtEl>
                                        <p:attrNameLst>
                                          <p:attrName>style.visibility</p:attrName>
                                        </p:attrNameLst>
                                      </p:cBhvr>
                                      <p:to>
                                        <p:strVal val="visible"/>
                                      </p:to>
                                    </p:set>
                                    <p:animEffect transition="in" filter="wipe(left)">
                                      <p:cBhvr>
                                        <p:cTn id="14" dur="1000"/>
                                        <p:tgtEl>
                                          <p:spTgt spid="18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213"/>
                                        </p:tgtEl>
                                        <p:attrNameLst>
                                          <p:attrName>style.visibility</p:attrName>
                                        </p:attrNameLst>
                                      </p:cBhvr>
                                      <p:to>
                                        <p:strVal val="visible"/>
                                      </p:to>
                                    </p:set>
                                    <p:animEffect transition="in" filter="wipe(left)">
                                      <p:cBhvr>
                                        <p:cTn id="18" dur="1000"/>
                                        <p:tgtEl>
                                          <p:spTgt spid="213"/>
                                        </p:tgtEl>
                                      </p:cBhvr>
                                    </p:animEffect>
                                  </p:childTnLst>
                                </p:cTn>
                              </p:par>
                            </p:childTnLst>
                          </p:cTn>
                        </p:par>
                        <p:par>
                          <p:cTn id="19" fill="hold">
                            <p:stCondLst>
                              <p:cond delay="3000"/>
                            </p:stCondLst>
                            <p:childTnLst>
                              <p:par>
                                <p:cTn id="20" presetID="22" presetClass="entr" presetSubtype="8" fill="hold" nodeType="afterEffect">
                                  <p:stCondLst>
                                    <p:cond delay="0"/>
                                  </p:stCondLst>
                                  <p:childTnLst>
                                    <p:set>
                                      <p:cBhvr>
                                        <p:cTn id="21" dur="1" fill="hold">
                                          <p:stCondLst>
                                            <p:cond delay="0"/>
                                          </p:stCondLst>
                                        </p:cTn>
                                        <p:tgtEl>
                                          <p:spTgt spid="161"/>
                                        </p:tgtEl>
                                        <p:attrNameLst>
                                          <p:attrName>style.visibility</p:attrName>
                                        </p:attrNameLst>
                                      </p:cBhvr>
                                      <p:to>
                                        <p:strVal val="visible"/>
                                      </p:to>
                                    </p:set>
                                    <p:animEffect transition="in" filter="wipe(left)">
                                      <p:cBhvr>
                                        <p:cTn id="22" dur="1000"/>
                                        <p:tgtEl>
                                          <p:spTgt spid="1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85"/>
                                        </p:tgtEl>
                                        <p:attrNameLst>
                                          <p:attrName>style.visibility</p:attrName>
                                        </p:attrNameLst>
                                      </p:cBhvr>
                                      <p:to>
                                        <p:strVal val="visible"/>
                                      </p:to>
                                    </p:set>
                                    <p:animEffect transition="in" filter="wipe(left)">
                                      <p:cBhvr>
                                        <p:cTn id="25" dur="1000"/>
                                        <p:tgtEl>
                                          <p:spTgt spid="185"/>
                                        </p:tgtEl>
                                      </p:cBhvr>
                                    </p:animEffect>
                                  </p:childTnLst>
                                </p:cTn>
                              </p:par>
                            </p:childTnLst>
                          </p:cTn>
                        </p:par>
                        <p:par>
                          <p:cTn id="26" fill="hold">
                            <p:stCondLst>
                              <p:cond delay="4000"/>
                            </p:stCondLst>
                            <p:childTnLst>
                              <p:par>
                                <p:cTn id="27" presetID="14" presetClass="entr" presetSubtype="10" fill="hold" nodeType="afterEffect">
                                  <p:stCondLst>
                                    <p:cond delay="0"/>
                                  </p:stCondLst>
                                  <p:childTnLst>
                                    <p:set>
                                      <p:cBhvr>
                                        <p:cTn id="28" dur="1" fill="hold">
                                          <p:stCondLst>
                                            <p:cond delay="0"/>
                                          </p:stCondLst>
                                        </p:cTn>
                                        <p:tgtEl>
                                          <p:spTgt spid="208"/>
                                        </p:tgtEl>
                                        <p:attrNameLst>
                                          <p:attrName>style.visibility</p:attrName>
                                        </p:attrNameLst>
                                      </p:cBhvr>
                                      <p:to>
                                        <p:strVal val="visible"/>
                                      </p:to>
                                    </p:set>
                                    <p:animEffect transition="in" filter="randombar(horizontal)">
                                      <p:cBhvr>
                                        <p:cTn id="29" dur="1000"/>
                                        <p:tgtEl>
                                          <p:spTgt spid="20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12"/>
                                        </p:tgtEl>
                                        <p:attrNameLst>
                                          <p:attrName>style.visibility</p:attrName>
                                        </p:attrNameLst>
                                      </p:cBhvr>
                                      <p:to>
                                        <p:strVal val="visible"/>
                                      </p:to>
                                    </p:set>
                                    <p:animEffect transition="in" filter="wipe(left)">
                                      <p:cBhvr>
                                        <p:cTn id="32" dur="1000"/>
                                        <p:tgtEl>
                                          <p:spTgt spid="21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16"/>
                                        </p:tgtEl>
                                        <p:attrNameLst>
                                          <p:attrName>style.visibility</p:attrName>
                                        </p:attrNameLst>
                                      </p:cBhvr>
                                      <p:to>
                                        <p:strVal val="visible"/>
                                      </p:to>
                                    </p:set>
                                    <p:animEffect transition="in" filter="wipe(left)">
                                      <p:cBhvr>
                                        <p:cTn id="35" dur="1000"/>
                                        <p:tgtEl>
                                          <p:spTgt spid="21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17"/>
                                        </p:tgtEl>
                                        <p:attrNameLst>
                                          <p:attrName>style.visibility</p:attrName>
                                        </p:attrNameLst>
                                      </p:cBhvr>
                                      <p:to>
                                        <p:strVal val="visible"/>
                                      </p:to>
                                    </p:set>
                                    <p:animEffect transition="in" filter="wipe(left)">
                                      <p:cBhvr>
                                        <p:cTn id="38" dur="1000"/>
                                        <p:tgtEl>
                                          <p:spTgt spid="21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21"/>
                                        </p:tgtEl>
                                        <p:attrNameLst>
                                          <p:attrName>style.visibility</p:attrName>
                                        </p:attrNameLst>
                                      </p:cBhvr>
                                      <p:to>
                                        <p:strVal val="visible"/>
                                      </p:to>
                                    </p:set>
                                    <p:animEffect transition="in" filter="wipe(left)">
                                      <p:cBhvr>
                                        <p:cTn id="4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p:bldP spid="185" grpId="0"/>
      <p:bldP spid="212" grpId="0"/>
      <p:bldP spid="216" grpId="0"/>
      <p:bldP spid="217" grpId="0" animBg="1"/>
      <p:bldP spid="2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759</TotalTime>
  <Words>881</Words>
  <Application>Microsoft Office PowerPoint</Application>
  <PresentationFormat>Widescreen</PresentationFormat>
  <Paragraphs>247</Paragraphs>
  <Slides>17</Slides>
  <Notes>0</Notes>
  <HiddenSlides>2</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17</vt:i4>
      </vt:variant>
    </vt:vector>
  </HeadingPairs>
  <TitlesOfParts>
    <vt:vector size="34" baseType="lpstr">
      <vt:lpstr>#9Slide07 Pattaya</vt:lpstr>
      <vt:lpstr>SVN-Caprica Script</vt:lpstr>
      <vt:lpstr>SVN-Bulgary</vt:lpstr>
      <vt:lpstr>Calibri Light</vt:lpstr>
      <vt:lpstr>Arial</vt:lpstr>
      <vt:lpstr>SVN-Billo</vt:lpstr>
      <vt:lpstr>字魂47号-三分行楷</vt:lpstr>
      <vt:lpstr>#9Slide07 SVNDessert Menu Scrip</vt:lpstr>
      <vt:lpstr>Times New Roman</vt:lpstr>
      <vt:lpstr>#9Slide05 SVNSteady</vt:lpstr>
      <vt:lpstr>SVN-Dumpling</vt:lpstr>
      <vt:lpstr>SVN-Ziclets</vt:lpstr>
      <vt:lpstr>Coiny</vt:lpstr>
      <vt:lpstr>Calibri</vt:lpstr>
      <vt:lpstr>Cambria Math</vt:lpstr>
      <vt:lpstr>#9Slide02 Tieu de dai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HP</dc:creator>
  <dc:description>9Slide.vn</dc:description>
  <cp:lastModifiedBy>9Slide</cp:lastModifiedBy>
  <cp:revision>54</cp:revision>
  <dcterms:created xsi:type="dcterms:W3CDTF">2022-05-10T06:54:52Z</dcterms:created>
  <dcterms:modified xsi:type="dcterms:W3CDTF">2023-04-13T18:08:10Z</dcterms:modified>
  <cp:category>9Slide.vn</cp:category>
</cp:coreProperties>
</file>