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9"/>
  </p:notesMasterIdLst>
  <p:sldIdLst>
    <p:sldId id="258" r:id="rId2"/>
    <p:sldId id="261" r:id="rId3"/>
    <p:sldId id="273" r:id="rId4"/>
    <p:sldId id="264" r:id="rId5"/>
    <p:sldId id="265" r:id="rId6"/>
    <p:sldId id="268" r:id="rId7"/>
    <p:sldId id="269" r:id="rId8"/>
  </p:sldIdLst>
  <p:sldSz cx="12192000" cy="6858000"/>
  <p:notesSz cx="6858000" cy="9144000"/>
  <p:defaultTextStyle>
    <a:defPPr>
      <a:defRPr lang="en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19191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55"/>
    <p:restoredTop sz="94539"/>
  </p:normalViewPr>
  <p:slideViewPr>
    <p:cSldViewPr snapToGrid="0" snapToObjects="1">
      <p:cViewPr varScale="1">
        <p:scale>
          <a:sx n="69" d="100"/>
          <a:sy n="69" d="100"/>
        </p:scale>
        <p:origin x="78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V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A260808-DC96-2E47-9629-0B5CAC3B1DB0}" type="datetimeFigureOut">
              <a:rPr lang="en-VN" smtClean="0"/>
              <a:t>04/15/2024</a:t>
            </a:fld>
            <a:endParaRPr lang="en-V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V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5AFBD80-880B-B94F-8CD1-67C58F06F1C9}" type="slidenum">
              <a:rPr lang="en-VN" smtClean="0"/>
              <a:t>‹#›</a:t>
            </a:fld>
            <a:endParaRPr lang="en-VN"/>
          </a:p>
        </p:txBody>
      </p:sp>
    </p:spTree>
    <p:extLst>
      <p:ext uri="{BB962C8B-B14F-4D97-AF65-F5344CB8AC3E}">
        <p14:creationId xmlns:p14="http://schemas.microsoft.com/office/powerpoint/2010/main" val="27972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9012D1-8ED5-4591-AFE4-A7577832AE7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E83FFC1-2239-48C5-961C-61329FFFB4B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DAEDCB2-B833-44AB-A382-911028635E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3AA561-9878-4173-B168-24923FF9F90F}" type="datetimeFigureOut">
              <a:rPr lang="en-US" smtClean="0"/>
              <a:t>4/15/2024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2DEA4A6-F3A1-4C64-B969-269438CAD5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598E2D1-8291-4EB0-AB26-04A5C309E6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AA36FF-DA2C-4345-BCFD-3037D1E0DB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13774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Night Roof | Plants vs. Zombies Wiki | Fandom">
            <a:extLst>
              <a:ext uri="{FF2B5EF4-FFF2-40B4-BE49-F238E27FC236}">
                <a16:creationId xmlns:a16="http://schemas.microsoft.com/office/drawing/2014/main" id="{0E9EB90E-85D6-4C6C-BC4D-F99C4ABB7B00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3820"/>
          <a:stretch/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519085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80" name="Picture 8" descr="East Sea Dragon Palace | Plants vs. Zombies Wiki | Fandom">
            <a:extLst>
              <a:ext uri="{FF2B5EF4-FFF2-40B4-BE49-F238E27FC236}">
                <a16:creationId xmlns:a16="http://schemas.microsoft.com/office/drawing/2014/main" id="{5E872BB7-4B6F-4763-BFDF-6F3EB6CEC4A3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32" r="11969"/>
          <a:stretch/>
        </p:blipFill>
        <p:spPr bwMode="auto">
          <a:xfrm>
            <a:off x="1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69925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084387-8F09-4D43-8CF6-B3E30D08A3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1229435-E053-4B44-ACE3-B818B1287CD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AA1418D-80C1-4845-8FBF-F011D94061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3AA561-9878-4173-B168-24923FF9F90F}" type="datetimeFigureOut">
              <a:rPr lang="en-US" smtClean="0"/>
              <a:t>4/15/2024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FCDA23E-562A-44A0-AB50-0870427E25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5900344-5CAB-4B3B-818C-14E21F97D3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AA36FF-DA2C-4345-BCFD-3037D1E0DB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78523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C381FD-84B8-45D1-BDCD-F4DCA8F9DE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9942FAE-9C6B-4BDB-91A1-5295036EF9A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8BB6022-2467-486C-B089-03D0252056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3AA561-9878-4173-B168-24923FF9F90F}" type="datetimeFigureOut">
              <a:rPr lang="en-US" smtClean="0"/>
              <a:t>4/15/2024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D659D91-88ED-4CA7-A5A1-26B6F4BE1F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8508678-56E7-4946-A474-DB74AFF1CA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AA36FF-DA2C-4345-BCFD-3037D1E0DB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69887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9B554E-7486-40B8-B5AA-D21D10B7A0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D099CE5-C559-422D-BB8A-86F5D3E4A6C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7953037-3C84-4AC1-89AC-9B555B7B0B0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8EE19C2-3058-4AA0-8B1A-5ACF12959C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3AA561-9878-4173-B168-24923FF9F90F}" type="datetimeFigureOut">
              <a:rPr lang="en-US" smtClean="0"/>
              <a:t>4/15/2024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9222EBF-1BEC-42F0-854B-D618A3A0C4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48BFD13-8DC6-484A-B011-BE15AE6FB5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AA36FF-DA2C-4345-BCFD-3037D1E0DB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22997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9EACC5-9500-4F5C-96EE-A25463373E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D74350E-FFC8-49A0-9BE4-246C45EB944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BE9FE15-0DDF-45F6-936B-37B3CF47B89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9B9D2AC-609A-406B-836B-5B6F801838D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68F8523-9791-462E-8E1B-88304DA813E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D3B0B53-B514-423F-A31A-5CCA2D63C0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3AA561-9878-4173-B168-24923FF9F90F}" type="datetimeFigureOut">
              <a:rPr lang="en-US" smtClean="0"/>
              <a:t>4/15/2024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AF03A4F-2349-49ED-9D2F-1D5D4190C7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0C4278A-659C-4744-8E6D-3D9852BA36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AA36FF-DA2C-4345-BCFD-3037D1E0DB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53077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45E522-07AB-4F94-9FF1-70ED4A2DC5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BC450F5-E9A3-49D4-A99C-1DA897BB8F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3AA561-9878-4173-B168-24923FF9F90F}" type="datetimeFigureOut">
              <a:rPr lang="en-US" smtClean="0"/>
              <a:t>4/15/2024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63A56A5-FC32-4CC6-AA67-8F88986905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3BECA8B-31C9-49F4-9DBE-4D79B5C0F2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AA36FF-DA2C-4345-BCFD-3037D1E0DB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3171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Купить Plants vs. Zombies — Microsoft Store (ru-RU)">
            <a:extLst>
              <a:ext uri="{FF2B5EF4-FFF2-40B4-BE49-F238E27FC236}">
                <a16:creationId xmlns:a16="http://schemas.microsoft.com/office/drawing/2014/main" id="{C193538F-89AD-4ECA-985D-51B3DC6FF446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504763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0D4CCDFF-0798-4A42-972E-D06A72437B3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26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20690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Night Plants vs Zombies Wiki FANDOM powered by Wikia - induced.info">
            <a:extLst>
              <a:ext uri="{FF2B5EF4-FFF2-40B4-BE49-F238E27FC236}">
                <a16:creationId xmlns:a16="http://schemas.microsoft.com/office/drawing/2014/main" id="{7CE79462-6320-4ACA-AEA2-44C4EA851751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385"/>
          <a:stretch/>
        </p:blipFill>
        <p:spPr bwMode="auto">
          <a:xfrm>
            <a:off x="0" y="-1444"/>
            <a:ext cx="12192000" cy="68594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604220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7571F80-3050-46F7-9384-F4710BE0AB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C5151F4-2A27-4ED7-878D-C747B8A196D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CAE261C-262C-4FBA-A15E-B82BADE9E89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3AA561-9878-4173-B168-24923FF9F90F}" type="datetimeFigureOut">
              <a:rPr lang="en-US" smtClean="0"/>
              <a:t>4/15/2024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8EF386D-EF5F-4F4B-861E-DE97359D908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B4EF3C7-0184-402E-B7BB-2C201B3B70D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AA36FF-DA2C-4345-BCFD-3037D1E0DB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92393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.xml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ags" Target="../tags/tag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2" Type="http://schemas.openxmlformats.org/officeDocument/2006/relationships/tags" Target="../tags/tag3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8.emf"/><Relationship Id="rId4" Type="http://schemas.openxmlformats.org/officeDocument/2006/relationships/oleObject" Target="../embeddings/oleObject1.bin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Layout" Target="../slideLayouts/slideLayout9.xml"/><Relationship Id="rId1" Type="http://schemas.openxmlformats.org/officeDocument/2006/relationships/tags" Target="../tags/tag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slideLayout" Target="../slideLayouts/slideLayout10.xml"/><Relationship Id="rId1" Type="http://schemas.openxmlformats.org/officeDocument/2006/relationships/tags" Target="../tags/tag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slideLayout" Target="../slideLayouts/slideLayout10.xml"/><Relationship Id="rId1" Type="http://schemas.openxmlformats.org/officeDocument/2006/relationships/tags" Target="../tags/tag6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" name="Picture 1" descr="A close up of a logo&#10;&#10;Description automatically generated">
            <a:extLst>
              <a:ext uri="{FF2B5EF4-FFF2-40B4-BE49-F238E27FC236}">
                <a16:creationId xmlns:a16="http://schemas.microsoft.com/office/drawing/2014/main" id="{C4128A7E-D24A-4E10-8F5B-B365C508846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7804"/>
          <a:stretch/>
        </p:blipFill>
        <p:spPr>
          <a:xfrm flipH="1">
            <a:off x="20" y="1282"/>
            <a:ext cx="12191980" cy="6856718"/>
          </a:xfrm>
          <a:prstGeom prst="rect">
            <a:avLst/>
          </a:prstGeom>
        </p:spPr>
      </p:pic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67481E76-D592-4578-8651-9D2C3A18D41B}"/>
              </a:ext>
            </a:extLst>
          </p:cNvPr>
          <p:cNvSpPr/>
          <p:nvPr/>
        </p:nvSpPr>
        <p:spPr>
          <a:xfrm>
            <a:off x="2592209" y="1257962"/>
            <a:ext cx="7007582" cy="5063641"/>
          </a:xfrm>
          <a:prstGeom prst="roundRect">
            <a:avLst>
              <a:gd name="adj" fmla="val 4440"/>
            </a:avLst>
          </a:prstGeom>
          <a:solidFill>
            <a:schemeClr val="accent3">
              <a:alpha val="67000"/>
            </a:schemeClr>
          </a:solidFill>
          <a:ln>
            <a:noFill/>
          </a:ln>
          <a:effectLst>
            <a:softEdge rad="317500"/>
          </a:effectLst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6856090-C75D-46CC-B27D-E5B6C3FF8DE1}"/>
              </a:ext>
            </a:extLst>
          </p:cNvPr>
          <p:cNvSpPr txBox="1"/>
          <p:nvPr/>
        </p:nvSpPr>
        <p:spPr>
          <a:xfrm>
            <a:off x="3035442" y="1642305"/>
            <a:ext cx="6119594" cy="41453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0" lvl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#9Slide07 IcielBaliho Script" pitchFamily="2" charset="77"/>
                <a:ea typeface="Cambria" panose="02040503050406030204" pitchFamily="18" charset="0"/>
              </a:rPr>
              <a:t>  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#9Slide07 IcielBaliho Script" pitchFamily="2" charset="77"/>
                <a:ea typeface="Cambria" panose="02040503050406030204" pitchFamily="18" charset="0"/>
              </a:rPr>
              <a:t>Củng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#9Slide07 IcielBaliho Script" pitchFamily="2" charset="77"/>
                <a:ea typeface="Cambria" panose="02040503050406030204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#9Slide07 IcielBaliho Script" pitchFamily="2" charset="77"/>
                <a:ea typeface="Cambria" panose="02040503050406030204" pitchFamily="18" charset="0"/>
              </a:rPr>
              <a:t>cố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#9Slide07 IcielBaliho Script" pitchFamily="2" charset="77"/>
                <a:ea typeface="Cambria" panose="02040503050406030204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#9Slide07 IcielBaliho Script" pitchFamily="2" charset="77"/>
                <a:ea typeface="Cambria" panose="02040503050406030204" pitchFamily="18" charset="0"/>
              </a:rPr>
              <a:t>về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#9Slide07 IcielBaliho Script" pitchFamily="2" charset="77"/>
                <a:ea typeface="Cambria" panose="02040503050406030204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#9Slide07 IcielBaliho Script" pitchFamily="2" charset="77"/>
                <a:ea typeface="Cambria" panose="02040503050406030204" pitchFamily="18" charset="0"/>
              </a:rPr>
              <a:t>quan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#9Slide07 IcielBaliho Script" pitchFamily="2" charset="77"/>
                <a:ea typeface="Cambria" panose="02040503050406030204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#9Slide07 IcielBaliho Script" pitchFamily="2" charset="77"/>
                <a:ea typeface="Cambria" panose="02040503050406030204" pitchFamily="18" charset="0"/>
              </a:rPr>
              <a:t>hệ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#9Slide07 IcielBaliho Script" pitchFamily="2" charset="77"/>
                <a:ea typeface="Cambria" panose="02040503050406030204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#9Slide07 IcielBaliho Script" pitchFamily="2" charset="77"/>
                <a:ea typeface="Cambria" panose="02040503050406030204" pitchFamily="18" charset="0"/>
              </a:rPr>
              <a:t>giữa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#9Slide07 IcielBaliho Script" pitchFamily="2" charset="77"/>
                <a:ea typeface="Cambria" panose="02040503050406030204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#9Slide07 IcielBaliho Script" pitchFamily="2" charset="77"/>
                <a:ea typeface="Cambria" panose="02040503050406030204" pitchFamily="18" charset="0"/>
              </a:rPr>
              <a:t>một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#9Slide07 IcielBaliho Script" pitchFamily="2" charset="77"/>
                <a:ea typeface="Cambria" panose="02040503050406030204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#9Slide07 IcielBaliho Script" pitchFamily="2" charset="77"/>
                <a:ea typeface="Cambria" panose="02040503050406030204" pitchFamily="18" charset="0"/>
              </a:rPr>
              <a:t>số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#9Slide07 IcielBaliho Script" pitchFamily="2" charset="77"/>
                <a:ea typeface="Cambria" panose="02040503050406030204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#9Slide07 IcielBaliho Script" pitchFamily="2" charset="77"/>
                <a:ea typeface="Cambria" panose="02040503050406030204" pitchFamily="18" charset="0"/>
              </a:rPr>
              <a:t>đơn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#9Slide07 IcielBaliho Script" pitchFamily="2" charset="77"/>
                <a:ea typeface="Cambria" panose="02040503050406030204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#9Slide07 IcielBaliho Script" pitchFamily="2" charset="77"/>
                <a:ea typeface="Cambria" panose="02040503050406030204" pitchFamily="18" charset="0"/>
              </a:rPr>
              <a:t>vị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#9Slide07 IcielBaliho Script" pitchFamily="2" charset="77"/>
                <a:ea typeface="Cambria" panose="02040503050406030204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#9Slide07 IcielBaliho Script" pitchFamily="2" charset="77"/>
                <a:ea typeface="Cambria" panose="02040503050406030204" pitchFamily="18" charset="0"/>
              </a:rPr>
              <a:t>đo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#9Slide07 IcielBaliho Script" pitchFamily="2" charset="77"/>
                <a:ea typeface="Cambria" panose="02040503050406030204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#9Slide07 IcielBaliho Script" pitchFamily="2" charset="77"/>
                <a:ea typeface="Cambria" panose="02040503050406030204" pitchFamily="18" charset="0"/>
              </a:rPr>
              <a:t>thời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#9Slide07 IcielBaliho Script" pitchFamily="2" charset="77"/>
                <a:ea typeface="Cambria" panose="02040503050406030204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#9Slide07 IcielBaliho Script" pitchFamily="2" charset="77"/>
                <a:ea typeface="Cambria" panose="02040503050406030204" pitchFamily="18" charset="0"/>
              </a:rPr>
              <a:t>gian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#9Slide07 IcielBaliho Script" pitchFamily="2" charset="77"/>
                <a:ea typeface="Cambria" panose="02040503050406030204" pitchFamily="18" charset="0"/>
              </a:rPr>
              <a:t>,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#9Slide07 IcielBaliho Script" pitchFamily="2" charset="77"/>
                <a:ea typeface="Cambria" panose="02040503050406030204" pitchFamily="18" charset="0"/>
              </a:rPr>
              <a:t>cách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#9Slide07 IcielBaliho Script" pitchFamily="2" charset="77"/>
                <a:ea typeface="Cambria" panose="02040503050406030204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#9Slide07 IcielBaliho Script" pitchFamily="2" charset="77"/>
                <a:ea typeface="Cambria" panose="02040503050406030204" pitchFamily="18" charset="0"/>
              </a:rPr>
              <a:t>viết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#9Slide07 IcielBaliho Script" pitchFamily="2" charset="77"/>
                <a:ea typeface="Cambria" panose="02040503050406030204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#9Slide07 IcielBaliho Script" pitchFamily="2" charset="77"/>
                <a:ea typeface="Cambria" panose="02040503050406030204" pitchFamily="18" charset="0"/>
              </a:rPr>
              <a:t>số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#9Slide07 IcielBaliho Script" pitchFamily="2" charset="77"/>
                <a:ea typeface="Cambria" panose="02040503050406030204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#9Slide07 IcielBaliho Script" pitchFamily="2" charset="77"/>
                <a:ea typeface="Cambria" panose="02040503050406030204" pitchFamily="18" charset="0"/>
              </a:rPr>
              <a:t>đo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#9Slide07 IcielBaliho Script" pitchFamily="2" charset="77"/>
                <a:ea typeface="Cambria" panose="02040503050406030204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#9Slide07 IcielBaliho Script" pitchFamily="2" charset="77"/>
                <a:ea typeface="Cambria" panose="02040503050406030204" pitchFamily="18" charset="0"/>
              </a:rPr>
              <a:t>thời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#9Slide07 IcielBaliho Script" pitchFamily="2" charset="77"/>
                <a:ea typeface="Cambria" panose="02040503050406030204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#9Slide07 IcielBaliho Script" pitchFamily="2" charset="77"/>
                <a:ea typeface="Cambria" panose="02040503050406030204" pitchFamily="18" charset="0"/>
              </a:rPr>
              <a:t>gian</a:t>
            </a:r>
            <a:r>
              <a:rPr lang="en-US" sz="3600" dirty="0">
                <a:solidFill>
                  <a:prstClr val="black">
                    <a:lumMod val="85000"/>
                    <a:lumOff val="15000"/>
                  </a:prstClr>
                </a:solidFill>
                <a:latin typeface="#9Slide07 IcielBaliho Script" pitchFamily="2" charset="77"/>
                <a:ea typeface="Cambria" panose="02040503050406030204" pitchFamily="18" charset="0"/>
              </a:rPr>
              <a:t> </a:t>
            </a:r>
            <a:r>
              <a:rPr lang="en-US" sz="3600" dirty="0" err="1">
                <a:solidFill>
                  <a:prstClr val="black">
                    <a:lumMod val="85000"/>
                    <a:lumOff val="15000"/>
                  </a:prstClr>
                </a:solidFill>
                <a:latin typeface="#9Slide07 IcielBaliho Script" pitchFamily="2" charset="77"/>
                <a:ea typeface="Cambria" panose="02040503050406030204" pitchFamily="18" charset="0"/>
              </a:rPr>
              <a:t>dưới</a:t>
            </a:r>
            <a:r>
              <a:rPr lang="en-US" sz="3600" dirty="0">
                <a:solidFill>
                  <a:prstClr val="black">
                    <a:lumMod val="85000"/>
                    <a:lumOff val="15000"/>
                  </a:prstClr>
                </a:solidFill>
                <a:latin typeface="#9Slide07 IcielBaliho Script" pitchFamily="2" charset="77"/>
                <a:ea typeface="Cambria" panose="02040503050406030204" pitchFamily="18" charset="0"/>
              </a:rPr>
              <a:t> </a:t>
            </a:r>
            <a:r>
              <a:rPr lang="en-US" sz="3600" dirty="0" err="1">
                <a:solidFill>
                  <a:prstClr val="black">
                    <a:lumMod val="85000"/>
                    <a:lumOff val="15000"/>
                  </a:prstClr>
                </a:solidFill>
                <a:latin typeface="#9Slide07 IcielBaliho Script" pitchFamily="2" charset="77"/>
                <a:ea typeface="Cambria" panose="02040503050406030204" pitchFamily="18" charset="0"/>
              </a:rPr>
              <a:t>dạng</a:t>
            </a:r>
            <a:r>
              <a:rPr lang="en-US" sz="3600" dirty="0">
                <a:solidFill>
                  <a:prstClr val="black">
                    <a:lumMod val="85000"/>
                    <a:lumOff val="15000"/>
                  </a:prstClr>
                </a:solidFill>
                <a:latin typeface="#9Slide07 IcielBaliho Script" pitchFamily="2" charset="77"/>
                <a:ea typeface="Cambria" panose="02040503050406030204" pitchFamily="18" charset="0"/>
              </a:rPr>
              <a:t> </a:t>
            </a:r>
            <a:r>
              <a:rPr lang="en-US" sz="3600" dirty="0" err="1">
                <a:solidFill>
                  <a:prstClr val="black">
                    <a:lumMod val="85000"/>
                    <a:lumOff val="15000"/>
                  </a:prstClr>
                </a:solidFill>
                <a:latin typeface="#9Slide07 IcielBaliho Script" pitchFamily="2" charset="77"/>
                <a:ea typeface="Cambria" panose="02040503050406030204" pitchFamily="18" charset="0"/>
              </a:rPr>
              <a:t>thập</a:t>
            </a:r>
            <a:r>
              <a:rPr lang="en-US" sz="3600" dirty="0">
                <a:solidFill>
                  <a:prstClr val="black">
                    <a:lumMod val="85000"/>
                    <a:lumOff val="15000"/>
                  </a:prstClr>
                </a:solidFill>
                <a:latin typeface="#9Slide07 IcielBaliho Script" pitchFamily="2" charset="77"/>
                <a:ea typeface="Cambria" panose="02040503050406030204" pitchFamily="18" charset="0"/>
              </a:rPr>
              <a:t> </a:t>
            </a:r>
            <a:r>
              <a:rPr lang="en-US" sz="3600" dirty="0" err="1">
                <a:solidFill>
                  <a:prstClr val="black">
                    <a:lumMod val="85000"/>
                    <a:lumOff val="15000"/>
                  </a:prstClr>
                </a:solidFill>
                <a:latin typeface="#9Slide07 IcielBaliho Script" pitchFamily="2" charset="77"/>
                <a:ea typeface="Cambria" panose="02040503050406030204" pitchFamily="18" charset="0"/>
              </a:rPr>
              <a:t>phân</a:t>
            </a:r>
            <a:r>
              <a:rPr lang="en-US" sz="3600" dirty="0">
                <a:solidFill>
                  <a:prstClr val="black">
                    <a:lumMod val="85000"/>
                    <a:lumOff val="15000"/>
                  </a:prstClr>
                </a:solidFill>
                <a:latin typeface="#9Slide07 IcielBaliho Script" pitchFamily="2" charset="77"/>
                <a:ea typeface="Cambria" panose="02040503050406030204" pitchFamily="18" charset="0"/>
              </a:rPr>
              <a:t>, </a:t>
            </a:r>
            <a:r>
              <a:rPr lang="en-US" sz="3600" dirty="0" err="1">
                <a:solidFill>
                  <a:prstClr val="black">
                    <a:lumMod val="85000"/>
                    <a:lumOff val="15000"/>
                  </a:prstClr>
                </a:solidFill>
                <a:latin typeface="#9Slide07 IcielBaliho Script" pitchFamily="2" charset="77"/>
                <a:ea typeface="Cambria" panose="02040503050406030204" pitchFamily="18" charset="0"/>
              </a:rPr>
              <a:t>chuyển</a:t>
            </a:r>
            <a:r>
              <a:rPr lang="en-US" sz="3600" dirty="0">
                <a:solidFill>
                  <a:prstClr val="black">
                    <a:lumMod val="85000"/>
                    <a:lumOff val="15000"/>
                  </a:prstClr>
                </a:solidFill>
                <a:latin typeface="#9Slide07 IcielBaliho Script" pitchFamily="2" charset="77"/>
                <a:ea typeface="Cambria" panose="02040503050406030204" pitchFamily="18" charset="0"/>
              </a:rPr>
              <a:t> </a:t>
            </a:r>
            <a:r>
              <a:rPr lang="en-US" sz="3600" dirty="0" err="1">
                <a:solidFill>
                  <a:prstClr val="black">
                    <a:lumMod val="85000"/>
                    <a:lumOff val="15000"/>
                  </a:prstClr>
                </a:solidFill>
                <a:latin typeface="#9Slide07 IcielBaliho Script" pitchFamily="2" charset="77"/>
                <a:ea typeface="Cambria" panose="02040503050406030204" pitchFamily="18" charset="0"/>
              </a:rPr>
              <a:t>đổi</a:t>
            </a:r>
            <a:r>
              <a:rPr lang="en-US" sz="3600" dirty="0">
                <a:solidFill>
                  <a:prstClr val="black">
                    <a:lumMod val="85000"/>
                    <a:lumOff val="15000"/>
                  </a:prstClr>
                </a:solidFill>
                <a:latin typeface="#9Slide07 IcielBaliho Script" pitchFamily="2" charset="77"/>
                <a:ea typeface="Cambria" panose="02040503050406030204" pitchFamily="18" charset="0"/>
              </a:rPr>
              <a:t> </a:t>
            </a:r>
            <a:r>
              <a:rPr lang="en-US" sz="3600" dirty="0" err="1">
                <a:solidFill>
                  <a:prstClr val="black">
                    <a:lumMod val="85000"/>
                    <a:lumOff val="15000"/>
                  </a:prstClr>
                </a:solidFill>
                <a:latin typeface="#9Slide07 IcielBaliho Script" pitchFamily="2" charset="77"/>
                <a:ea typeface="Cambria" panose="02040503050406030204" pitchFamily="18" charset="0"/>
              </a:rPr>
              <a:t>số</a:t>
            </a:r>
            <a:r>
              <a:rPr lang="en-US" sz="3600" dirty="0">
                <a:solidFill>
                  <a:prstClr val="black">
                    <a:lumMod val="85000"/>
                    <a:lumOff val="15000"/>
                  </a:prstClr>
                </a:solidFill>
                <a:latin typeface="#9Slide07 IcielBaliho Script" pitchFamily="2" charset="77"/>
                <a:ea typeface="Cambria" panose="02040503050406030204" pitchFamily="18" charset="0"/>
              </a:rPr>
              <a:t> </a:t>
            </a:r>
            <a:r>
              <a:rPr lang="en-US" sz="3600" dirty="0" err="1">
                <a:solidFill>
                  <a:prstClr val="black">
                    <a:lumMod val="85000"/>
                    <a:lumOff val="15000"/>
                  </a:prstClr>
                </a:solidFill>
                <a:latin typeface="#9Slide07 IcielBaliho Script" pitchFamily="2" charset="77"/>
                <a:ea typeface="Cambria" panose="02040503050406030204" pitchFamily="18" charset="0"/>
              </a:rPr>
              <a:t>đo</a:t>
            </a:r>
            <a:r>
              <a:rPr lang="en-US" sz="3600" dirty="0">
                <a:solidFill>
                  <a:prstClr val="black">
                    <a:lumMod val="85000"/>
                    <a:lumOff val="15000"/>
                  </a:prstClr>
                </a:solidFill>
                <a:latin typeface="#9Slide07 IcielBaliho Script" pitchFamily="2" charset="77"/>
                <a:ea typeface="Cambria" panose="02040503050406030204" pitchFamily="18" charset="0"/>
              </a:rPr>
              <a:t> </a:t>
            </a:r>
            <a:r>
              <a:rPr lang="en-US" sz="3600" dirty="0" err="1">
                <a:solidFill>
                  <a:prstClr val="black">
                    <a:lumMod val="85000"/>
                    <a:lumOff val="15000"/>
                  </a:prstClr>
                </a:solidFill>
                <a:latin typeface="#9Slide07 IcielBaliho Script" pitchFamily="2" charset="77"/>
                <a:ea typeface="Cambria" panose="02040503050406030204" pitchFamily="18" charset="0"/>
              </a:rPr>
              <a:t>thời</a:t>
            </a:r>
            <a:r>
              <a:rPr lang="en-US" sz="3600" dirty="0">
                <a:solidFill>
                  <a:prstClr val="black">
                    <a:lumMod val="85000"/>
                    <a:lumOff val="15000"/>
                  </a:prstClr>
                </a:solidFill>
                <a:latin typeface="#9Slide07 IcielBaliho Script" pitchFamily="2" charset="77"/>
                <a:ea typeface="Cambria" panose="02040503050406030204" pitchFamily="18" charset="0"/>
              </a:rPr>
              <a:t> </a:t>
            </a:r>
            <a:r>
              <a:rPr lang="en-US" sz="3600" dirty="0" err="1">
                <a:solidFill>
                  <a:prstClr val="black">
                    <a:lumMod val="85000"/>
                    <a:lumOff val="15000"/>
                  </a:prstClr>
                </a:solidFill>
                <a:latin typeface="#9Slide07 IcielBaliho Script" pitchFamily="2" charset="77"/>
                <a:ea typeface="Cambria" panose="02040503050406030204" pitchFamily="18" charset="0"/>
              </a:rPr>
              <a:t>gian</a:t>
            </a:r>
            <a:r>
              <a:rPr lang="en-US" sz="3600" dirty="0">
                <a:solidFill>
                  <a:prstClr val="black">
                    <a:lumMod val="85000"/>
                    <a:lumOff val="15000"/>
                  </a:prstClr>
                </a:solidFill>
                <a:latin typeface="#9Slide07 IcielBaliho Script" pitchFamily="2" charset="77"/>
                <a:ea typeface="Cambria" panose="02040503050406030204" pitchFamily="18" charset="0"/>
              </a:rPr>
              <a:t>, </a:t>
            </a:r>
            <a:r>
              <a:rPr lang="en-US" sz="3600" dirty="0" err="1">
                <a:solidFill>
                  <a:prstClr val="black">
                    <a:lumMod val="85000"/>
                    <a:lumOff val="15000"/>
                  </a:prstClr>
                </a:solidFill>
                <a:latin typeface="#9Slide07 IcielBaliho Script" pitchFamily="2" charset="77"/>
                <a:ea typeface="Cambria" panose="02040503050406030204" pitchFamily="18" charset="0"/>
              </a:rPr>
              <a:t>xem</a:t>
            </a:r>
            <a:r>
              <a:rPr lang="en-US" sz="3600" dirty="0">
                <a:solidFill>
                  <a:prstClr val="black">
                    <a:lumMod val="85000"/>
                    <a:lumOff val="15000"/>
                  </a:prstClr>
                </a:solidFill>
                <a:latin typeface="#9Slide07 IcielBaliho Script" pitchFamily="2" charset="77"/>
                <a:ea typeface="Cambria" panose="02040503050406030204" pitchFamily="18" charset="0"/>
              </a:rPr>
              <a:t> </a:t>
            </a:r>
            <a:r>
              <a:rPr lang="en-US" sz="3600" dirty="0" err="1">
                <a:solidFill>
                  <a:prstClr val="black">
                    <a:lumMod val="85000"/>
                    <a:lumOff val="15000"/>
                  </a:prstClr>
                </a:solidFill>
                <a:latin typeface="#9Slide07 IcielBaliho Script" pitchFamily="2" charset="77"/>
                <a:ea typeface="Cambria" panose="02040503050406030204" pitchFamily="18" charset="0"/>
              </a:rPr>
              <a:t>đồng</a:t>
            </a:r>
            <a:r>
              <a:rPr lang="en-US" sz="3600" dirty="0">
                <a:solidFill>
                  <a:prstClr val="black">
                    <a:lumMod val="85000"/>
                    <a:lumOff val="15000"/>
                  </a:prstClr>
                </a:solidFill>
                <a:latin typeface="#9Slide07 IcielBaliho Script" pitchFamily="2" charset="77"/>
                <a:ea typeface="Cambria" panose="02040503050406030204" pitchFamily="18" charset="0"/>
              </a:rPr>
              <a:t> </a:t>
            </a:r>
            <a:r>
              <a:rPr lang="en-US" sz="3600" dirty="0" err="1">
                <a:solidFill>
                  <a:prstClr val="black">
                    <a:lumMod val="85000"/>
                    <a:lumOff val="15000"/>
                  </a:prstClr>
                </a:solidFill>
                <a:latin typeface="#9Slide07 IcielBaliho Script" pitchFamily="2" charset="77"/>
                <a:ea typeface="Cambria" panose="02040503050406030204" pitchFamily="18" charset="0"/>
              </a:rPr>
              <a:t>hồ</a:t>
            </a:r>
            <a:r>
              <a:rPr lang="en-US" sz="3600" dirty="0">
                <a:solidFill>
                  <a:prstClr val="black">
                    <a:lumMod val="85000"/>
                    <a:lumOff val="15000"/>
                  </a:prstClr>
                </a:solidFill>
                <a:latin typeface="#9Slide07 IcielBaliho Script" pitchFamily="2" charset="77"/>
                <a:ea typeface="Cambria" panose="02040503050406030204" pitchFamily="18" charset="0"/>
              </a:rPr>
              <a:t>.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85000"/>
                  <a:lumOff val="15000"/>
                </a:prstClr>
              </a:solidFill>
              <a:effectLst/>
              <a:uLnTx/>
              <a:uFillTx/>
              <a:latin typeface="#9Slide07 IcielBaliho Script" pitchFamily="2" charset="77"/>
              <a:ea typeface="Cambria" panose="02040503050406030204" pitchFamily="18" charset="0"/>
            </a:endParaRPr>
          </a:p>
        </p:txBody>
      </p:sp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5E7F82FC-4CE7-2149-84B2-7E2F245C5FC1}"/>
              </a:ext>
            </a:extLst>
          </p:cNvPr>
          <p:cNvSpPr/>
          <p:nvPr/>
        </p:nvSpPr>
        <p:spPr>
          <a:xfrm>
            <a:off x="4160002" y="-327622"/>
            <a:ext cx="3871996" cy="1834515"/>
          </a:xfrm>
          <a:prstGeom prst="round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err="1">
                <a:ln w="9525">
                  <a:solidFill>
                    <a:schemeClr val="bg1"/>
                  </a:solidFill>
                </a:ln>
                <a:gradFill flip="none" rotWithShape="1">
                  <a:gsLst>
                    <a:gs pos="0">
                      <a:srgbClr val="FF0000">
                        <a:shade val="30000"/>
                        <a:satMod val="115000"/>
                      </a:srgbClr>
                    </a:gs>
                    <a:gs pos="68000">
                      <a:srgbClr val="FF0000">
                        <a:shade val="67500"/>
                        <a:satMod val="115000"/>
                      </a:srgbClr>
                    </a:gs>
                    <a:gs pos="100000">
                      <a:srgbClr val="FF82CA"/>
                    </a:gs>
                  </a:gsLst>
                  <a:path path="circle">
                    <a:fillToRect l="100000" b="100000"/>
                  </a:path>
                  <a:tileRect t="-100000" r="-100000"/>
                </a:gra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#9Slide07 IcielBaliho Script" pitchFamily="2" charset="77"/>
              </a:rPr>
              <a:t>Mục</a:t>
            </a:r>
            <a:r>
              <a:rPr lang="en-US" sz="6000" dirty="0">
                <a:ln w="9525">
                  <a:solidFill>
                    <a:schemeClr val="bg1"/>
                  </a:solidFill>
                </a:ln>
                <a:gradFill flip="none" rotWithShape="1">
                  <a:gsLst>
                    <a:gs pos="0">
                      <a:srgbClr val="FF0000">
                        <a:shade val="30000"/>
                        <a:satMod val="115000"/>
                      </a:srgbClr>
                    </a:gs>
                    <a:gs pos="68000">
                      <a:srgbClr val="FF0000">
                        <a:shade val="67500"/>
                        <a:satMod val="115000"/>
                      </a:srgbClr>
                    </a:gs>
                    <a:gs pos="100000">
                      <a:srgbClr val="FF82CA"/>
                    </a:gs>
                  </a:gsLst>
                  <a:path path="circle">
                    <a:fillToRect l="100000" b="100000"/>
                  </a:path>
                  <a:tileRect t="-100000" r="-100000"/>
                </a:gra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#9Slide07 IcielBaliho Script" pitchFamily="2" charset="77"/>
              </a:rPr>
              <a:t> </a:t>
            </a:r>
            <a:r>
              <a:rPr lang="en-US" sz="6000" dirty="0" err="1">
                <a:ln w="9525">
                  <a:solidFill>
                    <a:schemeClr val="bg1"/>
                  </a:solidFill>
                </a:ln>
                <a:gradFill flip="none" rotWithShape="1">
                  <a:gsLst>
                    <a:gs pos="0">
                      <a:srgbClr val="FF0000">
                        <a:shade val="30000"/>
                        <a:satMod val="115000"/>
                      </a:srgbClr>
                    </a:gs>
                    <a:gs pos="68000">
                      <a:srgbClr val="FF0000">
                        <a:shade val="67500"/>
                        <a:satMod val="115000"/>
                      </a:srgbClr>
                    </a:gs>
                    <a:gs pos="100000">
                      <a:srgbClr val="FF82CA"/>
                    </a:gs>
                  </a:gsLst>
                  <a:path path="circle">
                    <a:fillToRect l="100000" b="100000"/>
                  </a:path>
                  <a:tileRect t="-100000" r="-100000"/>
                </a:gra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#9Slide07 IcielBaliho Script" pitchFamily="2" charset="77"/>
              </a:rPr>
              <a:t>tiêu</a:t>
            </a:r>
            <a:endParaRPr lang="en-US" sz="6000" dirty="0">
              <a:ln w="9525">
                <a:solidFill>
                  <a:schemeClr val="bg1"/>
                </a:solidFill>
              </a:ln>
              <a:gradFill flip="none" rotWithShape="1">
                <a:gsLst>
                  <a:gs pos="0">
                    <a:srgbClr val="FF0000">
                      <a:shade val="30000"/>
                      <a:satMod val="115000"/>
                    </a:srgbClr>
                  </a:gs>
                  <a:gs pos="68000">
                    <a:srgbClr val="FF0000">
                      <a:shade val="67500"/>
                      <a:satMod val="115000"/>
                    </a:srgbClr>
                  </a:gs>
                  <a:gs pos="100000">
                    <a:srgbClr val="FF82CA"/>
                  </a:gs>
                </a:gsLst>
                <a:path path="circle">
                  <a:fillToRect l="100000" b="100000"/>
                </a:path>
                <a:tileRect t="-100000" r="-100000"/>
              </a:gradFill>
              <a:effectLst>
                <a:glow rad="139700">
                  <a:schemeClr val="accent4">
                    <a:satMod val="175000"/>
                    <a:alpha val="40000"/>
                  </a:schemeClr>
                </a:glow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#9Slide07 IcielBaliho Script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3144704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227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227" fill="hold">
                                          <p:stCondLst>
                                            <p:cond delay="227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27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78" decel="50000" autoRev="1" fill="hold">
                                          <p:stCondLst>
                                            <p:cond delay="227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68" fill="hold">
                                          <p:stCondLst>
                                            <p:cond delay="432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38" presetClass="entr" presetSubtype="0" accel="5000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4" dur="227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5" dur="227" fill="hold">
                                          <p:stCondLst>
                                            <p:cond delay="227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27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78" decel="50000" autoRev="1" fill="hold">
                                          <p:stCondLst>
                                            <p:cond delay="227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8" fill="hold">
                                          <p:stCondLst>
                                            <p:cond delay="432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Rectangle 36">
            <a:extLst>
              <a:ext uri="{FF2B5EF4-FFF2-40B4-BE49-F238E27FC236}">
                <a16:creationId xmlns:a16="http://schemas.microsoft.com/office/drawing/2014/main" id="{90873B89-4685-4F9C-9BDD-148755A1B59E}"/>
              </a:ext>
            </a:extLst>
          </p:cNvPr>
          <p:cNvSpPr/>
          <p:nvPr/>
        </p:nvSpPr>
        <p:spPr>
          <a:xfrm>
            <a:off x="0" y="2572801"/>
            <a:ext cx="12192000" cy="235670"/>
          </a:xfrm>
          <a:prstGeom prst="rect">
            <a:avLst/>
          </a:prstGeom>
          <a:solidFill>
            <a:schemeClr val="bg2">
              <a:lumMod val="2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#9Slide07 IcielBaliho Script" pitchFamily="2" charset="77"/>
            </a:endParaRP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3BC74297-CF28-44A3-B248-4FC02E391C63}"/>
              </a:ext>
            </a:extLst>
          </p:cNvPr>
          <p:cNvSpPr/>
          <p:nvPr/>
        </p:nvSpPr>
        <p:spPr>
          <a:xfrm>
            <a:off x="0" y="3962438"/>
            <a:ext cx="12192000" cy="235670"/>
          </a:xfrm>
          <a:prstGeom prst="rect">
            <a:avLst/>
          </a:prstGeom>
          <a:solidFill>
            <a:schemeClr val="bg2">
              <a:lumMod val="2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#9Slide07 IcielBaliho Script" pitchFamily="2" charset="77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70CCD95E-020D-8340-9701-7CD4AD774CBE}"/>
              </a:ext>
            </a:extLst>
          </p:cNvPr>
          <p:cNvSpPr/>
          <p:nvPr/>
        </p:nvSpPr>
        <p:spPr>
          <a:xfrm>
            <a:off x="148649" y="203200"/>
            <a:ext cx="11811000" cy="6451600"/>
          </a:xfrm>
          <a:prstGeom prst="rect">
            <a:avLst/>
          </a:prstGeom>
          <a:solidFill>
            <a:srgbClr val="FFFFFF">
              <a:alpha val="9098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>
              <a:latin typeface="#9Slide07 IcielBaliho Script" pitchFamily="2" charset="77"/>
            </a:endParaRPr>
          </a:p>
        </p:txBody>
      </p:sp>
      <p:sp>
        <p:nvSpPr>
          <p:cNvPr id="19" name="Text Box 20">
            <a:extLst>
              <a:ext uri="{FF2B5EF4-FFF2-40B4-BE49-F238E27FC236}">
                <a16:creationId xmlns:a16="http://schemas.microsoft.com/office/drawing/2014/main" id="{62791D7C-13D9-D14C-8F08-157AD53622A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5000" y="1003300"/>
            <a:ext cx="119761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600" dirty="0">
                <a:latin typeface="#9Slide07 IcielBaliho Script" pitchFamily="2" charset="77"/>
              </a:rPr>
              <a:t>a) 1 </a:t>
            </a:r>
            <a:r>
              <a:rPr lang="en-US" altLang="en-US" sz="3600" dirty="0" err="1">
                <a:latin typeface="#9Slide07 IcielBaliho Script" pitchFamily="2" charset="77"/>
              </a:rPr>
              <a:t>thế</a:t>
            </a:r>
            <a:r>
              <a:rPr lang="en-US" altLang="en-US" sz="3600" dirty="0">
                <a:latin typeface="#9Slide07 IcielBaliho Script" pitchFamily="2" charset="77"/>
              </a:rPr>
              <a:t> </a:t>
            </a:r>
            <a:r>
              <a:rPr lang="en-US" altLang="en-US" sz="3600" dirty="0" err="1">
                <a:latin typeface="#9Slide07 IcielBaliho Script" pitchFamily="2" charset="77"/>
              </a:rPr>
              <a:t>kỷ</a:t>
            </a:r>
            <a:r>
              <a:rPr lang="en-US" altLang="en-US" sz="3600" dirty="0">
                <a:latin typeface="#9Slide07 IcielBaliho Script" pitchFamily="2" charset="77"/>
              </a:rPr>
              <a:t> =   …  </a:t>
            </a:r>
            <a:r>
              <a:rPr lang="en-US" altLang="en-US" sz="3600" dirty="0" err="1">
                <a:latin typeface="#9Slide07 IcielBaliho Script" pitchFamily="2" charset="77"/>
              </a:rPr>
              <a:t>năm</a:t>
            </a:r>
            <a:endParaRPr lang="en-US" altLang="en-US" sz="3600" dirty="0">
              <a:latin typeface="#9Slide07 IcielBaliho Script" pitchFamily="2" charset="77"/>
            </a:endParaRPr>
          </a:p>
        </p:txBody>
      </p:sp>
      <p:sp>
        <p:nvSpPr>
          <p:cNvPr id="20" name="Text Box 22">
            <a:extLst>
              <a:ext uri="{FF2B5EF4-FFF2-40B4-BE49-F238E27FC236}">
                <a16:creationId xmlns:a16="http://schemas.microsoft.com/office/drawing/2014/main" id="{D46E7D9D-DBA4-5947-9BCA-F8D7F025120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67507" y="998398"/>
            <a:ext cx="1186151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600" dirty="0">
                <a:solidFill>
                  <a:srgbClr val="FF0066"/>
                </a:solidFill>
                <a:latin typeface="#9Slide07 IcielBaliho Script" pitchFamily="2" charset="77"/>
              </a:rPr>
              <a:t>100</a:t>
            </a:r>
          </a:p>
        </p:txBody>
      </p:sp>
      <p:sp>
        <p:nvSpPr>
          <p:cNvPr id="21" name="Text Box 23">
            <a:extLst>
              <a:ext uri="{FF2B5EF4-FFF2-40B4-BE49-F238E27FC236}">
                <a16:creationId xmlns:a16="http://schemas.microsoft.com/office/drawing/2014/main" id="{E0852A46-7050-CE48-9612-4672FA416D8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15999" y="1460500"/>
            <a:ext cx="11027352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600" dirty="0">
                <a:latin typeface="#9Slide07 IcielBaliho Script" pitchFamily="2" charset="77"/>
              </a:rPr>
              <a:t>1 </a:t>
            </a:r>
            <a:r>
              <a:rPr lang="en-US" altLang="en-US" sz="3600" dirty="0" err="1">
                <a:latin typeface="#9Slide07 IcielBaliho Script" pitchFamily="2" charset="77"/>
              </a:rPr>
              <a:t>năm</a:t>
            </a:r>
            <a:r>
              <a:rPr lang="en-US" altLang="en-US" sz="3600" dirty="0">
                <a:latin typeface="#9Slide07 IcielBaliho Script" pitchFamily="2" charset="77"/>
              </a:rPr>
              <a:t>  =   …  </a:t>
            </a:r>
            <a:r>
              <a:rPr lang="en-US" altLang="en-US" sz="3600" dirty="0" err="1">
                <a:latin typeface="#9Slide07 IcielBaliho Script" pitchFamily="2" charset="77"/>
              </a:rPr>
              <a:t>th</a:t>
            </a:r>
            <a:r>
              <a:rPr lang="vi-VN" altLang="en-US" sz="3600" dirty="0">
                <a:latin typeface="#9Slide07 IcielBaliho Script" pitchFamily="2" charset="77"/>
              </a:rPr>
              <a:t>áng</a:t>
            </a:r>
          </a:p>
        </p:txBody>
      </p:sp>
      <p:sp>
        <p:nvSpPr>
          <p:cNvPr id="22" name="Text Box 24">
            <a:extLst>
              <a:ext uri="{FF2B5EF4-FFF2-40B4-BE49-F238E27FC236}">
                <a16:creationId xmlns:a16="http://schemas.microsoft.com/office/drawing/2014/main" id="{AB75E8BC-FBA2-884D-A013-76EB1C9A082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16000" y="1993900"/>
            <a:ext cx="16173450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600">
                <a:latin typeface="#9Slide07 IcielBaliho Script" pitchFamily="2" charset="77"/>
              </a:rPr>
              <a:t>1 năm không nhuận có</a:t>
            </a:r>
            <a:r>
              <a:rPr lang="en-US" altLang="en-US" sz="4400">
                <a:latin typeface="#9Slide07 IcielBaliho Script" pitchFamily="2" charset="77"/>
              </a:rPr>
              <a:t>   </a:t>
            </a:r>
            <a:r>
              <a:rPr lang="en-US" altLang="en-US" sz="3600">
                <a:latin typeface="#9Slide07 IcielBaliho Script" pitchFamily="2" charset="77"/>
              </a:rPr>
              <a:t>… ng</a:t>
            </a:r>
            <a:r>
              <a:rPr lang="vi-VN" altLang="en-US" sz="3600">
                <a:latin typeface="#9Slide07 IcielBaliho Script" pitchFamily="2" charset="77"/>
              </a:rPr>
              <a:t>ày</a:t>
            </a:r>
          </a:p>
        </p:txBody>
      </p:sp>
      <p:sp>
        <p:nvSpPr>
          <p:cNvPr id="23" name="Text Box 25">
            <a:extLst>
              <a:ext uri="{FF2B5EF4-FFF2-40B4-BE49-F238E27FC236}">
                <a16:creationId xmlns:a16="http://schemas.microsoft.com/office/drawing/2014/main" id="{D9FD3DF4-25E3-1448-AE7E-5F5C46D39A3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15999" y="2557463"/>
            <a:ext cx="13477875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600" dirty="0">
                <a:latin typeface="#9Slide07 IcielBaliho Script" pitchFamily="2" charset="77"/>
              </a:rPr>
              <a:t>1 </a:t>
            </a:r>
            <a:r>
              <a:rPr lang="en-US" altLang="en-US" sz="3600" dirty="0" err="1">
                <a:latin typeface="#9Slide07 IcielBaliho Script" pitchFamily="2" charset="77"/>
              </a:rPr>
              <a:t>năm</a:t>
            </a:r>
            <a:r>
              <a:rPr lang="en-US" altLang="en-US" sz="3600" dirty="0">
                <a:latin typeface="#9Slide07 IcielBaliho Script" pitchFamily="2" charset="77"/>
              </a:rPr>
              <a:t> </a:t>
            </a:r>
            <a:r>
              <a:rPr lang="en-US" altLang="en-US" sz="3600" dirty="0" err="1">
                <a:latin typeface="#9Slide07 IcielBaliho Script" pitchFamily="2" charset="77"/>
              </a:rPr>
              <a:t>nhuận</a:t>
            </a:r>
            <a:r>
              <a:rPr lang="en-US" altLang="en-US" sz="3600" dirty="0">
                <a:latin typeface="#9Slide07 IcielBaliho Script" pitchFamily="2" charset="77"/>
              </a:rPr>
              <a:t> </a:t>
            </a:r>
            <a:r>
              <a:rPr lang="en-US" altLang="en-US" sz="3600" dirty="0" err="1">
                <a:latin typeface="#9Slide07 IcielBaliho Script" pitchFamily="2" charset="77"/>
              </a:rPr>
              <a:t>có</a:t>
            </a:r>
            <a:r>
              <a:rPr lang="en-US" altLang="en-US" sz="3600" dirty="0">
                <a:latin typeface="#9Slide07 IcielBaliho Script" pitchFamily="2" charset="77"/>
              </a:rPr>
              <a:t>     …   ng</a:t>
            </a:r>
            <a:r>
              <a:rPr lang="vi-VN" altLang="en-US" sz="3600" dirty="0">
                <a:latin typeface="#9Slide07 IcielBaliho Script" pitchFamily="2" charset="77"/>
              </a:rPr>
              <a:t>ày</a:t>
            </a:r>
            <a:r>
              <a:rPr lang="en-US" altLang="en-US" sz="4400" dirty="0">
                <a:latin typeface="#9Slide07 IcielBaliho Script" pitchFamily="2" charset="77"/>
              </a:rPr>
              <a:t> </a:t>
            </a:r>
          </a:p>
        </p:txBody>
      </p:sp>
      <p:sp>
        <p:nvSpPr>
          <p:cNvPr id="24" name="Text Box 27">
            <a:extLst>
              <a:ext uri="{FF2B5EF4-FFF2-40B4-BE49-F238E27FC236}">
                <a16:creationId xmlns:a16="http://schemas.microsoft.com/office/drawing/2014/main" id="{91CF55F2-E8B1-8347-A736-B4AED31D986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39799" y="3670300"/>
            <a:ext cx="15683345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600" dirty="0" err="1">
                <a:latin typeface="#9Slide07 IcielBaliho Script" pitchFamily="2" charset="77"/>
              </a:rPr>
              <a:t>Tháng</a:t>
            </a:r>
            <a:r>
              <a:rPr lang="en-US" altLang="en-US" sz="3600" dirty="0">
                <a:latin typeface="#9Slide07 IcielBaliho Script" pitchFamily="2" charset="77"/>
              </a:rPr>
              <a:t> </a:t>
            </a:r>
            <a:r>
              <a:rPr lang="en-US" altLang="en-US" sz="3600" dirty="0" err="1">
                <a:latin typeface="#9Slide07 IcielBaliho Script" pitchFamily="2" charset="77"/>
              </a:rPr>
              <a:t>hai</a:t>
            </a:r>
            <a:r>
              <a:rPr lang="en-US" altLang="en-US" sz="3600" dirty="0">
                <a:latin typeface="#9Slide07 IcielBaliho Script" pitchFamily="2" charset="77"/>
              </a:rPr>
              <a:t> </a:t>
            </a:r>
            <a:r>
              <a:rPr lang="en-US" altLang="en-US" sz="3600" dirty="0" err="1">
                <a:latin typeface="#9Slide07 IcielBaliho Script" pitchFamily="2" charset="77"/>
              </a:rPr>
              <a:t>có</a:t>
            </a:r>
            <a:r>
              <a:rPr lang="en-US" altLang="en-US" sz="3600" dirty="0">
                <a:latin typeface="#9Slide07 IcielBaliho Script" pitchFamily="2" charset="77"/>
              </a:rPr>
              <a:t>   …   (</a:t>
            </a:r>
            <a:r>
              <a:rPr lang="en-US" altLang="en-US" sz="3600" dirty="0" err="1">
                <a:latin typeface="#9Slide07 IcielBaliho Script" pitchFamily="2" charset="77"/>
              </a:rPr>
              <a:t>hoặc</a:t>
            </a:r>
            <a:r>
              <a:rPr lang="en-US" altLang="en-US" sz="3600" dirty="0">
                <a:latin typeface="#9Slide07 IcielBaliho Script" pitchFamily="2" charset="77"/>
              </a:rPr>
              <a:t>  … ) ng</a:t>
            </a:r>
            <a:r>
              <a:rPr lang="vi-VN" altLang="en-US" sz="3600" dirty="0">
                <a:latin typeface="#9Slide07 IcielBaliho Script" pitchFamily="2" charset="77"/>
              </a:rPr>
              <a:t>ày</a:t>
            </a:r>
          </a:p>
        </p:txBody>
      </p:sp>
      <p:sp>
        <p:nvSpPr>
          <p:cNvPr id="25" name="Text Box 28">
            <a:extLst>
              <a:ext uri="{FF2B5EF4-FFF2-40B4-BE49-F238E27FC236}">
                <a16:creationId xmlns:a16="http://schemas.microsoft.com/office/drawing/2014/main" id="{828F63F9-CAB6-4B48-AB6E-3A961AB08CA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16000" y="3213100"/>
            <a:ext cx="17643764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600" dirty="0">
                <a:latin typeface="#9Slide07 IcielBaliho Script" pitchFamily="2" charset="77"/>
              </a:rPr>
              <a:t>1 </a:t>
            </a:r>
            <a:r>
              <a:rPr lang="en-US" altLang="en-US" sz="3600" dirty="0" err="1">
                <a:latin typeface="#9Slide07 IcielBaliho Script" pitchFamily="2" charset="77"/>
              </a:rPr>
              <a:t>tháng</a:t>
            </a:r>
            <a:r>
              <a:rPr lang="en-US" altLang="en-US" sz="3600" dirty="0">
                <a:latin typeface="#9Slide07 IcielBaliho Script" pitchFamily="2" charset="77"/>
              </a:rPr>
              <a:t> </a:t>
            </a:r>
            <a:r>
              <a:rPr lang="en-US" altLang="en-US" sz="3600" dirty="0" err="1">
                <a:latin typeface="#9Slide07 IcielBaliho Script" pitchFamily="2" charset="77"/>
              </a:rPr>
              <a:t>có</a:t>
            </a:r>
            <a:r>
              <a:rPr lang="en-US" altLang="en-US" sz="3600" dirty="0">
                <a:latin typeface="#9Slide07 IcielBaliho Script" pitchFamily="2" charset="77"/>
              </a:rPr>
              <a:t>   …  (</a:t>
            </a:r>
            <a:r>
              <a:rPr lang="en-US" altLang="en-US" sz="3600" dirty="0" err="1">
                <a:latin typeface="#9Slide07 IcielBaliho Script" pitchFamily="2" charset="77"/>
              </a:rPr>
              <a:t>hoặc</a:t>
            </a:r>
            <a:r>
              <a:rPr lang="en-US" altLang="en-US" sz="3600" dirty="0">
                <a:latin typeface="#9Slide07 IcielBaliho Script" pitchFamily="2" charset="77"/>
              </a:rPr>
              <a:t>  … ) ng</a:t>
            </a:r>
            <a:r>
              <a:rPr lang="vi-VN" altLang="en-US" sz="3600" dirty="0">
                <a:latin typeface="#9Slide07 IcielBaliho Script" pitchFamily="2" charset="77"/>
              </a:rPr>
              <a:t>ày</a:t>
            </a:r>
          </a:p>
        </p:txBody>
      </p:sp>
      <p:sp>
        <p:nvSpPr>
          <p:cNvPr id="26" name="Text Box 30">
            <a:extLst>
              <a:ext uri="{FF2B5EF4-FFF2-40B4-BE49-F238E27FC236}">
                <a16:creationId xmlns:a16="http://schemas.microsoft.com/office/drawing/2014/main" id="{017D583A-0CCF-CD43-9A8D-FBF187B7236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96198" y="1418452"/>
            <a:ext cx="1960418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600" dirty="0">
                <a:solidFill>
                  <a:srgbClr val="FF0066"/>
                </a:solidFill>
                <a:latin typeface="#9Slide07 IcielBaliho Script" pitchFamily="2" charset="77"/>
              </a:rPr>
              <a:t>12</a:t>
            </a:r>
          </a:p>
        </p:txBody>
      </p:sp>
      <p:sp>
        <p:nvSpPr>
          <p:cNvPr id="27" name="Text Box 32">
            <a:extLst>
              <a:ext uri="{FF2B5EF4-FFF2-40B4-BE49-F238E27FC236}">
                <a16:creationId xmlns:a16="http://schemas.microsoft.com/office/drawing/2014/main" id="{34EA314A-300D-0E43-9D89-E1FFDED754C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00495" y="2088465"/>
            <a:ext cx="220547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3600" dirty="0">
                <a:solidFill>
                  <a:srgbClr val="FF0066"/>
                </a:solidFill>
                <a:latin typeface="#9Slide07 IcielBaliho Script" pitchFamily="2" charset="77"/>
              </a:rPr>
              <a:t>365</a:t>
            </a:r>
          </a:p>
        </p:txBody>
      </p:sp>
      <p:sp>
        <p:nvSpPr>
          <p:cNvPr id="38" name="Text Box 34">
            <a:extLst>
              <a:ext uri="{FF2B5EF4-FFF2-40B4-BE49-F238E27FC236}">
                <a16:creationId xmlns:a16="http://schemas.microsoft.com/office/drawing/2014/main" id="{624E21D6-0C6D-BE43-9EF0-FFA47B44D2B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43780" y="2608154"/>
            <a:ext cx="220547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3600" dirty="0">
                <a:solidFill>
                  <a:srgbClr val="FF0066"/>
                </a:solidFill>
                <a:latin typeface="#9Slide07 IcielBaliho Script" pitchFamily="2" charset="77"/>
              </a:rPr>
              <a:t>366</a:t>
            </a:r>
          </a:p>
        </p:txBody>
      </p:sp>
      <p:sp>
        <p:nvSpPr>
          <p:cNvPr id="41" name="Text Box 38">
            <a:extLst>
              <a:ext uri="{FF2B5EF4-FFF2-40B4-BE49-F238E27FC236}">
                <a16:creationId xmlns:a16="http://schemas.microsoft.com/office/drawing/2014/main" id="{F7C0BEAD-7FEE-3042-929D-9264791B5BD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35431" y="3179755"/>
            <a:ext cx="1715366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3600" dirty="0">
                <a:solidFill>
                  <a:srgbClr val="FF0066"/>
                </a:solidFill>
                <a:latin typeface="#9Slide07 IcielBaliho Script" pitchFamily="2" charset="77"/>
              </a:rPr>
              <a:t>30</a:t>
            </a:r>
          </a:p>
        </p:txBody>
      </p:sp>
      <p:sp>
        <p:nvSpPr>
          <p:cNvPr id="42" name="Text Box 39">
            <a:extLst>
              <a:ext uri="{FF2B5EF4-FFF2-40B4-BE49-F238E27FC236}">
                <a16:creationId xmlns:a16="http://schemas.microsoft.com/office/drawing/2014/main" id="{3EFB5598-52A3-D14F-92FF-10AB56362B0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88350" y="3176390"/>
            <a:ext cx="1715366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3600" dirty="0">
                <a:solidFill>
                  <a:srgbClr val="FF0066"/>
                </a:solidFill>
                <a:latin typeface="#9Slide07 IcielBaliho Script" pitchFamily="2" charset="77"/>
              </a:rPr>
              <a:t>31</a:t>
            </a:r>
          </a:p>
        </p:txBody>
      </p:sp>
      <p:sp>
        <p:nvSpPr>
          <p:cNvPr id="43" name="Text Box 41">
            <a:extLst>
              <a:ext uri="{FF2B5EF4-FFF2-40B4-BE49-F238E27FC236}">
                <a16:creationId xmlns:a16="http://schemas.microsoft.com/office/drawing/2014/main" id="{8F7223F8-0E0B-2849-B55E-E7D82D7823C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05748" y="3649791"/>
            <a:ext cx="1715366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3600" dirty="0">
                <a:solidFill>
                  <a:srgbClr val="FF0066"/>
                </a:solidFill>
                <a:latin typeface="#9Slide07 IcielBaliho Script" pitchFamily="2" charset="77"/>
              </a:rPr>
              <a:t>28</a:t>
            </a:r>
          </a:p>
        </p:txBody>
      </p:sp>
      <p:sp>
        <p:nvSpPr>
          <p:cNvPr id="44" name="Text Box 42">
            <a:extLst>
              <a:ext uri="{FF2B5EF4-FFF2-40B4-BE49-F238E27FC236}">
                <a16:creationId xmlns:a16="http://schemas.microsoft.com/office/drawing/2014/main" id="{51895C21-6742-DD49-8436-B764861AE8D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15960" y="3657547"/>
            <a:ext cx="1715366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3600" dirty="0">
                <a:solidFill>
                  <a:srgbClr val="FF0066"/>
                </a:solidFill>
                <a:latin typeface="#9Slide07 IcielBaliho Script" pitchFamily="2" charset="77"/>
              </a:rPr>
              <a:t>29</a:t>
            </a:r>
          </a:p>
        </p:txBody>
      </p:sp>
      <p:sp>
        <p:nvSpPr>
          <p:cNvPr id="45" name="Text Box 43">
            <a:extLst>
              <a:ext uri="{FF2B5EF4-FFF2-40B4-BE49-F238E27FC236}">
                <a16:creationId xmlns:a16="http://schemas.microsoft.com/office/drawing/2014/main" id="{938C7A9D-517C-7540-84EE-587E4D94711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2600" y="241300"/>
            <a:ext cx="11247438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4400" b="1" u="sng" dirty="0" err="1">
                <a:solidFill>
                  <a:srgbClr val="800000"/>
                </a:solidFill>
                <a:latin typeface="#9Slide07 IcielBaliho Script" pitchFamily="2" charset="77"/>
              </a:rPr>
              <a:t>Bài</a:t>
            </a:r>
            <a:r>
              <a:rPr lang="en-US" altLang="en-US" sz="4400" b="1" u="sng" dirty="0">
                <a:solidFill>
                  <a:srgbClr val="800000"/>
                </a:solidFill>
                <a:latin typeface="#9Slide07 IcielBaliho Script" pitchFamily="2" charset="77"/>
              </a:rPr>
              <a:t> 1</a:t>
            </a:r>
            <a:r>
              <a:rPr lang="en-US" altLang="en-US" sz="4400" b="1" dirty="0">
                <a:solidFill>
                  <a:srgbClr val="800000"/>
                </a:solidFill>
                <a:latin typeface="#9Slide07 IcielBaliho Script" pitchFamily="2" charset="77"/>
              </a:rPr>
              <a:t> : </a:t>
            </a:r>
            <a:r>
              <a:rPr lang="en-US" altLang="en-US" sz="4400" b="1" dirty="0" err="1">
                <a:solidFill>
                  <a:srgbClr val="800000"/>
                </a:solidFill>
                <a:latin typeface="#9Slide07 IcielBaliho Script" pitchFamily="2" charset="77"/>
              </a:rPr>
              <a:t>Viết</a:t>
            </a:r>
            <a:r>
              <a:rPr lang="en-US" altLang="en-US" sz="4400" b="1" dirty="0">
                <a:solidFill>
                  <a:srgbClr val="800000"/>
                </a:solidFill>
                <a:latin typeface="#9Slide07 IcielBaliho Script" pitchFamily="2" charset="77"/>
              </a:rPr>
              <a:t> </a:t>
            </a:r>
            <a:r>
              <a:rPr lang="en-US" altLang="en-US" sz="4400" b="1" dirty="0" err="1">
                <a:solidFill>
                  <a:srgbClr val="800000"/>
                </a:solidFill>
                <a:latin typeface="#9Slide07 IcielBaliho Script" pitchFamily="2" charset="77"/>
              </a:rPr>
              <a:t>số</a:t>
            </a:r>
            <a:r>
              <a:rPr lang="en-US" altLang="en-US" sz="4400" b="1" dirty="0">
                <a:solidFill>
                  <a:srgbClr val="800000"/>
                </a:solidFill>
                <a:latin typeface="#9Slide07 IcielBaliho Script" pitchFamily="2" charset="77"/>
              </a:rPr>
              <a:t> </a:t>
            </a:r>
            <a:r>
              <a:rPr lang="en-US" altLang="en-US" sz="4400" b="1" dirty="0" err="1">
                <a:solidFill>
                  <a:srgbClr val="800000"/>
                </a:solidFill>
                <a:latin typeface="#9Slide07 IcielBaliho Script" pitchFamily="2" charset="77"/>
              </a:rPr>
              <a:t>thích</a:t>
            </a:r>
            <a:r>
              <a:rPr lang="en-US" altLang="en-US" sz="4400" b="1" dirty="0">
                <a:solidFill>
                  <a:srgbClr val="800000"/>
                </a:solidFill>
                <a:latin typeface="#9Slide07 IcielBaliho Script" pitchFamily="2" charset="77"/>
              </a:rPr>
              <a:t> </a:t>
            </a:r>
            <a:r>
              <a:rPr lang="en-US" altLang="en-US" sz="4400" b="1" dirty="0" err="1">
                <a:solidFill>
                  <a:srgbClr val="800000"/>
                </a:solidFill>
                <a:latin typeface="#9Slide07 IcielBaliho Script" pitchFamily="2" charset="77"/>
              </a:rPr>
              <a:t>hợp</a:t>
            </a:r>
            <a:r>
              <a:rPr lang="en-US" altLang="en-US" sz="4400" b="1" dirty="0">
                <a:solidFill>
                  <a:srgbClr val="800000"/>
                </a:solidFill>
                <a:latin typeface="#9Slide07 IcielBaliho Script" pitchFamily="2" charset="77"/>
              </a:rPr>
              <a:t> </a:t>
            </a:r>
            <a:r>
              <a:rPr lang="en-US" altLang="en-US" sz="4400" b="1" dirty="0" err="1">
                <a:solidFill>
                  <a:srgbClr val="800000"/>
                </a:solidFill>
                <a:latin typeface="#9Slide07 IcielBaliho Script" pitchFamily="2" charset="77"/>
              </a:rPr>
              <a:t>vào</a:t>
            </a:r>
            <a:r>
              <a:rPr lang="en-US" altLang="en-US" sz="4400" b="1" dirty="0">
                <a:solidFill>
                  <a:srgbClr val="800000"/>
                </a:solidFill>
                <a:latin typeface="#9Slide07 IcielBaliho Script" pitchFamily="2" charset="77"/>
              </a:rPr>
              <a:t> </a:t>
            </a:r>
            <a:r>
              <a:rPr lang="en-US" altLang="en-US" sz="4400" b="1" dirty="0" err="1">
                <a:solidFill>
                  <a:srgbClr val="800000"/>
                </a:solidFill>
                <a:latin typeface="#9Slide07 IcielBaliho Script" pitchFamily="2" charset="77"/>
              </a:rPr>
              <a:t>chỗ</a:t>
            </a:r>
            <a:r>
              <a:rPr lang="en-US" altLang="en-US" sz="4400" b="1" dirty="0">
                <a:solidFill>
                  <a:srgbClr val="800000"/>
                </a:solidFill>
                <a:latin typeface="#9Slide07 IcielBaliho Script" pitchFamily="2" charset="77"/>
              </a:rPr>
              <a:t> </a:t>
            </a:r>
            <a:r>
              <a:rPr lang="en-US" altLang="en-US" sz="4400" b="1" dirty="0" err="1">
                <a:solidFill>
                  <a:srgbClr val="800000"/>
                </a:solidFill>
                <a:latin typeface="#9Slide07 IcielBaliho Script" pitchFamily="2" charset="77"/>
              </a:rPr>
              <a:t>chấm</a:t>
            </a:r>
            <a:r>
              <a:rPr lang="en-US" altLang="en-US" sz="4400" b="1" dirty="0">
                <a:solidFill>
                  <a:srgbClr val="800000"/>
                </a:solidFill>
                <a:latin typeface="#9Slide07 IcielBaliho Script" pitchFamily="2" charset="77"/>
              </a:rPr>
              <a:t> :</a:t>
            </a:r>
          </a:p>
        </p:txBody>
      </p:sp>
      <p:sp>
        <p:nvSpPr>
          <p:cNvPr id="46" name="Text Box 20">
            <a:extLst>
              <a:ext uri="{FF2B5EF4-FFF2-40B4-BE49-F238E27FC236}">
                <a16:creationId xmlns:a16="http://schemas.microsoft.com/office/drawing/2014/main" id="{0B4A96ED-9453-ED44-8849-418218701AA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1200" y="4356100"/>
            <a:ext cx="12252614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600">
                <a:latin typeface="#9Slide07 IcielBaliho Script" pitchFamily="2" charset="77"/>
              </a:rPr>
              <a:t>b) 1 tuần lễ có … ng</a:t>
            </a:r>
            <a:r>
              <a:rPr lang="vi-VN" altLang="en-US" sz="3600">
                <a:latin typeface="#9Slide07 IcielBaliho Script" pitchFamily="2" charset="77"/>
              </a:rPr>
              <a:t>ày</a:t>
            </a:r>
          </a:p>
        </p:txBody>
      </p:sp>
      <p:sp>
        <p:nvSpPr>
          <p:cNvPr id="47" name="Text Box 22">
            <a:extLst>
              <a:ext uri="{FF2B5EF4-FFF2-40B4-BE49-F238E27FC236}">
                <a16:creationId xmlns:a16="http://schemas.microsoft.com/office/drawing/2014/main" id="{350B47BB-350F-6948-B79A-12C9620D6F0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76451" y="4292600"/>
            <a:ext cx="1470314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3600" dirty="0">
                <a:solidFill>
                  <a:srgbClr val="FF0066"/>
                </a:solidFill>
                <a:latin typeface="#9Slide07 IcielBaliho Script" pitchFamily="2" charset="77"/>
              </a:rPr>
              <a:t>7</a:t>
            </a:r>
          </a:p>
        </p:txBody>
      </p:sp>
      <p:sp>
        <p:nvSpPr>
          <p:cNvPr id="48" name="Text Box 23">
            <a:extLst>
              <a:ext uri="{FF2B5EF4-FFF2-40B4-BE49-F238E27FC236}">
                <a16:creationId xmlns:a16="http://schemas.microsoft.com/office/drawing/2014/main" id="{4056E1B7-77B9-EA43-8A7B-03FAD50E0AF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15999" y="4813300"/>
            <a:ext cx="857683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600">
                <a:latin typeface="#9Slide07 IcielBaliho Script" pitchFamily="2" charset="77"/>
              </a:rPr>
              <a:t>1 ngày =  …. gi</a:t>
            </a:r>
            <a:r>
              <a:rPr lang="vi-VN" altLang="en-US" sz="3600">
                <a:latin typeface="#9Slide07 IcielBaliho Script" pitchFamily="2" charset="77"/>
              </a:rPr>
              <a:t>ờ</a:t>
            </a:r>
          </a:p>
        </p:txBody>
      </p:sp>
      <p:sp>
        <p:nvSpPr>
          <p:cNvPr id="49" name="Text Box 25">
            <a:extLst>
              <a:ext uri="{FF2B5EF4-FFF2-40B4-BE49-F238E27FC236}">
                <a16:creationId xmlns:a16="http://schemas.microsoft.com/office/drawing/2014/main" id="{FD88AC37-80D8-D74C-9D07-5C92EF1097D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15999" y="5270500"/>
            <a:ext cx="8086725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600" dirty="0">
                <a:latin typeface="#9Slide07 IcielBaliho Script" pitchFamily="2" charset="77"/>
              </a:rPr>
              <a:t>1 </a:t>
            </a:r>
            <a:r>
              <a:rPr lang="en-US" altLang="en-US" sz="3600" dirty="0" err="1">
                <a:latin typeface="#9Slide07 IcielBaliho Script" pitchFamily="2" charset="77"/>
              </a:rPr>
              <a:t>giờ</a:t>
            </a:r>
            <a:r>
              <a:rPr lang="en-US" altLang="en-US" sz="3600" dirty="0">
                <a:latin typeface="#9Slide07 IcielBaliho Script" pitchFamily="2" charset="77"/>
              </a:rPr>
              <a:t> =  ….  </a:t>
            </a:r>
            <a:r>
              <a:rPr lang="en-US" altLang="en-US" sz="3600" dirty="0" err="1">
                <a:latin typeface="#9Slide07 IcielBaliho Script" pitchFamily="2" charset="77"/>
              </a:rPr>
              <a:t>ph</a:t>
            </a:r>
            <a:r>
              <a:rPr lang="vi-VN" altLang="en-US" sz="3600" dirty="0">
                <a:latin typeface="#9Slide07 IcielBaliho Script" pitchFamily="2" charset="77"/>
              </a:rPr>
              <a:t>ú</a:t>
            </a:r>
            <a:r>
              <a:rPr lang="en-US" altLang="en-US" sz="3600" dirty="0">
                <a:latin typeface="#9Slide07 IcielBaliho Script" pitchFamily="2" charset="77"/>
              </a:rPr>
              <a:t>t</a:t>
            </a:r>
          </a:p>
        </p:txBody>
      </p:sp>
      <p:sp>
        <p:nvSpPr>
          <p:cNvPr id="50" name="Text Box 27">
            <a:extLst>
              <a:ext uri="{FF2B5EF4-FFF2-40B4-BE49-F238E27FC236}">
                <a16:creationId xmlns:a16="http://schemas.microsoft.com/office/drawing/2014/main" id="{244D3F38-99E4-7D4E-B4C2-D7A16294EAC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15999" y="5803900"/>
            <a:ext cx="9557039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600" dirty="0">
                <a:latin typeface="#9Slide07 IcielBaliho Script" pitchFamily="2" charset="77"/>
              </a:rPr>
              <a:t>1 </a:t>
            </a:r>
            <a:r>
              <a:rPr lang="en-US" altLang="en-US" sz="3600" dirty="0" err="1">
                <a:latin typeface="#9Slide07 IcielBaliho Script" pitchFamily="2" charset="77"/>
              </a:rPr>
              <a:t>phút</a:t>
            </a:r>
            <a:r>
              <a:rPr lang="en-US" altLang="en-US" sz="3600" dirty="0">
                <a:latin typeface="#9Slide07 IcielBaliho Script" pitchFamily="2" charset="77"/>
              </a:rPr>
              <a:t> =  …  </a:t>
            </a:r>
            <a:r>
              <a:rPr lang="en-US" altLang="en-US" sz="3600" dirty="0" err="1">
                <a:latin typeface="#9Slide07 IcielBaliho Script" pitchFamily="2" charset="77"/>
              </a:rPr>
              <a:t>giây</a:t>
            </a:r>
            <a:endParaRPr lang="en-US" altLang="en-US" sz="3600" dirty="0">
              <a:latin typeface="#9Slide07 IcielBaliho Script" pitchFamily="2" charset="77"/>
            </a:endParaRPr>
          </a:p>
        </p:txBody>
      </p:sp>
      <p:sp>
        <p:nvSpPr>
          <p:cNvPr id="51" name="Text Box 29">
            <a:extLst>
              <a:ext uri="{FF2B5EF4-FFF2-40B4-BE49-F238E27FC236}">
                <a16:creationId xmlns:a16="http://schemas.microsoft.com/office/drawing/2014/main" id="{346AFB90-EBEA-774C-8212-695DCA84578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73812" y="4764611"/>
            <a:ext cx="1960418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3600" dirty="0">
                <a:solidFill>
                  <a:srgbClr val="FF0066"/>
                </a:solidFill>
                <a:latin typeface="#9Slide07 IcielBaliho Script" pitchFamily="2" charset="77"/>
              </a:rPr>
              <a:t>24</a:t>
            </a:r>
          </a:p>
        </p:txBody>
      </p:sp>
      <p:sp>
        <p:nvSpPr>
          <p:cNvPr id="52" name="Text Box 30">
            <a:extLst>
              <a:ext uri="{FF2B5EF4-FFF2-40B4-BE49-F238E27FC236}">
                <a16:creationId xmlns:a16="http://schemas.microsoft.com/office/drawing/2014/main" id="{07FB50E6-228A-BD46-A416-BCA99ABA0FC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00561" y="5208369"/>
            <a:ext cx="1715366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3600" dirty="0">
                <a:solidFill>
                  <a:srgbClr val="FF0066"/>
                </a:solidFill>
                <a:latin typeface="#9Slide07 IcielBaliho Script" pitchFamily="2" charset="77"/>
              </a:rPr>
              <a:t>60  </a:t>
            </a:r>
          </a:p>
        </p:txBody>
      </p:sp>
      <p:sp>
        <p:nvSpPr>
          <p:cNvPr id="53" name="Text Box 31">
            <a:extLst>
              <a:ext uri="{FF2B5EF4-FFF2-40B4-BE49-F238E27FC236}">
                <a16:creationId xmlns:a16="http://schemas.microsoft.com/office/drawing/2014/main" id="{70F7EF2B-A067-1C4B-ABE9-FDBCC61AEC3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24001" y="5782825"/>
            <a:ext cx="1715366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3600" dirty="0">
                <a:solidFill>
                  <a:srgbClr val="FF0066"/>
                </a:solidFill>
                <a:latin typeface="#9Slide07 IcielBaliho Script" pitchFamily="2" charset="77"/>
              </a:rPr>
              <a:t>60</a:t>
            </a:r>
          </a:p>
        </p:txBody>
      </p:sp>
      <p:pic>
        <p:nvPicPr>
          <p:cNvPr id="1026" name="Picture 2" descr="Danh Sách Các Loại Cây Trồng Trong Game Plants vs. Zombies 2 Phần I">
            <a:extLst>
              <a:ext uri="{FF2B5EF4-FFF2-40B4-BE49-F238E27FC236}">
                <a16:creationId xmlns:a16="http://schemas.microsoft.com/office/drawing/2014/main" id="{5373F238-951E-7148-B8D6-A273490513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819" b="99555" l="1970" r="95455">
                        <a14:foregroundMark x1="20455" y1="2967" x2="23788" y2="14837"/>
                        <a14:foregroundMark x1="2121" y1="19436" x2="19091" y2="23739"/>
                        <a14:foregroundMark x1="19091" y1="23739" x2="21212" y2="23442"/>
                        <a14:foregroundMark x1="43182" y1="25371" x2="63182" y2="18991"/>
                        <a14:foregroundMark x1="44697" y1="22404" x2="49242" y2="21662"/>
                        <a14:foregroundMark x1="46970" y1="19436" x2="56061" y2="26855"/>
                        <a14:foregroundMark x1="86061" y1="21662" x2="92121" y2="35163"/>
                        <a14:foregroundMark x1="92121" y1="35163" x2="88636" y2="47923"/>
                        <a14:foregroundMark x1="93939" y1="24184" x2="95455" y2="37982"/>
                        <a14:foregroundMark x1="17727" y1="90653" x2="33636" y2="85905"/>
                        <a14:foregroundMark x1="45000" y1="85905" x2="71667" y2="90653"/>
                        <a14:foregroundMark x1="42424" y1="91098" x2="59091" y2="94065"/>
                        <a14:foregroundMark x1="27273" y1="99555" x2="30303" y2="9406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64617" y="2707793"/>
            <a:ext cx="3348037" cy="34192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692715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0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5" dur="2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0" dur="2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4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1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4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4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6" grpId="0"/>
      <p:bldP spid="27" grpId="0"/>
      <p:bldP spid="38" grpId="0"/>
      <p:bldP spid="41" grpId="0"/>
      <p:bldP spid="42" grpId="0"/>
      <p:bldP spid="43" grpId="0"/>
      <p:bldP spid="44" grpId="0"/>
      <p:bldP spid="47" grpId="0"/>
      <p:bldP spid="51" grpId="0"/>
      <p:bldP spid="52" grpId="0"/>
      <p:bldP spid="53" grpId="0"/>
    </p:bldLst>
  </p:timing>
  <p:extLst mod="1">
    <p:ext uri="{E180D4A7-C9FB-4DFB-919C-405C955672EB}">
      <p14:showEvtLst xmlns:p14="http://schemas.microsoft.com/office/powerpoint/2010/main">
        <p14:playEvt time="6337" objId="40"/>
        <p14:stopEvt time="8831" objId="40"/>
      </p14:showEvtLst>
    </p:ext>
  </p:extLs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>
            <a:extLst>
              <a:ext uri="{FF2B5EF4-FFF2-40B4-BE49-F238E27FC236}">
                <a16:creationId xmlns:a16="http://schemas.microsoft.com/office/drawing/2014/main" id="{D0C82F4A-D170-7347-9AEA-151B4A712385}"/>
              </a:ext>
            </a:extLst>
          </p:cNvPr>
          <p:cNvSpPr/>
          <p:nvPr/>
        </p:nvSpPr>
        <p:spPr>
          <a:xfrm>
            <a:off x="279400" y="152400"/>
            <a:ext cx="11811000" cy="6451600"/>
          </a:xfrm>
          <a:prstGeom prst="rect">
            <a:avLst/>
          </a:prstGeom>
          <a:solidFill>
            <a:srgbClr val="FFFFFF">
              <a:alpha val="9098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 dirty="0"/>
          </a:p>
        </p:txBody>
      </p:sp>
      <p:sp>
        <p:nvSpPr>
          <p:cNvPr id="21" name="Text Box 32">
            <a:extLst>
              <a:ext uri="{FF2B5EF4-FFF2-40B4-BE49-F238E27FC236}">
                <a16:creationId xmlns:a16="http://schemas.microsoft.com/office/drawing/2014/main" id="{314EE4D8-0070-514A-927A-83694AFA6B0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" y="152400"/>
            <a:ext cx="105918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4000" b="1" u="sng" dirty="0" err="1">
                <a:solidFill>
                  <a:srgbClr val="800000"/>
                </a:solidFill>
                <a:latin typeface="#9Slide07 IcielBaliho Script" pitchFamily="2" charset="77"/>
              </a:rPr>
              <a:t>Bài</a:t>
            </a:r>
            <a:r>
              <a:rPr lang="en-US" altLang="en-US" sz="4000" b="1" u="sng" dirty="0">
                <a:solidFill>
                  <a:srgbClr val="800000"/>
                </a:solidFill>
                <a:latin typeface="#9Slide07 IcielBaliho Script" pitchFamily="2" charset="77"/>
              </a:rPr>
              <a:t> 2</a:t>
            </a:r>
            <a:r>
              <a:rPr lang="en-US" altLang="en-US" sz="4000" b="1" dirty="0">
                <a:solidFill>
                  <a:srgbClr val="800000"/>
                </a:solidFill>
                <a:latin typeface="#9Slide07 IcielBaliho Script" pitchFamily="2" charset="77"/>
              </a:rPr>
              <a:t> : </a:t>
            </a:r>
            <a:r>
              <a:rPr lang="en-US" altLang="en-US" sz="4000" b="1" dirty="0" err="1">
                <a:solidFill>
                  <a:srgbClr val="800000"/>
                </a:solidFill>
                <a:latin typeface="#9Slide07 IcielBaliho Script" pitchFamily="2" charset="77"/>
              </a:rPr>
              <a:t>Viết</a:t>
            </a:r>
            <a:r>
              <a:rPr lang="en-US" altLang="en-US" sz="4000" b="1" dirty="0">
                <a:solidFill>
                  <a:srgbClr val="800000"/>
                </a:solidFill>
                <a:latin typeface="#9Slide07 IcielBaliho Script" pitchFamily="2" charset="77"/>
              </a:rPr>
              <a:t> </a:t>
            </a:r>
            <a:r>
              <a:rPr lang="en-US" altLang="en-US" sz="4000" b="1" dirty="0" err="1">
                <a:solidFill>
                  <a:srgbClr val="800000"/>
                </a:solidFill>
                <a:latin typeface="#9Slide07 IcielBaliho Script" pitchFamily="2" charset="77"/>
              </a:rPr>
              <a:t>số</a:t>
            </a:r>
            <a:r>
              <a:rPr lang="en-US" altLang="en-US" sz="4000" b="1" dirty="0">
                <a:solidFill>
                  <a:srgbClr val="800000"/>
                </a:solidFill>
                <a:latin typeface="#9Slide07 IcielBaliho Script" pitchFamily="2" charset="77"/>
              </a:rPr>
              <a:t> </a:t>
            </a:r>
            <a:r>
              <a:rPr lang="en-US" altLang="en-US" sz="4000" b="1" dirty="0" err="1">
                <a:solidFill>
                  <a:srgbClr val="800000"/>
                </a:solidFill>
                <a:latin typeface="#9Slide07 IcielBaliho Script" pitchFamily="2" charset="77"/>
              </a:rPr>
              <a:t>thích</a:t>
            </a:r>
            <a:r>
              <a:rPr lang="en-US" altLang="en-US" sz="4000" b="1" dirty="0">
                <a:solidFill>
                  <a:srgbClr val="800000"/>
                </a:solidFill>
                <a:latin typeface="#9Slide07 IcielBaliho Script" pitchFamily="2" charset="77"/>
              </a:rPr>
              <a:t> </a:t>
            </a:r>
            <a:r>
              <a:rPr lang="en-US" altLang="en-US" sz="4000" b="1" dirty="0" err="1">
                <a:solidFill>
                  <a:srgbClr val="800000"/>
                </a:solidFill>
                <a:latin typeface="#9Slide07 IcielBaliho Script" pitchFamily="2" charset="77"/>
              </a:rPr>
              <a:t>hợp</a:t>
            </a:r>
            <a:r>
              <a:rPr lang="en-US" altLang="en-US" sz="4000" b="1" dirty="0">
                <a:solidFill>
                  <a:srgbClr val="800000"/>
                </a:solidFill>
                <a:latin typeface="#9Slide07 IcielBaliho Script" pitchFamily="2" charset="77"/>
              </a:rPr>
              <a:t> </a:t>
            </a:r>
            <a:r>
              <a:rPr lang="en-US" altLang="en-US" sz="4000" b="1" dirty="0" err="1">
                <a:solidFill>
                  <a:srgbClr val="800000"/>
                </a:solidFill>
                <a:latin typeface="#9Slide07 IcielBaliho Script" pitchFamily="2" charset="77"/>
              </a:rPr>
              <a:t>vào</a:t>
            </a:r>
            <a:r>
              <a:rPr lang="en-US" altLang="en-US" sz="4000" b="1" dirty="0">
                <a:solidFill>
                  <a:srgbClr val="800000"/>
                </a:solidFill>
                <a:latin typeface="#9Slide07 IcielBaliho Script" pitchFamily="2" charset="77"/>
              </a:rPr>
              <a:t> </a:t>
            </a:r>
            <a:r>
              <a:rPr lang="en-US" altLang="en-US" sz="4000" b="1" dirty="0" err="1">
                <a:solidFill>
                  <a:srgbClr val="800000"/>
                </a:solidFill>
                <a:latin typeface="#9Slide07 IcielBaliho Script" pitchFamily="2" charset="77"/>
              </a:rPr>
              <a:t>chỗ</a:t>
            </a:r>
            <a:r>
              <a:rPr lang="en-US" altLang="en-US" sz="4000" b="1" dirty="0">
                <a:solidFill>
                  <a:srgbClr val="800000"/>
                </a:solidFill>
                <a:latin typeface="#9Slide07 IcielBaliho Script" pitchFamily="2" charset="77"/>
              </a:rPr>
              <a:t> </a:t>
            </a:r>
            <a:r>
              <a:rPr lang="en-US" altLang="en-US" sz="4000" b="1" dirty="0" err="1">
                <a:solidFill>
                  <a:srgbClr val="800000"/>
                </a:solidFill>
                <a:latin typeface="#9Slide07 IcielBaliho Script" pitchFamily="2" charset="77"/>
              </a:rPr>
              <a:t>chấm</a:t>
            </a:r>
            <a:r>
              <a:rPr lang="en-US" altLang="en-US" sz="4000" b="1" dirty="0">
                <a:solidFill>
                  <a:srgbClr val="800000"/>
                </a:solidFill>
                <a:latin typeface="#9Slide07 IcielBaliho Script" pitchFamily="2" charset="77"/>
              </a:rPr>
              <a:t> :</a:t>
            </a:r>
          </a:p>
        </p:txBody>
      </p:sp>
      <p:sp>
        <p:nvSpPr>
          <p:cNvPr id="27" name="Text Box 33">
            <a:extLst>
              <a:ext uri="{FF2B5EF4-FFF2-40B4-BE49-F238E27FC236}">
                <a16:creationId xmlns:a16="http://schemas.microsoft.com/office/drawing/2014/main" id="{54032116-CBE7-9945-80FE-456BCA12F4E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103188" y="914400"/>
            <a:ext cx="9053224" cy="15388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4000" dirty="0">
                <a:latin typeface="#9Slide07 IcielBaliho Script" pitchFamily="2" charset="77"/>
              </a:rPr>
              <a:t>     </a:t>
            </a:r>
            <a:r>
              <a:rPr lang="en-US" altLang="en-US" sz="3600" dirty="0">
                <a:latin typeface="#9Slide07 IcielBaliho Script" pitchFamily="2" charset="77"/>
              </a:rPr>
              <a:t>a)    2 </a:t>
            </a:r>
            <a:r>
              <a:rPr lang="en-US" altLang="en-US" sz="3600" dirty="0" err="1">
                <a:latin typeface="#9Slide07 IcielBaliho Script" pitchFamily="2" charset="77"/>
              </a:rPr>
              <a:t>năm</a:t>
            </a:r>
            <a:r>
              <a:rPr lang="en-US" altLang="en-US" sz="3600" dirty="0">
                <a:latin typeface="#9Slide07 IcielBaliho Script" pitchFamily="2" charset="77"/>
              </a:rPr>
              <a:t> 6 </a:t>
            </a:r>
            <a:r>
              <a:rPr lang="en-US" altLang="en-US" sz="3600" dirty="0" err="1">
                <a:latin typeface="#9Slide07 IcielBaliho Script" pitchFamily="2" charset="77"/>
              </a:rPr>
              <a:t>tháng</a:t>
            </a:r>
            <a:r>
              <a:rPr lang="en-US" altLang="en-US" sz="3600" dirty="0">
                <a:latin typeface="#9Slide07 IcielBaliho Script" pitchFamily="2" charset="77"/>
              </a:rPr>
              <a:t> = </a:t>
            </a:r>
            <a:r>
              <a:rPr lang="en-US" altLang="en-US" sz="3600" dirty="0">
                <a:latin typeface="#9Slide07 IcielBaliho Script" pitchFamily="2" charset="77"/>
                <a:cs typeface="Times New Roman" panose="02020603050405020304" pitchFamily="18" charset="0"/>
              </a:rPr>
              <a:t>……</a:t>
            </a:r>
            <a:r>
              <a:rPr lang="en-US" altLang="en-US" sz="3600" dirty="0">
                <a:latin typeface="#9Slide07 IcielBaliho Script" pitchFamily="2" charset="77"/>
              </a:rPr>
              <a:t> </a:t>
            </a:r>
            <a:r>
              <a:rPr lang="en-US" altLang="en-US" sz="3600" dirty="0" err="1">
                <a:latin typeface="#9Slide07 IcielBaliho Script" pitchFamily="2" charset="77"/>
              </a:rPr>
              <a:t>tháng</a:t>
            </a:r>
            <a:endParaRPr lang="en-US" altLang="en-US" sz="3600" dirty="0">
              <a:latin typeface="#9Slide07 IcielBaliho Script" pitchFamily="2" charset="77"/>
            </a:endParaRPr>
          </a:p>
          <a:p>
            <a:pPr eaLnBrk="1" hangingPunct="1">
              <a:spcBef>
                <a:spcPct val="50000"/>
              </a:spcBef>
            </a:pPr>
            <a:r>
              <a:rPr lang="en-US" altLang="en-US" sz="3600" dirty="0">
                <a:latin typeface="#9Slide07 IcielBaliho Script" pitchFamily="2" charset="77"/>
              </a:rPr>
              <a:t>              3 </a:t>
            </a:r>
            <a:r>
              <a:rPr lang="en-US" altLang="en-US" sz="3600" dirty="0" err="1">
                <a:latin typeface="#9Slide07 IcielBaliho Script" pitchFamily="2" charset="77"/>
              </a:rPr>
              <a:t>phút</a:t>
            </a:r>
            <a:r>
              <a:rPr lang="en-US" altLang="en-US" sz="3600" dirty="0">
                <a:latin typeface="#9Slide07 IcielBaliho Script" pitchFamily="2" charset="77"/>
              </a:rPr>
              <a:t> 40 </a:t>
            </a:r>
            <a:r>
              <a:rPr lang="en-US" altLang="en-US" sz="3600" dirty="0" err="1">
                <a:latin typeface="#9Slide07 IcielBaliho Script" pitchFamily="2" charset="77"/>
              </a:rPr>
              <a:t>giây</a:t>
            </a:r>
            <a:r>
              <a:rPr lang="en-US" altLang="en-US" sz="3600" dirty="0">
                <a:latin typeface="#9Slide07 IcielBaliho Script" pitchFamily="2" charset="77"/>
              </a:rPr>
              <a:t> = </a:t>
            </a:r>
            <a:r>
              <a:rPr lang="en-US" altLang="en-US" sz="3600" dirty="0">
                <a:latin typeface="#9Slide07 IcielBaliho Script" pitchFamily="2" charset="77"/>
                <a:cs typeface="Times New Roman" panose="02020603050405020304" pitchFamily="18" charset="0"/>
              </a:rPr>
              <a:t>……</a:t>
            </a:r>
            <a:r>
              <a:rPr lang="en-US" altLang="en-US" sz="3600" dirty="0">
                <a:latin typeface="#9Slide07 IcielBaliho Script" pitchFamily="2" charset="77"/>
              </a:rPr>
              <a:t> </a:t>
            </a:r>
            <a:r>
              <a:rPr lang="en-US" altLang="en-US" sz="3600" dirty="0" err="1">
                <a:latin typeface="#9Slide07 IcielBaliho Script" pitchFamily="2" charset="77"/>
              </a:rPr>
              <a:t>giây</a:t>
            </a:r>
            <a:endParaRPr lang="en-US" altLang="en-US" sz="3600" dirty="0">
              <a:latin typeface="#9Slide07 IcielBaliho Script" pitchFamily="2" charset="77"/>
              <a:cs typeface="Times New Roman" panose="02020603050405020304" pitchFamily="18" charset="0"/>
            </a:endParaRPr>
          </a:p>
        </p:txBody>
      </p:sp>
      <p:sp>
        <p:nvSpPr>
          <p:cNvPr id="30" name="Text Box 33">
            <a:extLst>
              <a:ext uri="{FF2B5EF4-FFF2-40B4-BE49-F238E27FC236}">
                <a16:creationId xmlns:a16="http://schemas.microsoft.com/office/drawing/2014/main" id="{DBAC1CF4-A7E3-254F-B1AA-9B7A9142342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0999" y="3600450"/>
            <a:ext cx="8458201" cy="1477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600" dirty="0">
                <a:latin typeface="#9Slide07 IcielBaliho Script" pitchFamily="2" charset="77"/>
              </a:rPr>
              <a:t>b)   28 </a:t>
            </a:r>
            <a:r>
              <a:rPr lang="en-US" altLang="en-US" sz="3600" dirty="0" err="1">
                <a:latin typeface="#9Slide07 IcielBaliho Script" pitchFamily="2" charset="77"/>
              </a:rPr>
              <a:t>tháng</a:t>
            </a:r>
            <a:r>
              <a:rPr lang="en-US" altLang="en-US" sz="3600" dirty="0">
                <a:latin typeface="#9Slide07 IcielBaliho Script" pitchFamily="2" charset="77"/>
              </a:rPr>
              <a:t>  = </a:t>
            </a:r>
            <a:r>
              <a:rPr lang="en-US" altLang="en-US" sz="3600" dirty="0">
                <a:latin typeface="#9Slide07 IcielBaliho Script" pitchFamily="2" charset="77"/>
                <a:cs typeface="Times New Roman" panose="02020603050405020304" pitchFamily="18" charset="0"/>
              </a:rPr>
              <a:t>……</a:t>
            </a:r>
            <a:r>
              <a:rPr lang="en-US" altLang="en-US" sz="3600" dirty="0">
                <a:latin typeface="#9Slide07 IcielBaliho Script" pitchFamily="2" charset="77"/>
              </a:rPr>
              <a:t> </a:t>
            </a:r>
            <a:r>
              <a:rPr lang="en-US" altLang="en-US" sz="3600" dirty="0" err="1">
                <a:latin typeface="#9Slide07 IcielBaliho Script" pitchFamily="2" charset="77"/>
              </a:rPr>
              <a:t>năm</a:t>
            </a:r>
            <a:r>
              <a:rPr lang="en-US" altLang="en-US" sz="3600" dirty="0">
                <a:latin typeface="#9Slide07 IcielBaliho Script" pitchFamily="2" charset="77"/>
              </a:rPr>
              <a:t> </a:t>
            </a:r>
            <a:r>
              <a:rPr lang="en-US" altLang="en-US" sz="3600" dirty="0">
                <a:latin typeface="#9Slide07 IcielBaliho Script" pitchFamily="2" charset="77"/>
                <a:cs typeface="Times New Roman" panose="02020603050405020304" pitchFamily="18" charset="0"/>
              </a:rPr>
              <a:t>……</a:t>
            </a:r>
            <a:r>
              <a:rPr lang="en-US" altLang="en-US" sz="3600" dirty="0">
                <a:latin typeface="#9Slide07 IcielBaliho Script" pitchFamily="2" charset="77"/>
              </a:rPr>
              <a:t> </a:t>
            </a:r>
            <a:r>
              <a:rPr lang="en-US" altLang="en-US" sz="3600" dirty="0" err="1">
                <a:latin typeface="#9Slide07 IcielBaliho Script" pitchFamily="2" charset="77"/>
              </a:rPr>
              <a:t>tháng</a:t>
            </a:r>
            <a:endParaRPr lang="en-US" altLang="en-US" sz="3600" dirty="0">
              <a:latin typeface="#9Slide07 IcielBaliho Script" pitchFamily="2" charset="77"/>
            </a:endParaRPr>
          </a:p>
          <a:p>
            <a:pPr eaLnBrk="1" hangingPunct="1">
              <a:spcBef>
                <a:spcPct val="50000"/>
              </a:spcBef>
            </a:pPr>
            <a:r>
              <a:rPr lang="en-US" altLang="en-US" sz="3600" dirty="0">
                <a:latin typeface="#9Slide07 IcielBaliho Script" pitchFamily="2" charset="77"/>
              </a:rPr>
              <a:t>       150 </a:t>
            </a:r>
            <a:r>
              <a:rPr lang="en-US" altLang="en-US" sz="3600" dirty="0" err="1">
                <a:latin typeface="#9Slide07 IcielBaliho Script" pitchFamily="2" charset="77"/>
              </a:rPr>
              <a:t>giây</a:t>
            </a:r>
            <a:r>
              <a:rPr lang="en-US" altLang="en-US" sz="3600" dirty="0">
                <a:latin typeface="#9Slide07 IcielBaliho Script" pitchFamily="2" charset="77"/>
              </a:rPr>
              <a:t>  = </a:t>
            </a:r>
            <a:r>
              <a:rPr lang="en-US" altLang="en-US" sz="3600" dirty="0">
                <a:latin typeface="#9Slide07 IcielBaliho Script" pitchFamily="2" charset="77"/>
                <a:cs typeface="Times New Roman" panose="02020603050405020304" pitchFamily="18" charset="0"/>
              </a:rPr>
              <a:t>……</a:t>
            </a:r>
            <a:r>
              <a:rPr lang="en-US" altLang="en-US" sz="3600" dirty="0">
                <a:latin typeface="#9Slide07 IcielBaliho Script" pitchFamily="2" charset="77"/>
              </a:rPr>
              <a:t> </a:t>
            </a:r>
            <a:r>
              <a:rPr lang="en-US" altLang="en-US" sz="3600" dirty="0" err="1">
                <a:latin typeface="#9Slide07 IcielBaliho Script" pitchFamily="2" charset="77"/>
              </a:rPr>
              <a:t>phút</a:t>
            </a:r>
            <a:r>
              <a:rPr lang="en-US" altLang="en-US" sz="3600" dirty="0">
                <a:latin typeface="#9Slide07 IcielBaliho Script" pitchFamily="2" charset="77"/>
              </a:rPr>
              <a:t> </a:t>
            </a:r>
            <a:r>
              <a:rPr lang="en-US" altLang="en-US" sz="3600" dirty="0">
                <a:latin typeface="#9Slide07 IcielBaliho Script" pitchFamily="2" charset="77"/>
                <a:cs typeface="Times New Roman" panose="02020603050405020304" pitchFamily="18" charset="0"/>
              </a:rPr>
              <a:t>……</a:t>
            </a:r>
            <a:r>
              <a:rPr lang="en-US" altLang="en-US" sz="3600" dirty="0">
                <a:latin typeface="#9Slide07 IcielBaliho Script" pitchFamily="2" charset="77"/>
              </a:rPr>
              <a:t> </a:t>
            </a:r>
            <a:r>
              <a:rPr lang="en-US" altLang="en-US" sz="3600" dirty="0" err="1">
                <a:latin typeface="#9Slide07 IcielBaliho Script" pitchFamily="2" charset="77"/>
              </a:rPr>
              <a:t>giây</a:t>
            </a:r>
            <a:endParaRPr lang="en-US" altLang="en-US" sz="3600" dirty="0">
              <a:latin typeface="#9Slide07 IcielBaliho Script" pitchFamily="2" charset="77"/>
              <a:cs typeface="Times New Roman" panose="02020603050405020304" pitchFamily="18" charset="0"/>
            </a:endParaRPr>
          </a:p>
        </p:txBody>
      </p:sp>
      <p:sp>
        <p:nvSpPr>
          <p:cNvPr id="31" name="Text Box 33">
            <a:extLst>
              <a:ext uri="{FF2B5EF4-FFF2-40B4-BE49-F238E27FC236}">
                <a16:creationId xmlns:a16="http://schemas.microsoft.com/office/drawing/2014/main" id="{411D6E72-AAB9-F14F-B1D0-921D806E815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84900" y="1360675"/>
            <a:ext cx="7329487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3600" dirty="0">
                <a:solidFill>
                  <a:srgbClr val="0000FF"/>
                </a:solidFill>
                <a:latin typeface="#9Slide07 IcielBaliho Script" pitchFamily="2" charset="77"/>
              </a:rPr>
              <a:t> </a:t>
            </a:r>
            <a:r>
              <a:rPr lang="vi-VN" altLang="en-US" sz="3200" dirty="0">
                <a:solidFill>
                  <a:srgbClr val="FF0000"/>
                </a:solidFill>
                <a:latin typeface="#9Slide07 IcielBaliho Script" pitchFamily="2" charset="77"/>
              </a:rPr>
              <a:t>2 năm 6 tháng = 2 x 12 + 6 = 30 tháng</a:t>
            </a:r>
            <a:endParaRPr lang="vi-VN" altLang="en-US" sz="3200" dirty="0">
              <a:solidFill>
                <a:srgbClr val="FF0000"/>
              </a:solidFill>
              <a:latin typeface="#9Slide07 IcielBaliho Script" pitchFamily="2" charset="77"/>
              <a:cs typeface="Times New Roman" panose="02020603050405020304" pitchFamily="18" charset="0"/>
            </a:endParaRPr>
          </a:p>
        </p:txBody>
      </p:sp>
      <p:sp>
        <p:nvSpPr>
          <p:cNvPr id="32" name="Text Box 33">
            <a:extLst>
              <a:ext uri="{FF2B5EF4-FFF2-40B4-BE49-F238E27FC236}">
                <a16:creationId xmlns:a16="http://schemas.microsoft.com/office/drawing/2014/main" id="{80CC4963-9B0D-ED4A-85D8-297091B2706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70870" y="3674561"/>
            <a:ext cx="5830888" cy="12618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4000" dirty="0">
                <a:solidFill>
                  <a:srgbClr val="0000FF"/>
                </a:solidFill>
                <a:latin typeface="#9Slide07 IcielBaliho Script" pitchFamily="2" charset="77"/>
              </a:rPr>
              <a:t>  </a:t>
            </a:r>
            <a:r>
              <a:rPr lang="vi-VN" altLang="en-US" sz="4000" dirty="0">
                <a:solidFill>
                  <a:srgbClr val="0000FF"/>
                </a:solidFill>
                <a:latin typeface="#9Slide07 IcielBaliho Script" pitchFamily="2" charset="77"/>
              </a:rPr>
              <a:t>    </a:t>
            </a:r>
            <a:r>
              <a:rPr lang="vi-VN" altLang="en-US" sz="3600" dirty="0">
                <a:solidFill>
                  <a:srgbClr val="FF0000"/>
                </a:solidFill>
                <a:latin typeface="#9Slide07 IcielBaliho Script" pitchFamily="2" charset="77"/>
              </a:rPr>
              <a:t>28 : 12 = 2 dư 4. </a:t>
            </a:r>
          </a:p>
          <a:p>
            <a:r>
              <a:rPr lang="vi-VN" altLang="en-US" sz="3600" dirty="0">
                <a:solidFill>
                  <a:srgbClr val="FF0000"/>
                </a:solidFill>
                <a:latin typeface="#9Slide07 IcielBaliho Script" pitchFamily="2" charset="77"/>
              </a:rPr>
              <a:t>   28 tháng = 2  năm 4 tháng</a:t>
            </a:r>
            <a:endParaRPr lang="vi-VN" altLang="en-US" sz="3600" dirty="0">
              <a:solidFill>
                <a:srgbClr val="FF0000"/>
              </a:solidFill>
              <a:latin typeface="#9Slide07 IcielBaliho Script" pitchFamily="2" charset="77"/>
              <a:cs typeface="Times New Roman" panose="02020603050405020304" pitchFamily="18" charset="0"/>
            </a:endParaRPr>
          </a:p>
        </p:txBody>
      </p:sp>
      <p:sp>
        <p:nvSpPr>
          <p:cNvPr id="33" name="Rectangle 9">
            <a:extLst>
              <a:ext uri="{FF2B5EF4-FFF2-40B4-BE49-F238E27FC236}">
                <a16:creationId xmlns:a16="http://schemas.microsoft.com/office/drawing/2014/main" id="{173E7EE0-DF43-BE46-BD56-19E31802CEE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43934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vi-VN" alt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0351838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  <p:bldP spid="30" grpId="0"/>
      <p:bldP spid="31" grpId="0"/>
      <p:bldP spid="32" grpId="0"/>
    </p:bldLst>
  </p:timing>
  <p:extLst mod="1">
    <p:ext uri="{E180D4A7-C9FB-4DFB-919C-405C955672EB}">
      <p14:showEvtLst xmlns:p14="http://schemas.microsoft.com/office/powerpoint/2010/main">
        <p14:playEvt time="2539" objId="26"/>
        <p14:stopEvt time="6245" objId="26"/>
      </p14:showEvtLst>
    </p:ext>
  </p:extLs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>
            <a:extLst>
              <a:ext uri="{FF2B5EF4-FFF2-40B4-BE49-F238E27FC236}">
                <a16:creationId xmlns:a16="http://schemas.microsoft.com/office/drawing/2014/main" id="{D0C82F4A-D170-7347-9AEA-151B4A712385}"/>
              </a:ext>
            </a:extLst>
          </p:cNvPr>
          <p:cNvSpPr/>
          <p:nvPr/>
        </p:nvSpPr>
        <p:spPr>
          <a:xfrm>
            <a:off x="279400" y="152400"/>
            <a:ext cx="11811000" cy="6451600"/>
          </a:xfrm>
          <a:prstGeom prst="rect">
            <a:avLst/>
          </a:prstGeom>
          <a:solidFill>
            <a:srgbClr val="FFFFFF">
              <a:alpha val="9098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21" name="Text Box 32">
            <a:extLst>
              <a:ext uri="{FF2B5EF4-FFF2-40B4-BE49-F238E27FC236}">
                <a16:creationId xmlns:a16="http://schemas.microsoft.com/office/drawing/2014/main" id="{314EE4D8-0070-514A-927A-83694AFA6B0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" y="152400"/>
            <a:ext cx="8069263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600" b="1" u="sng" dirty="0" err="1">
                <a:solidFill>
                  <a:srgbClr val="800000"/>
                </a:solidFill>
                <a:latin typeface="#9Slide07 IcielBaliho Script" pitchFamily="2" charset="77"/>
              </a:rPr>
              <a:t>Bài</a:t>
            </a:r>
            <a:r>
              <a:rPr lang="en-US" altLang="en-US" sz="3600" b="1" u="sng" dirty="0">
                <a:solidFill>
                  <a:srgbClr val="800000"/>
                </a:solidFill>
                <a:latin typeface="#9Slide07 IcielBaliho Script" pitchFamily="2" charset="77"/>
              </a:rPr>
              <a:t> 2</a:t>
            </a:r>
            <a:r>
              <a:rPr lang="en-US" altLang="en-US" sz="3600" b="1" dirty="0">
                <a:solidFill>
                  <a:srgbClr val="800000"/>
                </a:solidFill>
                <a:latin typeface="#9Slide07 IcielBaliho Script" pitchFamily="2" charset="77"/>
              </a:rPr>
              <a:t> : </a:t>
            </a:r>
            <a:r>
              <a:rPr lang="en-US" altLang="en-US" sz="3600" b="1" dirty="0" err="1">
                <a:solidFill>
                  <a:srgbClr val="800000"/>
                </a:solidFill>
                <a:latin typeface="#9Slide07 IcielBaliho Script" pitchFamily="2" charset="77"/>
              </a:rPr>
              <a:t>Viết</a:t>
            </a:r>
            <a:r>
              <a:rPr lang="en-US" altLang="en-US" sz="3600" b="1" dirty="0">
                <a:solidFill>
                  <a:srgbClr val="800000"/>
                </a:solidFill>
                <a:latin typeface="#9Slide07 IcielBaliho Script" pitchFamily="2" charset="77"/>
              </a:rPr>
              <a:t> </a:t>
            </a:r>
            <a:r>
              <a:rPr lang="en-US" altLang="en-US" sz="3600" b="1" dirty="0" err="1">
                <a:solidFill>
                  <a:srgbClr val="800000"/>
                </a:solidFill>
                <a:latin typeface="#9Slide07 IcielBaliho Script" pitchFamily="2" charset="77"/>
              </a:rPr>
              <a:t>số</a:t>
            </a:r>
            <a:r>
              <a:rPr lang="en-US" altLang="en-US" sz="3600" b="1" dirty="0">
                <a:solidFill>
                  <a:srgbClr val="800000"/>
                </a:solidFill>
                <a:latin typeface="#9Slide07 IcielBaliho Script" pitchFamily="2" charset="77"/>
              </a:rPr>
              <a:t> </a:t>
            </a:r>
            <a:r>
              <a:rPr lang="en-US" altLang="en-US" sz="3600" b="1" dirty="0" err="1">
                <a:solidFill>
                  <a:srgbClr val="800000"/>
                </a:solidFill>
                <a:latin typeface="#9Slide07 IcielBaliho Script" pitchFamily="2" charset="77"/>
              </a:rPr>
              <a:t>thích</a:t>
            </a:r>
            <a:r>
              <a:rPr lang="en-US" altLang="en-US" sz="3600" b="1" dirty="0">
                <a:solidFill>
                  <a:srgbClr val="800000"/>
                </a:solidFill>
                <a:latin typeface="#9Slide07 IcielBaliho Script" pitchFamily="2" charset="77"/>
              </a:rPr>
              <a:t> </a:t>
            </a:r>
            <a:r>
              <a:rPr lang="en-US" altLang="en-US" sz="3600" b="1" dirty="0" err="1">
                <a:solidFill>
                  <a:srgbClr val="800000"/>
                </a:solidFill>
                <a:latin typeface="#9Slide07 IcielBaliho Script" pitchFamily="2" charset="77"/>
              </a:rPr>
              <a:t>hợp</a:t>
            </a:r>
            <a:r>
              <a:rPr lang="en-US" altLang="en-US" sz="3600" b="1" dirty="0">
                <a:solidFill>
                  <a:srgbClr val="800000"/>
                </a:solidFill>
                <a:latin typeface="#9Slide07 IcielBaliho Script" pitchFamily="2" charset="77"/>
              </a:rPr>
              <a:t> </a:t>
            </a:r>
            <a:r>
              <a:rPr lang="en-US" altLang="en-US" sz="3600" b="1" dirty="0" err="1">
                <a:solidFill>
                  <a:srgbClr val="800000"/>
                </a:solidFill>
                <a:latin typeface="#9Slide07 IcielBaliho Script" pitchFamily="2" charset="77"/>
              </a:rPr>
              <a:t>vào</a:t>
            </a:r>
            <a:r>
              <a:rPr lang="en-US" altLang="en-US" sz="3600" b="1" dirty="0">
                <a:solidFill>
                  <a:srgbClr val="800000"/>
                </a:solidFill>
                <a:latin typeface="#9Slide07 IcielBaliho Script" pitchFamily="2" charset="77"/>
              </a:rPr>
              <a:t> </a:t>
            </a:r>
            <a:r>
              <a:rPr lang="en-US" altLang="en-US" sz="3600" b="1" dirty="0" err="1">
                <a:solidFill>
                  <a:srgbClr val="800000"/>
                </a:solidFill>
                <a:latin typeface="#9Slide07 IcielBaliho Script" pitchFamily="2" charset="77"/>
              </a:rPr>
              <a:t>chỗ</a:t>
            </a:r>
            <a:r>
              <a:rPr lang="en-US" altLang="en-US" sz="3600" b="1" dirty="0">
                <a:solidFill>
                  <a:srgbClr val="800000"/>
                </a:solidFill>
                <a:latin typeface="#9Slide07 IcielBaliho Script" pitchFamily="2" charset="77"/>
              </a:rPr>
              <a:t> </a:t>
            </a:r>
            <a:r>
              <a:rPr lang="en-US" altLang="en-US" sz="3600" b="1" dirty="0" err="1">
                <a:solidFill>
                  <a:srgbClr val="800000"/>
                </a:solidFill>
                <a:latin typeface="#9Slide07 IcielBaliho Script" pitchFamily="2" charset="77"/>
              </a:rPr>
              <a:t>chấm</a:t>
            </a:r>
            <a:r>
              <a:rPr lang="en-US" altLang="en-US" sz="3600" b="1" dirty="0">
                <a:solidFill>
                  <a:srgbClr val="800000"/>
                </a:solidFill>
                <a:latin typeface="#9Slide07 IcielBaliho Script" pitchFamily="2" charset="77"/>
              </a:rPr>
              <a:t> :</a:t>
            </a: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5E2B20BA-E380-7545-A8FF-C84E25BC1E71}"/>
              </a:ext>
            </a:extLst>
          </p:cNvPr>
          <p:cNvSpPr>
            <a:spLocks noChangeArrowheads="1"/>
          </p:cNvSpPr>
          <p:nvPr/>
        </p:nvSpPr>
        <p:spPr bwMode="auto">
          <a:xfrm>
            <a:off x="854076" y="736600"/>
            <a:ext cx="7196137" cy="35394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200" dirty="0">
                <a:latin typeface="#9Slide07 IcielBaliho Script" pitchFamily="2" charset="77"/>
              </a:rPr>
              <a:t>c)   60 </a:t>
            </a:r>
            <a:r>
              <a:rPr lang="en-US" altLang="en-US" sz="3200" dirty="0" err="1">
                <a:latin typeface="#9Slide07 IcielBaliho Script" pitchFamily="2" charset="77"/>
              </a:rPr>
              <a:t>phút</a:t>
            </a:r>
            <a:r>
              <a:rPr lang="en-US" altLang="en-US" sz="3200" dirty="0">
                <a:latin typeface="#9Slide07 IcielBaliho Script" pitchFamily="2" charset="77"/>
              </a:rPr>
              <a:t> = </a:t>
            </a:r>
            <a:r>
              <a:rPr lang="en-US" altLang="en-US" sz="3200" dirty="0">
                <a:latin typeface="#9Slide07 IcielBaliho Script" pitchFamily="2" charset="77"/>
                <a:cs typeface="Times New Roman" panose="02020603050405020304" pitchFamily="18" charset="0"/>
              </a:rPr>
              <a:t>……</a:t>
            </a:r>
            <a:r>
              <a:rPr lang="en-US" altLang="en-US" sz="3200" dirty="0">
                <a:latin typeface="#9Slide07 IcielBaliho Script" pitchFamily="2" charset="77"/>
              </a:rPr>
              <a:t> </a:t>
            </a:r>
            <a:r>
              <a:rPr lang="en-US" altLang="en-US" sz="3200" dirty="0" err="1">
                <a:latin typeface="#9Slide07 IcielBaliho Script" pitchFamily="2" charset="77"/>
              </a:rPr>
              <a:t>giờ</a:t>
            </a:r>
            <a:endParaRPr lang="en-US" altLang="en-US" sz="3200" dirty="0">
              <a:latin typeface="#9Slide07 IcielBaliho Script" pitchFamily="2" charset="77"/>
            </a:endParaRPr>
          </a:p>
          <a:p>
            <a:pPr eaLnBrk="1" hangingPunct="1">
              <a:spcBef>
                <a:spcPct val="50000"/>
              </a:spcBef>
            </a:pPr>
            <a:r>
              <a:rPr lang="en-US" altLang="en-US" sz="3200" dirty="0">
                <a:latin typeface="#9Slide07 IcielBaliho Script" pitchFamily="2" charset="77"/>
              </a:rPr>
              <a:t>      45 </a:t>
            </a:r>
            <a:r>
              <a:rPr lang="en-US" altLang="en-US" sz="3200" dirty="0" err="1">
                <a:latin typeface="#9Slide07 IcielBaliho Script" pitchFamily="2" charset="77"/>
              </a:rPr>
              <a:t>phút</a:t>
            </a:r>
            <a:r>
              <a:rPr lang="en-US" altLang="en-US" sz="3200" dirty="0">
                <a:latin typeface="#9Slide07 IcielBaliho Script" pitchFamily="2" charset="77"/>
              </a:rPr>
              <a:t> = </a:t>
            </a:r>
            <a:r>
              <a:rPr lang="en-US" altLang="en-US" sz="3200" dirty="0">
                <a:latin typeface="#9Slide07 IcielBaliho Script" pitchFamily="2" charset="77"/>
                <a:cs typeface="Times New Roman" panose="02020603050405020304" pitchFamily="18" charset="0"/>
              </a:rPr>
              <a:t>……</a:t>
            </a:r>
            <a:r>
              <a:rPr lang="en-US" altLang="en-US" sz="3200" dirty="0">
                <a:latin typeface="#9Slide07 IcielBaliho Script" pitchFamily="2" charset="77"/>
              </a:rPr>
              <a:t> </a:t>
            </a:r>
            <a:r>
              <a:rPr lang="en-US" altLang="en-US" sz="3200" dirty="0" err="1">
                <a:latin typeface="#9Slide07 IcielBaliho Script" pitchFamily="2" charset="77"/>
              </a:rPr>
              <a:t>giờ</a:t>
            </a:r>
            <a:r>
              <a:rPr lang="en-US" altLang="en-US" sz="3200" dirty="0">
                <a:latin typeface="#9Slide07 IcielBaliho Script" pitchFamily="2" charset="77"/>
              </a:rPr>
              <a:t>  = 0,</a:t>
            </a:r>
            <a:r>
              <a:rPr lang="en-US" altLang="en-US" sz="3200" dirty="0">
                <a:latin typeface="#9Slide07 IcielBaliho Script" pitchFamily="2" charset="77"/>
                <a:cs typeface="Times New Roman" panose="02020603050405020304" pitchFamily="18" charset="0"/>
              </a:rPr>
              <a:t>……</a:t>
            </a:r>
            <a:r>
              <a:rPr lang="en-US" altLang="en-US" sz="3200" dirty="0">
                <a:latin typeface="#9Slide07 IcielBaliho Script" pitchFamily="2" charset="77"/>
              </a:rPr>
              <a:t> </a:t>
            </a:r>
            <a:r>
              <a:rPr lang="en-US" altLang="en-US" sz="3200" dirty="0" err="1">
                <a:latin typeface="#9Slide07 IcielBaliho Script" pitchFamily="2" charset="77"/>
              </a:rPr>
              <a:t>giờ</a:t>
            </a:r>
            <a:endParaRPr lang="en-US" altLang="en-US" sz="3200" dirty="0">
              <a:latin typeface="#9Slide07 IcielBaliho Script" pitchFamily="2" charset="77"/>
            </a:endParaRPr>
          </a:p>
          <a:p>
            <a:pPr eaLnBrk="1" hangingPunct="1">
              <a:spcBef>
                <a:spcPct val="50000"/>
              </a:spcBef>
            </a:pPr>
            <a:r>
              <a:rPr lang="en-US" altLang="en-US" sz="3200" dirty="0">
                <a:latin typeface="#9Slide07 IcielBaliho Script" pitchFamily="2" charset="77"/>
              </a:rPr>
              <a:t>      15 </a:t>
            </a:r>
            <a:r>
              <a:rPr lang="en-US" altLang="en-US" sz="3200" dirty="0" err="1">
                <a:latin typeface="#9Slide07 IcielBaliho Script" pitchFamily="2" charset="77"/>
              </a:rPr>
              <a:t>phút</a:t>
            </a:r>
            <a:r>
              <a:rPr lang="en-US" altLang="en-US" sz="3200" dirty="0">
                <a:latin typeface="#9Slide07 IcielBaliho Script" pitchFamily="2" charset="77"/>
              </a:rPr>
              <a:t> = </a:t>
            </a:r>
            <a:r>
              <a:rPr lang="en-US" altLang="en-US" sz="3200" dirty="0">
                <a:latin typeface="#9Slide07 IcielBaliho Script" pitchFamily="2" charset="77"/>
                <a:cs typeface="Times New Roman" panose="02020603050405020304" pitchFamily="18" charset="0"/>
              </a:rPr>
              <a:t>……</a:t>
            </a:r>
            <a:r>
              <a:rPr lang="en-US" altLang="en-US" sz="3200" dirty="0">
                <a:latin typeface="#9Slide07 IcielBaliho Script" pitchFamily="2" charset="77"/>
              </a:rPr>
              <a:t> </a:t>
            </a:r>
            <a:r>
              <a:rPr lang="en-US" altLang="en-US" sz="3200" dirty="0" err="1">
                <a:latin typeface="#9Slide07 IcielBaliho Script" pitchFamily="2" charset="77"/>
              </a:rPr>
              <a:t>giờ</a:t>
            </a:r>
            <a:r>
              <a:rPr lang="en-US" altLang="en-US" sz="3200" dirty="0">
                <a:latin typeface="#9Slide07 IcielBaliho Script" pitchFamily="2" charset="77"/>
              </a:rPr>
              <a:t> = 0,</a:t>
            </a:r>
            <a:r>
              <a:rPr lang="en-US" altLang="en-US" sz="3200" dirty="0">
                <a:latin typeface="#9Slide07 IcielBaliho Script" pitchFamily="2" charset="77"/>
                <a:cs typeface="Times New Roman" panose="02020603050405020304" pitchFamily="18" charset="0"/>
              </a:rPr>
              <a:t>……</a:t>
            </a:r>
            <a:r>
              <a:rPr lang="en-US" altLang="en-US" sz="3200" dirty="0">
                <a:latin typeface="#9Slide07 IcielBaliho Script" pitchFamily="2" charset="77"/>
              </a:rPr>
              <a:t> </a:t>
            </a:r>
            <a:r>
              <a:rPr lang="en-US" altLang="en-US" sz="3200" dirty="0" err="1">
                <a:latin typeface="#9Slide07 IcielBaliho Script" pitchFamily="2" charset="77"/>
              </a:rPr>
              <a:t>giờ</a:t>
            </a:r>
            <a:endParaRPr lang="en-US" altLang="en-US" sz="3200" dirty="0">
              <a:latin typeface="#9Slide07 IcielBaliho Script" pitchFamily="2" charset="77"/>
            </a:endParaRPr>
          </a:p>
          <a:p>
            <a:pPr eaLnBrk="1" hangingPunct="1">
              <a:spcBef>
                <a:spcPct val="50000"/>
              </a:spcBef>
            </a:pPr>
            <a:r>
              <a:rPr lang="en-US" altLang="en-US" sz="3200" dirty="0">
                <a:latin typeface="#9Slide07 IcielBaliho Script" pitchFamily="2" charset="77"/>
              </a:rPr>
              <a:t>      1 </a:t>
            </a:r>
            <a:r>
              <a:rPr lang="en-US" altLang="en-US" sz="3200" dirty="0" err="1">
                <a:latin typeface="#9Slide07 IcielBaliho Script" pitchFamily="2" charset="77"/>
              </a:rPr>
              <a:t>giờ</a:t>
            </a:r>
            <a:r>
              <a:rPr lang="en-US" altLang="en-US" sz="3200" dirty="0">
                <a:latin typeface="#9Slide07 IcielBaliho Script" pitchFamily="2" charset="77"/>
              </a:rPr>
              <a:t>  30 </a:t>
            </a:r>
            <a:r>
              <a:rPr lang="en-US" altLang="en-US" sz="3200" dirty="0" err="1">
                <a:latin typeface="#9Slide07 IcielBaliho Script" pitchFamily="2" charset="77"/>
              </a:rPr>
              <a:t>phút</a:t>
            </a:r>
            <a:r>
              <a:rPr lang="en-US" altLang="en-US" sz="3200" dirty="0">
                <a:latin typeface="#9Slide07 IcielBaliho Script" pitchFamily="2" charset="77"/>
              </a:rPr>
              <a:t> = </a:t>
            </a:r>
            <a:r>
              <a:rPr lang="en-US" altLang="en-US" sz="3200" dirty="0">
                <a:latin typeface="#9Slide07 IcielBaliho Script" pitchFamily="2" charset="77"/>
                <a:cs typeface="Times New Roman" panose="02020603050405020304" pitchFamily="18" charset="0"/>
              </a:rPr>
              <a:t>……</a:t>
            </a:r>
            <a:r>
              <a:rPr lang="en-US" altLang="en-US" sz="3200" dirty="0">
                <a:latin typeface="#9Slide07 IcielBaliho Script" pitchFamily="2" charset="77"/>
              </a:rPr>
              <a:t> </a:t>
            </a:r>
            <a:r>
              <a:rPr lang="en-US" altLang="en-US" sz="3200" dirty="0" err="1">
                <a:latin typeface="#9Slide07 IcielBaliho Script" pitchFamily="2" charset="77"/>
              </a:rPr>
              <a:t>giờ</a:t>
            </a:r>
            <a:endParaRPr lang="en-US" altLang="en-US" sz="3200" dirty="0">
              <a:latin typeface="#9Slide07 IcielBaliho Script" pitchFamily="2" charset="77"/>
            </a:endParaRPr>
          </a:p>
          <a:p>
            <a:pPr eaLnBrk="1" hangingPunct="1">
              <a:spcBef>
                <a:spcPct val="50000"/>
              </a:spcBef>
            </a:pPr>
            <a:r>
              <a:rPr lang="en-US" altLang="en-US" sz="3200" dirty="0">
                <a:latin typeface="#9Slide07 IcielBaliho Script" pitchFamily="2" charset="77"/>
              </a:rPr>
              <a:t>      90 </a:t>
            </a:r>
            <a:r>
              <a:rPr lang="en-US" altLang="en-US" sz="3200" dirty="0" err="1">
                <a:latin typeface="#9Slide07 IcielBaliho Script" pitchFamily="2" charset="77"/>
              </a:rPr>
              <a:t>phút</a:t>
            </a:r>
            <a:r>
              <a:rPr lang="en-US" altLang="en-US" sz="3200" dirty="0">
                <a:latin typeface="#9Slide07 IcielBaliho Script" pitchFamily="2" charset="77"/>
              </a:rPr>
              <a:t> = </a:t>
            </a:r>
            <a:r>
              <a:rPr lang="en-US" altLang="en-US" sz="3200" dirty="0">
                <a:latin typeface="#9Slide07 IcielBaliho Script" pitchFamily="2" charset="77"/>
                <a:cs typeface="Times New Roman" panose="02020603050405020304" pitchFamily="18" charset="0"/>
              </a:rPr>
              <a:t>……</a:t>
            </a:r>
            <a:r>
              <a:rPr lang="en-US" altLang="en-US" sz="3200" dirty="0">
                <a:latin typeface="#9Slide07 IcielBaliho Script" pitchFamily="2" charset="77"/>
              </a:rPr>
              <a:t> </a:t>
            </a:r>
            <a:r>
              <a:rPr lang="en-US" altLang="en-US" sz="3200" dirty="0" err="1">
                <a:latin typeface="#9Slide07 IcielBaliho Script" pitchFamily="2" charset="77"/>
              </a:rPr>
              <a:t>giờ</a:t>
            </a:r>
            <a:endParaRPr lang="en-US" altLang="en-US" sz="3200" dirty="0">
              <a:latin typeface="#9Slide07 IcielBaliho Script" pitchFamily="2" charset="77"/>
              <a:cs typeface="Times New Roman" panose="02020603050405020304" pitchFamily="18" charset="0"/>
            </a:endParaRP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04EC72C1-4548-5E4A-ABB1-643B48AFBAE6}"/>
              </a:ext>
            </a:extLst>
          </p:cNvPr>
          <p:cNvSpPr>
            <a:spLocks noChangeArrowheads="1"/>
          </p:cNvSpPr>
          <p:nvPr/>
        </p:nvSpPr>
        <p:spPr bwMode="auto">
          <a:xfrm>
            <a:off x="854076" y="4430493"/>
            <a:ext cx="4572000" cy="20621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 dirty="0">
                <a:latin typeface="#9Slide07 IcielBaliho Script" pitchFamily="2" charset="77"/>
              </a:rPr>
              <a:t> </a:t>
            </a:r>
            <a:r>
              <a:rPr lang="en-US" altLang="en-US" sz="3200" dirty="0">
                <a:latin typeface="#9Slide07 IcielBaliho Script" pitchFamily="2" charset="77"/>
              </a:rPr>
              <a:t>d)  60 </a:t>
            </a:r>
            <a:r>
              <a:rPr lang="en-US" altLang="en-US" sz="3200" dirty="0" err="1">
                <a:latin typeface="#9Slide07 IcielBaliho Script" pitchFamily="2" charset="77"/>
              </a:rPr>
              <a:t>giây</a:t>
            </a:r>
            <a:r>
              <a:rPr lang="en-US" altLang="en-US" sz="3200" dirty="0">
                <a:latin typeface="#9Slide07 IcielBaliho Script" pitchFamily="2" charset="77"/>
              </a:rPr>
              <a:t> = </a:t>
            </a:r>
            <a:r>
              <a:rPr lang="en-US" altLang="en-US" sz="3200" dirty="0">
                <a:latin typeface="#9Slide07 IcielBaliho Script" pitchFamily="2" charset="77"/>
                <a:cs typeface="Times New Roman" panose="02020603050405020304" pitchFamily="18" charset="0"/>
              </a:rPr>
              <a:t>……</a:t>
            </a:r>
            <a:r>
              <a:rPr lang="en-US" altLang="en-US" sz="3200" dirty="0">
                <a:latin typeface="#9Slide07 IcielBaliho Script" pitchFamily="2" charset="77"/>
              </a:rPr>
              <a:t> </a:t>
            </a:r>
            <a:r>
              <a:rPr lang="en-US" altLang="en-US" sz="3200" dirty="0" err="1">
                <a:latin typeface="#9Slide07 IcielBaliho Script" pitchFamily="2" charset="77"/>
              </a:rPr>
              <a:t>phút</a:t>
            </a:r>
            <a:endParaRPr lang="en-US" altLang="en-US" sz="3200" dirty="0">
              <a:latin typeface="#9Slide07 IcielBaliho Script" pitchFamily="2" charset="77"/>
            </a:endParaRPr>
          </a:p>
          <a:p>
            <a:pPr eaLnBrk="1" hangingPunct="1">
              <a:spcBef>
                <a:spcPct val="50000"/>
              </a:spcBef>
            </a:pPr>
            <a:r>
              <a:rPr lang="en-US" altLang="en-US" sz="3200" dirty="0">
                <a:latin typeface="#9Slide07 IcielBaliho Script" pitchFamily="2" charset="77"/>
              </a:rPr>
              <a:t>       90 </a:t>
            </a:r>
            <a:r>
              <a:rPr lang="en-US" altLang="en-US" sz="3200" dirty="0" err="1">
                <a:latin typeface="#9Slide07 IcielBaliho Script" pitchFamily="2" charset="77"/>
              </a:rPr>
              <a:t>giây</a:t>
            </a:r>
            <a:r>
              <a:rPr lang="en-US" altLang="en-US" sz="3200" dirty="0">
                <a:latin typeface="#9Slide07 IcielBaliho Script" pitchFamily="2" charset="77"/>
              </a:rPr>
              <a:t> = </a:t>
            </a:r>
            <a:r>
              <a:rPr lang="en-US" altLang="en-US" sz="3200" dirty="0">
                <a:latin typeface="#9Slide07 IcielBaliho Script" pitchFamily="2" charset="77"/>
                <a:cs typeface="Times New Roman" panose="02020603050405020304" pitchFamily="18" charset="0"/>
              </a:rPr>
              <a:t>……</a:t>
            </a:r>
            <a:r>
              <a:rPr lang="en-US" altLang="en-US" sz="3200" dirty="0">
                <a:latin typeface="#9Slide07 IcielBaliho Script" pitchFamily="2" charset="77"/>
              </a:rPr>
              <a:t> </a:t>
            </a:r>
            <a:r>
              <a:rPr lang="en-US" altLang="en-US" sz="3200" dirty="0" err="1">
                <a:latin typeface="#9Slide07 IcielBaliho Script" pitchFamily="2" charset="77"/>
              </a:rPr>
              <a:t>phút</a:t>
            </a:r>
            <a:endParaRPr lang="en-US" altLang="en-US" sz="3200" dirty="0">
              <a:latin typeface="#9Slide07 IcielBaliho Script" pitchFamily="2" charset="77"/>
            </a:endParaRPr>
          </a:p>
          <a:p>
            <a:pPr eaLnBrk="1" hangingPunct="1">
              <a:spcBef>
                <a:spcPct val="50000"/>
              </a:spcBef>
            </a:pPr>
            <a:r>
              <a:rPr lang="en-US" altLang="en-US" sz="3200" dirty="0">
                <a:latin typeface="#9Slide07 IcielBaliho Script" pitchFamily="2" charset="77"/>
              </a:rPr>
              <a:t>       1 </a:t>
            </a:r>
            <a:r>
              <a:rPr lang="en-US" altLang="en-US" sz="3200" dirty="0" err="1">
                <a:latin typeface="#9Slide07 IcielBaliho Script" pitchFamily="2" charset="77"/>
              </a:rPr>
              <a:t>phút</a:t>
            </a:r>
            <a:r>
              <a:rPr lang="en-US" altLang="en-US" sz="3200" dirty="0">
                <a:latin typeface="#9Slide07 IcielBaliho Script" pitchFamily="2" charset="77"/>
              </a:rPr>
              <a:t> 30 </a:t>
            </a:r>
            <a:r>
              <a:rPr lang="en-US" altLang="en-US" sz="3200" dirty="0" err="1">
                <a:latin typeface="#9Slide07 IcielBaliho Script" pitchFamily="2" charset="77"/>
              </a:rPr>
              <a:t>giây</a:t>
            </a:r>
            <a:r>
              <a:rPr lang="en-US" altLang="en-US" sz="3200" dirty="0">
                <a:latin typeface="#9Slide07 IcielBaliho Script" pitchFamily="2" charset="77"/>
              </a:rPr>
              <a:t> = </a:t>
            </a:r>
            <a:r>
              <a:rPr lang="en-US" altLang="en-US" sz="3200" dirty="0">
                <a:latin typeface="#9Slide07 IcielBaliho Script" pitchFamily="2" charset="77"/>
                <a:cs typeface="Times New Roman" panose="02020603050405020304" pitchFamily="18" charset="0"/>
              </a:rPr>
              <a:t>……</a:t>
            </a:r>
            <a:r>
              <a:rPr lang="en-US" altLang="en-US" sz="3200" dirty="0">
                <a:latin typeface="#9Slide07 IcielBaliho Script" pitchFamily="2" charset="77"/>
              </a:rPr>
              <a:t> </a:t>
            </a:r>
            <a:r>
              <a:rPr lang="en-US" altLang="en-US" sz="3200" dirty="0" err="1">
                <a:latin typeface="#9Slide07 IcielBaliho Script" pitchFamily="2" charset="77"/>
              </a:rPr>
              <a:t>phút</a:t>
            </a:r>
            <a:endParaRPr lang="vi-VN" altLang="en-US" sz="3200" dirty="0">
              <a:latin typeface="#9Slide07 IcielBaliho Script" pitchFamily="2" charset="77"/>
            </a:endParaRPr>
          </a:p>
        </p:txBody>
      </p:sp>
      <p:sp>
        <p:nvSpPr>
          <p:cNvPr id="33" name="Rectangle 9">
            <a:extLst>
              <a:ext uri="{FF2B5EF4-FFF2-40B4-BE49-F238E27FC236}">
                <a16:creationId xmlns:a16="http://schemas.microsoft.com/office/drawing/2014/main" id="{173E7EE0-DF43-BE46-BD56-19E31802CEE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vi-VN" altLang="en-US"/>
          </a:p>
        </p:txBody>
      </p:sp>
      <p:sp>
        <p:nvSpPr>
          <p:cNvPr id="34" name="Text Box 33">
            <a:extLst>
              <a:ext uri="{FF2B5EF4-FFF2-40B4-BE49-F238E27FC236}">
                <a16:creationId xmlns:a16="http://schemas.microsoft.com/office/drawing/2014/main" id="{593962EF-43B9-E649-BEDC-309E1D50084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21513" y="1506328"/>
            <a:ext cx="5170487" cy="144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3200" dirty="0">
                <a:solidFill>
                  <a:srgbClr val="0000FF"/>
                </a:solidFill>
                <a:latin typeface="#9Slide07 IcielBaliho Script" pitchFamily="2" charset="77"/>
              </a:rPr>
              <a:t> </a:t>
            </a:r>
            <a:r>
              <a:rPr lang="en-US" altLang="en-US" sz="2800" dirty="0">
                <a:solidFill>
                  <a:srgbClr val="FF0000"/>
                </a:solidFill>
                <a:latin typeface="#9Slide07 IcielBaliho Script" pitchFamily="2" charset="77"/>
              </a:rPr>
              <a:t>45 </a:t>
            </a:r>
            <a:r>
              <a:rPr lang="en-US" altLang="en-US" sz="2800" dirty="0" err="1">
                <a:solidFill>
                  <a:srgbClr val="FF0000"/>
                </a:solidFill>
                <a:latin typeface="#9Slide07 IcielBaliho Script" pitchFamily="2" charset="77"/>
              </a:rPr>
              <a:t>phút</a:t>
            </a:r>
            <a:r>
              <a:rPr lang="en-US" altLang="en-US" sz="2800" dirty="0">
                <a:solidFill>
                  <a:srgbClr val="FF0000"/>
                </a:solidFill>
                <a:latin typeface="#9Slide07 IcielBaliho Script" pitchFamily="2" charset="77"/>
              </a:rPr>
              <a:t> =                    </a:t>
            </a:r>
            <a:r>
              <a:rPr lang="en-US" altLang="en-US" sz="2800" dirty="0" err="1">
                <a:solidFill>
                  <a:srgbClr val="FF0000"/>
                </a:solidFill>
                <a:latin typeface="#9Slide07 IcielBaliho Script" pitchFamily="2" charset="77"/>
              </a:rPr>
              <a:t>giờ</a:t>
            </a:r>
            <a:r>
              <a:rPr lang="en-US" altLang="en-US" sz="2800" dirty="0">
                <a:solidFill>
                  <a:srgbClr val="FF0000"/>
                </a:solidFill>
                <a:latin typeface="#9Slide07 IcielBaliho Script" pitchFamily="2" charset="77"/>
              </a:rPr>
              <a:t>  </a:t>
            </a:r>
            <a:endParaRPr lang="vi-VN" altLang="en-US" sz="2800" dirty="0">
              <a:solidFill>
                <a:srgbClr val="FF0000"/>
              </a:solidFill>
              <a:latin typeface="#9Slide07 IcielBaliho Script" pitchFamily="2" charset="77"/>
            </a:endParaRPr>
          </a:p>
          <a:p>
            <a:r>
              <a:rPr lang="en-US" altLang="en-US" sz="2800" dirty="0">
                <a:solidFill>
                  <a:srgbClr val="FF0000"/>
                </a:solidFill>
                <a:latin typeface="#9Slide07 IcielBaliho Script" pitchFamily="2" charset="77"/>
              </a:rPr>
              <a:t> </a:t>
            </a:r>
            <a:endParaRPr lang="vi-VN" altLang="en-US" sz="2800" dirty="0">
              <a:solidFill>
                <a:srgbClr val="FF0000"/>
              </a:solidFill>
              <a:latin typeface="#9Slide07 IcielBaliho Script" pitchFamily="2" charset="77"/>
            </a:endParaRPr>
          </a:p>
          <a:p>
            <a:endParaRPr lang="vi-VN" altLang="en-US" sz="2800" dirty="0">
              <a:solidFill>
                <a:srgbClr val="FF0000"/>
              </a:solidFill>
              <a:latin typeface="#9Slide07 IcielBaliho Script" pitchFamily="2" charset="77"/>
              <a:cs typeface="Times New Roman" panose="02020603050405020304" pitchFamily="18" charset="0"/>
            </a:endParaRPr>
          </a:p>
        </p:txBody>
      </p:sp>
      <p:graphicFrame>
        <p:nvGraphicFramePr>
          <p:cNvPr id="35" name="Object 34">
            <a:extLst>
              <a:ext uri="{FF2B5EF4-FFF2-40B4-BE49-F238E27FC236}">
                <a16:creationId xmlns:a16="http://schemas.microsoft.com/office/drawing/2014/main" id="{6874D3AF-A426-5341-90A6-5D293CCC6AE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75954468"/>
              </p:ext>
            </p:extLst>
          </p:nvPr>
        </p:nvGraphicFramePr>
        <p:xfrm>
          <a:off x="8547100" y="1506328"/>
          <a:ext cx="1649413" cy="660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5" r:id="rId4" imgW="20777200" imgH="9067800" progId="Equation.DSMT4">
                  <p:embed/>
                </p:oleObj>
              </mc:Choice>
              <mc:Fallback>
                <p:oleObj r:id="rId4" imgW="20777200" imgH="9067800" progId="Equation.DSMT4">
                  <p:embed/>
                  <p:pic>
                    <p:nvPicPr>
                      <p:cNvPr id="13" name="Object 12">
                        <a:extLst>
                          <a:ext uri="{FF2B5EF4-FFF2-40B4-BE49-F238E27FC236}">
                            <a16:creationId xmlns:a16="http://schemas.microsoft.com/office/drawing/2014/main" id="{AE10ECDF-BF71-DC42-B39F-1344B3C4CFCE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547100" y="1506328"/>
                        <a:ext cx="1649413" cy="660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custDataLst>
      <p:tags r:id="rId2"/>
    </p:custDataLst>
    <p:extLst>
      <p:ext uri="{BB962C8B-B14F-4D97-AF65-F5344CB8AC3E}">
        <p14:creationId xmlns:p14="http://schemas.microsoft.com/office/powerpoint/2010/main" val="3605764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  <p:bldP spid="29" grpId="0"/>
      <p:bldP spid="34" grpId="0"/>
    </p:bldLst>
  </p:timing>
  <p:extLst>
    <p:ext uri="{E180D4A7-C9FB-4DFB-919C-405C955672EB}">
      <p14:showEvtLst xmlns:p14="http://schemas.microsoft.com/office/powerpoint/2010/main">
        <p14:playEvt time="2539" objId="26"/>
        <p14:stopEvt time="6245" objId="26"/>
      </p14:showEvtLst>
    </p:ext>
  </p:extLs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27">
            <a:extLst>
              <a:ext uri="{FF2B5EF4-FFF2-40B4-BE49-F238E27FC236}">
                <a16:creationId xmlns:a16="http://schemas.microsoft.com/office/drawing/2014/main" id="{690D89F3-7862-C241-B508-EC43F0CEB28B}"/>
              </a:ext>
            </a:extLst>
          </p:cNvPr>
          <p:cNvSpPr/>
          <p:nvPr/>
        </p:nvSpPr>
        <p:spPr>
          <a:xfrm>
            <a:off x="228600" y="127000"/>
            <a:ext cx="11811000" cy="6451600"/>
          </a:xfrm>
          <a:prstGeom prst="rect">
            <a:avLst/>
          </a:prstGeom>
          <a:solidFill>
            <a:srgbClr val="FFFFFF">
              <a:alpha val="9098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 sz="2800">
              <a:latin typeface="#9Slide07 IcielBaliho Script" pitchFamily="2" charset="77"/>
            </a:endParaRPr>
          </a:p>
        </p:txBody>
      </p:sp>
      <p:sp>
        <p:nvSpPr>
          <p:cNvPr id="66" name="Text Box 117">
            <a:extLst>
              <a:ext uri="{FF2B5EF4-FFF2-40B4-BE49-F238E27FC236}">
                <a16:creationId xmlns:a16="http://schemas.microsoft.com/office/drawing/2014/main" id="{731D004A-9246-E145-9C6E-9AB8EC9E073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7166" y="1171056"/>
            <a:ext cx="13907598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AutoNum type="alphaLcParenR"/>
            </a:pPr>
            <a:r>
              <a:rPr lang="en-US" altLang="en-VN" sz="3200" b="1" dirty="0">
                <a:latin typeface="#9Slide07 IcielBaliho Script" pitchFamily="2" charset="77"/>
                <a:cs typeface="Times New Roman" panose="02020603050405020304" pitchFamily="18" charset="0"/>
              </a:rPr>
              <a:t>2 </a:t>
            </a:r>
            <a:r>
              <a:rPr lang="en-US" altLang="en-VN" sz="3200" b="1" dirty="0" err="1">
                <a:latin typeface="#9Slide07 IcielBaliho Script" pitchFamily="2" charset="77"/>
                <a:cs typeface="Times New Roman" panose="02020603050405020304" pitchFamily="18" charset="0"/>
              </a:rPr>
              <a:t>năm</a:t>
            </a:r>
            <a:r>
              <a:rPr lang="en-US" altLang="en-VN" sz="3200" b="1" dirty="0">
                <a:latin typeface="#9Slide07 IcielBaliho Script" pitchFamily="2" charset="77"/>
                <a:cs typeface="Times New Roman" panose="02020603050405020304" pitchFamily="18" charset="0"/>
              </a:rPr>
              <a:t> 6 </a:t>
            </a:r>
            <a:r>
              <a:rPr lang="en-US" altLang="en-VN" sz="3200" b="1" dirty="0" err="1">
                <a:latin typeface="#9Slide07 IcielBaliho Script" pitchFamily="2" charset="77"/>
                <a:cs typeface="Times New Roman" panose="02020603050405020304" pitchFamily="18" charset="0"/>
              </a:rPr>
              <a:t>tháng</a:t>
            </a:r>
            <a:r>
              <a:rPr lang="en-US" altLang="en-VN" sz="3200" b="1" dirty="0">
                <a:latin typeface="#9Slide07 IcielBaliho Script" pitchFamily="2" charset="77"/>
                <a:cs typeface="Times New Roman" panose="02020603050405020304" pitchFamily="18" charset="0"/>
              </a:rPr>
              <a:t> = ….  </a:t>
            </a:r>
            <a:r>
              <a:rPr lang="en-US" altLang="en-VN" sz="3200" b="1" dirty="0" err="1">
                <a:latin typeface="#9Slide07 IcielBaliho Script" pitchFamily="2" charset="77"/>
                <a:cs typeface="Times New Roman" panose="02020603050405020304" pitchFamily="18" charset="0"/>
              </a:rPr>
              <a:t>tháng</a:t>
            </a:r>
            <a:r>
              <a:rPr lang="en-US" altLang="en-VN" sz="3200" b="1" dirty="0">
                <a:latin typeface="#9Slide07 IcielBaliho Script" pitchFamily="2" charset="77"/>
                <a:cs typeface="Times New Roman" panose="02020603050405020304" pitchFamily="18" charset="0"/>
              </a:rPr>
              <a:t>        1 </a:t>
            </a:r>
            <a:r>
              <a:rPr lang="en-US" altLang="en-VN" sz="3200" b="1" dirty="0" err="1">
                <a:latin typeface="#9Slide07 IcielBaliho Script" pitchFamily="2" charset="77"/>
                <a:cs typeface="Times New Roman" panose="02020603050405020304" pitchFamily="18" charset="0"/>
              </a:rPr>
              <a:t>giơ</a:t>
            </a:r>
            <a:r>
              <a:rPr lang="en-US" altLang="en-VN" sz="3200" b="1" dirty="0">
                <a:latin typeface="#9Slide07 IcielBaliho Script" pitchFamily="2" charset="77"/>
                <a:cs typeface="Times New Roman" panose="02020603050405020304" pitchFamily="18" charset="0"/>
              </a:rPr>
              <a:t>̀ 5 </a:t>
            </a:r>
            <a:r>
              <a:rPr lang="en-US" altLang="en-VN" sz="3200" b="1" dirty="0" err="1">
                <a:latin typeface="#9Slide07 IcielBaliho Script" pitchFamily="2" charset="77"/>
                <a:cs typeface="Times New Roman" panose="02020603050405020304" pitchFamily="18" charset="0"/>
              </a:rPr>
              <a:t>phút</a:t>
            </a:r>
            <a:r>
              <a:rPr lang="en-US" altLang="en-VN" sz="3200" b="1" dirty="0">
                <a:latin typeface="#9Slide07 IcielBaliho Script" pitchFamily="2" charset="77"/>
                <a:cs typeface="Times New Roman" panose="02020603050405020304" pitchFamily="18" charset="0"/>
              </a:rPr>
              <a:t> =  …  </a:t>
            </a:r>
            <a:r>
              <a:rPr lang="en-US" altLang="en-VN" sz="3200" b="1" dirty="0" err="1">
                <a:latin typeface="#9Slide07 IcielBaliho Script" pitchFamily="2" charset="77"/>
                <a:cs typeface="Times New Roman" panose="02020603050405020304" pitchFamily="18" charset="0"/>
              </a:rPr>
              <a:t>phút</a:t>
            </a:r>
            <a:endParaRPr lang="en-US" altLang="en-VN" sz="3200" b="1" dirty="0">
              <a:latin typeface="#9Slide07 IcielBaliho Script" pitchFamily="2" charset="77"/>
              <a:cs typeface="Times New Roman" panose="02020603050405020304" pitchFamily="18" charset="0"/>
            </a:endParaRPr>
          </a:p>
          <a:p>
            <a:pPr eaLnBrk="1" hangingPunct="1">
              <a:spcBef>
                <a:spcPct val="50000"/>
              </a:spcBef>
            </a:pPr>
            <a:r>
              <a:rPr lang="en-US" altLang="en-VN" sz="3200" b="1" dirty="0">
                <a:latin typeface="#9Slide07 IcielBaliho Script" pitchFamily="2" charset="77"/>
                <a:cs typeface="Times New Roman" panose="02020603050405020304" pitchFamily="18" charset="0"/>
              </a:rPr>
              <a:t>   3 </a:t>
            </a:r>
            <a:r>
              <a:rPr lang="en-US" altLang="en-VN" sz="3200" b="1" dirty="0" err="1">
                <a:latin typeface="#9Slide07 IcielBaliho Script" pitchFamily="2" charset="77"/>
                <a:cs typeface="Times New Roman" panose="02020603050405020304" pitchFamily="18" charset="0"/>
              </a:rPr>
              <a:t>phút</a:t>
            </a:r>
            <a:r>
              <a:rPr lang="en-US" altLang="en-VN" sz="3200" b="1" dirty="0">
                <a:latin typeface="#9Slide07 IcielBaliho Script" pitchFamily="2" charset="77"/>
                <a:cs typeface="Times New Roman" panose="02020603050405020304" pitchFamily="18" charset="0"/>
              </a:rPr>
              <a:t> 40 </a:t>
            </a:r>
            <a:r>
              <a:rPr lang="en-US" altLang="en-VN" sz="3200" b="1" dirty="0" err="1">
                <a:latin typeface="#9Slide07 IcielBaliho Script" pitchFamily="2" charset="77"/>
                <a:cs typeface="Times New Roman" panose="02020603050405020304" pitchFamily="18" charset="0"/>
              </a:rPr>
              <a:t>giây</a:t>
            </a:r>
            <a:r>
              <a:rPr lang="en-US" altLang="en-VN" sz="3200" b="1" dirty="0">
                <a:latin typeface="#9Slide07 IcielBaliho Script" pitchFamily="2" charset="77"/>
                <a:cs typeface="Times New Roman" panose="02020603050405020304" pitchFamily="18" charset="0"/>
              </a:rPr>
              <a:t> = ….   </a:t>
            </a:r>
            <a:r>
              <a:rPr lang="en-US" altLang="en-VN" sz="3200" b="1" dirty="0" err="1">
                <a:latin typeface="#9Slide07 IcielBaliho Script" pitchFamily="2" charset="77"/>
                <a:cs typeface="Times New Roman" panose="02020603050405020304" pitchFamily="18" charset="0"/>
              </a:rPr>
              <a:t>giây</a:t>
            </a:r>
            <a:r>
              <a:rPr lang="en-US" altLang="en-VN" sz="3200" b="1" dirty="0">
                <a:latin typeface="#9Slide07 IcielBaliho Script" pitchFamily="2" charset="77"/>
                <a:cs typeface="Times New Roman" panose="02020603050405020304" pitchFamily="18" charset="0"/>
              </a:rPr>
              <a:t>         2 </a:t>
            </a:r>
            <a:r>
              <a:rPr lang="en-US" altLang="en-VN" sz="3200" b="1" dirty="0" err="1">
                <a:latin typeface="#9Slide07 IcielBaliho Script" pitchFamily="2" charset="77"/>
                <a:cs typeface="Times New Roman" panose="02020603050405020304" pitchFamily="18" charset="0"/>
              </a:rPr>
              <a:t>ngày</a:t>
            </a:r>
            <a:r>
              <a:rPr lang="en-US" altLang="en-VN" sz="3200" b="1" dirty="0">
                <a:latin typeface="#9Slide07 IcielBaliho Script" pitchFamily="2" charset="77"/>
                <a:cs typeface="Times New Roman" panose="02020603050405020304" pitchFamily="18" charset="0"/>
              </a:rPr>
              <a:t> 2 </a:t>
            </a:r>
            <a:r>
              <a:rPr lang="en-US" altLang="en-VN" sz="3200" b="1" dirty="0" err="1">
                <a:latin typeface="#9Slide07 IcielBaliho Script" pitchFamily="2" charset="77"/>
                <a:cs typeface="Times New Roman" panose="02020603050405020304" pitchFamily="18" charset="0"/>
              </a:rPr>
              <a:t>giơ</a:t>
            </a:r>
            <a:r>
              <a:rPr lang="en-US" altLang="en-VN" sz="3200" b="1" dirty="0">
                <a:latin typeface="#9Slide07 IcielBaliho Script" pitchFamily="2" charset="77"/>
                <a:cs typeface="Times New Roman" panose="02020603050405020304" pitchFamily="18" charset="0"/>
              </a:rPr>
              <a:t>̀ =  …  </a:t>
            </a:r>
            <a:r>
              <a:rPr lang="en-US" altLang="en-VN" sz="3200" b="1" dirty="0" err="1">
                <a:latin typeface="#9Slide07 IcielBaliho Script" pitchFamily="2" charset="77"/>
                <a:cs typeface="Times New Roman" panose="02020603050405020304" pitchFamily="18" charset="0"/>
              </a:rPr>
              <a:t>giơ</a:t>
            </a:r>
            <a:r>
              <a:rPr lang="en-US" altLang="en-VN" sz="3200" b="1" dirty="0">
                <a:latin typeface="#9Slide07 IcielBaliho Script" pitchFamily="2" charset="77"/>
                <a:cs typeface="Times New Roman" panose="02020603050405020304" pitchFamily="18" charset="0"/>
              </a:rPr>
              <a:t>̀</a:t>
            </a:r>
          </a:p>
        </p:txBody>
      </p:sp>
      <p:sp>
        <p:nvSpPr>
          <p:cNvPr id="67" name="Text Box 118">
            <a:extLst>
              <a:ext uri="{FF2B5EF4-FFF2-40B4-BE49-F238E27FC236}">
                <a16:creationId xmlns:a16="http://schemas.microsoft.com/office/drawing/2014/main" id="{0E8E6956-F301-F543-97DF-549D40B13E9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0949" y="2866310"/>
            <a:ext cx="12255844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VN" sz="3200" b="1" dirty="0">
                <a:latin typeface="#9Slide07 IcielBaliho Script" pitchFamily="2" charset="77"/>
                <a:cs typeface="Times New Roman" panose="02020603050405020304" pitchFamily="18" charset="0"/>
              </a:rPr>
              <a:t>b) 28 </a:t>
            </a:r>
            <a:r>
              <a:rPr lang="en-US" altLang="en-VN" sz="3200" b="1" dirty="0" err="1">
                <a:latin typeface="#9Slide07 IcielBaliho Script" pitchFamily="2" charset="77"/>
                <a:cs typeface="Times New Roman" panose="02020603050405020304" pitchFamily="18" charset="0"/>
              </a:rPr>
              <a:t>tháng</a:t>
            </a:r>
            <a:r>
              <a:rPr lang="en-US" altLang="en-VN" sz="3200" b="1" dirty="0">
                <a:latin typeface="#9Slide07 IcielBaliho Script" pitchFamily="2" charset="77"/>
                <a:cs typeface="Times New Roman" panose="02020603050405020304" pitchFamily="18" charset="0"/>
              </a:rPr>
              <a:t> = …. </a:t>
            </a:r>
            <a:r>
              <a:rPr lang="en-US" altLang="en-VN" sz="3200" b="1" dirty="0" err="1">
                <a:latin typeface="#9Slide07 IcielBaliho Script" pitchFamily="2" charset="77"/>
                <a:cs typeface="Times New Roman" panose="02020603050405020304" pitchFamily="18" charset="0"/>
              </a:rPr>
              <a:t>năm</a:t>
            </a:r>
            <a:r>
              <a:rPr lang="en-US" altLang="en-VN" sz="3200" b="1" dirty="0">
                <a:latin typeface="#9Slide07 IcielBaliho Script" pitchFamily="2" charset="77"/>
                <a:cs typeface="Times New Roman" panose="02020603050405020304" pitchFamily="18" charset="0"/>
              </a:rPr>
              <a:t> …. </a:t>
            </a:r>
            <a:r>
              <a:rPr lang="en-US" altLang="en-VN" sz="3200" b="1" dirty="0" err="1">
                <a:latin typeface="#9Slide07 IcielBaliho Script" pitchFamily="2" charset="77"/>
                <a:cs typeface="Times New Roman" panose="02020603050405020304" pitchFamily="18" charset="0"/>
              </a:rPr>
              <a:t>tháng</a:t>
            </a:r>
            <a:r>
              <a:rPr lang="en-US" altLang="en-VN" sz="3200" b="1" dirty="0">
                <a:latin typeface="#9Slide07 IcielBaliho Script" pitchFamily="2" charset="77"/>
                <a:cs typeface="Times New Roman" panose="02020603050405020304" pitchFamily="18" charset="0"/>
              </a:rPr>
              <a:t>     144 </a:t>
            </a:r>
            <a:r>
              <a:rPr lang="en-US" altLang="en-VN" sz="3200" b="1" dirty="0" err="1">
                <a:latin typeface="#9Slide07 IcielBaliho Script" pitchFamily="2" charset="77"/>
                <a:cs typeface="Times New Roman" panose="02020603050405020304" pitchFamily="18" charset="0"/>
              </a:rPr>
              <a:t>phút</a:t>
            </a:r>
            <a:r>
              <a:rPr lang="en-US" altLang="en-VN" sz="3200" b="1" dirty="0">
                <a:latin typeface="#9Slide07 IcielBaliho Script" pitchFamily="2" charset="77"/>
                <a:cs typeface="Times New Roman" panose="02020603050405020304" pitchFamily="18" charset="0"/>
              </a:rPr>
              <a:t> = … </a:t>
            </a:r>
            <a:r>
              <a:rPr lang="en-US" altLang="en-VN" sz="3200" b="1" dirty="0" err="1">
                <a:latin typeface="#9Slide07 IcielBaliho Script" pitchFamily="2" charset="77"/>
                <a:cs typeface="Times New Roman" panose="02020603050405020304" pitchFamily="18" charset="0"/>
              </a:rPr>
              <a:t>giơ</a:t>
            </a:r>
            <a:r>
              <a:rPr lang="en-US" altLang="en-VN" sz="3200" b="1" dirty="0">
                <a:latin typeface="#9Slide07 IcielBaliho Script" pitchFamily="2" charset="77"/>
                <a:cs typeface="Times New Roman" panose="02020603050405020304" pitchFamily="18" charset="0"/>
              </a:rPr>
              <a:t>̀  …  </a:t>
            </a:r>
            <a:r>
              <a:rPr lang="en-US" altLang="en-VN" sz="3200" b="1" dirty="0" err="1">
                <a:latin typeface="#9Slide07 IcielBaliho Script" pitchFamily="2" charset="77"/>
                <a:cs typeface="Times New Roman" panose="02020603050405020304" pitchFamily="18" charset="0"/>
              </a:rPr>
              <a:t>phút</a:t>
            </a:r>
            <a:endParaRPr lang="en-US" altLang="en-VN" sz="3200" b="1" dirty="0">
              <a:latin typeface="#9Slide07 IcielBaliho Script" pitchFamily="2" charset="77"/>
              <a:cs typeface="Times New Roman" panose="02020603050405020304" pitchFamily="18" charset="0"/>
            </a:endParaRPr>
          </a:p>
          <a:p>
            <a:pPr eaLnBrk="1" hangingPunct="1">
              <a:spcBef>
                <a:spcPct val="50000"/>
              </a:spcBef>
            </a:pPr>
            <a:r>
              <a:rPr lang="en-US" altLang="en-VN" sz="3200" b="1" dirty="0">
                <a:latin typeface="#9Slide07 IcielBaliho Script" pitchFamily="2" charset="77"/>
                <a:cs typeface="Times New Roman" panose="02020603050405020304" pitchFamily="18" charset="0"/>
              </a:rPr>
              <a:t>   150 </a:t>
            </a:r>
            <a:r>
              <a:rPr lang="en-US" altLang="en-VN" sz="3200" b="1" dirty="0" err="1">
                <a:latin typeface="#9Slide07 IcielBaliho Script" pitchFamily="2" charset="77"/>
                <a:cs typeface="Times New Roman" panose="02020603050405020304" pitchFamily="18" charset="0"/>
              </a:rPr>
              <a:t>giây</a:t>
            </a:r>
            <a:r>
              <a:rPr lang="en-US" altLang="en-VN" sz="3200" b="1" dirty="0">
                <a:latin typeface="#9Slide07 IcielBaliho Script" pitchFamily="2" charset="77"/>
                <a:cs typeface="Times New Roman" panose="02020603050405020304" pitchFamily="18" charset="0"/>
              </a:rPr>
              <a:t>  = …. </a:t>
            </a:r>
            <a:r>
              <a:rPr lang="en-US" altLang="en-VN" sz="3200" b="1" dirty="0" err="1">
                <a:latin typeface="#9Slide07 IcielBaliho Script" pitchFamily="2" charset="77"/>
                <a:cs typeface="Times New Roman" panose="02020603050405020304" pitchFamily="18" charset="0"/>
              </a:rPr>
              <a:t>phút</a:t>
            </a:r>
            <a:r>
              <a:rPr lang="en-US" altLang="en-VN" sz="3200" b="1" dirty="0">
                <a:latin typeface="#9Slide07 IcielBaliho Script" pitchFamily="2" charset="77"/>
                <a:cs typeface="Times New Roman" panose="02020603050405020304" pitchFamily="18" charset="0"/>
              </a:rPr>
              <a:t>  …. </a:t>
            </a:r>
            <a:r>
              <a:rPr lang="en-US" altLang="en-VN" sz="3200" b="1" dirty="0" err="1">
                <a:latin typeface="#9Slide07 IcielBaliho Script" pitchFamily="2" charset="77"/>
                <a:cs typeface="Times New Roman" panose="02020603050405020304" pitchFamily="18" charset="0"/>
              </a:rPr>
              <a:t>giây</a:t>
            </a:r>
            <a:r>
              <a:rPr lang="en-US" altLang="en-VN" sz="3200" b="1" dirty="0">
                <a:latin typeface="#9Slide07 IcielBaliho Script" pitchFamily="2" charset="77"/>
                <a:cs typeface="Times New Roman" panose="02020603050405020304" pitchFamily="18" charset="0"/>
              </a:rPr>
              <a:t>        54 </a:t>
            </a:r>
            <a:r>
              <a:rPr lang="en-US" altLang="en-VN" sz="3200" b="1" dirty="0" err="1">
                <a:latin typeface="#9Slide07 IcielBaliho Script" pitchFamily="2" charset="77"/>
                <a:cs typeface="Times New Roman" panose="02020603050405020304" pitchFamily="18" charset="0"/>
              </a:rPr>
              <a:t>giơ</a:t>
            </a:r>
            <a:r>
              <a:rPr lang="en-US" altLang="en-VN" sz="3200" b="1" dirty="0">
                <a:latin typeface="#9Slide07 IcielBaliho Script" pitchFamily="2" charset="77"/>
                <a:cs typeface="Times New Roman" panose="02020603050405020304" pitchFamily="18" charset="0"/>
              </a:rPr>
              <a:t>̀ = … </a:t>
            </a:r>
            <a:r>
              <a:rPr lang="en-US" altLang="en-VN" sz="3200" b="1" dirty="0" err="1">
                <a:latin typeface="#9Slide07 IcielBaliho Script" pitchFamily="2" charset="77"/>
                <a:cs typeface="Times New Roman" panose="02020603050405020304" pitchFamily="18" charset="0"/>
              </a:rPr>
              <a:t>ngày</a:t>
            </a:r>
            <a:r>
              <a:rPr lang="en-US" altLang="en-VN" sz="3200" b="1" dirty="0">
                <a:latin typeface="#9Slide07 IcielBaliho Script" pitchFamily="2" charset="77"/>
                <a:cs typeface="Times New Roman" panose="02020603050405020304" pitchFamily="18" charset="0"/>
              </a:rPr>
              <a:t> … </a:t>
            </a:r>
            <a:r>
              <a:rPr lang="en-US" altLang="en-VN" sz="3200" b="1" dirty="0" err="1">
                <a:latin typeface="#9Slide07 IcielBaliho Script" pitchFamily="2" charset="77"/>
                <a:cs typeface="Times New Roman" panose="02020603050405020304" pitchFamily="18" charset="0"/>
              </a:rPr>
              <a:t>giơ</a:t>
            </a:r>
            <a:r>
              <a:rPr lang="en-US" altLang="en-VN" sz="3200" b="1" dirty="0">
                <a:latin typeface="#9Slide07 IcielBaliho Script" pitchFamily="2" charset="77"/>
                <a:cs typeface="Times New Roman" panose="02020603050405020304" pitchFamily="18" charset="0"/>
              </a:rPr>
              <a:t>̀</a:t>
            </a:r>
          </a:p>
        </p:txBody>
      </p:sp>
      <p:sp>
        <p:nvSpPr>
          <p:cNvPr id="68" name="Text Box 9">
            <a:extLst>
              <a:ext uri="{FF2B5EF4-FFF2-40B4-BE49-F238E27FC236}">
                <a16:creationId xmlns:a16="http://schemas.microsoft.com/office/drawing/2014/main" id="{38F8B5F9-F872-4049-B937-3A58C250552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37146" y="1046915"/>
            <a:ext cx="1125791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sq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VN" sz="4000" b="1" dirty="0">
                <a:solidFill>
                  <a:srgbClr val="A50021"/>
                </a:solidFill>
                <a:latin typeface="#9Slide07 IcielBaliho Script" pitchFamily="2" charset="77"/>
                <a:cs typeface="Times New Roman" panose="02020603050405020304" pitchFamily="18" charset="0"/>
              </a:rPr>
              <a:t>30</a:t>
            </a:r>
          </a:p>
        </p:txBody>
      </p:sp>
      <p:sp>
        <p:nvSpPr>
          <p:cNvPr id="69" name="Text Box 10">
            <a:extLst>
              <a:ext uri="{FF2B5EF4-FFF2-40B4-BE49-F238E27FC236}">
                <a16:creationId xmlns:a16="http://schemas.microsoft.com/office/drawing/2014/main" id="{BD10865E-387A-8043-8A7A-94D9281DD42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59001" y="1765323"/>
            <a:ext cx="1295400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sq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VN" sz="4000" b="1" dirty="0">
                <a:solidFill>
                  <a:srgbClr val="A50021"/>
                </a:solidFill>
                <a:latin typeface="#9Slide07 IcielBaliho Script" pitchFamily="2" charset="77"/>
                <a:cs typeface="Times New Roman" panose="02020603050405020304" pitchFamily="18" charset="0"/>
              </a:rPr>
              <a:t>220</a:t>
            </a:r>
          </a:p>
        </p:txBody>
      </p:sp>
      <p:sp>
        <p:nvSpPr>
          <p:cNvPr id="70" name="Text Box 11">
            <a:extLst>
              <a:ext uri="{FF2B5EF4-FFF2-40B4-BE49-F238E27FC236}">
                <a16:creationId xmlns:a16="http://schemas.microsoft.com/office/drawing/2014/main" id="{0548C233-F5BB-7446-9B9E-57EBC43D250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89921" y="3432736"/>
            <a:ext cx="851693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sq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VN" sz="4000" b="1" dirty="0">
                <a:solidFill>
                  <a:srgbClr val="A50021"/>
                </a:solidFill>
                <a:latin typeface="#9Slide07 IcielBaliho Script" pitchFamily="2" charset="77"/>
                <a:cs typeface="Times New Roman" panose="02020603050405020304" pitchFamily="18" charset="0"/>
              </a:rPr>
              <a:t> 2</a:t>
            </a:r>
          </a:p>
        </p:txBody>
      </p:sp>
      <p:sp>
        <p:nvSpPr>
          <p:cNvPr id="71" name="Text Box 12">
            <a:extLst>
              <a:ext uri="{FF2B5EF4-FFF2-40B4-BE49-F238E27FC236}">
                <a16:creationId xmlns:a16="http://schemas.microsoft.com/office/drawing/2014/main" id="{050CD232-39B6-9447-9EF3-1464064E8E3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85738" y="2697646"/>
            <a:ext cx="609600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sq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VN" sz="4000" b="1" dirty="0">
                <a:solidFill>
                  <a:srgbClr val="A50021"/>
                </a:solidFill>
                <a:latin typeface="#9Slide07 IcielBaliho Script" pitchFamily="2" charset="77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72" name="Text Box 13">
            <a:extLst>
              <a:ext uri="{FF2B5EF4-FFF2-40B4-BE49-F238E27FC236}">
                <a16:creationId xmlns:a16="http://schemas.microsoft.com/office/drawing/2014/main" id="{221D2833-06FA-8E40-9DBF-B2E93B6C646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11123" y="2734813"/>
            <a:ext cx="448467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sq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VN" sz="4000" b="1" dirty="0">
                <a:solidFill>
                  <a:srgbClr val="A50021"/>
                </a:solidFill>
                <a:latin typeface="#9Slide07 IcielBaliho Script" pitchFamily="2" charset="77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73" name="Text Box 14">
            <a:extLst>
              <a:ext uri="{FF2B5EF4-FFF2-40B4-BE49-F238E27FC236}">
                <a16:creationId xmlns:a16="http://schemas.microsoft.com/office/drawing/2014/main" id="{43BC87C8-F13F-2349-AFAD-F282E11E8BA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34021" y="3455680"/>
            <a:ext cx="1849438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sq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VN" sz="4000" b="1" dirty="0">
                <a:solidFill>
                  <a:srgbClr val="A50021"/>
                </a:solidFill>
                <a:latin typeface="#9Slide07 IcielBaliho Script" pitchFamily="2" charset="77"/>
                <a:cs typeface="Times New Roman" panose="02020603050405020304" pitchFamily="18" charset="0"/>
              </a:rPr>
              <a:t> 30</a:t>
            </a:r>
          </a:p>
        </p:txBody>
      </p:sp>
      <p:sp>
        <p:nvSpPr>
          <p:cNvPr id="74" name="Text Box 15">
            <a:extLst>
              <a:ext uri="{FF2B5EF4-FFF2-40B4-BE49-F238E27FC236}">
                <a16:creationId xmlns:a16="http://schemas.microsoft.com/office/drawing/2014/main" id="{2F5AFA05-BD0C-DE45-8725-D8055D8F2C7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498813" y="1014426"/>
            <a:ext cx="1976438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sq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VN" sz="4000" b="1" dirty="0">
                <a:solidFill>
                  <a:srgbClr val="A50021"/>
                </a:solidFill>
                <a:latin typeface="#9Slide07 IcielBaliho Script" pitchFamily="2" charset="77"/>
                <a:cs typeface="Times New Roman" panose="02020603050405020304" pitchFamily="18" charset="0"/>
              </a:rPr>
              <a:t>65</a:t>
            </a:r>
          </a:p>
        </p:txBody>
      </p:sp>
      <p:sp>
        <p:nvSpPr>
          <p:cNvPr id="75" name="Text Box 20">
            <a:extLst>
              <a:ext uri="{FF2B5EF4-FFF2-40B4-BE49-F238E27FC236}">
                <a16:creationId xmlns:a16="http://schemas.microsoft.com/office/drawing/2014/main" id="{C039F94E-8FDB-404B-99F4-2A6709A1206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421226" y="1777480"/>
            <a:ext cx="2143125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sq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VN" sz="4000" b="1" dirty="0">
                <a:solidFill>
                  <a:srgbClr val="A50021"/>
                </a:solidFill>
                <a:latin typeface="#9Slide07 IcielBaliho Script" pitchFamily="2" charset="77"/>
                <a:cs typeface="Times New Roman" panose="02020603050405020304" pitchFamily="18" charset="0"/>
              </a:rPr>
              <a:t>50</a:t>
            </a:r>
          </a:p>
        </p:txBody>
      </p:sp>
      <p:sp>
        <p:nvSpPr>
          <p:cNvPr id="76" name="Text Box 21">
            <a:extLst>
              <a:ext uri="{FF2B5EF4-FFF2-40B4-BE49-F238E27FC236}">
                <a16:creationId xmlns:a16="http://schemas.microsoft.com/office/drawing/2014/main" id="{52754719-2DD9-B547-9650-20089FD0221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061579" y="2694421"/>
            <a:ext cx="571500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sq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VN" sz="4000" b="1" dirty="0">
                <a:solidFill>
                  <a:srgbClr val="A50021"/>
                </a:solidFill>
                <a:latin typeface="#9Slide07 IcielBaliho Script" pitchFamily="2" charset="77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77" name="Text Box 22">
            <a:extLst>
              <a:ext uri="{FF2B5EF4-FFF2-40B4-BE49-F238E27FC236}">
                <a16:creationId xmlns:a16="http://schemas.microsoft.com/office/drawing/2014/main" id="{AF739FBF-BB78-8E43-83EA-7D26FDD9388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680586" y="3481863"/>
            <a:ext cx="495300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sq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VN" sz="4000" b="1" dirty="0">
                <a:solidFill>
                  <a:srgbClr val="A50021"/>
                </a:solidFill>
                <a:latin typeface="#9Slide07 IcielBaliho Script" pitchFamily="2" charset="77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78" name="Text Box 23">
            <a:extLst>
              <a:ext uri="{FF2B5EF4-FFF2-40B4-BE49-F238E27FC236}">
                <a16:creationId xmlns:a16="http://schemas.microsoft.com/office/drawing/2014/main" id="{29453EC4-037E-1245-91A4-D13AB78F5B1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195880" y="2734813"/>
            <a:ext cx="1303337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sq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VN" sz="4000" b="1" dirty="0">
                <a:solidFill>
                  <a:srgbClr val="A50021"/>
                </a:solidFill>
                <a:latin typeface="#9Slide07 IcielBaliho Script" pitchFamily="2" charset="77"/>
                <a:cs typeface="Times New Roman" panose="02020603050405020304" pitchFamily="18" charset="0"/>
              </a:rPr>
              <a:t>24</a:t>
            </a:r>
          </a:p>
        </p:txBody>
      </p:sp>
      <p:sp>
        <p:nvSpPr>
          <p:cNvPr id="79" name="Text Box 36">
            <a:extLst>
              <a:ext uri="{FF2B5EF4-FFF2-40B4-BE49-F238E27FC236}">
                <a16:creationId xmlns:a16="http://schemas.microsoft.com/office/drawing/2014/main" id="{50E80B49-64D7-214B-A74A-9CBB150E388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14600" y="8267700"/>
            <a:ext cx="457200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3600" kern="0">
              <a:solidFill>
                <a:sysClr val="windowText" lastClr="000000"/>
              </a:solidFill>
              <a:latin typeface="#9Slide07 IcielBaliho Script" pitchFamily="2" charset="77"/>
              <a:cs typeface="Times New Roman" pitchFamily="18" charset="0"/>
            </a:endParaRPr>
          </a:p>
        </p:txBody>
      </p:sp>
      <p:sp>
        <p:nvSpPr>
          <p:cNvPr id="82" name="Text Box 22">
            <a:extLst>
              <a:ext uri="{FF2B5EF4-FFF2-40B4-BE49-F238E27FC236}">
                <a16:creationId xmlns:a16="http://schemas.microsoft.com/office/drawing/2014/main" id="{B6C68B08-CCC9-C24A-9BB3-1E4E52A22D7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128379" y="3481675"/>
            <a:ext cx="495300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sq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VN" sz="4000" b="1" dirty="0">
                <a:solidFill>
                  <a:srgbClr val="A50021"/>
                </a:solidFill>
                <a:latin typeface="#9Slide07 IcielBaliho Script" pitchFamily="2" charset="77"/>
                <a:cs typeface="Times New Roman" panose="02020603050405020304" pitchFamily="18" charset="0"/>
              </a:rPr>
              <a:t>6</a:t>
            </a:r>
          </a:p>
        </p:txBody>
      </p:sp>
      <p:sp>
        <p:nvSpPr>
          <p:cNvPr id="83" name="Text Box 32">
            <a:extLst>
              <a:ext uri="{FF2B5EF4-FFF2-40B4-BE49-F238E27FC236}">
                <a16:creationId xmlns:a16="http://schemas.microsoft.com/office/drawing/2014/main" id="{D76A9CB0-1D20-574F-A3A6-82E5B9B7204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1459" y="277474"/>
            <a:ext cx="11084125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4400" b="1" u="sng" dirty="0" err="1">
                <a:solidFill>
                  <a:srgbClr val="800000"/>
                </a:solidFill>
                <a:latin typeface="#9Slide07 IcielBaliho Script" pitchFamily="2" charset="77"/>
              </a:rPr>
              <a:t>Bài</a:t>
            </a:r>
            <a:r>
              <a:rPr lang="en-US" altLang="en-US" sz="4400" b="1" u="sng" dirty="0">
                <a:solidFill>
                  <a:srgbClr val="800000"/>
                </a:solidFill>
                <a:latin typeface="#9Slide07 IcielBaliho Script" pitchFamily="2" charset="77"/>
              </a:rPr>
              <a:t> 2</a:t>
            </a:r>
            <a:r>
              <a:rPr lang="en-US" altLang="en-US" sz="4400" b="1" dirty="0">
                <a:solidFill>
                  <a:srgbClr val="800000"/>
                </a:solidFill>
                <a:latin typeface="#9Slide07 IcielBaliho Script" pitchFamily="2" charset="77"/>
              </a:rPr>
              <a:t> : </a:t>
            </a:r>
            <a:r>
              <a:rPr lang="en-US" altLang="en-US" sz="4400" b="1" dirty="0" err="1">
                <a:solidFill>
                  <a:srgbClr val="800000"/>
                </a:solidFill>
                <a:latin typeface="#9Slide07 IcielBaliho Script" pitchFamily="2" charset="77"/>
              </a:rPr>
              <a:t>Viết</a:t>
            </a:r>
            <a:r>
              <a:rPr lang="en-US" altLang="en-US" sz="4400" b="1" dirty="0">
                <a:solidFill>
                  <a:srgbClr val="800000"/>
                </a:solidFill>
                <a:latin typeface="#9Slide07 IcielBaliho Script" pitchFamily="2" charset="77"/>
              </a:rPr>
              <a:t> </a:t>
            </a:r>
            <a:r>
              <a:rPr lang="en-US" altLang="en-US" sz="4400" b="1" dirty="0" err="1">
                <a:solidFill>
                  <a:srgbClr val="800000"/>
                </a:solidFill>
                <a:latin typeface="#9Slide07 IcielBaliho Script" pitchFamily="2" charset="77"/>
              </a:rPr>
              <a:t>số</a:t>
            </a:r>
            <a:r>
              <a:rPr lang="en-US" altLang="en-US" sz="4400" b="1" dirty="0">
                <a:solidFill>
                  <a:srgbClr val="800000"/>
                </a:solidFill>
                <a:latin typeface="#9Slide07 IcielBaliho Script" pitchFamily="2" charset="77"/>
              </a:rPr>
              <a:t> </a:t>
            </a:r>
            <a:r>
              <a:rPr lang="en-US" altLang="en-US" sz="4400" b="1" dirty="0" err="1">
                <a:solidFill>
                  <a:srgbClr val="800000"/>
                </a:solidFill>
                <a:latin typeface="#9Slide07 IcielBaliho Script" pitchFamily="2" charset="77"/>
              </a:rPr>
              <a:t>thích</a:t>
            </a:r>
            <a:r>
              <a:rPr lang="en-US" altLang="en-US" sz="4400" b="1" dirty="0">
                <a:solidFill>
                  <a:srgbClr val="800000"/>
                </a:solidFill>
                <a:latin typeface="#9Slide07 IcielBaliho Script" pitchFamily="2" charset="77"/>
              </a:rPr>
              <a:t> </a:t>
            </a:r>
            <a:r>
              <a:rPr lang="en-US" altLang="en-US" sz="4400" b="1" dirty="0" err="1">
                <a:solidFill>
                  <a:srgbClr val="800000"/>
                </a:solidFill>
                <a:latin typeface="#9Slide07 IcielBaliho Script" pitchFamily="2" charset="77"/>
              </a:rPr>
              <a:t>hợp</a:t>
            </a:r>
            <a:r>
              <a:rPr lang="en-US" altLang="en-US" sz="4400" b="1" dirty="0">
                <a:solidFill>
                  <a:srgbClr val="800000"/>
                </a:solidFill>
                <a:latin typeface="#9Slide07 IcielBaliho Script" pitchFamily="2" charset="77"/>
              </a:rPr>
              <a:t> </a:t>
            </a:r>
            <a:r>
              <a:rPr lang="en-US" altLang="en-US" sz="4400" b="1" dirty="0" err="1">
                <a:solidFill>
                  <a:srgbClr val="800000"/>
                </a:solidFill>
                <a:latin typeface="#9Slide07 IcielBaliho Script" pitchFamily="2" charset="77"/>
              </a:rPr>
              <a:t>vào</a:t>
            </a:r>
            <a:r>
              <a:rPr lang="en-US" altLang="en-US" sz="4400" b="1" dirty="0">
                <a:solidFill>
                  <a:srgbClr val="800000"/>
                </a:solidFill>
                <a:latin typeface="#9Slide07 IcielBaliho Script" pitchFamily="2" charset="77"/>
              </a:rPr>
              <a:t> </a:t>
            </a:r>
            <a:r>
              <a:rPr lang="en-US" altLang="en-US" sz="4400" b="1" dirty="0" err="1">
                <a:solidFill>
                  <a:srgbClr val="800000"/>
                </a:solidFill>
                <a:latin typeface="#9Slide07 IcielBaliho Script" pitchFamily="2" charset="77"/>
              </a:rPr>
              <a:t>chỗ</a:t>
            </a:r>
            <a:r>
              <a:rPr lang="en-US" altLang="en-US" sz="4400" b="1" dirty="0">
                <a:solidFill>
                  <a:srgbClr val="800000"/>
                </a:solidFill>
                <a:latin typeface="#9Slide07 IcielBaliho Script" pitchFamily="2" charset="77"/>
              </a:rPr>
              <a:t> </a:t>
            </a:r>
            <a:r>
              <a:rPr lang="en-US" altLang="en-US" sz="4400" b="1" dirty="0" err="1">
                <a:solidFill>
                  <a:srgbClr val="800000"/>
                </a:solidFill>
                <a:latin typeface="#9Slide07 IcielBaliho Script" pitchFamily="2" charset="77"/>
              </a:rPr>
              <a:t>chấm</a:t>
            </a:r>
            <a:r>
              <a:rPr lang="en-US" altLang="en-US" sz="4400" b="1" dirty="0">
                <a:solidFill>
                  <a:srgbClr val="800000"/>
                </a:solidFill>
                <a:latin typeface="#9Slide07 IcielBaliho Script" pitchFamily="2" charset="77"/>
              </a:rPr>
              <a:t> :</a:t>
            </a:r>
          </a:p>
        </p:txBody>
      </p:sp>
      <p:pic>
        <p:nvPicPr>
          <p:cNvPr id="84" name="2" descr="Plants vs. Zombies. | FREE Windows Phone app market">
            <a:extLst>
              <a:ext uri="{FF2B5EF4-FFF2-40B4-BE49-F238E27FC236}">
                <a16:creationId xmlns:a16="http://schemas.microsoft.com/office/drawing/2014/main" id="{99D8D8A1-D171-7141-B089-09DF3DD78F0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61681" y="4574151"/>
            <a:ext cx="2173113" cy="21731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1869579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2" dur="1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7" dur="1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2" dur="1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7" dur="1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42" dur="1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47" dur="1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52" dur="1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57" dur="1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62" dur="1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67" dur="1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2" dur="1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10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6" grpId="0"/>
      <p:bldP spid="67" grpId="0"/>
      <p:bldP spid="68" grpId="0"/>
      <p:bldP spid="69" grpId="0"/>
      <p:bldP spid="70" grpId="0"/>
      <p:bldP spid="71" grpId="0"/>
      <p:bldP spid="72" grpId="0"/>
      <p:bldP spid="73" grpId="0"/>
      <p:bldP spid="74" grpId="0"/>
      <p:bldP spid="75" grpId="0"/>
      <p:bldP spid="76" grpId="0"/>
      <p:bldP spid="77" grpId="0"/>
      <p:bldP spid="78" grpId="0"/>
      <p:bldP spid="82" grpId="0"/>
    </p:bldLst>
  </p:timing>
  <p:extLst mod="1">
    <p:ext uri="{E180D4A7-C9FB-4DFB-919C-405C955672EB}">
      <p14:showEvtLst xmlns:p14="http://schemas.microsoft.com/office/powerpoint/2010/main">
        <p14:playEvt time="1831" objId="27"/>
        <p14:stopEvt time="5379" objId="27"/>
      </p14:showEvtLst>
    </p:ext>
  </p:extLs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>
            <a:extLst>
              <a:ext uri="{FF2B5EF4-FFF2-40B4-BE49-F238E27FC236}">
                <a16:creationId xmlns:a16="http://schemas.microsoft.com/office/drawing/2014/main" id="{A7608440-ABAA-9542-9A78-1AD9DEFB19D4}"/>
              </a:ext>
            </a:extLst>
          </p:cNvPr>
          <p:cNvSpPr/>
          <p:nvPr/>
        </p:nvSpPr>
        <p:spPr>
          <a:xfrm>
            <a:off x="279400" y="152400"/>
            <a:ext cx="11811000" cy="6451600"/>
          </a:xfrm>
          <a:prstGeom prst="rect">
            <a:avLst/>
          </a:prstGeom>
          <a:solidFill>
            <a:srgbClr val="FFFFFF">
              <a:alpha val="9098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21" name="Text Box 4">
            <a:extLst>
              <a:ext uri="{FF2B5EF4-FFF2-40B4-BE49-F238E27FC236}">
                <a16:creationId xmlns:a16="http://schemas.microsoft.com/office/drawing/2014/main" id="{84DC51F0-C270-1D4B-A000-AE50BE8011E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62799" y="4251325"/>
            <a:ext cx="890107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VN" sz="2800">
                <a:solidFill>
                  <a:srgbClr val="FFFF00"/>
                </a:solidFill>
                <a:latin typeface="#9Slide07 IcielBaliho Script" pitchFamily="2" charset="77"/>
              </a:rPr>
              <a:t>   </a:t>
            </a:r>
          </a:p>
        </p:txBody>
      </p:sp>
      <p:sp>
        <p:nvSpPr>
          <p:cNvPr id="38" name="Text Box 5">
            <a:extLst>
              <a:ext uri="{FF2B5EF4-FFF2-40B4-BE49-F238E27FC236}">
                <a16:creationId xmlns:a16="http://schemas.microsoft.com/office/drawing/2014/main" id="{002B46A2-A4FC-164A-A897-E6E366CBC4A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33799" y="2041525"/>
            <a:ext cx="890107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VN" sz="2800">
                <a:solidFill>
                  <a:srgbClr val="FFFF00"/>
                </a:solidFill>
                <a:latin typeface="#9Slide07 IcielBaliho Script" pitchFamily="2" charset="77"/>
              </a:rPr>
              <a:t>  </a:t>
            </a:r>
          </a:p>
        </p:txBody>
      </p:sp>
      <p:sp>
        <p:nvSpPr>
          <p:cNvPr id="40" name="Text Box 10">
            <a:extLst>
              <a:ext uri="{FF2B5EF4-FFF2-40B4-BE49-F238E27FC236}">
                <a16:creationId xmlns:a16="http://schemas.microsoft.com/office/drawing/2014/main" id="{33908536-D513-DE44-B3FA-6E80F68116D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00200" y="831850"/>
            <a:ext cx="11912600" cy="35394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VN" sz="3200" dirty="0">
                <a:latin typeface="#9Slide07 IcielBaliho Script" pitchFamily="2" charset="77"/>
              </a:rPr>
              <a:t>c) 60 </a:t>
            </a:r>
            <a:r>
              <a:rPr lang="en-US" altLang="en-VN" sz="3200" dirty="0" err="1">
                <a:latin typeface="#9Slide07 IcielBaliho Script" pitchFamily="2" charset="77"/>
              </a:rPr>
              <a:t>phút</a:t>
            </a:r>
            <a:r>
              <a:rPr lang="en-US" altLang="en-VN" sz="3200" dirty="0">
                <a:latin typeface="#9Slide07 IcielBaliho Script" pitchFamily="2" charset="77"/>
              </a:rPr>
              <a:t>    = …. </a:t>
            </a:r>
            <a:r>
              <a:rPr lang="en-US" altLang="en-VN" sz="3200" dirty="0" err="1">
                <a:latin typeface="#9Slide07 IcielBaliho Script" pitchFamily="2" charset="77"/>
              </a:rPr>
              <a:t>giờ</a:t>
            </a:r>
            <a:r>
              <a:rPr lang="en-US" altLang="en-VN" sz="3200" dirty="0">
                <a:latin typeface="#9Slide07 IcielBaliho Script" pitchFamily="2" charset="77"/>
              </a:rPr>
              <a:t>               30 </a:t>
            </a:r>
            <a:r>
              <a:rPr lang="en-US" altLang="en-VN" sz="3200" dirty="0" err="1">
                <a:latin typeface="#9Slide07 IcielBaliho Script" pitchFamily="2" charset="77"/>
              </a:rPr>
              <a:t>phút</a:t>
            </a:r>
            <a:r>
              <a:rPr lang="en-US" altLang="en-VN" sz="3200" dirty="0">
                <a:latin typeface="#9Slide07 IcielBaliho Script" pitchFamily="2" charset="77"/>
              </a:rPr>
              <a:t> = … </a:t>
            </a:r>
            <a:r>
              <a:rPr lang="en-US" altLang="en-VN" sz="3200" dirty="0" err="1">
                <a:latin typeface="#9Slide07 IcielBaliho Script" pitchFamily="2" charset="77"/>
              </a:rPr>
              <a:t>giơ</a:t>
            </a:r>
            <a:r>
              <a:rPr lang="en-US" altLang="en-VN" sz="3200" dirty="0">
                <a:latin typeface="#9Slide07 IcielBaliho Script" pitchFamily="2" charset="77"/>
              </a:rPr>
              <a:t>̀ = ..,… </a:t>
            </a:r>
            <a:r>
              <a:rPr lang="en-US" altLang="en-VN" sz="3200" dirty="0" err="1">
                <a:latin typeface="#9Slide07 IcielBaliho Script" pitchFamily="2" charset="77"/>
              </a:rPr>
              <a:t>giơ</a:t>
            </a:r>
            <a:r>
              <a:rPr lang="en-US" altLang="en-VN" sz="3200" dirty="0">
                <a:latin typeface="#9Slide07 IcielBaliho Script" pitchFamily="2" charset="77"/>
              </a:rPr>
              <a:t>̀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en-VN" sz="3200" dirty="0">
                <a:latin typeface="#9Slide07 IcielBaliho Script" pitchFamily="2" charset="77"/>
              </a:rPr>
              <a:t>45phút = ….. </a:t>
            </a:r>
            <a:r>
              <a:rPr lang="en-US" altLang="en-VN" sz="3200" dirty="0" err="1">
                <a:latin typeface="#9Slide07 IcielBaliho Script" pitchFamily="2" charset="77"/>
              </a:rPr>
              <a:t>giờ</a:t>
            </a:r>
            <a:r>
              <a:rPr lang="en-US" altLang="en-VN" sz="3200" dirty="0">
                <a:latin typeface="#9Slide07 IcielBaliho Script" pitchFamily="2" charset="77"/>
              </a:rPr>
              <a:t> = ,….. </a:t>
            </a:r>
            <a:r>
              <a:rPr lang="en-US" altLang="en-VN" sz="3200" dirty="0" err="1">
                <a:latin typeface="#9Slide07 IcielBaliho Script" pitchFamily="2" charset="77"/>
              </a:rPr>
              <a:t>giờ</a:t>
            </a:r>
            <a:r>
              <a:rPr lang="en-US" altLang="en-VN" sz="3200" dirty="0">
                <a:latin typeface="#9Slide07 IcielBaliho Script" pitchFamily="2" charset="77"/>
              </a:rPr>
              <a:t>      6 </a:t>
            </a:r>
            <a:r>
              <a:rPr lang="en-US" altLang="en-VN" sz="3200" dirty="0" err="1">
                <a:latin typeface="#9Slide07 IcielBaliho Script" pitchFamily="2" charset="77"/>
              </a:rPr>
              <a:t>phút</a:t>
            </a:r>
            <a:r>
              <a:rPr lang="en-US" altLang="en-VN" sz="3200" dirty="0">
                <a:latin typeface="#9Slide07 IcielBaliho Script" pitchFamily="2" charset="77"/>
              </a:rPr>
              <a:t> = … </a:t>
            </a:r>
            <a:r>
              <a:rPr lang="en-US" altLang="en-VN" sz="3200" dirty="0" err="1">
                <a:latin typeface="#9Slide07 IcielBaliho Script" pitchFamily="2" charset="77"/>
              </a:rPr>
              <a:t>giơ</a:t>
            </a:r>
            <a:r>
              <a:rPr lang="en-US" altLang="en-VN" sz="3200" dirty="0">
                <a:latin typeface="#9Slide07 IcielBaliho Script" pitchFamily="2" charset="77"/>
              </a:rPr>
              <a:t>̀ = ..,… </a:t>
            </a:r>
            <a:r>
              <a:rPr lang="en-US" altLang="en-VN" sz="3200" dirty="0" err="1">
                <a:latin typeface="#9Slide07 IcielBaliho Script" pitchFamily="2" charset="77"/>
              </a:rPr>
              <a:t>giơ</a:t>
            </a:r>
            <a:r>
              <a:rPr lang="en-US" altLang="en-VN" sz="3200" dirty="0">
                <a:latin typeface="#9Slide07 IcielBaliho Script" pitchFamily="2" charset="77"/>
              </a:rPr>
              <a:t>̀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en-VN" sz="3200" dirty="0">
                <a:latin typeface="#9Slide07 IcielBaliho Script" pitchFamily="2" charset="77"/>
              </a:rPr>
              <a:t>15 </a:t>
            </a:r>
            <a:r>
              <a:rPr lang="en-US" altLang="en-VN" sz="3200" dirty="0" err="1">
                <a:latin typeface="#9Slide07 IcielBaliho Script" pitchFamily="2" charset="77"/>
              </a:rPr>
              <a:t>phút</a:t>
            </a:r>
            <a:r>
              <a:rPr lang="en-US" altLang="en-VN" sz="3200" dirty="0">
                <a:latin typeface="#9Slide07 IcielBaliho Script" pitchFamily="2" charset="77"/>
              </a:rPr>
              <a:t> =…  </a:t>
            </a:r>
            <a:r>
              <a:rPr lang="en-US" altLang="en-VN" sz="3200" dirty="0" err="1">
                <a:latin typeface="#9Slide07 IcielBaliho Script" pitchFamily="2" charset="77"/>
              </a:rPr>
              <a:t>giờ</a:t>
            </a:r>
            <a:r>
              <a:rPr lang="en-US" altLang="en-VN" sz="3200" dirty="0">
                <a:latin typeface="#9Slide07 IcielBaliho Script" pitchFamily="2" charset="77"/>
              </a:rPr>
              <a:t> = ,…  ..</a:t>
            </a:r>
            <a:r>
              <a:rPr lang="en-US" altLang="en-VN" sz="3200" dirty="0" err="1">
                <a:latin typeface="#9Slide07 IcielBaliho Script" pitchFamily="2" charset="77"/>
              </a:rPr>
              <a:t>giờ</a:t>
            </a:r>
            <a:r>
              <a:rPr lang="en-US" altLang="en-VN" sz="3200" dirty="0">
                <a:latin typeface="#9Slide07 IcielBaliho Script" pitchFamily="2" charset="77"/>
              </a:rPr>
              <a:t>      12 </a:t>
            </a:r>
            <a:r>
              <a:rPr lang="en-US" altLang="en-VN" sz="3200" dirty="0" err="1">
                <a:latin typeface="#9Slide07 IcielBaliho Script" pitchFamily="2" charset="77"/>
              </a:rPr>
              <a:t>phút</a:t>
            </a:r>
            <a:r>
              <a:rPr lang="en-US" altLang="en-VN" sz="3200" dirty="0">
                <a:latin typeface="#9Slide07 IcielBaliho Script" pitchFamily="2" charset="77"/>
              </a:rPr>
              <a:t> = … </a:t>
            </a:r>
            <a:r>
              <a:rPr lang="en-US" altLang="en-VN" sz="3200" dirty="0" err="1">
                <a:latin typeface="#9Slide07 IcielBaliho Script" pitchFamily="2" charset="77"/>
              </a:rPr>
              <a:t>giơ</a:t>
            </a:r>
            <a:r>
              <a:rPr lang="en-US" altLang="en-VN" sz="3200" dirty="0">
                <a:latin typeface="#9Slide07 IcielBaliho Script" pitchFamily="2" charset="77"/>
              </a:rPr>
              <a:t>̀ = ..… </a:t>
            </a:r>
            <a:r>
              <a:rPr lang="en-US" altLang="en-VN" sz="3200" dirty="0" err="1">
                <a:latin typeface="#9Slide07 IcielBaliho Script" pitchFamily="2" charset="77"/>
              </a:rPr>
              <a:t>giơ</a:t>
            </a:r>
            <a:r>
              <a:rPr lang="en-US" altLang="en-VN" sz="3200" dirty="0">
                <a:latin typeface="#9Slide07 IcielBaliho Script" pitchFamily="2" charset="77"/>
              </a:rPr>
              <a:t>̀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en-VN" sz="3200" dirty="0">
                <a:latin typeface="#9Slide07 IcielBaliho Script" pitchFamily="2" charset="77"/>
              </a:rPr>
              <a:t>1 </a:t>
            </a:r>
            <a:r>
              <a:rPr lang="en-US" altLang="en-VN" sz="3200" dirty="0" err="1">
                <a:latin typeface="#9Slide07 IcielBaliho Script" pitchFamily="2" charset="77"/>
              </a:rPr>
              <a:t>giờ</a:t>
            </a:r>
            <a:r>
              <a:rPr lang="en-US" altLang="en-VN" sz="3200" dirty="0">
                <a:latin typeface="#9Slide07 IcielBaliho Script" pitchFamily="2" charset="77"/>
              </a:rPr>
              <a:t> 30 </a:t>
            </a:r>
            <a:r>
              <a:rPr lang="en-US" altLang="en-VN" sz="3200" dirty="0" err="1">
                <a:latin typeface="#9Slide07 IcielBaliho Script" pitchFamily="2" charset="77"/>
              </a:rPr>
              <a:t>phút</a:t>
            </a:r>
            <a:r>
              <a:rPr lang="en-US" altLang="en-VN" sz="3200" dirty="0">
                <a:latin typeface="#9Slide07 IcielBaliho Script" pitchFamily="2" charset="77"/>
              </a:rPr>
              <a:t> =… …</a:t>
            </a:r>
            <a:r>
              <a:rPr lang="en-US" altLang="en-VN" sz="3200" dirty="0" err="1">
                <a:latin typeface="#9Slide07 IcielBaliho Script" pitchFamily="2" charset="77"/>
              </a:rPr>
              <a:t>giờ</a:t>
            </a:r>
            <a:r>
              <a:rPr lang="en-US" altLang="en-VN" sz="3200" dirty="0">
                <a:latin typeface="#9Slide07 IcielBaliho Script" pitchFamily="2" charset="77"/>
              </a:rPr>
              <a:t>          3 </a:t>
            </a:r>
            <a:r>
              <a:rPr lang="en-US" altLang="en-VN" sz="3200" dirty="0" err="1">
                <a:latin typeface="#9Slide07 IcielBaliho Script" pitchFamily="2" charset="77"/>
              </a:rPr>
              <a:t>giơ</a:t>
            </a:r>
            <a:r>
              <a:rPr lang="en-US" altLang="en-VN" sz="3200" dirty="0">
                <a:latin typeface="#9Slide07 IcielBaliho Script" pitchFamily="2" charset="77"/>
              </a:rPr>
              <a:t>̀ 15 </a:t>
            </a:r>
            <a:r>
              <a:rPr lang="en-US" altLang="en-VN" sz="3200" dirty="0" err="1">
                <a:latin typeface="#9Slide07 IcielBaliho Script" pitchFamily="2" charset="77"/>
              </a:rPr>
              <a:t>phút</a:t>
            </a:r>
            <a:r>
              <a:rPr lang="en-US" altLang="en-VN" sz="3200" dirty="0">
                <a:latin typeface="#9Slide07 IcielBaliho Script" pitchFamily="2" charset="77"/>
              </a:rPr>
              <a:t> = … … </a:t>
            </a:r>
            <a:r>
              <a:rPr lang="en-US" altLang="en-VN" sz="3200" dirty="0" err="1">
                <a:latin typeface="#9Slide07 IcielBaliho Script" pitchFamily="2" charset="77"/>
              </a:rPr>
              <a:t>giơ</a:t>
            </a:r>
            <a:r>
              <a:rPr lang="en-US" altLang="en-VN" sz="3200" dirty="0">
                <a:latin typeface="#9Slide07 IcielBaliho Script" pitchFamily="2" charset="77"/>
              </a:rPr>
              <a:t>̀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en-VN" sz="3200" dirty="0">
                <a:latin typeface="#9Slide07 IcielBaliho Script" pitchFamily="2" charset="77"/>
              </a:rPr>
              <a:t>90 </a:t>
            </a:r>
            <a:r>
              <a:rPr lang="en-US" altLang="en-VN" sz="3200" dirty="0" err="1">
                <a:latin typeface="#9Slide07 IcielBaliho Script" pitchFamily="2" charset="77"/>
              </a:rPr>
              <a:t>phút</a:t>
            </a:r>
            <a:r>
              <a:rPr lang="en-US" altLang="en-VN" sz="3200" dirty="0">
                <a:latin typeface="#9Slide07 IcielBaliho Script" pitchFamily="2" charset="77"/>
              </a:rPr>
              <a:t> =… , …    </a:t>
            </a:r>
            <a:r>
              <a:rPr lang="en-US" altLang="en-VN" sz="3200" dirty="0" err="1">
                <a:latin typeface="#9Slide07 IcielBaliho Script" pitchFamily="2" charset="77"/>
              </a:rPr>
              <a:t>giờ</a:t>
            </a:r>
            <a:r>
              <a:rPr lang="en-US" altLang="en-VN" sz="3200" dirty="0">
                <a:latin typeface="#9Slide07 IcielBaliho Script" pitchFamily="2" charset="77"/>
              </a:rPr>
              <a:t>              2 </a:t>
            </a:r>
            <a:r>
              <a:rPr lang="en-US" altLang="en-VN" sz="3200" dirty="0" err="1">
                <a:latin typeface="#9Slide07 IcielBaliho Script" pitchFamily="2" charset="77"/>
              </a:rPr>
              <a:t>giơ</a:t>
            </a:r>
            <a:r>
              <a:rPr lang="en-US" altLang="en-VN" sz="3200" dirty="0">
                <a:latin typeface="#9Slide07 IcielBaliho Script" pitchFamily="2" charset="77"/>
              </a:rPr>
              <a:t>̀ 12 </a:t>
            </a:r>
            <a:r>
              <a:rPr lang="en-US" altLang="en-VN" sz="3200" dirty="0" err="1">
                <a:latin typeface="#9Slide07 IcielBaliho Script" pitchFamily="2" charset="77"/>
              </a:rPr>
              <a:t>phút</a:t>
            </a:r>
            <a:r>
              <a:rPr lang="en-US" altLang="en-VN" sz="3200" dirty="0">
                <a:latin typeface="#9Slide07 IcielBaliho Script" pitchFamily="2" charset="77"/>
              </a:rPr>
              <a:t> = … … </a:t>
            </a:r>
            <a:r>
              <a:rPr lang="en-US" altLang="en-VN" sz="3200" dirty="0" err="1">
                <a:latin typeface="#9Slide07 IcielBaliho Script" pitchFamily="2" charset="77"/>
              </a:rPr>
              <a:t>giơ</a:t>
            </a:r>
            <a:r>
              <a:rPr lang="en-US" altLang="en-VN" sz="3200" dirty="0">
                <a:latin typeface="#9Slide07 IcielBaliho Script" pitchFamily="2" charset="77"/>
              </a:rPr>
              <a:t>̀</a:t>
            </a:r>
          </a:p>
        </p:txBody>
      </p:sp>
      <p:sp>
        <p:nvSpPr>
          <p:cNvPr id="41" name="Text Box 11">
            <a:extLst>
              <a:ext uri="{FF2B5EF4-FFF2-40B4-BE49-F238E27FC236}">
                <a16:creationId xmlns:a16="http://schemas.microsoft.com/office/drawing/2014/main" id="{EEB04FCC-1FB0-6B45-81D6-776FA0315EE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89209" y="4420788"/>
            <a:ext cx="12441960" cy="20621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VN" sz="3200" dirty="0">
                <a:latin typeface="#9Slide07 IcielBaliho Script" pitchFamily="2" charset="77"/>
              </a:rPr>
              <a:t>d)60 </a:t>
            </a:r>
            <a:r>
              <a:rPr lang="en-US" altLang="en-VN" sz="3200" dirty="0" err="1">
                <a:latin typeface="#9Slide07 IcielBaliho Script" pitchFamily="2" charset="77"/>
              </a:rPr>
              <a:t>giây</a:t>
            </a:r>
            <a:r>
              <a:rPr lang="en-US" altLang="en-VN" sz="3200" dirty="0">
                <a:latin typeface="#9Slide07 IcielBaliho Script" pitchFamily="2" charset="77"/>
              </a:rPr>
              <a:t> = ……   </a:t>
            </a:r>
            <a:r>
              <a:rPr lang="en-US" altLang="en-VN" sz="3200" dirty="0" err="1">
                <a:latin typeface="#9Slide07 IcielBaliho Script" pitchFamily="2" charset="77"/>
              </a:rPr>
              <a:t>phút</a:t>
            </a:r>
            <a:r>
              <a:rPr lang="en-US" altLang="en-VN" sz="3200" dirty="0">
                <a:latin typeface="#9Slide07 IcielBaliho Script" pitchFamily="2" charset="77"/>
              </a:rPr>
              <a:t>               30 </a:t>
            </a:r>
            <a:r>
              <a:rPr lang="en-US" altLang="en-VN" sz="3200" dirty="0" err="1">
                <a:latin typeface="#9Slide07 IcielBaliho Script" pitchFamily="2" charset="77"/>
              </a:rPr>
              <a:t>giây</a:t>
            </a:r>
            <a:r>
              <a:rPr lang="en-US" altLang="en-VN" sz="3200" dirty="0">
                <a:latin typeface="#9Slide07 IcielBaliho Script" pitchFamily="2" charset="77"/>
              </a:rPr>
              <a:t> = …  </a:t>
            </a:r>
            <a:r>
              <a:rPr lang="en-US" altLang="en-VN" sz="3200" dirty="0" err="1">
                <a:latin typeface="#9Slide07 IcielBaliho Script" pitchFamily="2" charset="77"/>
              </a:rPr>
              <a:t>phút</a:t>
            </a:r>
            <a:r>
              <a:rPr lang="en-US" altLang="en-VN" sz="3200" dirty="0">
                <a:latin typeface="#9Slide07 IcielBaliho Script" pitchFamily="2" charset="77"/>
              </a:rPr>
              <a:t> =    … </a:t>
            </a:r>
            <a:r>
              <a:rPr lang="en-US" altLang="en-VN" sz="3200" dirty="0" err="1">
                <a:latin typeface="#9Slide07 IcielBaliho Script" pitchFamily="2" charset="77"/>
              </a:rPr>
              <a:t>phút</a:t>
            </a:r>
            <a:endParaRPr lang="en-US" altLang="en-VN" sz="3200" dirty="0">
              <a:latin typeface="#9Slide07 IcielBaliho Script" pitchFamily="2" charset="77"/>
            </a:endParaRPr>
          </a:p>
          <a:p>
            <a:pPr eaLnBrk="1" hangingPunct="1">
              <a:spcBef>
                <a:spcPct val="50000"/>
              </a:spcBef>
            </a:pPr>
            <a:r>
              <a:rPr lang="en-US" altLang="en-VN" sz="3200" dirty="0">
                <a:latin typeface="#9Slide07 IcielBaliho Script" pitchFamily="2" charset="77"/>
              </a:rPr>
              <a:t>90 </a:t>
            </a:r>
            <a:r>
              <a:rPr lang="en-US" altLang="en-VN" sz="3200" dirty="0" err="1">
                <a:latin typeface="#9Slide07 IcielBaliho Script" pitchFamily="2" charset="77"/>
              </a:rPr>
              <a:t>giây</a:t>
            </a:r>
            <a:r>
              <a:rPr lang="en-US" altLang="en-VN" sz="3200" dirty="0">
                <a:latin typeface="#9Slide07 IcielBaliho Script" pitchFamily="2" charset="77"/>
              </a:rPr>
              <a:t> = … , …   </a:t>
            </a:r>
            <a:r>
              <a:rPr lang="en-US" altLang="en-VN" sz="3200" dirty="0" err="1">
                <a:latin typeface="#9Slide07 IcielBaliho Script" pitchFamily="2" charset="77"/>
              </a:rPr>
              <a:t>phút</a:t>
            </a:r>
            <a:r>
              <a:rPr lang="en-US" altLang="en-VN" sz="3200" dirty="0">
                <a:latin typeface="#9Slide07 IcielBaliho Script" pitchFamily="2" charset="77"/>
              </a:rPr>
              <a:t>               2 </a:t>
            </a:r>
            <a:r>
              <a:rPr lang="en-US" altLang="en-VN" sz="3200" dirty="0" err="1">
                <a:latin typeface="#9Slide07 IcielBaliho Script" pitchFamily="2" charset="77"/>
              </a:rPr>
              <a:t>phút</a:t>
            </a:r>
            <a:r>
              <a:rPr lang="en-US" altLang="en-VN" sz="3200" dirty="0">
                <a:latin typeface="#9Slide07 IcielBaliho Script" pitchFamily="2" charset="77"/>
              </a:rPr>
              <a:t> 45 </a:t>
            </a:r>
            <a:r>
              <a:rPr lang="en-US" altLang="en-VN" sz="3200" dirty="0" err="1">
                <a:latin typeface="#9Slide07 IcielBaliho Script" pitchFamily="2" charset="77"/>
              </a:rPr>
              <a:t>giây</a:t>
            </a:r>
            <a:r>
              <a:rPr lang="en-US" altLang="en-VN" sz="3200" dirty="0">
                <a:latin typeface="#9Slide07 IcielBaliho Script" pitchFamily="2" charset="77"/>
              </a:rPr>
              <a:t> = … …   </a:t>
            </a:r>
            <a:r>
              <a:rPr lang="en-US" altLang="en-VN" sz="3200" dirty="0" err="1">
                <a:latin typeface="#9Slide07 IcielBaliho Script" pitchFamily="2" charset="77"/>
              </a:rPr>
              <a:t>phút</a:t>
            </a:r>
            <a:endParaRPr lang="en-US" altLang="en-VN" sz="3200" dirty="0">
              <a:latin typeface="#9Slide07 IcielBaliho Script" pitchFamily="2" charset="77"/>
            </a:endParaRPr>
          </a:p>
          <a:p>
            <a:pPr eaLnBrk="1" hangingPunct="1">
              <a:spcBef>
                <a:spcPct val="50000"/>
              </a:spcBef>
            </a:pPr>
            <a:r>
              <a:rPr lang="en-US" altLang="en-VN" sz="3200" dirty="0">
                <a:latin typeface="#9Slide07 IcielBaliho Script" pitchFamily="2" charset="77"/>
              </a:rPr>
              <a:t>1 </a:t>
            </a:r>
            <a:r>
              <a:rPr lang="en-US" altLang="en-VN" sz="3200" dirty="0" err="1">
                <a:latin typeface="#9Slide07 IcielBaliho Script" pitchFamily="2" charset="77"/>
              </a:rPr>
              <a:t>phút</a:t>
            </a:r>
            <a:r>
              <a:rPr lang="en-US" altLang="en-VN" sz="3200" dirty="0">
                <a:latin typeface="#9Slide07 IcielBaliho Script" pitchFamily="2" charset="77"/>
              </a:rPr>
              <a:t> 30 </a:t>
            </a:r>
            <a:r>
              <a:rPr lang="en-US" altLang="en-VN" sz="3200" dirty="0" err="1">
                <a:latin typeface="#9Slide07 IcielBaliho Script" pitchFamily="2" charset="77"/>
              </a:rPr>
              <a:t>giây</a:t>
            </a:r>
            <a:r>
              <a:rPr lang="en-US" altLang="en-VN" sz="3200" dirty="0">
                <a:latin typeface="#9Slide07 IcielBaliho Script" pitchFamily="2" charset="77"/>
              </a:rPr>
              <a:t> = … , …</a:t>
            </a:r>
            <a:r>
              <a:rPr lang="en-US" altLang="en-VN" sz="3200" dirty="0" err="1">
                <a:latin typeface="#9Slide07 IcielBaliho Script" pitchFamily="2" charset="77"/>
              </a:rPr>
              <a:t>phút</a:t>
            </a:r>
            <a:r>
              <a:rPr lang="en-US" altLang="en-VN" sz="3200" dirty="0">
                <a:latin typeface="#9Slide07 IcielBaliho Script" pitchFamily="2" charset="77"/>
              </a:rPr>
              <a:t>      1 </a:t>
            </a:r>
            <a:r>
              <a:rPr lang="en-US" altLang="en-VN" sz="3200" dirty="0" err="1">
                <a:latin typeface="#9Slide07 IcielBaliho Script" pitchFamily="2" charset="77"/>
              </a:rPr>
              <a:t>phút</a:t>
            </a:r>
            <a:r>
              <a:rPr lang="en-US" altLang="en-VN" sz="3200" dirty="0">
                <a:latin typeface="#9Slide07 IcielBaliho Script" pitchFamily="2" charset="77"/>
              </a:rPr>
              <a:t> 6 </a:t>
            </a:r>
            <a:r>
              <a:rPr lang="en-US" altLang="en-VN" sz="3200" dirty="0" err="1">
                <a:latin typeface="#9Slide07 IcielBaliho Script" pitchFamily="2" charset="77"/>
              </a:rPr>
              <a:t>giây</a:t>
            </a:r>
            <a:r>
              <a:rPr lang="en-US" altLang="en-VN" sz="3200" dirty="0">
                <a:latin typeface="#9Slide07 IcielBaliho Script" pitchFamily="2" charset="77"/>
              </a:rPr>
              <a:t> = …… </a:t>
            </a:r>
            <a:r>
              <a:rPr lang="en-US" altLang="en-VN" sz="3200" dirty="0" err="1">
                <a:latin typeface="#9Slide07 IcielBaliho Script" pitchFamily="2" charset="77"/>
              </a:rPr>
              <a:t>phút</a:t>
            </a:r>
            <a:endParaRPr lang="en-US" altLang="en-VN" sz="3200" dirty="0">
              <a:latin typeface="#9Slide07 IcielBaliho Script" pitchFamily="2" charset="77"/>
            </a:endParaRPr>
          </a:p>
        </p:txBody>
      </p:sp>
      <p:sp>
        <p:nvSpPr>
          <p:cNvPr id="42" name="Text Box 24">
            <a:extLst>
              <a:ext uri="{FF2B5EF4-FFF2-40B4-BE49-F238E27FC236}">
                <a16:creationId xmlns:a16="http://schemas.microsoft.com/office/drawing/2014/main" id="{5358BB15-79C5-0F45-95B8-E669B152290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25180" y="1526093"/>
            <a:ext cx="1157139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sq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VN" sz="3200" dirty="0">
                <a:solidFill>
                  <a:srgbClr val="A50021"/>
                </a:solidFill>
                <a:latin typeface="#9Slide07 IcielBaliho Script" pitchFamily="2" charset="77"/>
                <a:cs typeface="Times New Roman" panose="02020603050405020304" pitchFamily="18" charset="0"/>
              </a:rPr>
              <a:t>0,75</a:t>
            </a:r>
          </a:p>
        </p:txBody>
      </p:sp>
      <p:sp>
        <p:nvSpPr>
          <p:cNvPr id="43" name="Text Box 25">
            <a:extLst>
              <a:ext uri="{FF2B5EF4-FFF2-40B4-BE49-F238E27FC236}">
                <a16:creationId xmlns:a16="http://schemas.microsoft.com/office/drawing/2014/main" id="{E7C8B0AE-0313-1F40-96AB-63FB1E48462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52256" y="2282096"/>
            <a:ext cx="1027332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sq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VN" sz="3200" dirty="0">
                <a:solidFill>
                  <a:srgbClr val="A50021"/>
                </a:solidFill>
                <a:latin typeface="#9Slide07 IcielBaliho Script" pitchFamily="2" charset="77"/>
                <a:cs typeface="Times New Roman" panose="02020603050405020304" pitchFamily="18" charset="0"/>
              </a:rPr>
              <a:t>0,25</a:t>
            </a:r>
          </a:p>
        </p:txBody>
      </p:sp>
      <p:sp>
        <p:nvSpPr>
          <p:cNvPr id="44" name="Text Box 34">
            <a:extLst>
              <a:ext uri="{FF2B5EF4-FFF2-40B4-BE49-F238E27FC236}">
                <a16:creationId xmlns:a16="http://schemas.microsoft.com/office/drawing/2014/main" id="{38C3A51C-2AEF-F544-9A96-3B597889775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20934" y="799266"/>
            <a:ext cx="712086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kern="0" dirty="0">
                <a:solidFill>
                  <a:srgbClr val="A50021"/>
                </a:solidFill>
                <a:latin typeface="#9Slide07 IcielBaliho Script" pitchFamily="2" charset="77"/>
                <a:cs typeface="Times New Roman" pitchFamily="18" charset="0"/>
              </a:rPr>
              <a:t>1</a:t>
            </a:r>
          </a:p>
        </p:txBody>
      </p:sp>
      <p:grpSp>
        <p:nvGrpSpPr>
          <p:cNvPr id="45" name="Group 44">
            <a:extLst>
              <a:ext uri="{FF2B5EF4-FFF2-40B4-BE49-F238E27FC236}">
                <a16:creationId xmlns:a16="http://schemas.microsoft.com/office/drawing/2014/main" id="{3DF08637-B5D5-944E-BA3C-E195BA17799F}"/>
              </a:ext>
            </a:extLst>
          </p:cNvPr>
          <p:cNvGrpSpPr>
            <a:grpSpLocks/>
          </p:cNvGrpSpPr>
          <p:nvPr/>
        </p:nvGrpSpPr>
        <p:grpSpPr bwMode="auto">
          <a:xfrm>
            <a:off x="3426016" y="2208775"/>
            <a:ext cx="622144" cy="934836"/>
            <a:chOff x="4055918" y="4289854"/>
            <a:chExt cx="534886" cy="933018"/>
          </a:xfrm>
        </p:grpSpPr>
        <p:sp>
          <p:nvSpPr>
            <p:cNvPr id="46" name="Text Box 25">
              <a:extLst>
                <a:ext uri="{FF2B5EF4-FFF2-40B4-BE49-F238E27FC236}">
                  <a16:creationId xmlns:a16="http://schemas.microsoft.com/office/drawing/2014/main" id="{61BF467C-48A8-3341-BFB0-912053766AD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074722" y="4289854"/>
              <a:ext cx="516082" cy="5836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cap="sq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VN" sz="3200">
                  <a:solidFill>
                    <a:srgbClr val="A50021"/>
                  </a:solidFill>
                  <a:latin typeface="#9Slide07 IcielBaliho Script" pitchFamily="2" charset="77"/>
                  <a:cs typeface="Times New Roman" panose="02020603050405020304" pitchFamily="18" charset="0"/>
                </a:rPr>
                <a:t>1</a:t>
              </a:r>
            </a:p>
          </p:txBody>
        </p:sp>
        <p:sp>
          <p:nvSpPr>
            <p:cNvPr id="47" name="Text Box 25">
              <a:extLst>
                <a:ext uri="{FF2B5EF4-FFF2-40B4-BE49-F238E27FC236}">
                  <a16:creationId xmlns:a16="http://schemas.microsoft.com/office/drawing/2014/main" id="{C62E515D-8271-744E-8247-D9FA53B2375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055918" y="4639234"/>
              <a:ext cx="516082" cy="5836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cap="sq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VN" sz="3200">
                  <a:solidFill>
                    <a:srgbClr val="A50021"/>
                  </a:solidFill>
                  <a:latin typeface="#9Slide07 IcielBaliho Script" pitchFamily="2" charset="77"/>
                  <a:cs typeface="Times New Roman" panose="02020603050405020304" pitchFamily="18" charset="0"/>
                </a:rPr>
                <a:t>4</a:t>
              </a:r>
            </a:p>
          </p:txBody>
        </p:sp>
        <p:cxnSp>
          <p:nvCxnSpPr>
            <p:cNvPr id="48" name="Straight Connector 2">
              <a:extLst>
                <a:ext uri="{FF2B5EF4-FFF2-40B4-BE49-F238E27FC236}">
                  <a16:creationId xmlns:a16="http://schemas.microsoft.com/office/drawing/2014/main" id="{3DE0071A-A6C5-F148-B981-232F378AFF1B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4126794" y="4762928"/>
              <a:ext cx="258870" cy="13131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49" name="Group 48">
            <a:extLst>
              <a:ext uri="{FF2B5EF4-FFF2-40B4-BE49-F238E27FC236}">
                <a16:creationId xmlns:a16="http://schemas.microsoft.com/office/drawing/2014/main" id="{DCC67F8C-8F8F-0043-9608-D079B676CC4E}"/>
              </a:ext>
            </a:extLst>
          </p:cNvPr>
          <p:cNvGrpSpPr>
            <a:grpSpLocks/>
          </p:cNvGrpSpPr>
          <p:nvPr/>
        </p:nvGrpSpPr>
        <p:grpSpPr bwMode="auto">
          <a:xfrm>
            <a:off x="3446765" y="1464349"/>
            <a:ext cx="715148" cy="1035644"/>
            <a:chOff x="4009158" y="4136349"/>
            <a:chExt cx="612876" cy="1155115"/>
          </a:xfrm>
        </p:grpSpPr>
        <p:sp>
          <p:nvSpPr>
            <p:cNvPr id="50" name="Text Box 25">
              <a:extLst>
                <a:ext uri="{FF2B5EF4-FFF2-40B4-BE49-F238E27FC236}">
                  <a16:creationId xmlns:a16="http://schemas.microsoft.com/office/drawing/2014/main" id="{02408D98-F8D7-264B-8584-227381F71DF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105952" y="4136349"/>
              <a:ext cx="516082" cy="65223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cap="sq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VN" sz="3200" dirty="0">
                  <a:solidFill>
                    <a:srgbClr val="A50021"/>
                  </a:solidFill>
                  <a:latin typeface="#9Slide07 IcielBaliho Script" pitchFamily="2" charset="77"/>
                  <a:cs typeface="Times New Roman" panose="02020603050405020304" pitchFamily="18" charset="0"/>
                </a:rPr>
                <a:t>3</a:t>
              </a:r>
            </a:p>
          </p:txBody>
        </p:sp>
        <p:sp>
          <p:nvSpPr>
            <p:cNvPr id="51" name="Text Box 25">
              <a:extLst>
                <a:ext uri="{FF2B5EF4-FFF2-40B4-BE49-F238E27FC236}">
                  <a16:creationId xmlns:a16="http://schemas.microsoft.com/office/drawing/2014/main" id="{A374B6BC-5D06-E84E-A2A3-BC2B69F4E11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055918" y="4639230"/>
              <a:ext cx="516082" cy="65223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cap="sq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VN" sz="3200" dirty="0">
                  <a:solidFill>
                    <a:srgbClr val="A50021"/>
                  </a:solidFill>
                  <a:latin typeface="#9Slide07 IcielBaliho Script" pitchFamily="2" charset="77"/>
                  <a:cs typeface="Times New Roman" panose="02020603050405020304" pitchFamily="18" charset="0"/>
                </a:rPr>
                <a:t>4</a:t>
              </a:r>
            </a:p>
          </p:txBody>
        </p:sp>
        <p:cxnSp>
          <p:nvCxnSpPr>
            <p:cNvPr id="52" name="Straight Connector 22">
              <a:extLst>
                <a:ext uri="{FF2B5EF4-FFF2-40B4-BE49-F238E27FC236}">
                  <a16:creationId xmlns:a16="http://schemas.microsoft.com/office/drawing/2014/main" id="{53369555-38A6-3641-9228-04D428FFDDBC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flipV="1">
              <a:off x="4009158" y="4662046"/>
              <a:ext cx="487403" cy="26697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53" name="Text Box 25">
            <a:extLst>
              <a:ext uri="{FF2B5EF4-FFF2-40B4-BE49-F238E27FC236}">
                <a16:creationId xmlns:a16="http://schemas.microsoft.com/office/drawing/2014/main" id="{77ACDC18-AF44-D345-8344-00032A38E4F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86317" y="3006793"/>
            <a:ext cx="1027332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sq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VN" sz="3200" dirty="0">
                <a:solidFill>
                  <a:srgbClr val="A50021"/>
                </a:solidFill>
                <a:latin typeface="#9Slide07 IcielBaliho Script" pitchFamily="2" charset="77"/>
                <a:cs typeface="Times New Roman" panose="02020603050405020304" pitchFamily="18" charset="0"/>
              </a:rPr>
              <a:t>1,5</a:t>
            </a:r>
          </a:p>
        </p:txBody>
      </p:sp>
      <p:sp>
        <p:nvSpPr>
          <p:cNvPr id="54" name="Text Box 25">
            <a:extLst>
              <a:ext uri="{FF2B5EF4-FFF2-40B4-BE49-F238E27FC236}">
                <a16:creationId xmlns:a16="http://schemas.microsoft.com/office/drawing/2014/main" id="{2EC7BB7D-CD8B-B34E-919F-6A14F004EF2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59711" y="3751928"/>
            <a:ext cx="1027332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sq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VN" sz="3200" dirty="0">
                <a:solidFill>
                  <a:srgbClr val="A50021"/>
                </a:solidFill>
                <a:latin typeface="#9Slide07 IcielBaliho Script" pitchFamily="2" charset="77"/>
                <a:cs typeface="Times New Roman" panose="02020603050405020304" pitchFamily="18" charset="0"/>
              </a:rPr>
              <a:t>1,5</a:t>
            </a:r>
          </a:p>
        </p:txBody>
      </p:sp>
      <p:grpSp>
        <p:nvGrpSpPr>
          <p:cNvPr id="55" name="Group 54">
            <a:extLst>
              <a:ext uri="{FF2B5EF4-FFF2-40B4-BE49-F238E27FC236}">
                <a16:creationId xmlns:a16="http://schemas.microsoft.com/office/drawing/2014/main" id="{0FD748A2-95FB-9C47-9340-DAD96FE24E34}"/>
              </a:ext>
            </a:extLst>
          </p:cNvPr>
          <p:cNvGrpSpPr>
            <a:grpSpLocks/>
          </p:cNvGrpSpPr>
          <p:nvPr/>
        </p:nvGrpSpPr>
        <p:grpSpPr bwMode="auto">
          <a:xfrm>
            <a:off x="8957177" y="782342"/>
            <a:ext cx="602960" cy="925017"/>
            <a:chOff x="4074722" y="4289854"/>
            <a:chExt cx="516082" cy="1069367"/>
          </a:xfrm>
        </p:grpSpPr>
        <p:sp>
          <p:nvSpPr>
            <p:cNvPr id="56" name="Text Box 25">
              <a:extLst>
                <a:ext uri="{FF2B5EF4-FFF2-40B4-BE49-F238E27FC236}">
                  <a16:creationId xmlns:a16="http://schemas.microsoft.com/office/drawing/2014/main" id="{11951BB1-CF8A-D34B-B847-DA7015A9C74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074722" y="4289854"/>
              <a:ext cx="516082" cy="67603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cap="sq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VN" sz="3200">
                  <a:solidFill>
                    <a:srgbClr val="A50021"/>
                  </a:solidFill>
                  <a:latin typeface="#9Slide07 IcielBaliho Script" pitchFamily="2" charset="77"/>
                  <a:cs typeface="Times New Roman" panose="02020603050405020304" pitchFamily="18" charset="0"/>
                </a:rPr>
                <a:t>1</a:t>
              </a:r>
            </a:p>
          </p:txBody>
        </p:sp>
        <p:sp>
          <p:nvSpPr>
            <p:cNvPr id="57" name="Text Box 25">
              <a:extLst>
                <a:ext uri="{FF2B5EF4-FFF2-40B4-BE49-F238E27FC236}">
                  <a16:creationId xmlns:a16="http://schemas.microsoft.com/office/drawing/2014/main" id="{551E971B-130B-EB46-9779-401521DD878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074722" y="4683191"/>
              <a:ext cx="516082" cy="67603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cap="sq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VN" sz="3200">
                  <a:solidFill>
                    <a:srgbClr val="A50021"/>
                  </a:solidFill>
                  <a:latin typeface="#9Slide07 IcielBaliho Script" pitchFamily="2" charset="77"/>
                  <a:cs typeface="Times New Roman" panose="02020603050405020304" pitchFamily="18" charset="0"/>
                </a:rPr>
                <a:t>2</a:t>
              </a:r>
            </a:p>
          </p:txBody>
        </p:sp>
        <p:cxnSp>
          <p:nvCxnSpPr>
            <p:cNvPr id="58" name="Straight Connector 28">
              <a:extLst>
                <a:ext uri="{FF2B5EF4-FFF2-40B4-BE49-F238E27FC236}">
                  <a16:creationId xmlns:a16="http://schemas.microsoft.com/office/drawing/2014/main" id="{BCCF7412-3AC1-9A47-9853-C914C5C77490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4098702" y="4822624"/>
              <a:ext cx="258039" cy="0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59" name="Text Box 25">
            <a:extLst>
              <a:ext uri="{FF2B5EF4-FFF2-40B4-BE49-F238E27FC236}">
                <a16:creationId xmlns:a16="http://schemas.microsoft.com/office/drawing/2014/main" id="{EE78DAA0-5C96-0146-AAB4-24FE52135F1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327262" y="823617"/>
            <a:ext cx="1029187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sq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VN" sz="3200" dirty="0">
                <a:solidFill>
                  <a:srgbClr val="A50021"/>
                </a:solidFill>
                <a:latin typeface="#9Slide07 IcielBaliho Script" pitchFamily="2" charset="77"/>
                <a:cs typeface="Times New Roman" panose="02020603050405020304" pitchFamily="18" charset="0"/>
              </a:rPr>
              <a:t>0,5</a:t>
            </a:r>
          </a:p>
        </p:txBody>
      </p:sp>
      <p:grpSp>
        <p:nvGrpSpPr>
          <p:cNvPr id="60" name="Group 59">
            <a:extLst>
              <a:ext uri="{FF2B5EF4-FFF2-40B4-BE49-F238E27FC236}">
                <a16:creationId xmlns:a16="http://schemas.microsoft.com/office/drawing/2014/main" id="{BA317B56-B8E8-A34F-A946-BC127D62089E}"/>
              </a:ext>
            </a:extLst>
          </p:cNvPr>
          <p:cNvGrpSpPr>
            <a:grpSpLocks/>
          </p:cNvGrpSpPr>
          <p:nvPr/>
        </p:nvGrpSpPr>
        <p:grpSpPr bwMode="auto">
          <a:xfrm>
            <a:off x="8574846" y="1577797"/>
            <a:ext cx="779828" cy="973577"/>
            <a:chOff x="4090810" y="4301266"/>
            <a:chExt cx="559542" cy="826678"/>
          </a:xfrm>
        </p:grpSpPr>
        <p:sp>
          <p:nvSpPr>
            <p:cNvPr id="61" name="Text Box 25">
              <a:extLst>
                <a:ext uri="{FF2B5EF4-FFF2-40B4-BE49-F238E27FC236}">
                  <a16:creationId xmlns:a16="http://schemas.microsoft.com/office/drawing/2014/main" id="{4B0B1AB4-387D-8747-990A-AE2293A56D7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134270" y="4301266"/>
              <a:ext cx="516082" cy="49654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cap="sq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VN" sz="3200" dirty="0">
                  <a:solidFill>
                    <a:srgbClr val="A50021"/>
                  </a:solidFill>
                  <a:latin typeface="#9Slide07 IcielBaliho Script" pitchFamily="2" charset="77"/>
                  <a:cs typeface="Times New Roman" panose="02020603050405020304" pitchFamily="18" charset="0"/>
                </a:rPr>
                <a:t>1</a:t>
              </a:r>
            </a:p>
          </p:txBody>
        </p:sp>
        <p:sp>
          <p:nvSpPr>
            <p:cNvPr id="62" name="Text Box 25">
              <a:extLst>
                <a:ext uri="{FF2B5EF4-FFF2-40B4-BE49-F238E27FC236}">
                  <a16:creationId xmlns:a16="http://schemas.microsoft.com/office/drawing/2014/main" id="{28FC5344-B9E5-DC46-BE54-6BA24AF364D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090810" y="4631403"/>
              <a:ext cx="516082" cy="49654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cap="sq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VN" sz="3200" dirty="0">
                  <a:solidFill>
                    <a:srgbClr val="A50021"/>
                  </a:solidFill>
                  <a:latin typeface="#9Slide07 IcielBaliho Script" pitchFamily="2" charset="77"/>
                  <a:cs typeface="Times New Roman" panose="02020603050405020304" pitchFamily="18" charset="0"/>
                </a:rPr>
                <a:t>10</a:t>
              </a:r>
            </a:p>
          </p:txBody>
        </p:sp>
        <p:cxnSp>
          <p:nvCxnSpPr>
            <p:cNvPr id="63" name="Straight Connector 33">
              <a:extLst>
                <a:ext uri="{FF2B5EF4-FFF2-40B4-BE49-F238E27FC236}">
                  <a16:creationId xmlns:a16="http://schemas.microsoft.com/office/drawing/2014/main" id="{8A3F488A-281A-544F-928E-31645AE08FB8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4163501" y="4660923"/>
              <a:ext cx="210539" cy="7618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64" name="Text Box 25">
            <a:extLst>
              <a:ext uri="{FF2B5EF4-FFF2-40B4-BE49-F238E27FC236}">
                <a16:creationId xmlns:a16="http://schemas.microsoft.com/office/drawing/2014/main" id="{053438CB-A39B-7B42-84A6-AA694996052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096721" y="1526983"/>
            <a:ext cx="1027332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sq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VN" sz="3200" dirty="0">
                <a:solidFill>
                  <a:srgbClr val="A50021"/>
                </a:solidFill>
                <a:latin typeface="#9Slide07 IcielBaliho Script" pitchFamily="2" charset="77"/>
                <a:cs typeface="Times New Roman" panose="02020603050405020304" pitchFamily="18" charset="0"/>
              </a:rPr>
              <a:t>0,1</a:t>
            </a:r>
          </a:p>
        </p:txBody>
      </p:sp>
      <p:grpSp>
        <p:nvGrpSpPr>
          <p:cNvPr id="65" name="Group 64">
            <a:extLst>
              <a:ext uri="{FF2B5EF4-FFF2-40B4-BE49-F238E27FC236}">
                <a16:creationId xmlns:a16="http://schemas.microsoft.com/office/drawing/2014/main" id="{29E1EC31-E5AC-C04A-BD91-CA18790B2AA1}"/>
              </a:ext>
            </a:extLst>
          </p:cNvPr>
          <p:cNvGrpSpPr>
            <a:grpSpLocks/>
          </p:cNvGrpSpPr>
          <p:nvPr/>
        </p:nvGrpSpPr>
        <p:grpSpPr bwMode="auto">
          <a:xfrm>
            <a:off x="8957177" y="2199729"/>
            <a:ext cx="637788" cy="1050456"/>
            <a:chOff x="4055918" y="4289856"/>
            <a:chExt cx="534886" cy="788103"/>
          </a:xfrm>
        </p:grpSpPr>
        <p:sp>
          <p:nvSpPr>
            <p:cNvPr id="66" name="Text Box 25">
              <a:extLst>
                <a:ext uri="{FF2B5EF4-FFF2-40B4-BE49-F238E27FC236}">
                  <a16:creationId xmlns:a16="http://schemas.microsoft.com/office/drawing/2014/main" id="{6318FDF0-AE73-6448-AE0E-7F3D75221AE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074722" y="4289856"/>
              <a:ext cx="516082" cy="43872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cap="sq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VN" sz="3200">
                  <a:solidFill>
                    <a:srgbClr val="A50021"/>
                  </a:solidFill>
                  <a:latin typeface="#9Slide07 IcielBaliho Script" pitchFamily="2" charset="77"/>
                  <a:cs typeface="Times New Roman" panose="02020603050405020304" pitchFamily="18" charset="0"/>
                </a:rPr>
                <a:t>1</a:t>
              </a:r>
            </a:p>
          </p:txBody>
        </p:sp>
        <p:sp>
          <p:nvSpPr>
            <p:cNvPr id="67" name="Text Box 25">
              <a:extLst>
                <a:ext uri="{FF2B5EF4-FFF2-40B4-BE49-F238E27FC236}">
                  <a16:creationId xmlns:a16="http://schemas.microsoft.com/office/drawing/2014/main" id="{F32ABAF9-7CC7-1741-B832-5010C493321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055918" y="4639233"/>
              <a:ext cx="516082" cy="43872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cap="sq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VN" sz="3200">
                  <a:solidFill>
                    <a:srgbClr val="A50021"/>
                  </a:solidFill>
                  <a:latin typeface="#9Slide07 IcielBaliho Script" pitchFamily="2" charset="77"/>
                  <a:cs typeface="Times New Roman" panose="02020603050405020304" pitchFamily="18" charset="0"/>
                </a:rPr>
                <a:t>5</a:t>
              </a:r>
            </a:p>
          </p:txBody>
        </p:sp>
        <p:cxnSp>
          <p:nvCxnSpPr>
            <p:cNvPr id="68" name="Straight Connector 38">
              <a:extLst>
                <a:ext uri="{FF2B5EF4-FFF2-40B4-BE49-F238E27FC236}">
                  <a16:creationId xmlns:a16="http://schemas.microsoft.com/office/drawing/2014/main" id="{30570E13-81A2-F641-A24C-49E69C521096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4075126" y="4688742"/>
              <a:ext cx="230345" cy="0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69" name="Text Box 25">
            <a:extLst>
              <a:ext uri="{FF2B5EF4-FFF2-40B4-BE49-F238E27FC236}">
                <a16:creationId xmlns:a16="http://schemas.microsoft.com/office/drawing/2014/main" id="{69B33AC9-1595-3F49-A1C9-2A254B05E41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334930" y="2280237"/>
            <a:ext cx="1027332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sq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VN" sz="3200" dirty="0">
                <a:solidFill>
                  <a:srgbClr val="A50021"/>
                </a:solidFill>
                <a:latin typeface="#9Slide07 IcielBaliho Script" pitchFamily="2" charset="77"/>
                <a:cs typeface="Times New Roman" panose="02020603050405020304" pitchFamily="18" charset="0"/>
              </a:rPr>
              <a:t>0,2</a:t>
            </a:r>
          </a:p>
        </p:txBody>
      </p:sp>
      <p:sp>
        <p:nvSpPr>
          <p:cNvPr id="70" name="Text Box 25">
            <a:extLst>
              <a:ext uri="{FF2B5EF4-FFF2-40B4-BE49-F238E27FC236}">
                <a16:creationId xmlns:a16="http://schemas.microsoft.com/office/drawing/2014/main" id="{81BD96AD-92DF-F54E-BB3D-4BA2E3D93FE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572543" y="3018352"/>
            <a:ext cx="1027332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sq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VN" sz="3200" dirty="0">
                <a:solidFill>
                  <a:srgbClr val="A50021"/>
                </a:solidFill>
                <a:latin typeface="#9Slide07 IcielBaliho Script" pitchFamily="2" charset="77"/>
                <a:cs typeface="Times New Roman" panose="02020603050405020304" pitchFamily="18" charset="0"/>
              </a:rPr>
              <a:t>3,25</a:t>
            </a:r>
          </a:p>
        </p:txBody>
      </p:sp>
      <p:sp>
        <p:nvSpPr>
          <p:cNvPr id="71" name="Text Box 25">
            <a:extLst>
              <a:ext uri="{FF2B5EF4-FFF2-40B4-BE49-F238E27FC236}">
                <a16:creationId xmlns:a16="http://schemas.microsoft.com/office/drawing/2014/main" id="{7740581A-E504-3941-BE3E-82CC236C14F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689104" y="3741454"/>
            <a:ext cx="1027332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sq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VN" sz="3200" dirty="0">
                <a:solidFill>
                  <a:srgbClr val="A50021"/>
                </a:solidFill>
                <a:latin typeface="#9Slide07 IcielBaliho Script" pitchFamily="2" charset="77"/>
                <a:cs typeface="Times New Roman" panose="02020603050405020304" pitchFamily="18" charset="0"/>
              </a:rPr>
              <a:t>2,2</a:t>
            </a:r>
          </a:p>
        </p:txBody>
      </p:sp>
      <p:sp>
        <p:nvSpPr>
          <p:cNvPr id="72" name="Text Box 34">
            <a:extLst>
              <a:ext uri="{FF2B5EF4-FFF2-40B4-BE49-F238E27FC236}">
                <a16:creationId xmlns:a16="http://schemas.microsoft.com/office/drawing/2014/main" id="{54B7F0BD-4336-8846-BE71-A7363101AF8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94444" y="4394822"/>
            <a:ext cx="712086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kern="0" dirty="0">
                <a:solidFill>
                  <a:srgbClr val="A50021"/>
                </a:solidFill>
                <a:latin typeface="#9Slide07 IcielBaliho Script" pitchFamily="2" charset="77"/>
                <a:cs typeface="Times New Roman" pitchFamily="18" charset="0"/>
              </a:rPr>
              <a:t>1</a:t>
            </a:r>
          </a:p>
        </p:txBody>
      </p:sp>
      <p:sp>
        <p:nvSpPr>
          <p:cNvPr id="73" name="Text Box 25">
            <a:extLst>
              <a:ext uri="{FF2B5EF4-FFF2-40B4-BE49-F238E27FC236}">
                <a16:creationId xmlns:a16="http://schemas.microsoft.com/office/drawing/2014/main" id="{FE68F21E-3497-644F-89A9-A6251C18466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55929" y="5140839"/>
            <a:ext cx="1027332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sq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VN" sz="3200" dirty="0">
                <a:solidFill>
                  <a:srgbClr val="A50021"/>
                </a:solidFill>
                <a:latin typeface="#9Slide07 IcielBaliho Script" pitchFamily="2" charset="77"/>
                <a:cs typeface="Times New Roman" panose="02020603050405020304" pitchFamily="18" charset="0"/>
              </a:rPr>
              <a:t>1,5</a:t>
            </a:r>
          </a:p>
        </p:txBody>
      </p:sp>
      <p:sp>
        <p:nvSpPr>
          <p:cNvPr id="74" name="Text Box 25">
            <a:extLst>
              <a:ext uri="{FF2B5EF4-FFF2-40B4-BE49-F238E27FC236}">
                <a16:creationId xmlns:a16="http://schemas.microsoft.com/office/drawing/2014/main" id="{C383DD8D-5896-724B-9F75-1E6A8C53DF0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38590" y="5841240"/>
            <a:ext cx="1027332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sq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VN" sz="3200" dirty="0">
                <a:solidFill>
                  <a:srgbClr val="A50021"/>
                </a:solidFill>
                <a:latin typeface="#9Slide07 IcielBaliho Script" pitchFamily="2" charset="77"/>
                <a:cs typeface="Times New Roman" panose="02020603050405020304" pitchFamily="18" charset="0"/>
              </a:rPr>
              <a:t>1,5</a:t>
            </a:r>
          </a:p>
        </p:txBody>
      </p:sp>
      <p:grpSp>
        <p:nvGrpSpPr>
          <p:cNvPr id="75" name="Group 74">
            <a:extLst>
              <a:ext uri="{FF2B5EF4-FFF2-40B4-BE49-F238E27FC236}">
                <a16:creationId xmlns:a16="http://schemas.microsoft.com/office/drawing/2014/main" id="{9443C031-B0D7-CE4A-87DF-49CBBDBB2701}"/>
              </a:ext>
            </a:extLst>
          </p:cNvPr>
          <p:cNvGrpSpPr>
            <a:grpSpLocks/>
          </p:cNvGrpSpPr>
          <p:nvPr/>
        </p:nvGrpSpPr>
        <p:grpSpPr bwMode="auto">
          <a:xfrm>
            <a:off x="8386911" y="4294470"/>
            <a:ext cx="624754" cy="1049208"/>
            <a:chOff x="4055918" y="4289849"/>
            <a:chExt cx="534886" cy="789285"/>
          </a:xfrm>
        </p:grpSpPr>
        <p:sp>
          <p:nvSpPr>
            <p:cNvPr id="76" name="Text Box 25">
              <a:extLst>
                <a:ext uri="{FF2B5EF4-FFF2-40B4-BE49-F238E27FC236}">
                  <a16:creationId xmlns:a16="http://schemas.microsoft.com/office/drawing/2014/main" id="{032370AD-40C1-2045-AD9B-3A556B25B36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074722" y="4289849"/>
              <a:ext cx="516082" cy="43990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cap="sq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VN" sz="3200" dirty="0">
                  <a:solidFill>
                    <a:srgbClr val="A50021"/>
                  </a:solidFill>
                  <a:latin typeface="#9Slide07 IcielBaliho Script" pitchFamily="2" charset="77"/>
                  <a:cs typeface="Times New Roman" panose="02020603050405020304" pitchFamily="18" charset="0"/>
                </a:rPr>
                <a:t>1</a:t>
              </a:r>
            </a:p>
          </p:txBody>
        </p:sp>
        <p:sp>
          <p:nvSpPr>
            <p:cNvPr id="77" name="Text Box 25">
              <a:extLst>
                <a:ext uri="{FF2B5EF4-FFF2-40B4-BE49-F238E27FC236}">
                  <a16:creationId xmlns:a16="http://schemas.microsoft.com/office/drawing/2014/main" id="{FCC409D9-381C-AB42-A413-F5AD5D0D5D8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055918" y="4639227"/>
              <a:ext cx="516082" cy="43990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cap="sq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VN" sz="3200">
                  <a:solidFill>
                    <a:srgbClr val="A50021"/>
                  </a:solidFill>
                  <a:latin typeface="#9Slide07 IcielBaliho Script" pitchFamily="2" charset="77"/>
                  <a:cs typeface="Times New Roman" panose="02020603050405020304" pitchFamily="18" charset="0"/>
                </a:rPr>
                <a:t>2</a:t>
              </a:r>
            </a:p>
          </p:txBody>
        </p:sp>
        <p:cxnSp>
          <p:nvCxnSpPr>
            <p:cNvPr id="78" name="Straight Connector 50">
              <a:extLst>
                <a:ext uri="{FF2B5EF4-FFF2-40B4-BE49-F238E27FC236}">
                  <a16:creationId xmlns:a16="http://schemas.microsoft.com/office/drawing/2014/main" id="{F3F6FD61-6536-F848-8A29-C27ABC486FC6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4071541" y="4707982"/>
              <a:ext cx="296515" cy="3050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79" name="Text Box 25">
            <a:extLst>
              <a:ext uri="{FF2B5EF4-FFF2-40B4-BE49-F238E27FC236}">
                <a16:creationId xmlns:a16="http://schemas.microsoft.com/office/drawing/2014/main" id="{8BBBCD03-8943-7A46-B394-9D3B96AAA6B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368371" y="4404001"/>
            <a:ext cx="1029186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sq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VN" sz="3200" dirty="0">
                <a:solidFill>
                  <a:srgbClr val="A50021"/>
                </a:solidFill>
                <a:latin typeface="#9Slide07 IcielBaliho Script" pitchFamily="2" charset="77"/>
                <a:cs typeface="Times New Roman" panose="02020603050405020304" pitchFamily="18" charset="0"/>
              </a:rPr>
              <a:t>0,5</a:t>
            </a:r>
          </a:p>
        </p:txBody>
      </p:sp>
      <p:sp>
        <p:nvSpPr>
          <p:cNvPr id="80" name="Text Box 25">
            <a:extLst>
              <a:ext uri="{FF2B5EF4-FFF2-40B4-BE49-F238E27FC236}">
                <a16:creationId xmlns:a16="http://schemas.microsoft.com/office/drawing/2014/main" id="{5AF6872E-6D52-214C-B43E-4D050EEE178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619304" y="5151058"/>
            <a:ext cx="1027332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sq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VN" sz="3200" dirty="0">
                <a:solidFill>
                  <a:srgbClr val="A50021"/>
                </a:solidFill>
                <a:latin typeface="#9Slide07 IcielBaliho Script" pitchFamily="2" charset="77"/>
                <a:cs typeface="Times New Roman" panose="02020603050405020304" pitchFamily="18" charset="0"/>
              </a:rPr>
              <a:t>2,75</a:t>
            </a:r>
          </a:p>
        </p:txBody>
      </p:sp>
      <p:sp>
        <p:nvSpPr>
          <p:cNvPr id="81" name="Text Box 25">
            <a:extLst>
              <a:ext uri="{FF2B5EF4-FFF2-40B4-BE49-F238E27FC236}">
                <a16:creationId xmlns:a16="http://schemas.microsoft.com/office/drawing/2014/main" id="{731BDF18-7F28-9144-BA09-16282DD7AB1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354674" y="5873523"/>
            <a:ext cx="1027332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sq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VN" sz="3200" dirty="0">
                <a:solidFill>
                  <a:srgbClr val="A50021"/>
                </a:solidFill>
                <a:latin typeface="#9Slide07 IcielBaliho Script" pitchFamily="2" charset="77"/>
                <a:cs typeface="Times New Roman" panose="02020603050405020304" pitchFamily="18" charset="0"/>
              </a:rPr>
              <a:t>1,1</a:t>
            </a:r>
          </a:p>
        </p:txBody>
      </p:sp>
      <p:sp>
        <p:nvSpPr>
          <p:cNvPr id="82" name="Text Box 32">
            <a:extLst>
              <a:ext uri="{FF2B5EF4-FFF2-40B4-BE49-F238E27FC236}">
                <a16:creationId xmlns:a16="http://schemas.microsoft.com/office/drawing/2014/main" id="{B82F578C-5538-254F-B0BC-9D3ABCE4EA8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83446" y="-58280"/>
            <a:ext cx="9612897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4000" b="1" u="sng" dirty="0" err="1">
                <a:solidFill>
                  <a:srgbClr val="800000"/>
                </a:solidFill>
                <a:latin typeface="#9Slide07 IcielBaliho Script" pitchFamily="2" charset="77"/>
              </a:rPr>
              <a:t>Bài</a:t>
            </a:r>
            <a:r>
              <a:rPr lang="en-US" altLang="en-US" sz="4000" b="1" u="sng" dirty="0">
                <a:solidFill>
                  <a:srgbClr val="800000"/>
                </a:solidFill>
                <a:latin typeface="#9Slide07 IcielBaliho Script" pitchFamily="2" charset="77"/>
              </a:rPr>
              <a:t> 2</a:t>
            </a:r>
            <a:r>
              <a:rPr lang="en-US" altLang="en-US" sz="4000" b="1" dirty="0">
                <a:solidFill>
                  <a:srgbClr val="800000"/>
                </a:solidFill>
                <a:latin typeface="#9Slide07 IcielBaliho Script" pitchFamily="2" charset="77"/>
              </a:rPr>
              <a:t> : </a:t>
            </a:r>
            <a:r>
              <a:rPr lang="en-US" altLang="en-US" sz="4000" b="1" dirty="0" err="1">
                <a:solidFill>
                  <a:srgbClr val="800000"/>
                </a:solidFill>
                <a:latin typeface="#9Slide07 IcielBaliho Script" pitchFamily="2" charset="77"/>
              </a:rPr>
              <a:t>Viết</a:t>
            </a:r>
            <a:r>
              <a:rPr lang="en-US" altLang="en-US" sz="4000" b="1" dirty="0">
                <a:solidFill>
                  <a:srgbClr val="800000"/>
                </a:solidFill>
                <a:latin typeface="#9Slide07 IcielBaliho Script" pitchFamily="2" charset="77"/>
              </a:rPr>
              <a:t> </a:t>
            </a:r>
            <a:r>
              <a:rPr lang="en-US" altLang="en-US" sz="4000" b="1" dirty="0" err="1">
                <a:solidFill>
                  <a:srgbClr val="800000"/>
                </a:solidFill>
                <a:latin typeface="#9Slide07 IcielBaliho Script" pitchFamily="2" charset="77"/>
              </a:rPr>
              <a:t>số</a:t>
            </a:r>
            <a:r>
              <a:rPr lang="en-US" altLang="en-US" sz="4000" b="1" dirty="0">
                <a:solidFill>
                  <a:srgbClr val="800000"/>
                </a:solidFill>
                <a:latin typeface="#9Slide07 IcielBaliho Script" pitchFamily="2" charset="77"/>
              </a:rPr>
              <a:t> </a:t>
            </a:r>
            <a:r>
              <a:rPr lang="en-US" altLang="en-US" sz="4000" b="1" dirty="0" err="1">
                <a:solidFill>
                  <a:srgbClr val="800000"/>
                </a:solidFill>
                <a:latin typeface="#9Slide07 IcielBaliho Script" pitchFamily="2" charset="77"/>
              </a:rPr>
              <a:t>thích</a:t>
            </a:r>
            <a:r>
              <a:rPr lang="en-US" altLang="en-US" sz="4000" b="1" dirty="0">
                <a:solidFill>
                  <a:srgbClr val="800000"/>
                </a:solidFill>
                <a:latin typeface="#9Slide07 IcielBaliho Script" pitchFamily="2" charset="77"/>
              </a:rPr>
              <a:t> </a:t>
            </a:r>
            <a:r>
              <a:rPr lang="en-US" altLang="en-US" sz="4000" b="1" dirty="0" err="1">
                <a:solidFill>
                  <a:srgbClr val="800000"/>
                </a:solidFill>
                <a:latin typeface="#9Slide07 IcielBaliho Script" pitchFamily="2" charset="77"/>
              </a:rPr>
              <a:t>hợp</a:t>
            </a:r>
            <a:r>
              <a:rPr lang="en-US" altLang="en-US" sz="4000" b="1" dirty="0">
                <a:solidFill>
                  <a:srgbClr val="800000"/>
                </a:solidFill>
                <a:latin typeface="#9Slide07 IcielBaliho Script" pitchFamily="2" charset="77"/>
              </a:rPr>
              <a:t> </a:t>
            </a:r>
            <a:r>
              <a:rPr lang="en-US" altLang="en-US" sz="4000" b="1" dirty="0" err="1">
                <a:solidFill>
                  <a:srgbClr val="800000"/>
                </a:solidFill>
                <a:latin typeface="#9Slide07 IcielBaliho Script" pitchFamily="2" charset="77"/>
              </a:rPr>
              <a:t>vào</a:t>
            </a:r>
            <a:r>
              <a:rPr lang="en-US" altLang="en-US" sz="4000" b="1" dirty="0">
                <a:solidFill>
                  <a:srgbClr val="800000"/>
                </a:solidFill>
                <a:latin typeface="#9Slide07 IcielBaliho Script" pitchFamily="2" charset="77"/>
              </a:rPr>
              <a:t> </a:t>
            </a:r>
            <a:r>
              <a:rPr lang="en-US" altLang="en-US" sz="4000" b="1" dirty="0" err="1">
                <a:solidFill>
                  <a:srgbClr val="800000"/>
                </a:solidFill>
                <a:latin typeface="#9Slide07 IcielBaliho Script" pitchFamily="2" charset="77"/>
              </a:rPr>
              <a:t>chỗ</a:t>
            </a:r>
            <a:r>
              <a:rPr lang="en-US" altLang="en-US" sz="4000" b="1" dirty="0">
                <a:solidFill>
                  <a:srgbClr val="800000"/>
                </a:solidFill>
                <a:latin typeface="#9Slide07 IcielBaliho Script" pitchFamily="2" charset="77"/>
              </a:rPr>
              <a:t> </a:t>
            </a:r>
            <a:r>
              <a:rPr lang="en-US" altLang="en-US" sz="4000" b="1" dirty="0" err="1">
                <a:solidFill>
                  <a:srgbClr val="800000"/>
                </a:solidFill>
                <a:latin typeface="#9Slide07 IcielBaliho Script" pitchFamily="2" charset="77"/>
              </a:rPr>
              <a:t>chấm</a:t>
            </a:r>
            <a:r>
              <a:rPr lang="en-US" altLang="en-US" sz="4000" b="1" dirty="0">
                <a:solidFill>
                  <a:srgbClr val="800000"/>
                </a:solidFill>
                <a:latin typeface="#9Slide07 IcielBaliho Script" pitchFamily="2" charset="77"/>
              </a:rPr>
              <a:t> :</a:t>
            </a:r>
          </a:p>
        </p:txBody>
      </p:sp>
      <p:pic>
        <p:nvPicPr>
          <p:cNvPr id="83" name="3" descr="Cây và zombie trong Plants Vs. Zombies 2: It's About Time">
            <a:extLst>
              <a:ext uri="{FF2B5EF4-FFF2-40B4-BE49-F238E27FC236}">
                <a16:creationId xmlns:a16="http://schemas.microsoft.com/office/drawing/2014/main" id="{D6DF5CE9-303F-0C4E-8092-FD7D7529E78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407" b="13926"/>
          <a:stretch/>
        </p:blipFill>
        <p:spPr bwMode="auto">
          <a:xfrm>
            <a:off x="9431575" y="2356933"/>
            <a:ext cx="2618251" cy="22011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9202845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9" dur="1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4" dur="1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9" dur="1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51" dur="1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63" dur="1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5" dur="1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80" dur="1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85" dur="1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90" dur="1" fill="hold"/>
                                        <p:tgtEl>
                                          <p:spTgt spid="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95" dur="1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00" dur="1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10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12" dur="1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17" dur="1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2" dur="1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7" dur="1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1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9" dur="10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/>
      <p:bldP spid="43" grpId="0"/>
      <p:bldP spid="53" grpId="0"/>
      <p:bldP spid="54" grpId="0"/>
      <p:bldP spid="59" grpId="0"/>
      <p:bldP spid="64" grpId="0"/>
      <p:bldP spid="69" grpId="0"/>
      <p:bldP spid="70" grpId="0"/>
      <p:bldP spid="71" grpId="0"/>
      <p:bldP spid="73" grpId="0"/>
      <p:bldP spid="74" grpId="0"/>
      <p:bldP spid="79" grpId="0"/>
      <p:bldP spid="80" grpId="0"/>
      <p:bldP spid="81" grpId="0"/>
    </p:bldLst>
  </p:timing>
  <p:extLst mod="1">
    <p:ext uri="{E180D4A7-C9FB-4DFB-919C-405C955672EB}">
      <p14:showEvtLst xmlns:p14="http://schemas.microsoft.com/office/powerpoint/2010/main">
        <p14:playEvt time="2577" objId="20"/>
        <p14:stopEvt time="5436" objId="20"/>
      </p14:showEvtLst>
    </p:ext>
  </p:extLs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>
            <a:extLst>
              <a:ext uri="{FF2B5EF4-FFF2-40B4-BE49-F238E27FC236}">
                <a16:creationId xmlns:a16="http://schemas.microsoft.com/office/drawing/2014/main" id="{DDC901A4-05D7-4241-9A8A-D14284005676}"/>
              </a:ext>
            </a:extLst>
          </p:cNvPr>
          <p:cNvSpPr/>
          <p:nvPr/>
        </p:nvSpPr>
        <p:spPr>
          <a:xfrm>
            <a:off x="370390" y="277792"/>
            <a:ext cx="11655706" cy="6296628"/>
          </a:xfrm>
          <a:prstGeom prst="roundRect">
            <a:avLst/>
          </a:prstGeom>
          <a:solidFill>
            <a:srgbClr val="FFFFFF">
              <a:alpha val="8902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38" name="Text Box 2">
            <a:extLst>
              <a:ext uri="{FF2B5EF4-FFF2-40B4-BE49-F238E27FC236}">
                <a16:creationId xmlns:a16="http://schemas.microsoft.com/office/drawing/2014/main" id="{572C5163-A8EF-9042-9A24-1EF192742E6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20880" y="377534"/>
            <a:ext cx="9144000" cy="646331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en-US" sz="3600" b="1" u="sng" noProof="1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#9Slide07 IcielBaliho Script" pitchFamily="2" charset="77"/>
                <a:cs typeface="Times New Roman" pitchFamily="18" charset="0"/>
              </a:rPr>
              <a:t>Bài 3</a:t>
            </a:r>
            <a:r>
              <a:rPr lang="en-US" sz="3600" b="1" noProof="1">
                <a:solidFill>
                  <a:srgbClr val="C00000"/>
                </a:solidFill>
                <a:latin typeface="#9Slide07 IcielBaliho Script" pitchFamily="2" charset="77"/>
                <a:cs typeface="Times New Roman" pitchFamily="18" charset="0"/>
              </a:rPr>
              <a:t>. Đồng hồ chỉ bao nhiêu giờ và bao nhiêu phút ?</a:t>
            </a:r>
          </a:p>
        </p:txBody>
      </p:sp>
      <p:grpSp>
        <p:nvGrpSpPr>
          <p:cNvPr id="39" name="Group 8">
            <a:extLst>
              <a:ext uri="{FF2B5EF4-FFF2-40B4-BE49-F238E27FC236}">
                <a16:creationId xmlns:a16="http://schemas.microsoft.com/office/drawing/2014/main" id="{DF9B5DDC-7847-AD49-9BBE-85AA2AF1FDE5}"/>
              </a:ext>
            </a:extLst>
          </p:cNvPr>
          <p:cNvGrpSpPr>
            <a:grpSpLocks/>
          </p:cNvGrpSpPr>
          <p:nvPr/>
        </p:nvGrpSpPr>
        <p:grpSpPr bwMode="auto">
          <a:xfrm>
            <a:off x="6884244" y="1088020"/>
            <a:ext cx="2667000" cy="2514600"/>
            <a:chOff x="3552" y="912"/>
            <a:chExt cx="1104" cy="1104"/>
          </a:xfrm>
        </p:grpSpPr>
        <p:pic>
          <p:nvPicPr>
            <p:cNvPr id="40" name="Picture 9" descr="Chuong 5 - On tap ve thoi gian - T157">
              <a:extLst>
                <a:ext uri="{FF2B5EF4-FFF2-40B4-BE49-F238E27FC236}">
                  <a16:creationId xmlns:a16="http://schemas.microsoft.com/office/drawing/2014/main" id="{11840465-B084-214E-947A-2CECA324308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5704" t="1903" r="14711" b="57236"/>
            <a:stretch>
              <a:fillRect/>
            </a:stretch>
          </p:blipFill>
          <p:spPr bwMode="auto">
            <a:xfrm>
              <a:off x="3552" y="912"/>
              <a:ext cx="1104" cy="11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1" name="Oval 10">
              <a:extLst>
                <a:ext uri="{FF2B5EF4-FFF2-40B4-BE49-F238E27FC236}">
                  <a16:creationId xmlns:a16="http://schemas.microsoft.com/office/drawing/2014/main" id="{BBAABFA5-F1F9-2F47-BC4D-3970E1B030C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48" y="1800"/>
              <a:ext cx="192" cy="192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rgbClr val="00FFFF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en-US" altLang="zh-CN">
                  <a:solidFill>
                    <a:schemeClr val="tx2"/>
                  </a:solidFill>
                  <a:ea typeface="SimSun" panose="02010600030101010101" pitchFamily="2" charset="-122"/>
                </a:rPr>
                <a:t>2</a:t>
              </a:r>
            </a:p>
          </p:txBody>
        </p:sp>
      </p:grpSp>
      <p:grpSp>
        <p:nvGrpSpPr>
          <p:cNvPr id="42" name="Group 11">
            <a:extLst>
              <a:ext uri="{FF2B5EF4-FFF2-40B4-BE49-F238E27FC236}">
                <a16:creationId xmlns:a16="http://schemas.microsoft.com/office/drawing/2014/main" id="{97E693F1-3807-9A44-AFEC-7EDAE8534276}"/>
              </a:ext>
            </a:extLst>
          </p:cNvPr>
          <p:cNvGrpSpPr>
            <a:grpSpLocks/>
          </p:cNvGrpSpPr>
          <p:nvPr/>
        </p:nvGrpSpPr>
        <p:grpSpPr bwMode="auto">
          <a:xfrm>
            <a:off x="3074244" y="3934408"/>
            <a:ext cx="2624138" cy="2640012"/>
            <a:chOff x="1104" y="2352"/>
            <a:chExt cx="1104" cy="1104"/>
          </a:xfrm>
        </p:grpSpPr>
        <p:pic>
          <p:nvPicPr>
            <p:cNvPr id="43" name="Picture 12" descr="Chuong 5 - On tap ve thoi gian - T157">
              <a:extLst>
                <a:ext uri="{FF2B5EF4-FFF2-40B4-BE49-F238E27FC236}">
                  <a16:creationId xmlns:a16="http://schemas.microsoft.com/office/drawing/2014/main" id="{1E524A36-677E-C243-B10D-1C8FCC4E904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378" t="50751" r="61646" b="9164"/>
            <a:stretch>
              <a:fillRect/>
            </a:stretch>
          </p:blipFill>
          <p:spPr bwMode="auto">
            <a:xfrm>
              <a:off x="1104" y="2352"/>
              <a:ext cx="1104" cy="11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4" name="Oval 13">
              <a:extLst>
                <a:ext uri="{FF2B5EF4-FFF2-40B4-BE49-F238E27FC236}">
                  <a16:creationId xmlns:a16="http://schemas.microsoft.com/office/drawing/2014/main" id="{55B80DE0-E49F-4840-BFE9-3D0482B10F6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92" y="3256"/>
              <a:ext cx="192" cy="192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rgbClr val="00FFFF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en-US" altLang="zh-CN">
                  <a:solidFill>
                    <a:schemeClr val="tx2"/>
                  </a:solidFill>
                  <a:ea typeface="SimSun" panose="02010600030101010101" pitchFamily="2" charset="-122"/>
                </a:rPr>
                <a:t>3</a:t>
              </a:r>
            </a:p>
          </p:txBody>
        </p:sp>
      </p:grpSp>
      <p:grpSp>
        <p:nvGrpSpPr>
          <p:cNvPr id="45" name="Group 14">
            <a:extLst>
              <a:ext uri="{FF2B5EF4-FFF2-40B4-BE49-F238E27FC236}">
                <a16:creationId xmlns:a16="http://schemas.microsoft.com/office/drawing/2014/main" id="{DD350474-CFBE-E748-909A-30B315D8CB66}"/>
              </a:ext>
            </a:extLst>
          </p:cNvPr>
          <p:cNvGrpSpPr>
            <a:grpSpLocks/>
          </p:cNvGrpSpPr>
          <p:nvPr/>
        </p:nvGrpSpPr>
        <p:grpSpPr bwMode="auto">
          <a:xfrm>
            <a:off x="6911232" y="3934408"/>
            <a:ext cx="2628900" cy="2640012"/>
            <a:chOff x="3552" y="2352"/>
            <a:chExt cx="1104" cy="1099"/>
          </a:xfrm>
        </p:grpSpPr>
        <p:pic>
          <p:nvPicPr>
            <p:cNvPr id="46" name="Picture 15" descr="Chuong 5 - On tap ve thoi gian - T157">
              <a:extLst>
                <a:ext uri="{FF2B5EF4-FFF2-40B4-BE49-F238E27FC236}">
                  <a16:creationId xmlns:a16="http://schemas.microsoft.com/office/drawing/2014/main" id="{8953D370-ECE0-3442-BA0A-9E69C481529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5278" t="49976" r="15746" b="9163"/>
            <a:stretch>
              <a:fillRect/>
            </a:stretch>
          </p:blipFill>
          <p:spPr bwMode="auto">
            <a:xfrm>
              <a:off x="3552" y="2352"/>
              <a:ext cx="1104" cy="10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7" name="Oval 16">
              <a:extLst>
                <a:ext uri="{FF2B5EF4-FFF2-40B4-BE49-F238E27FC236}">
                  <a16:creationId xmlns:a16="http://schemas.microsoft.com/office/drawing/2014/main" id="{88CCD531-5E3A-0345-B2FE-27D993765F8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48" y="3256"/>
              <a:ext cx="192" cy="192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rgbClr val="00FFFF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en-US" altLang="zh-CN">
                  <a:solidFill>
                    <a:schemeClr val="tx2"/>
                  </a:solidFill>
                  <a:ea typeface="SimSun" panose="02010600030101010101" pitchFamily="2" charset="-122"/>
                </a:rPr>
                <a:t>4</a:t>
              </a:r>
            </a:p>
          </p:txBody>
        </p:sp>
      </p:grpSp>
      <p:grpSp>
        <p:nvGrpSpPr>
          <p:cNvPr id="48" name="Group 17">
            <a:extLst>
              <a:ext uri="{FF2B5EF4-FFF2-40B4-BE49-F238E27FC236}">
                <a16:creationId xmlns:a16="http://schemas.microsoft.com/office/drawing/2014/main" id="{90CE37FF-95FC-C94F-B287-F2C8A7C0FFE5}"/>
              </a:ext>
            </a:extLst>
          </p:cNvPr>
          <p:cNvGrpSpPr>
            <a:grpSpLocks/>
          </p:cNvGrpSpPr>
          <p:nvPr/>
        </p:nvGrpSpPr>
        <p:grpSpPr bwMode="auto">
          <a:xfrm>
            <a:off x="3025032" y="1088020"/>
            <a:ext cx="2667000" cy="2514600"/>
            <a:chOff x="1152" y="912"/>
            <a:chExt cx="1104" cy="1104"/>
          </a:xfrm>
        </p:grpSpPr>
        <p:pic>
          <p:nvPicPr>
            <p:cNvPr id="49" name="Picture 18" descr="Chuong 5 - On tap ve thoi gian - T157">
              <a:extLst>
                <a:ext uri="{FF2B5EF4-FFF2-40B4-BE49-F238E27FC236}">
                  <a16:creationId xmlns:a16="http://schemas.microsoft.com/office/drawing/2014/main" id="{64A15143-D6AF-1642-91F2-81779EF630A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862" t="3746" r="61162" b="57236"/>
            <a:stretch>
              <a:fillRect/>
            </a:stretch>
          </p:blipFill>
          <p:spPr bwMode="auto">
            <a:xfrm>
              <a:off x="1152" y="912"/>
              <a:ext cx="1104" cy="11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0" name="Oval 19">
              <a:extLst>
                <a:ext uri="{FF2B5EF4-FFF2-40B4-BE49-F238E27FC236}">
                  <a16:creationId xmlns:a16="http://schemas.microsoft.com/office/drawing/2014/main" id="{1AD7592D-27DF-8442-AA05-32EA7EB3E86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48" y="1816"/>
              <a:ext cx="192" cy="192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rgbClr val="00FFFF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en-US" altLang="zh-CN">
                  <a:solidFill>
                    <a:schemeClr val="tx2"/>
                  </a:solidFill>
                  <a:ea typeface="SimSun" panose="02010600030101010101" pitchFamily="2" charset="-122"/>
                </a:rPr>
                <a:t>1</a:t>
              </a: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13335121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3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" dur="2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1" dur="2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/>
    </p:bldLst>
  </p:timing>
  <p:extLst>
    <p:ext uri="{E180D4A7-C9FB-4DFB-919C-405C955672EB}">
      <p14:showEvtLst xmlns:p14="http://schemas.microsoft.com/office/powerpoint/2010/main">
        <p14:playEvt time="2845" objId="20"/>
        <p14:stopEvt time="5822" objId="20"/>
      </p14:showEvtLst>
    </p:ext>
  </p:extLs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3|3.8|0.5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4|0.9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4|0.9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6|1|1.5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4|0.7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7|0.5"/>
</p:tagLst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191</TotalTime>
  <Words>558</Words>
  <Application>Microsoft Office PowerPoint</Application>
  <PresentationFormat>Widescreen</PresentationFormat>
  <Paragraphs>105</Paragraphs>
  <Slides>7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6" baseType="lpstr">
      <vt:lpstr>SimSun</vt:lpstr>
      <vt:lpstr>#9Slide07 IcielBaliho Script</vt:lpstr>
      <vt:lpstr>Arial</vt:lpstr>
      <vt:lpstr>Calibri</vt:lpstr>
      <vt:lpstr>Calibri Light</vt:lpstr>
      <vt:lpstr>Cambria</vt:lpstr>
      <vt:lpstr>Times New Roman</vt:lpstr>
      <vt:lpstr>1_Office Theme</vt:lpstr>
      <vt:lpstr>Equation.DSMT4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Techsi.vn</cp:lastModifiedBy>
  <cp:revision>10</cp:revision>
  <dcterms:created xsi:type="dcterms:W3CDTF">2022-03-30T13:31:36Z</dcterms:created>
  <dcterms:modified xsi:type="dcterms:W3CDTF">2024-04-15T05:12:47Z</dcterms:modified>
</cp:coreProperties>
</file>