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97" r:id="rId2"/>
    <p:sldId id="303" r:id="rId3"/>
    <p:sldId id="302" r:id="rId4"/>
    <p:sldId id="260" r:id="rId5"/>
    <p:sldId id="305" r:id="rId6"/>
    <p:sldId id="312" r:id="rId7"/>
  </p:sldIdLst>
  <p:sldSz cx="12190413" cy="6859588"/>
  <p:notesSz cx="6858000" cy="9144000"/>
  <p:embeddedFontLst>
    <p:embeddedFont>
      <p:font typeface=".TMC-Ong Do" pitchFamily="2" charset="0"/>
      <p:regular r:id="rId9"/>
    </p:embeddedFont>
    <p:embeddedFont>
      <p:font typeface="A Charming Font Superexpanded" panose="020B0604020202020204" charset="0"/>
      <p:regular r:id="rId10"/>
    </p:embeddedFont>
    <p:embeddedFont>
      <p:font typeface="SFU Stafford" panose="020B0604020202020204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custDataLst>
    <p:tags r:id="rId16"/>
  </p:custDataLst>
  <p:defaultTextStyle>
    <a:defPPr>
      <a:defRPr lang="zh-CN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2E0"/>
    <a:srgbClr val="8C8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94660"/>
  </p:normalViewPr>
  <p:slideViewPr>
    <p:cSldViewPr>
      <p:cViewPr varScale="1">
        <p:scale>
          <a:sx n="69" d="100"/>
          <a:sy n="69" d="100"/>
        </p:scale>
        <p:origin x="696" y="72"/>
      </p:cViewPr>
      <p:guideLst>
        <p:guide orient="horz" pos="1620"/>
        <p:guide pos="2880"/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楷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楷体" panose="02010609060101010101" pitchFamily="49" charset="-122"/>
              </a:defRPr>
            </a:lvl1pPr>
          </a:lstStyle>
          <a:p>
            <a:fld id="{B742D0A0-D0A5-4B5D-889C-F50722E5FEE5}" type="datetimeFigureOut">
              <a:rPr lang="zh-CN" altLang="en-US" smtClean="0"/>
              <a:pPr/>
              <a:t>2024/4/15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楷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楷体" panose="02010609060101010101" pitchFamily="49" charset="-122"/>
              </a:defRPr>
            </a:lvl1pPr>
          </a:lstStyle>
          <a:p>
            <a:fld id="{27A1A15F-C1A7-45C2-8241-1CA8D69F698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0552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楷体" panose="02010609060101010101" pitchFamily="49" charset="-122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楷体" panose="02010609060101010101" pitchFamily="49" charset="-122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楷体" panose="02010609060101010101" pitchFamily="49" charset="-122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楷体" panose="02010609060101010101" pitchFamily="49" charset="-122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楷体" panose="02010609060101010101" pitchFamily="49" charset="-122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1A15F-C1A7-45C2-8241-1CA8D69F698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371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ea typeface="楷体" panose="02010609060101010101" pitchFamily="49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2024/4/15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ea typeface="楷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ea typeface="楷体" panose="02010609060101010101" pitchFamily="49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6801" cy="68595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楷体" panose="02010609060101010101" pitchFamily="49" charset="-122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楷体" panose="02010609060101010101" pitchFamily="49" charset="-122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楷体" panose="02010609060101010101" pitchFamily="49" charset="-122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楷体" panose="02010609060101010101" pitchFamily="49" charset="-122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楷体" panose="02010609060101010101" pitchFamily="49" charset="-122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楷体" panose="02010609060101010101" pitchFamily="49" charset="-122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2" b="12201"/>
          <a:stretch/>
        </p:blipFill>
        <p:spPr>
          <a:xfrm>
            <a:off x="9359145" y="0"/>
            <a:ext cx="2829462" cy="6022682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00" r="79933"/>
          <a:stretch/>
        </p:blipFill>
        <p:spPr>
          <a:xfrm>
            <a:off x="1806" y="3525827"/>
            <a:ext cx="2445471" cy="33337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85" y="333450"/>
            <a:ext cx="10437257" cy="51088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69154" y="1486628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TMC-Ong Do" pitchFamily="2" charset="0"/>
              </a:rPr>
              <a:t>Kể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TMC-Ong Do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TMC-Ong Do" pitchFamily="2" charset="0"/>
              </a:rPr>
              <a:t>chuyện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TMC-Ong D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3651" y="2444848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U Stafford" panose="00000700000000000000" pitchFamily="2" charset="0"/>
              </a:rPr>
              <a:t>Kể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U Stafford" panose="000007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U Stafford" panose="00000700000000000000" pitchFamily="2" charset="0"/>
              </a:rPr>
              <a:t>chuyện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U Stafford" panose="000007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U Stafford" panose="00000700000000000000" pitchFamily="2" charset="0"/>
              </a:rPr>
              <a:t>đã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U Stafford" panose="000007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U Stafford" panose="00000700000000000000" pitchFamily="2" charset="0"/>
              </a:rPr>
              <a:t>nghe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U Stafford" panose="00000700000000000000" pitchFamily="2" charset="0"/>
              </a:rPr>
              <a:t>,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U Stafford" panose="00000700000000000000" pitchFamily="2" charset="0"/>
              </a:rPr>
              <a:t>đã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U Stafford" panose="000007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FU Stafford" panose="00000700000000000000" pitchFamily="2" charset="0"/>
              </a:rPr>
              <a:t>đọc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FU Staffor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027664"/>
      </p:ext>
    </p:extLst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png\2015007_0000_图层-1-拷贝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86" y="651370"/>
            <a:ext cx="9678996" cy="251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png\2015009_0000_图层-0-拷贝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692" flipH="1">
            <a:off x="3372116" y="6148"/>
            <a:ext cx="1694152" cy="22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1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528972"/>
            <a:ext cx="3547135" cy="326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84601" y="2419980"/>
            <a:ext cx="1906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kronism" pitchFamily="2" charset="0"/>
              </a:rPr>
              <a:t>Mục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kronism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kronism" pitchFamily="2" charset="0"/>
              </a:rPr>
              <a:t>tiêu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kronism" pitchFamily="2" charset="0"/>
            </a:endParaRPr>
          </a:p>
        </p:txBody>
      </p:sp>
      <p:pic>
        <p:nvPicPr>
          <p:cNvPr id="9" name="Picture 2" descr="D:\png\2015007_0000_图层-1-拷贝-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85" y="3143604"/>
            <a:ext cx="9052623" cy="251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png\2015009_0000_图层-0-拷贝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692" flipH="1">
            <a:off x="3384663" y="2587079"/>
            <a:ext cx="1676574" cy="21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418FDB-6336-414A-95B6-7FA51C98746D}"/>
              </a:ext>
            </a:extLst>
          </p:cNvPr>
          <p:cNvSpPr txBox="1"/>
          <p:nvPr/>
        </p:nvSpPr>
        <p:spPr>
          <a:xfrm>
            <a:off x="4219192" y="1347377"/>
            <a:ext cx="7165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Kể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nêu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 ý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nghĩa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chuyện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nghe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nữ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anh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hùng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phụ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nữ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tài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5ADE1F-24B3-4B7B-B990-7974CF8E34F4}"/>
              </a:ext>
            </a:extLst>
          </p:cNvPr>
          <p:cNvSpPr txBox="1"/>
          <p:nvPr/>
        </p:nvSpPr>
        <p:spPr>
          <a:xfrm>
            <a:off x="4200729" y="3989640"/>
            <a:ext cx="6700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Rèn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kĩ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năng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lắng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nghe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đưa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 ra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xét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phù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hợp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lời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kể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bạn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269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3" presetClass="path" presetSubtype="0" ac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6493 -3.08642E-6 " pathEditMode="relative" rAng="0" ptsTypes="AA">
                                      <p:cBhvr>
                                        <p:cTn id="17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ac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6493 -3.08642E-6 " pathEditMode="relative" rAng="0" ptsTypes="AA">
                                      <p:cBhvr>
                                        <p:cTn id="28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7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67" y="1420193"/>
            <a:ext cx="6911868" cy="4698522"/>
          </a:xfrm>
          <a:prstGeom prst="rect">
            <a:avLst/>
          </a:prstGeom>
        </p:spPr>
      </p:pic>
      <p:pic>
        <p:nvPicPr>
          <p:cNvPr id="5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670" y="-891686"/>
            <a:ext cx="5912362" cy="3719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43078" y="2493690"/>
            <a:ext cx="25642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Charming Font Superexpanded" panose="00000400000000000000" pitchFamily="2" charset="0"/>
              </a:rPr>
              <a:t>Khám</a:t>
            </a:r>
            <a:r>
              <a:rPr 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Charming Font Superexpanded" panose="00000400000000000000" pitchFamily="2" charset="0"/>
              </a:rPr>
              <a:t> </a:t>
            </a:r>
            <a:r>
              <a:rPr lang="en-US" sz="7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Charming Font Superexpanded" panose="00000400000000000000" pitchFamily="2" charset="0"/>
              </a:rPr>
              <a:t>phá</a:t>
            </a:r>
            <a:endParaRPr 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Charming Font Superexpande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79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797" y="-376054"/>
            <a:ext cx="3971158" cy="206699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D357067-6DF2-4CA5-92E3-57236AC588C7}"/>
              </a:ext>
            </a:extLst>
          </p:cNvPr>
          <p:cNvSpPr txBox="1"/>
          <p:nvPr/>
        </p:nvSpPr>
        <p:spPr>
          <a:xfrm>
            <a:off x="4494589" y="573017"/>
            <a:ext cx="3190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000" dirty="0">
                <a:solidFill>
                  <a:srgbClr val="002060"/>
                </a:solidFill>
                <a:latin typeface="UTM Showcard" panose="02040603050506020204" pitchFamily="18" charset="0"/>
              </a:rPr>
              <a:t>ĐỀ BÀI</a:t>
            </a:r>
          </a:p>
        </p:txBody>
      </p:sp>
      <p:sp>
        <p:nvSpPr>
          <p:cNvPr id="2" name="Cloud 1"/>
          <p:cNvSpPr/>
          <p:nvPr/>
        </p:nvSpPr>
        <p:spPr>
          <a:xfrm>
            <a:off x="1697148" y="1698836"/>
            <a:ext cx="8784976" cy="2883086"/>
          </a:xfrm>
          <a:prstGeom prst="cloud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39775D-28CB-429E-9BBC-65EF4BB665AE}"/>
              </a:ext>
            </a:extLst>
          </p:cNvPr>
          <p:cNvSpPr txBox="1"/>
          <p:nvPr/>
        </p:nvSpPr>
        <p:spPr>
          <a:xfrm>
            <a:off x="2782838" y="2240386"/>
            <a:ext cx="7428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 err="1">
                <a:solidFill>
                  <a:prstClr val="black"/>
                </a:solidFill>
                <a:latin typeface="UTM Isadora" panose="02040603050506020204" pitchFamily="18" charset="0"/>
              </a:rPr>
              <a:t>Kể</a:t>
            </a:r>
            <a:r>
              <a:rPr lang="en-US" sz="3200" b="1" dirty="0">
                <a:solidFill>
                  <a:prstClr val="black"/>
                </a:solidFill>
                <a:latin typeface="UTM Isadora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Isadora" panose="02040603050506020204" pitchFamily="18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latin typeface="UTM Isadora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Isadora" panose="02040603050506020204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UTM Isadora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Isadora" panose="02040603050506020204" pitchFamily="18" charset="0"/>
              </a:rPr>
              <a:t>chuyện</a:t>
            </a:r>
            <a:r>
              <a:rPr lang="en-US" sz="3200" b="1" dirty="0">
                <a:solidFill>
                  <a:prstClr val="black"/>
                </a:solidFill>
                <a:latin typeface="UTM Isadora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Isadora" panose="02040603050506020204" pitchFamily="18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UTM Isadora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Isadora" panose="02040603050506020204" pitchFamily="18" charset="0"/>
              </a:rPr>
              <a:t>đã</a:t>
            </a:r>
            <a:r>
              <a:rPr lang="en-US" sz="3200" b="1" dirty="0">
                <a:solidFill>
                  <a:srgbClr val="00B050"/>
                </a:solidFill>
                <a:latin typeface="UTM Isadora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Isadora" panose="02040603050506020204" pitchFamily="18" charset="0"/>
              </a:rPr>
              <a:t>nghe</a:t>
            </a:r>
            <a:r>
              <a:rPr lang="en-US" sz="3200" b="1" dirty="0">
                <a:solidFill>
                  <a:srgbClr val="00B050"/>
                </a:solidFill>
                <a:latin typeface="UTM Isadora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Isadora" panose="02040603050506020204" pitchFamily="18" charset="0"/>
              </a:rPr>
              <a:t>hoặc</a:t>
            </a:r>
            <a:r>
              <a:rPr lang="en-US" sz="3200" b="1" dirty="0">
                <a:solidFill>
                  <a:prstClr val="black"/>
                </a:solidFill>
                <a:latin typeface="UTM Isadora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Isadora" panose="02040603050506020204" pitchFamily="18" charset="0"/>
              </a:rPr>
              <a:t>đã</a:t>
            </a:r>
            <a:r>
              <a:rPr lang="en-US" sz="3200" b="1" dirty="0">
                <a:solidFill>
                  <a:srgbClr val="00B050"/>
                </a:solidFill>
                <a:latin typeface="UTM Isadora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Isadora" panose="02040603050506020204" pitchFamily="18" charset="0"/>
              </a:rPr>
              <a:t>đọc</a:t>
            </a:r>
            <a:r>
              <a:rPr lang="en-US" sz="3200" b="1" dirty="0">
                <a:solidFill>
                  <a:prstClr val="black"/>
                </a:solidFill>
                <a:latin typeface="UTM Isadora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Isadora" panose="02040603050506020204" pitchFamily="18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UTM Isadora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Isadora" panose="02040603050506020204" pitchFamily="18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UTM Isadora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Isadora" panose="02040603050506020204" pitchFamily="18" charset="0"/>
              </a:rPr>
              <a:t>nữ</a:t>
            </a:r>
            <a:r>
              <a:rPr lang="en-US" sz="3200" b="1" dirty="0">
                <a:solidFill>
                  <a:srgbClr val="C00000"/>
                </a:solidFill>
                <a:latin typeface="UTM Isadora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Isadora" panose="02040603050506020204" pitchFamily="18" charset="0"/>
              </a:rPr>
              <a:t>anh</a:t>
            </a:r>
            <a:r>
              <a:rPr lang="en-US" sz="3200" b="1" dirty="0">
                <a:solidFill>
                  <a:srgbClr val="C00000"/>
                </a:solidFill>
                <a:latin typeface="UTM Isadora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Isadora" panose="02040603050506020204" pitchFamily="18" charset="0"/>
              </a:rPr>
              <a:t>hùng</a:t>
            </a:r>
            <a:r>
              <a:rPr lang="en-US" sz="3200" b="1" dirty="0">
                <a:solidFill>
                  <a:srgbClr val="C00000"/>
                </a:solidFill>
                <a:latin typeface="UTM Isadora" panose="02040603050506020204" pitchFamily="18" charset="0"/>
              </a:rPr>
              <a:t> </a:t>
            </a:r>
            <a:r>
              <a:rPr lang="en-US" sz="3200" b="1" dirty="0" err="1">
                <a:latin typeface="UTM Isadora" panose="02040603050506020204" pitchFamily="18" charset="0"/>
              </a:rPr>
              <a:t>hoặc</a:t>
            </a:r>
            <a:r>
              <a:rPr lang="en-US" sz="3200" b="1" dirty="0">
                <a:solidFill>
                  <a:srgbClr val="C00000"/>
                </a:solidFill>
                <a:latin typeface="UTM Isadora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Isadora" panose="02040603050506020204" pitchFamily="18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UTM Isadora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Isadora" panose="02040603050506020204" pitchFamily="18" charset="0"/>
              </a:rPr>
              <a:t>phụ</a:t>
            </a:r>
            <a:r>
              <a:rPr lang="en-US" sz="3200" b="1" dirty="0">
                <a:solidFill>
                  <a:srgbClr val="C00000"/>
                </a:solidFill>
                <a:latin typeface="UTM Isadora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Isadora" panose="02040603050506020204" pitchFamily="18" charset="0"/>
              </a:rPr>
              <a:t>nữ</a:t>
            </a:r>
            <a:r>
              <a:rPr lang="en-US" sz="3200" b="1" dirty="0">
                <a:solidFill>
                  <a:srgbClr val="C00000"/>
                </a:solidFill>
                <a:latin typeface="UTM Isadora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Isadora" panose="02040603050506020204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UTM Isadora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Isadora" panose="02040603050506020204" pitchFamily="18" charset="0"/>
              </a:rPr>
              <a:t>tài</a:t>
            </a:r>
            <a:r>
              <a:rPr lang="en-US" sz="3200" b="1" dirty="0">
                <a:solidFill>
                  <a:srgbClr val="C00000"/>
                </a:solidFill>
                <a:latin typeface="UTM Isadora" panose="02040603050506020204" pitchFamily="18" charset="0"/>
              </a:rPr>
              <a:t>.</a:t>
            </a:r>
          </a:p>
        </p:txBody>
      </p:sp>
      <p:pic>
        <p:nvPicPr>
          <p:cNvPr id="6" name="Picture 200" descr="荷花212副本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17" y="4921582"/>
            <a:ext cx="2031736" cy="116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0" descr="荷花212副本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58" y="5693458"/>
            <a:ext cx="2031736" cy="116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0" descr="荷花212副本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3" y="5777043"/>
            <a:ext cx="2031736" cy="116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69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mputer with a blank screen&#10;&#10;Description automatically generated with low confidence">
            <a:extLst>
              <a:ext uri="{FF2B5EF4-FFF2-40B4-BE49-F238E27FC236}">
                <a16:creationId xmlns:a16="http://schemas.microsoft.com/office/drawing/2014/main" id="{B2E0BA2A-212D-41CE-9217-1A865F002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26" y="909514"/>
            <a:ext cx="9001000" cy="4511560"/>
          </a:xfrm>
          <a:prstGeom prst="rect">
            <a:avLst/>
          </a:prstGeom>
        </p:spPr>
      </p:pic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3502918" y="1341562"/>
            <a:ext cx="5400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  <a:buFontTx/>
              <a:buNone/>
            </a:pPr>
            <a:r>
              <a:rPr lang="en-US" altLang="en-US" sz="9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Truyện</a:t>
            </a:r>
            <a:r>
              <a:rPr lang="en-US" altLang="en-US" sz="9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9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về</a:t>
            </a:r>
            <a:r>
              <a:rPr lang="en-US" altLang="en-US" sz="9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̀ </a:t>
            </a:r>
            <a:r>
              <a:rPr lang="en-US" altLang="en-US" sz="9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phu</a:t>
            </a:r>
            <a:r>
              <a:rPr lang="en-US" altLang="en-US" sz="9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̣ </a:t>
            </a:r>
            <a:r>
              <a:rPr lang="en-US" altLang="en-US" sz="9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nữ</a:t>
            </a:r>
            <a:endParaRPr lang="en-US" altLang="en-US" sz="9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57522" y="-242614"/>
            <a:ext cx="5215222" cy="2066991"/>
          </a:xfrm>
          <a:prstGeom prst="rect">
            <a:avLst/>
          </a:prstGeom>
        </p:spPr>
      </p:pic>
      <p:pic>
        <p:nvPicPr>
          <p:cNvPr id="7" name="Picture 200" descr="荷花212副本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022" y="5662042"/>
            <a:ext cx="2031736" cy="116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5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766" y="1125538"/>
            <a:ext cx="7992888" cy="4032447"/>
          </a:xfrm>
          <a:prstGeom prst="rect">
            <a:avLst/>
          </a:prstGeom>
        </p:spPr>
      </p:pic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2854846" y="2133650"/>
            <a:ext cx="709384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spcBef>
                <a:spcPct val="50000"/>
              </a:spcBef>
              <a:buFontTx/>
              <a:buNone/>
            </a:pPr>
            <a:r>
              <a:rPr lang="en-US" altLang="en-US" sz="8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Tìm</a:t>
            </a:r>
            <a:r>
              <a:rPr lang="en-US" altLang="en-US" sz="8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8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câu</a:t>
            </a:r>
            <a:r>
              <a:rPr lang="en-US" altLang="en-US" sz="8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8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chuyện</a:t>
            </a:r>
            <a:r>
              <a:rPr lang="en-US" altLang="en-US" sz="8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ở </a:t>
            </a:r>
            <a:r>
              <a:rPr lang="en-US" altLang="en-US" sz="8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đâu</a:t>
            </a:r>
            <a:r>
              <a:rPr lang="en-US" altLang="en-US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375" y="-602654"/>
            <a:ext cx="5912362" cy="3719429"/>
          </a:xfrm>
          <a:prstGeom prst="rect">
            <a:avLst/>
          </a:prstGeom>
        </p:spPr>
      </p:pic>
      <p:pic>
        <p:nvPicPr>
          <p:cNvPr id="5" name="Picture 200" descr="荷花212副本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613" y="5672223"/>
            <a:ext cx="2031736" cy="116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0" descr="荷花212副本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094" y="5302002"/>
            <a:ext cx="2031736" cy="116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76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6B7FCF7-CBFA-401C-963A-9C360AB9659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NOodEk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TqHRJ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NOodEm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06h0SS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06h0SW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06h0ST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06h0SZ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06h0Sb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1Kh0Sd92xIjVDAAA2h0AABcAAAB1bml2ZXJzYWwvdW5pdmVyc2FsLnBuZ+2Za1QTV7vHB21fKypITxGUm8JapVVuXrgjqFw9PQIiFwEBeRFQkQSEcAsBW1uwCqQUD7FqSFEqhEsCAolOIEGpib4UkBISJASQNEQmEsA4CbmRM9i+53x41/lw1jof+TC/mdkzs/fzPLOf/37W2t+HhwZvM9xlCADAtuMhAREAsJEMABuUn/wNaTnvsPEKcjLIiQg+BlCGLOeRm4/Sj544CgAd+C3a5I+R+81ZIbE5AGDUv3YYcNBN5wDACn084GhkQeKC8ETLQVjHWZbuVwFqYNIw4Sbq14QvF5odv/iCdi3v5KX63Y4h0n/cC7lhYVLv1DV+7IntMRMyqufrb0A5xVGltNCzWlgZFLRsyPMF7LnsumTr+dNP/5H2490/iD/dzUlx3UYqUc9Dvcqp+F75kHcGmqn6HLHoDHnk7hhprF6edTDCb2Xmal4a0ujxABrZ32oHi/B+KPuPAODKqSanhGDILKl4JBR5DDRG4oruVxnIgjYAQN+XUaSpAmkbfaIaeZL172ON7qDJ2pX9tUjk9Pd1rnOd61znOte5znWuc53rXOc617nO/19OrrztHI5Grn440rABALb7/x8pOlatfmFPak0seP3d2L+F+XQUvR8JjvFTj+BnuQvNghh6JwpNtwaAvgu/bRvpLWU5QQrCtH5VuQkTdCJeXqFiSJlIk01np1EV19hPmwW/9DfudneLEk6BQqEasYsDyxiLbNkkWAFVxNFRxHTXQUxGE46LA4fVNtBMCE493yiwuEVB5dN9CfBkznAbRlRrXTDz9Zj3Yk+OQFyqHiVFs7RiZ36JRjA95VYnKhRVuqNQGrOk4uXabLkuYnRQlIYhVc6vqoZLpw6gzjAXdeD8/sumA+OuwhT8YRrmsHPG6vv3exMbLB0NAL7/goMX54hVifzOdJf0cMsFsHD4qJAe0+u/NBPSSyEB3AUZT3IAGlxNyBd2l4imK5PARaYGxWjdQHei7t6bP41TqnM9rTgnBczZLppKydLr7tTH7fGQ3Xg3iC7JEW3a6ppE5PW4Cs1j8DcMWbvch4bleSDneZRDiiC3m4LRwacpy/LiGPF48FkuxjtuA/COu+kF3m+1QKPGhYIYEkZ+twbEUy83PnlSPSFskt6LJ91ododNt2Di0GrGhTRTj4Qj3LpOz60QqHjs60SlaSyLu806nnYNOftTfH9o0jQP8TdtEflaVHs/aOH0j3cmjrgvwlq2O3OkTNaORGYkletVIRc8aMFY4yUpgdCXVX0evJFPgb5nYyZhQqni8TwPxxvMQUFMGU9nGwB9XNlvq6z8x/W7nofcOuzhXMg3dirfNAcDapd+HsL33jX90e7TfQr2oVQf670AARsolWQqFx5wngcSTkqk2WAGaNIiT41Z+Cz4rKXo/GZgZhZiXBdmKDwhXumHYXrHo3B+UQ2Jv39ShppsVUQOYh96mQaloK04fGG+XQThSbSEUB/Dft//aAilTjB5hLjwKvWtt5AiyN8plC+bg6kbgcaY8pI6uTKcAGa6SOc8gzHjaPpq+adkwqFv6i3c44Oetj5tYG/hjkIyhvdOshA2qwZZqFdA3zxRbmMI5QrOIpZQoOm3uYKZ7bbwj0EuuaIyr29zRg+ZNsEJfTLGNcsYq4fepS4upfbdTjbl72tV3uTO2yWWTvFsZaD0YXZCP22xAYWtOJO3UxNqH2FwpWVpIoPaTR2VtAqMOlF1OQq1lEoXJCflO0QQ+pkip/vxpIEJ+4h9R9x1GXhD0vKmjLJUnyzLbuI+Hht3Svnsk5HrfWAS5P/t8tGn13heVvvdh0/xD3KSvnvtM3zgs3SGtZ1ZbNBhJ+PHjheq1b9/5dxNQGuILx0tAA9iij5QHymk3UImUufAquTj6qLjcFlpj2r6XGGT2MVInjCBwZ0hTvAwHpk7T3qxo8yrsruVl8/46l83mLSngCqmxdFYAn+eBrRqehk9Z3J3Yoh2xcrHjoJjqoegRPQ5/NWCjX6Fw5asPhj4in4JmMl1ki+mQRuhXxrriqC5lSLqATx2VSWJYanHqNF+etVwfmJY4dxP6ajEYCJJ8iUmwZUSShDlzdOetd5JJ4CO3VXyVJEbr4g73G0N5zSy+YoWuTzPAdOLKexdvC2JBZ/TzJ3kushqQ8sEZfFbrvPTMD/dez1JRdcn3grzFj40uDLatGibRx3WTByqCG9Rbr5T5j5dnCOBueUzriU9/NOyZZxep+QT8IBPAP1wmtCHUZFs9MyQo3q4/KTEnbtiuLLrIpGjjm7nudA4tPramNEz3EAWaW/E1/eldfh+WrKnsHhivnYbYDm9pn6KbtV214qsvaaN8lS7CElW88/aFREe6f5RazKz7hfWKkyVXpjrvemK3mbaLO/SQLQXa57u56orB9wCIfPpnXJuUUxTVUgSe2WcKaAJA7kp9wWfC65FzrxBItyeaS5ijIauhXaFMktV8dq3NnTkdw7lV8clFor/ExbbTV4c3xGXsjhr2WB3jdF/RTmSWRPrPuwkd+GpbKvj2HmWo870ZM/oBt7/1i3IF/uPhe+P6ogMKubVsXb5BUcGRseGHqQ0Wsy5WGCTOMrY4F8djQ2mYugn1sLFDZfG0dt4VEUx6jpX3L510GTO9TdsWjrnOvf3zJrMAGgHmqVTQHzEdbXB/paBi2fcjbMYMpXHJQv2iqxrdG1iMmUYVfidsuXg0qCAyr7W+tk2Jj5ucUQiJQ/so6XJE383oWPi5Lzw8v6q5fK/QrYLysPDFHjyM7K8qDaOqgLn+osztD6o7WR9t6XCChEAde7eI9In6t5FHBoeJa3mwjeStLM78D7vnkPe06qhol0dhgzMMCdZ4MLObySu5fzyYfWb+wsZ8j0XbykbqrZbINYcvmc3Xns0up/y8rb+55ce3HyVWZbxX0F1rYDNp++3kTLMBWlan2E+ua8t+aNVLW4y+dJ0SxW36FKu4JxFNbg0EmzTVrJ01abVv8u66Y6P6o8a6YWLE7cbGU4z+4Ty7HE3h8Y7f05WEVYlJgj4c/7cdscfapH/lQwOsGSMsPOD2HPuVhsYVNSd38DCPHJyK6fHvqvM37ZbsZsfPjqU7WuEsa4yJcPjb2gv3Gwx9YqbU6V6XeatvP8Zp+Ogr4lVvw9K6xP6Z2IUzH5vP8GX4MaQscAQq3KI5/K0rUyWNS3G4A83uToo2dbNAmtEohIu3kLndHPMa6u9qKJwkzhBIy2QLHcdPr1oqM0Wis2r4/Dfo7BvbSPs0T3LbLXLVOo12bsFdCkWLvfTJsN0lq4yY+5VOinBhjeYBm+hYJmW97C+qAjWbo79d8KVEwTCWvAvFL97YW+22u//y+z5eAce9sfbaSqzgn0g9M6EiimpKWRep2WrPnl0A6JxPohDwsDCyXIdT5zifL7SRtoeOcp1I8sH+rEcOHKgYoCt6L3UbgyfbuIgaZ1nQq5RXw2Brbip3/KIGqiFShlTiVdI2j/sW8ptSh5V7n6HSWa3gZKBPUg2uMFftZUczxPRdKFvkMS+OxSlZXGlTYIda2qt/KDWf7dB1HrxWxQubVony+djs+eAtjCr2pOnCIOjXNRbNE4aTz/BgV8G7qRDdc7lb+rwnA8K3GaWWFCPI/qmC/M+iHAjqQQUGmk+JddokGKodsUhgXtTnKuczAnztlKBX4iihXLx9v9eyZSIlNCpY5Jmwd/WTIkqHVTeK1cZ2WJsI1h1//r263KbREhD5p+gb0MSVQIJ86cz6U/2BEAN3pN05lWw4rZYGWElw/ZiTv7pe+iybdTAmsuTO2HirzJXjSVG6re2ZlJ7FXGMtUWzRh1zQGgTqhbZ6AsOnoe0l4t1rxvUMYdyVrJwuX/1AmE3C3Pe7U1QMIyBvjHvZ9grHwnBYbBwaDCKaebtEUGVojQ4xUMtUpQlsvYkBb1xUk5hF6F8libB4sg5zUDS6uX4H7JbbFaXyhcQfzi+fzRSGLUjSPgedTpp9KdGx/JdGHDd2CFhj2T2nt4YU3PVDgZLdj1Ev1rbtmsJti5sqBwJRYrQXP7H2jCc32tz5wgMMWZZuAmY8RjSaciaXLbn4klf9tA3yJdevs+NXmUt9iqn1Ayy3+oyXvCFVR0yFeFDrpmDowlmALA0Vj4mMW/W5LEflxW1je7P22FpSRafxgZUvbbFxu71kmrImFspRKeNcLqf5pXa5fku+3AD4Cxdyt2u8eg6yJRJS69tCYT4zwacWT1Fbzs4PP3ttGjC2CMUUj4DTqH/WnqzJaTSqSpgbbux2bd3WUxIotkZAMDMzeYwtFbip78Q/M/txtO6/HZ3U+RFbzLYVYZp4C1RS3UtxO3It1Xkotyt7nbdZaV6zXSLM3PlHnEz0kyJgNMxb/RlY5AemLye3lSMgy+v7WQeDwwNoBw7+81/AVBLAwQUAAIACADUqHRJcD84SUoAAABqAAAAGwAAAHVuaXZlcnNhbC91bml2ZXJzYWwucG5nLnhtbLOxr8jNUShLLSrOzM+zVTLUM1Cyt+PlsikoSi3LTC1XqACKGekZQICSQiUqtzwzpSTDVsnS0BghlpGamZ5RYqtkZmEKF9QHGgkAUEsBAgAAFAACAAgA06h0SRUOrShkBAAABxEAAB0AAAAAAAAAAQAAAAAAAAAAAHVuaXZlcnNhbC9jb21tb25fbWVzc2FnZXMubG5nUEsBAgAAFAACAAgA06h0SQh+CyMpAwAAhgwAACcAAAAAAAAAAQAAAAAAnwQAAHVuaXZlcnNhbC9mbGFzaF9wdWJsaXNoaW5nX3NldHRpbmdzLnhtbFBLAQIAABQAAgAIANOodEm1/AlkugIAAFUKAAAhAAAAAAAAAAEAAAAAAA0IAAB1bml2ZXJzYWwvZmxhc2hfc2tpbl9zZXR0aW5ncy54bWxQSwECAAAUAAIACADTqHRJKpYPZ/4CAACXCwAAJgAAAAAAAAABAAAAAAAGCwAAdW5pdmVyc2FsL2h0bWxfcHVibGlzaGluZ19zZXR0aW5ncy54bWxQSwECAAAUAAIACADTqHRJaHFSkZoBAAAfBgAAHwAAAAAAAAABAAAAAABIDgAAdW5pdmVyc2FsL2h0bWxfc2tpbl9zZXR0aW5ncy5qc1BLAQIAABQAAgAIANOodEk9PC/RwQAAAOUBAAAaAAAAAAAAAAEAAAAAAB8QAAB1bml2ZXJzYWwvaTE4bl9wcmVzZXRzLnhtbFBLAQIAABQAAgAIANOodEma+ZZkawAAAGsAAAAcAAAAAAAAAAEAAAAAABgRAAB1bml2ZXJzYWwvbG9jYWxfc2V0dGluZ3MueG1sUEsBAgAAFAACAAgARJRXRyO0Tvv7AgAAsAgAABQAAAAAAAAAAQAAAAAAvREAAHVuaXZlcnNhbC9wbGF5ZXIueG1sUEsBAgAAFAACAAgA06h0SbCHI/RsAQAA9wIAACkAAAAAAAAAAQAAAAAA6hQAAHVuaXZlcnNhbC9za2luX2N1c3RvbWl6YXRpb25fc2V0dGluZ3MueG1sUEsBAgAAFAACAAgA1Kh0Sd92xIjVDAAA2h0AABcAAAAAAAAAAAAAAAAAnRYAAHVuaXZlcnNhbC91bml2ZXJzYWwucG5nUEsBAgAAFAACAAgA1Kh0SXA/OElKAAAAagAAABsAAAAAAAAAAQAAAAAApyMAAHVuaXZlcnNhbC91bml2ZXJzYWwucG5nLnhtbFBLBQYAAAAACwALAEkDAAAqJAAAAAA="/>
  <p:tag name="ISPRING_PRESENTATION_TITLE" val="1220-1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1192</TotalTime>
  <Words>91</Words>
  <Application>Microsoft Office PowerPoint</Application>
  <PresentationFormat>Custom</PresentationFormat>
  <Paragraphs>11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UTM Showcard</vt:lpstr>
      <vt:lpstr>Arial</vt:lpstr>
      <vt:lpstr>.TMC-Ong Do</vt:lpstr>
      <vt:lpstr>A Charming Font Superexpanded</vt:lpstr>
      <vt:lpstr>SFU Stafford</vt:lpstr>
      <vt:lpstr>AnAkronism</vt:lpstr>
      <vt:lpstr>UTM Cookies</vt:lpstr>
      <vt:lpstr>UTM Isadora</vt:lpstr>
      <vt:lpstr>Calibri</vt:lpstr>
      <vt:lpstr>楷体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更多资源关注@好教师</Manager>
  <Company>更多资源关注@好教师</Company>
  <LinksUpToDate>false</LinksUpToDate>
  <SharedDoc>false</SharedDoc>
  <HyperlinkBase>更多资源关注@好教师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更多资源关注@好教师</dc:title>
  <dc:subject>更多资源关注@好教师</dc:subject>
  <dc:creator>更多资源关注@好教师</dc:creator>
  <cp:keywords>更多资源关注@好教师</cp:keywords>
  <dc:description>更多资源关注@好教师</dc:description>
  <cp:lastModifiedBy>Techsi.vn</cp:lastModifiedBy>
  <cp:revision>93</cp:revision>
  <dcterms:created xsi:type="dcterms:W3CDTF">2015-12-27T04:39:39Z</dcterms:created>
  <dcterms:modified xsi:type="dcterms:W3CDTF">2024-04-15T05:08:50Z</dcterms:modified>
  <cp:category>更多资源关注@好教师</cp:category>
</cp:coreProperties>
</file>