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71" r:id="rId3"/>
    <p:sldId id="259" r:id="rId4"/>
    <p:sldId id="264"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B6E"/>
    <a:srgbClr val="F3E3FD"/>
    <a:srgbClr val="AA39EF"/>
    <a:srgbClr val="E9CDFB"/>
    <a:srgbClr val="FFFFCD"/>
    <a:srgbClr val="CCCC00"/>
    <a:srgbClr val="FFFF89"/>
    <a:srgbClr val="FDEEEF"/>
    <a:srgbClr val="B4FF1D"/>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9" d="100"/>
          <a:sy n="69" d="100"/>
        </p:scale>
        <p:origin x="780" y="66"/>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60D55-092B-45B2-9609-F7E93061F04D}" type="datetimeFigureOut">
              <a:rPr lang="en-US" smtClean="0"/>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9BA61-8362-4E28-BDA3-9E6F0CA0CB62}" type="slidenum">
              <a:rPr lang="en-US" smtClean="0"/>
              <a:t>‹#›</a:t>
            </a:fld>
            <a:endParaRPr lang="en-US"/>
          </a:p>
        </p:txBody>
      </p:sp>
    </p:spTree>
    <p:extLst>
      <p:ext uri="{BB962C8B-B14F-4D97-AF65-F5344CB8AC3E}">
        <p14:creationId xmlns:p14="http://schemas.microsoft.com/office/powerpoint/2010/main" val="104574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hiện</a:t>
            </a:r>
            <a:r>
              <a:rPr lang="en-US" dirty="0"/>
              <a:t> </a:t>
            </a:r>
            <a:r>
              <a:rPr lang="en-US" dirty="0" err="1"/>
              <a:t>câu</a:t>
            </a:r>
            <a:r>
              <a:rPr lang="en-US" dirty="0"/>
              <a:t> </a:t>
            </a:r>
            <a:r>
              <a:rPr lang="en-US" dirty="0" err="1"/>
              <a:t>hỏi-đáp</a:t>
            </a:r>
            <a:r>
              <a:rPr lang="en-US" dirty="0"/>
              <a:t> </a:t>
            </a:r>
            <a:r>
              <a:rPr lang="en-US" dirty="0" err="1"/>
              <a:t>án-biến</a:t>
            </a:r>
            <a:r>
              <a:rPr lang="en-US" dirty="0"/>
              <a:t> </a:t>
            </a:r>
            <a:r>
              <a:rPr lang="en-US" dirty="0" err="1"/>
              <a:t>mất</a:t>
            </a:r>
            <a:endParaRPr lang="en-US" dirty="0"/>
          </a:p>
        </p:txBody>
      </p:sp>
      <p:sp>
        <p:nvSpPr>
          <p:cNvPr id="4" name="Slide Number Placeholder 3"/>
          <p:cNvSpPr>
            <a:spLocks noGrp="1"/>
          </p:cNvSpPr>
          <p:nvPr>
            <p:ph type="sldNum" sz="quarter" idx="5"/>
          </p:nvPr>
        </p:nvSpPr>
        <p:spPr/>
        <p:txBody>
          <a:bodyPr/>
          <a:lstStyle/>
          <a:p>
            <a:fld id="{79A9BA61-8362-4E28-BDA3-9E6F0CA0CB62}" type="slidenum">
              <a:rPr lang="en-US" smtClean="0"/>
              <a:t>4</a:t>
            </a:fld>
            <a:endParaRPr lang="en-US"/>
          </a:p>
        </p:txBody>
      </p:sp>
    </p:spTree>
    <p:extLst>
      <p:ext uri="{BB962C8B-B14F-4D97-AF65-F5344CB8AC3E}">
        <p14:creationId xmlns:p14="http://schemas.microsoft.com/office/powerpoint/2010/main" val="1260876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8228A-F922-4A0C-B78D-EBD37EFAB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532435-724E-4B04-B6B6-D6925182D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4B3454-77A6-4AF0-8E42-A38C6AAA9E22}"/>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5" name="Footer Placeholder 4">
            <a:extLst>
              <a:ext uri="{FF2B5EF4-FFF2-40B4-BE49-F238E27FC236}">
                <a16:creationId xmlns:a16="http://schemas.microsoft.com/office/drawing/2014/main" id="{70E08EF3-F303-455F-8CD5-EAB45AEBF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E1823-6546-47DD-BE92-36A751FF1954}"/>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376321350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1F86-2781-47AD-9C6C-CA9404ACB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E6E6C-A69A-42AB-BF02-B18EA0D0D0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A6200-712A-4E45-9506-E300CEECF2AD}"/>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5" name="Footer Placeholder 4">
            <a:extLst>
              <a:ext uri="{FF2B5EF4-FFF2-40B4-BE49-F238E27FC236}">
                <a16:creationId xmlns:a16="http://schemas.microsoft.com/office/drawing/2014/main" id="{EE3B0045-C33F-424F-A1AD-274A3BFF5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1A192-553C-491D-89C6-8660958B4C65}"/>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27580510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36E55-BDA5-44AA-A31C-4AFE367BA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CB776-2FFA-408C-8FCD-D55BE7908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FE031-E7E3-4334-996B-BB3A5777734A}"/>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5" name="Footer Placeholder 4">
            <a:extLst>
              <a:ext uri="{FF2B5EF4-FFF2-40B4-BE49-F238E27FC236}">
                <a16:creationId xmlns:a16="http://schemas.microsoft.com/office/drawing/2014/main" id="{B561788D-1D56-4245-B372-25427D0DE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BFDB2-3677-4749-A841-80B55701738A}"/>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416191891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18FA-929A-4F82-91B4-D02C8ACEA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829AC-A14E-4A7C-922E-A62183499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2D012-AEF6-4A32-A253-720A05F18143}"/>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5" name="Footer Placeholder 4">
            <a:extLst>
              <a:ext uri="{FF2B5EF4-FFF2-40B4-BE49-F238E27FC236}">
                <a16:creationId xmlns:a16="http://schemas.microsoft.com/office/drawing/2014/main" id="{E6C49E9D-9B0E-4935-9716-A00801B1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E9564-45DC-42E1-A359-954BED8B6F6F}"/>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37975714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9A60-751E-4B6A-BCFC-FC62C87384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D13A7-56AF-4C64-B280-75AC0D7E3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1B1B1E-4B4C-4120-8010-A22FF58766B8}"/>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5" name="Footer Placeholder 4">
            <a:extLst>
              <a:ext uri="{FF2B5EF4-FFF2-40B4-BE49-F238E27FC236}">
                <a16:creationId xmlns:a16="http://schemas.microsoft.com/office/drawing/2014/main" id="{435DABA7-D13D-4494-BD46-F7DAC1304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EEFCC-EF36-4CCE-A45D-FE6929E3627D}"/>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214022469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B5B5-02E3-4735-B8E5-ED3499303C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2D244-683D-4500-84F6-B2664D1B18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51E5F2-D8D5-4013-8E79-0A5A2E0DEA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6AD3C-0672-4243-8909-2E8488C474B1}"/>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6" name="Footer Placeholder 5">
            <a:extLst>
              <a:ext uri="{FF2B5EF4-FFF2-40B4-BE49-F238E27FC236}">
                <a16:creationId xmlns:a16="http://schemas.microsoft.com/office/drawing/2014/main" id="{B063714B-4087-4A7C-9A50-71CF08BDCB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1E304-A4B4-47E8-BB40-4C96062853E6}"/>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62226662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E29A-20D6-4CBB-B1CF-92EBCDFFC6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BCB490-5A74-4CF7-B66F-2B3F42147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FBEE3F-446A-4CF9-A49F-572E8F6512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542F18-BAD1-4570-857C-2B6A889B0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DCE293-DDCF-45D2-8002-513F75C1FB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4B5C38-0B68-4811-88B1-AD1B92D5AA89}"/>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8" name="Footer Placeholder 7">
            <a:extLst>
              <a:ext uri="{FF2B5EF4-FFF2-40B4-BE49-F238E27FC236}">
                <a16:creationId xmlns:a16="http://schemas.microsoft.com/office/drawing/2014/main" id="{5BFA585C-0775-41C7-BB86-09E04C461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E519EF-B915-43BE-803F-A974D7BBC53F}"/>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24274527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788C-DC3D-4608-9049-8CA135EF4C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034A46-753C-4406-8D36-C47636FA09EF}"/>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4" name="Footer Placeholder 3">
            <a:extLst>
              <a:ext uri="{FF2B5EF4-FFF2-40B4-BE49-F238E27FC236}">
                <a16:creationId xmlns:a16="http://schemas.microsoft.com/office/drawing/2014/main" id="{84BD9E41-9D32-4F01-84EE-33854F046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C3308E-70FA-4B71-BC60-3EB916924D3C}"/>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184178664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4BAA5-0DAF-4898-9C37-1F83F3B81C32}"/>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3" name="Footer Placeholder 2">
            <a:extLst>
              <a:ext uri="{FF2B5EF4-FFF2-40B4-BE49-F238E27FC236}">
                <a16:creationId xmlns:a16="http://schemas.microsoft.com/office/drawing/2014/main" id="{7779D01B-5420-4D70-B083-6D0C5C0BB3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A6021E-3D6F-4A5D-B438-6D96F166957D}"/>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305435059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2981-5B88-4C11-880B-23527E478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40EFE-591A-482E-83C9-C45DB3BD2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1B06B4-1942-4AE6-8AFF-638BD590E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64D638-2597-4740-B3BF-79AB2310DA90}"/>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6" name="Footer Placeholder 5">
            <a:extLst>
              <a:ext uri="{FF2B5EF4-FFF2-40B4-BE49-F238E27FC236}">
                <a16:creationId xmlns:a16="http://schemas.microsoft.com/office/drawing/2014/main" id="{FD2FEF6B-0AD7-402D-BDE3-3D5A118F5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AA75E-3C18-4533-8546-04EC39F26796}"/>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319661975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6CE0-FB3B-485E-B8CC-262A69043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ECDDB-FC23-47E9-9689-B7224BBD5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F5527-311E-48A2-A8A2-03E99F327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CF0A89-7829-4229-A6C8-DF0248ADDDF5}"/>
              </a:ext>
            </a:extLst>
          </p:cNvPr>
          <p:cNvSpPr>
            <a:spLocks noGrp="1"/>
          </p:cNvSpPr>
          <p:nvPr>
            <p:ph type="dt" sz="half" idx="10"/>
          </p:nvPr>
        </p:nvSpPr>
        <p:spPr/>
        <p:txBody>
          <a:bodyPr/>
          <a:lstStyle/>
          <a:p>
            <a:fld id="{649B957C-1EA9-4903-A858-AB42F8003495}" type="datetimeFigureOut">
              <a:rPr lang="en-US" smtClean="0"/>
              <a:t>4/15/2024</a:t>
            </a:fld>
            <a:endParaRPr lang="en-US"/>
          </a:p>
        </p:txBody>
      </p:sp>
      <p:sp>
        <p:nvSpPr>
          <p:cNvPr id="6" name="Footer Placeholder 5">
            <a:extLst>
              <a:ext uri="{FF2B5EF4-FFF2-40B4-BE49-F238E27FC236}">
                <a16:creationId xmlns:a16="http://schemas.microsoft.com/office/drawing/2014/main" id="{83594914-3BEA-4FE3-8C03-AAE3FD7C5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00C1F-D043-43F8-9D13-8F9B768FD874}"/>
              </a:ext>
            </a:extLst>
          </p:cNvPr>
          <p:cNvSpPr>
            <a:spLocks noGrp="1"/>
          </p:cNvSpPr>
          <p:nvPr>
            <p:ph type="sldNum" sz="quarter" idx="12"/>
          </p:nvPr>
        </p:nvSpPr>
        <p:spPr/>
        <p:txBody>
          <a:bodyPr/>
          <a:lstStyle/>
          <a:p>
            <a:fld id="{F45F3613-3EA7-41E2-A504-98E2DCF58096}" type="slidenum">
              <a:rPr lang="en-US" smtClean="0"/>
              <a:t>‹#›</a:t>
            </a:fld>
            <a:endParaRPr lang="en-US"/>
          </a:p>
        </p:txBody>
      </p:sp>
    </p:spTree>
    <p:extLst>
      <p:ext uri="{BB962C8B-B14F-4D97-AF65-F5344CB8AC3E}">
        <p14:creationId xmlns:p14="http://schemas.microsoft.com/office/powerpoint/2010/main" val="10933248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E86AF6-7204-48D8-93A4-DB1EA0B56B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BB8892-931C-49B7-816D-0CD1C469F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751B2-60EE-4DE2-A487-639CF11F3F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B957C-1EA9-4903-A858-AB42F8003495}" type="datetimeFigureOut">
              <a:rPr lang="en-US" smtClean="0"/>
              <a:t>4/15/2024</a:t>
            </a:fld>
            <a:endParaRPr lang="en-US"/>
          </a:p>
        </p:txBody>
      </p:sp>
      <p:sp>
        <p:nvSpPr>
          <p:cNvPr id="5" name="Footer Placeholder 4">
            <a:extLst>
              <a:ext uri="{FF2B5EF4-FFF2-40B4-BE49-F238E27FC236}">
                <a16:creationId xmlns:a16="http://schemas.microsoft.com/office/drawing/2014/main" id="{46758FC5-7293-4DA5-8E5B-79B114FC2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9B104C-5121-48D1-B598-9670F6731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F3613-3EA7-41E2-A504-98E2DCF58096}" type="slidenum">
              <a:rPr lang="en-US" smtClean="0"/>
              <a:t>‹#›</a:t>
            </a:fld>
            <a:endParaRPr lang="en-US"/>
          </a:p>
        </p:txBody>
      </p:sp>
    </p:spTree>
    <p:extLst>
      <p:ext uri="{BB962C8B-B14F-4D97-AF65-F5344CB8AC3E}">
        <p14:creationId xmlns:p14="http://schemas.microsoft.com/office/powerpoint/2010/main" val="1592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3.png"/><Relationship Id="rId19" Type="http://schemas.microsoft.com/office/2007/relationships/hdphoto" Target="../media/hdphoto5.wdp"/><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7.wdp"/><Relationship Id="rId18" Type="http://schemas.openxmlformats.org/officeDocument/2006/relationships/image" Target="../media/image17.png"/><Relationship Id="rId26" Type="http://schemas.microsoft.com/office/2007/relationships/hdphoto" Target="../media/hdphoto13.wdp"/><Relationship Id="rId39" Type="http://schemas.openxmlformats.org/officeDocument/2006/relationships/image" Target="../media/image38.png"/><Relationship Id="rId3" Type="http://schemas.openxmlformats.org/officeDocument/2006/relationships/slideLayout" Target="../slideLayouts/slideLayout2.xml"/><Relationship Id="rId21" Type="http://schemas.openxmlformats.org/officeDocument/2006/relationships/image" Target="../media/image33.png"/><Relationship Id="rId34" Type="http://schemas.openxmlformats.org/officeDocument/2006/relationships/image" Target="../media/image55.png"/><Relationship Id="rId7" Type="http://schemas.openxmlformats.org/officeDocument/2006/relationships/image" Target="../media/image10.png"/><Relationship Id="rId12" Type="http://schemas.openxmlformats.org/officeDocument/2006/relationships/image" Target="../media/image14.png"/><Relationship Id="rId17" Type="http://schemas.microsoft.com/office/2007/relationships/hdphoto" Target="../media/hdphoto9.wdp"/><Relationship Id="rId25" Type="http://schemas.openxmlformats.org/officeDocument/2006/relationships/image" Target="../media/image35.png"/><Relationship Id="rId33" Type="http://schemas.openxmlformats.org/officeDocument/2006/relationships/image" Target="../media/image54.png"/><Relationship Id="rId38" Type="http://schemas.microsoft.com/office/2007/relationships/hdphoto" Target="../media/hdphoto15.wdp"/><Relationship Id="rId2" Type="http://schemas.microsoft.com/office/2007/relationships/media" Target="../media/media1.mp3"/><Relationship Id="rId16" Type="http://schemas.openxmlformats.org/officeDocument/2006/relationships/image" Target="../media/image16.png"/><Relationship Id="rId20" Type="http://schemas.microsoft.com/office/2007/relationships/hdphoto" Target="../media/hdphoto10.wdp"/><Relationship Id="rId29" Type="http://schemas.openxmlformats.org/officeDocument/2006/relationships/image" Target="../media/image500.png"/><Relationship Id="rId1" Type="http://schemas.openxmlformats.org/officeDocument/2006/relationships/audio" Target="NULL" TargetMode="External"/><Relationship Id="rId6" Type="http://schemas.openxmlformats.org/officeDocument/2006/relationships/image" Target="../media/image9.png"/><Relationship Id="rId11" Type="http://schemas.openxmlformats.org/officeDocument/2006/relationships/image" Target="../media/image13.png"/><Relationship Id="rId24" Type="http://schemas.microsoft.com/office/2007/relationships/hdphoto" Target="../media/hdphoto12.wdp"/><Relationship Id="rId32" Type="http://schemas.openxmlformats.org/officeDocument/2006/relationships/image" Target="../media/image53.png"/><Relationship Id="rId37" Type="http://schemas.openxmlformats.org/officeDocument/2006/relationships/image" Target="../media/image37.png"/><Relationship Id="rId40" Type="http://schemas.openxmlformats.org/officeDocument/2006/relationships/audio" Target="../media/audio1.wav"/><Relationship Id="rId5" Type="http://schemas.openxmlformats.org/officeDocument/2006/relationships/audio" Target="../media/audio1.wav"/><Relationship Id="rId15" Type="http://schemas.microsoft.com/office/2007/relationships/hdphoto" Target="../media/hdphoto8.wdp"/><Relationship Id="rId23" Type="http://schemas.openxmlformats.org/officeDocument/2006/relationships/image" Target="../media/image34.png"/><Relationship Id="rId28" Type="http://schemas.microsoft.com/office/2007/relationships/hdphoto" Target="../media/hdphoto14.wdp"/><Relationship Id="rId36" Type="http://schemas.openxmlformats.org/officeDocument/2006/relationships/image" Target="../media/image57.png"/><Relationship Id="rId10" Type="http://schemas.openxmlformats.org/officeDocument/2006/relationships/image" Target="../media/image12.png"/><Relationship Id="rId19" Type="http://schemas.openxmlformats.org/officeDocument/2006/relationships/image" Target="../media/image32.png"/><Relationship Id="rId31" Type="http://schemas.openxmlformats.org/officeDocument/2006/relationships/image" Target="../media/image52.png"/><Relationship Id="rId4" Type="http://schemas.openxmlformats.org/officeDocument/2006/relationships/notesSlide" Target="../notesSlides/notesSlide1.xml"/><Relationship Id="rId9" Type="http://schemas.openxmlformats.org/officeDocument/2006/relationships/image" Target="../media/image11.png"/><Relationship Id="rId14" Type="http://schemas.openxmlformats.org/officeDocument/2006/relationships/image" Target="../media/image15.png"/><Relationship Id="rId22" Type="http://schemas.microsoft.com/office/2007/relationships/hdphoto" Target="../media/hdphoto11.wdp"/><Relationship Id="rId27" Type="http://schemas.openxmlformats.org/officeDocument/2006/relationships/image" Target="../media/image36.png"/><Relationship Id="rId30" Type="http://schemas.openxmlformats.org/officeDocument/2006/relationships/image" Target="../media/image51.png"/><Relationship Id="rId35" Type="http://schemas.openxmlformats.org/officeDocument/2006/relationships/image" Target="../media/image56.png"/></Relationships>
</file>

<file path=ppt/slides/_rels/slide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image" Target="../media/image63.png"/><Relationship Id="rId21" Type="http://schemas.microsoft.com/office/2007/relationships/hdphoto" Target="../media/hdphoto21.wdp"/><Relationship Id="rId7" Type="http://schemas.openxmlformats.org/officeDocument/2006/relationships/image" Target="../media/image65.png"/><Relationship Id="rId12" Type="http://schemas.openxmlformats.org/officeDocument/2006/relationships/image" Target="../media/image68.png"/><Relationship Id="rId17" Type="http://schemas.openxmlformats.org/officeDocument/2006/relationships/image" Target="../media/image44.png"/><Relationship Id="rId2" Type="http://schemas.openxmlformats.org/officeDocument/2006/relationships/image" Target="../media/image39.png"/><Relationship Id="rId16" Type="http://schemas.microsoft.com/office/2007/relationships/hdphoto" Target="../media/hdphoto19.wdp"/><Relationship Id="rId20"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70.png"/><Relationship Id="rId5" Type="http://schemas.microsoft.com/office/2007/relationships/hdphoto" Target="../media/hdphoto16.wdp"/><Relationship Id="rId15" Type="http://schemas.openxmlformats.org/officeDocument/2006/relationships/image" Target="../media/image43.png"/><Relationship Id="rId10" Type="http://schemas.microsoft.com/office/2007/relationships/hdphoto" Target="../media/hdphoto17.wdp"/><Relationship Id="rId19" Type="http://schemas.microsoft.com/office/2007/relationships/hdphoto" Target="../media/hdphoto20.wdp"/><Relationship Id="rId4" Type="http://schemas.openxmlformats.org/officeDocument/2006/relationships/image" Target="../media/image40.png"/><Relationship Id="rId9" Type="http://schemas.openxmlformats.org/officeDocument/2006/relationships/image" Target="../media/image41.png"/><Relationship Id="rId14" Type="http://schemas.microsoft.com/office/2007/relationships/hdphoto" Target="../media/hdphoto1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ACAE-1B9E-41B5-81B5-51D11CEF3FA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364C39E-67B7-4E90-AE9A-B6E1E7120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7E7D3CA-C0A3-4667-8EB4-61B1986DB7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11876" y="774460"/>
            <a:ext cx="7968248" cy="5232880"/>
          </a:xfrm>
          <a:prstGeom prst="rect">
            <a:avLst/>
          </a:prstGeom>
        </p:spPr>
      </p:pic>
      <p:sp>
        <p:nvSpPr>
          <p:cNvPr id="13" name="TextBox 12">
            <a:extLst>
              <a:ext uri="{FF2B5EF4-FFF2-40B4-BE49-F238E27FC236}">
                <a16:creationId xmlns:a16="http://schemas.microsoft.com/office/drawing/2014/main" id="{FD8AC9FF-DE27-43F4-8353-BA2730622BE9}"/>
              </a:ext>
            </a:extLst>
          </p:cNvPr>
          <p:cNvSpPr txBox="1"/>
          <p:nvPr/>
        </p:nvSpPr>
        <p:spPr>
          <a:xfrm>
            <a:off x="3723557" y="2366741"/>
            <a:ext cx="4744889" cy="1846659"/>
          </a:xfrm>
          <a:prstGeom prst="rect">
            <a:avLst/>
          </a:prstGeom>
          <a:noFill/>
        </p:spPr>
        <p:txBody>
          <a:bodyPr wrap="none" lIns="0" tIns="0" rIns="0" bIns="0" rtlCol="0">
            <a:spAutoFit/>
          </a:bodyPr>
          <a:lstStyle/>
          <a:p>
            <a:pPr algn="ctr"/>
            <a:r>
              <a:rPr lang="en-US" sz="6000" dirty="0" err="1">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Ôn</a:t>
            </a:r>
            <a:r>
              <a:rPr lang="en-US" sz="6000" dirty="0">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 </a:t>
            </a:r>
            <a:r>
              <a:rPr lang="en-US" sz="6000" dirty="0" err="1">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tập</a:t>
            </a:r>
            <a:r>
              <a:rPr lang="en-US" sz="6000" dirty="0">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 </a:t>
            </a:r>
          </a:p>
          <a:p>
            <a:pPr algn="ctr"/>
            <a:r>
              <a:rPr lang="en-US" sz="6000" dirty="0" err="1">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về</a:t>
            </a:r>
            <a:r>
              <a:rPr lang="en-US" sz="6000" dirty="0">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 </a:t>
            </a:r>
            <a:r>
              <a:rPr lang="en-US" sz="6000" dirty="0" err="1">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đo</a:t>
            </a:r>
            <a:r>
              <a:rPr lang="en-US" sz="6000" dirty="0">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 </a:t>
            </a:r>
            <a:r>
              <a:rPr lang="en-US" sz="6000" dirty="0" err="1">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diện</a:t>
            </a:r>
            <a:r>
              <a:rPr lang="en-US" sz="6000" dirty="0">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 </a:t>
            </a:r>
            <a:r>
              <a:rPr lang="en-US" sz="6000" dirty="0" err="1">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rPr>
              <a:t>tích</a:t>
            </a:r>
            <a:endParaRPr lang="en-US" sz="6000" dirty="0">
              <a:solidFill>
                <a:srgbClr val="E76EA3"/>
              </a:solidFill>
              <a:effectLst>
                <a:glow rad="139700">
                  <a:schemeClr val="accent4">
                    <a:satMod val="175000"/>
                    <a:alpha val="40000"/>
                  </a:schemeClr>
                </a:glow>
              </a:effectLst>
              <a:latin typeface="#9Slide07 Itim" panose="00000500000000000000" pitchFamily="2" charset="-34"/>
              <a:cs typeface="#9Slide07 Itim" panose="00000500000000000000" pitchFamily="2" charset="-34"/>
            </a:endParaRPr>
          </a:p>
        </p:txBody>
      </p:sp>
      <p:pic>
        <p:nvPicPr>
          <p:cNvPr id="3074" name="Picture 2" descr="Feliz niña niño lindo leer libro Vector Premium ">
            <a:extLst>
              <a:ext uri="{FF2B5EF4-FFF2-40B4-BE49-F238E27FC236}">
                <a16:creationId xmlns:a16="http://schemas.microsoft.com/office/drawing/2014/main" id="{4DD968F3-ABD9-4F4C-96A8-0DC6D9F31A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3455" b="89818" l="4633" r="36422">
                        <a14:foregroundMark x1="19169" y1="47091" x2="18530" y2="48364"/>
                        <a14:foregroundMark x1="21725" y1="33455" x2="21725" y2="33455"/>
                        <a14:foregroundMark x1="30671" y1="46727" x2="28594" y2="51818"/>
                        <a14:foregroundMark x1="23482" y1="52545" x2="24281" y2="54545"/>
                        <a14:foregroundMark x1="36581" y1="57455" x2="36581" y2="57455"/>
                        <a14:foregroundMark x1="26677" y1="74182" x2="21086" y2="76000"/>
                        <a14:foregroundMark x1="13419" y1="71818" x2="16933" y2="74727"/>
                        <a14:foregroundMark x1="20607" y1="88727" x2="20607" y2="88727"/>
                        <a14:foregroundMark x1="19010" y1="89818" x2="19010" y2="89818"/>
                        <a14:foregroundMark x1="26997" y1="89273" x2="26997" y2="89273"/>
                        <a14:foregroundMark x1="26198" y1="74909" x2="26198" y2="78000"/>
                        <a14:foregroundMark x1="27636" y1="65818" x2="27636" y2="72909"/>
                        <a14:foregroundMark x1="15974" y1="66364" x2="15974" y2="72545"/>
                        <a14:foregroundMark x1="14217" y1="66364" x2="14217" y2="66364"/>
                        <a14:foregroundMark x1="32268" y1="66909" x2="32268" y2="66909"/>
                        <a14:foregroundMark x1="34345" y1="66909" x2="34345" y2="66909"/>
                        <a14:foregroundMark x1="35463" y1="68182" x2="35463" y2="68182"/>
                        <a14:foregroundMark x1="25559" y1="87273" x2="25559" y2="87273"/>
                        <a14:foregroundMark x1="27157" y1="88182" x2="27157" y2="88182"/>
                        <a14:foregroundMark x1="25080" y1="74182" x2="25080" y2="74182"/>
                        <a14:foregroundMark x1="23802" y1="72909" x2="23802" y2="72909"/>
                        <a14:foregroundMark x1="19329" y1="74909" x2="19808" y2="77636"/>
                        <a14:foregroundMark x1="17093" y1="66545" x2="17252" y2="76909"/>
                        <a14:foregroundMark x1="17252" y1="76909" x2="17412" y2="77091"/>
                        <a14:foregroundMark x1="21086" y1="48182" x2="21086" y2="48182"/>
                        <a14:foregroundMark x1="12141" y1="38727" x2="12141" y2="38727"/>
                        <a14:foregroundMark x1="27157" y1="87273" x2="27157" y2="87273"/>
                        <a14:backgroundMark x1="13099" y1="78000" x2="13099" y2="78000"/>
                      </a14:backgroundRemoval>
                    </a14:imgEffect>
                  </a14:imgLayer>
                </a14:imgProps>
              </a:ext>
              <a:ext uri="{28A0092B-C50C-407E-A947-70E740481C1C}">
                <a14:useLocalDpi xmlns:a14="http://schemas.microsoft.com/office/drawing/2010/main" val="0"/>
              </a:ext>
            </a:extLst>
          </a:blip>
          <a:srcRect l="1094" t="29723" r="59537" b="6820"/>
          <a:stretch/>
        </p:blipFill>
        <p:spPr bwMode="auto">
          <a:xfrm flipH="1">
            <a:off x="8369547" y="3448183"/>
            <a:ext cx="2347415" cy="3324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ndo niño niño lee libro y confundido con signo de interrogación Vector Premium ">
            <a:extLst>
              <a:ext uri="{FF2B5EF4-FFF2-40B4-BE49-F238E27FC236}">
                <a16:creationId xmlns:a16="http://schemas.microsoft.com/office/drawing/2014/main" id="{DE6E161A-FF24-4C2E-8824-549F9D77855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307" b="92013" l="9744" r="89776">
                        <a14:foregroundMark x1="44089" y1="26518" x2="42971" y2="33866"/>
                        <a14:foregroundMark x1="53674" y1="26518" x2="54473" y2="32268"/>
                        <a14:foregroundMark x1="50479" y1="8307" x2="50479" y2="8307"/>
                        <a14:foregroundMark x1="42332" y1="27955" x2="40415" y2="35942"/>
                        <a14:foregroundMark x1="50479" y1="54952" x2="50479" y2="54952"/>
                        <a14:foregroundMark x1="40256" y1="64856" x2="40256" y2="64856"/>
                        <a14:foregroundMark x1="41214" y1="82748" x2="41214" y2="82748"/>
                        <a14:foregroundMark x1="41374" y1="87700" x2="41374" y2="87700"/>
                        <a14:foregroundMark x1="42492" y1="85623" x2="42013" y2="87220"/>
                        <a14:foregroundMark x1="42492" y1="83067" x2="44089" y2="87220"/>
                        <a14:foregroundMark x1="41214" y1="85942" x2="40415" y2="87220"/>
                        <a14:foregroundMark x1="40415" y1="84984" x2="40895" y2="87700"/>
                        <a14:foregroundMark x1="39936" y1="86581" x2="40256" y2="86262"/>
                        <a14:foregroundMark x1="56869" y1="85463" x2="56709" y2="87700"/>
                        <a14:foregroundMark x1="53514" y1="84984" x2="54153" y2="92013"/>
                        <a14:foregroundMark x1="65815" y1="47125" x2="65815" y2="47125"/>
                        <a14:foregroundMark x1="70288" y1="46486" x2="70288" y2="46486"/>
                        <a14:foregroundMark x1="69968" y1="46326" x2="69968" y2="46326"/>
                        <a14:foregroundMark x1="67732" y1="46486" x2="67732" y2="46486"/>
                        <a14:foregroundMark x1="65176" y1="48083" x2="65176" y2="48083"/>
                        <a14:foregroundMark x1="63099" y1="49201" x2="63099" y2="49201"/>
                        <a14:foregroundMark x1="72045" y1="46486" x2="72045" y2="46486"/>
                        <a14:foregroundMark x1="69808" y1="46326" x2="69808" y2="46326"/>
                        <a14:foregroundMark x1="69489" y1="46965" x2="69489" y2="46965"/>
                        <a14:foregroundMark x1="70607" y1="46326" x2="70607" y2="46326"/>
                        <a14:foregroundMark x1="69329" y1="46326" x2="69329" y2="46326"/>
                        <a14:foregroundMark x1="56709" y1="63898" x2="56709" y2="63898"/>
                        <a14:backgroundMark x1="54473" y1="92812" x2="54473" y2="92812"/>
                        <a14:backgroundMark x1="54153" y1="92812" x2="54153" y2="92812"/>
                        <a14:backgroundMark x1="53035" y1="41693" x2="53035" y2="41693"/>
                        <a14:backgroundMark x1="42971" y1="41853" x2="42971" y2="41853"/>
                        <a14:backgroundMark x1="52396" y1="41853" x2="52396" y2="41853"/>
                        <a14:backgroundMark x1="53674" y1="92332" x2="53674" y2="92332"/>
                        <a14:backgroundMark x1="54473" y1="92812" x2="53355" y2="92332"/>
                        <a14:backgroundMark x1="54313" y1="92013" x2="53674" y2="92013"/>
                        <a14:backgroundMark x1="54313" y1="92332" x2="54313" y2="92332"/>
                      </a14:backgroundRemoval>
                    </a14:imgEffect>
                  </a14:imgLayer>
                </a14:imgProps>
              </a:ext>
              <a:ext uri="{28A0092B-C50C-407E-A947-70E740481C1C}">
                <a14:useLocalDpi xmlns:a14="http://schemas.microsoft.com/office/drawing/2010/main" val="0"/>
              </a:ext>
            </a:extLst>
          </a:blip>
          <a:srcRect l="27874" t="3249" r="25928" b="6758"/>
          <a:stretch/>
        </p:blipFill>
        <p:spPr bwMode="auto">
          <a:xfrm>
            <a:off x="1709404" y="2224585"/>
            <a:ext cx="2217261" cy="43191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82F14D9-CA70-464C-8BB5-F766FA44CCA5}"/>
              </a:ext>
            </a:extLst>
          </p:cNvPr>
          <p:cNvSpPr txBox="1"/>
          <p:nvPr/>
        </p:nvSpPr>
        <p:spPr>
          <a:xfrm>
            <a:off x="5143836" y="4355556"/>
            <a:ext cx="1927131" cy="523220"/>
          </a:xfrm>
          <a:prstGeom prst="rect">
            <a:avLst/>
          </a:prstGeom>
          <a:noFill/>
        </p:spPr>
        <p:txBody>
          <a:bodyPr wrap="none" rtlCol="0">
            <a:spAutoFit/>
          </a:bodyPr>
          <a:lstStyle/>
          <a:p>
            <a:pPr algn="ctr"/>
            <a:r>
              <a:rPr lang="en-US" sz="2800" dirty="0">
                <a:latin typeface="#9Slide07 Koni" pitchFamily="2" charset="0"/>
              </a:rPr>
              <a:t>Trang 154</a:t>
            </a:r>
          </a:p>
        </p:txBody>
      </p:sp>
    </p:spTree>
    <p:extLst>
      <p:ext uri="{BB962C8B-B14F-4D97-AF65-F5344CB8AC3E}">
        <p14:creationId xmlns:p14="http://schemas.microsoft.com/office/powerpoint/2010/main" val="159063383"/>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70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7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B7BF3-A7BD-474B-9AE3-49B2F9E780C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21C2BEC6-E86B-4EB2-B464-B38C400F5502}"/>
              </a:ext>
            </a:extLst>
          </p:cNvPr>
          <p:cNvGrpSpPr/>
          <p:nvPr/>
        </p:nvGrpSpPr>
        <p:grpSpPr>
          <a:xfrm>
            <a:off x="2466147" y="381000"/>
            <a:ext cx="7259705" cy="1077190"/>
            <a:chOff x="2466147" y="457200"/>
            <a:chExt cx="7259705" cy="831264"/>
          </a:xfrm>
        </p:grpSpPr>
        <p:pic>
          <p:nvPicPr>
            <p:cNvPr id="8" name="Picture 7">
              <a:extLst>
                <a:ext uri="{FF2B5EF4-FFF2-40B4-BE49-F238E27FC236}">
                  <a16:creationId xmlns:a16="http://schemas.microsoft.com/office/drawing/2014/main" id="{0F9A51DB-50C1-4B39-B66B-13548928D3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9" name="TextBox 8">
              <a:extLst>
                <a:ext uri="{FF2B5EF4-FFF2-40B4-BE49-F238E27FC236}">
                  <a16:creationId xmlns:a16="http://schemas.microsoft.com/office/drawing/2014/main" id="{DD5FFAC3-6833-45E0-886B-C63C838DC07E}"/>
                </a:ext>
              </a:extLst>
            </p:cNvPr>
            <p:cNvSpPr txBox="1"/>
            <p:nvPr/>
          </p:nvSpPr>
          <p:spPr>
            <a:xfrm>
              <a:off x="2727289" y="605867"/>
              <a:ext cx="6737421" cy="475020"/>
            </a:xfrm>
            <a:prstGeom prst="rect">
              <a:avLst/>
            </a:prstGeom>
            <a:noFill/>
          </p:spPr>
          <p:txBody>
            <a:bodyPr wrap="none" lIns="0" tIns="0" rIns="0" bIns="0" rtlCol="0">
              <a:spAutoFit/>
            </a:bodyPr>
            <a:lstStyle/>
            <a:p>
              <a:pPr algn="ctr"/>
              <a:r>
                <a:rPr lang="en-US" sz="4000" dirty="0" err="1">
                  <a:solidFill>
                    <a:schemeClr val="bg1"/>
                  </a:solidFill>
                  <a:latin typeface="#9Slide07 SVNPosterizer KG Inli" panose="02000503000000020003" pitchFamily="2" charset="0"/>
                </a:rPr>
                <a:t>Bài</a:t>
              </a:r>
              <a:r>
                <a:rPr lang="en-US" sz="4000" dirty="0">
                  <a:solidFill>
                    <a:schemeClr val="bg1"/>
                  </a:solidFill>
                  <a:latin typeface="#9Slide07 SVNPosterizer KG Inli" panose="02000503000000020003" pitchFamily="2" charset="0"/>
                </a:rPr>
                <a:t> </a:t>
              </a:r>
              <a:r>
                <a:rPr lang="en-US" sz="4000" dirty="0" err="1">
                  <a:solidFill>
                    <a:schemeClr val="bg1"/>
                  </a:solidFill>
                  <a:latin typeface="#9Slide07 SVNPosterizer KG Inli" panose="02000503000000020003" pitchFamily="2" charset="0"/>
                </a:rPr>
                <a:t>học</a:t>
              </a:r>
              <a:r>
                <a:rPr lang="en-US" sz="4000" dirty="0">
                  <a:solidFill>
                    <a:schemeClr val="bg1"/>
                  </a:solidFill>
                  <a:latin typeface="#9Slide07 SVNPosterizer KG Inli" panose="02000503000000020003" pitchFamily="2" charset="0"/>
                </a:rPr>
                <a:t> </a:t>
              </a:r>
              <a:r>
                <a:rPr lang="en-US" sz="4000" dirty="0" err="1">
                  <a:solidFill>
                    <a:schemeClr val="bg1"/>
                  </a:solidFill>
                  <a:latin typeface="#9Slide07 SVNPosterizer KG Inli" panose="02000503000000020003" pitchFamily="2" charset="0"/>
                </a:rPr>
                <a:t>giúp</a:t>
              </a:r>
              <a:r>
                <a:rPr lang="en-US" sz="4000" dirty="0">
                  <a:solidFill>
                    <a:schemeClr val="bg1"/>
                  </a:solidFill>
                  <a:latin typeface="#9Slide07 SVNPosterizer KG Inli" panose="02000503000000020003" pitchFamily="2" charset="0"/>
                </a:rPr>
                <a:t> </a:t>
              </a:r>
              <a:r>
                <a:rPr lang="en-US" sz="4000" dirty="0" err="1">
                  <a:solidFill>
                    <a:schemeClr val="bg1"/>
                  </a:solidFill>
                  <a:latin typeface="#9Slide07 SVNPosterizer KG Inli" panose="02000503000000020003" pitchFamily="2" charset="0"/>
                </a:rPr>
                <a:t>các</a:t>
              </a:r>
              <a:r>
                <a:rPr lang="en-US" sz="4000" dirty="0">
                  <a:solidFill>
                    <a:schemeClr val="bg1"/>
                  </a:solidFill>
                  <a:latin typeface="#9Slide07 SVNPosterizer KG Inli" panose="02000503000000020003" pitchFamily="2" charset="0"/>
                </a:rPr>
                <a:t> </a:t>
              </a:r>
              <a:r>
                <a:rPr lang="en-US" sz="4000" dirty="0" err="1">
                  <a:solidFill>
                    <a:schemeClr val="bg1"/>
                  </a:solidFill>
                  <a:latin typeface="#9Slide07 SVNPosterizer KG Inli" panose="02000503000000020003" pitchFamily="2" charset="0"/>
                </a:rPr>
                <a:t>em</a:t>
              </a:r>
              <a:r>
                <a:rPr lang="en-US" sz="4000" dirty="0">
                  <a:solidFill>
                    <a:schemeClr val="bg1"/>
                  </a:solidFill>
                  <a:latin typeface="#9Slide07 SVNPosterizer KG Inli" panose="02000503000000020003" pitchFamily="2" charset="0"/>
                </a:rPr>
                <a:t> </a:t>
              </a:r>
              <a:r>
                <a:rPr lang="en-US" sz="4000" dirty="0" err="1">
                  <a:solidFill>
                    <a:schemeClr val="bg1"/>
                  </a:solidFill>
                  <a:latin typeface="#9Slide07 SVNPosterizer KG Inli" panose="02000503000000020003" pitchFamily="2" charset="0"/>
                </a:rPr>
                <a:t>củng</a:t>
              </a:r>
              <a:r>
                <a:rPr lang="en-US" sz="4000" dirty="0">
                  <a:solidFill>
                    <a:schemeClr val="bg1"/>
                  </a:solidFill>
                  <a:latin typeface="#9Slide07 SVNPosterizer KG Inli" panose="02000503000000020003" pitchFamily="2" charset="0"/>
                </a:rPr>
                <a:t> </a:t>
              </a:r>
              <a:r>
                <a:rPr lang="en-US" sz="4000" dirty="0" err="1">
                  <a:solidFill>
                    <a:schemeClr val="bg1"/>
                  </a:solidFill>
                  <a:latin typeface="#9Slide07 SVNPosterizer KG Inli" panose="02000503000000020003" pitchFamily="2" charset="0"/>
                </a:rPr>
                <a:t>cố</a:t>
              </a:r>
              <a:r>
                <a:rPr lang="en-US" sz="4000" dirty="0">
                  <a:solidFill>
                    <a:schemeClr val="bg1"/>
                  </a:solidFill>
                  <a:latin typeface="#9Slide07 SVNPosterizer KG Inli" panose="02000503000000020003" pitchFamily="2" charset="0"/>
                </a:rPr>
                <a:t>:</a:t>
              </a:r>
            </a:p>
          </p:txBody>
        </p:sp>
      </p:grpSp>
      <p:sp>
        <p:nvSpPr>
          <p:cNvPr id="10" name="Rectangle: Rounded Corners 9">
            <a:extLst>
              <a:ext uri="{FF2B5EF4-FFF2-40B4-BE49-F238E27FC236}">
                <a16:creationId xmlns:a16="http://schemas.microsoft.com/office/drawing/2014/main" id="{821555AA-304A-4A24-B890-D5C88CAE8302}"/>
              </a:ext>
            </a:extLst>
          </p:cNvPr>
          <p:cNvSpPr/>
          <p:nvPr/>
        </p:nvSpPr>
        <p:spPr>
          <a:xfrm>
            <a:off x="990600" y="1593264"/>
            <a:ext cx="10287000" cy="4883736"/>
          </a:xfrm>
          <a:prstGeom prst="roundRect">
            <a:avLst/>
          </a:prstGeom>
          <a:solidFill>
            <a:schemeClr val="bg1">
              <a:alpha val="91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205523-4BBB-4A00-8929-5B21ED1BBE86}"/>
              </a:ext>
            </a:extLst>
          </p:cNvPr>
          <p:cNvSpPr txBox="1"/>
          <p:nvPr/>
        </p:nvSpPr>
        <p:spPr>
          <a:xfrm>
            <a:off x="1704240" y="2705748"/>
            <a:ext cx="9061351" cy="553998"/>
          </a:xfrm>
          <a:prstGeom prst="rect">
            <a:avLst/>
          </a:prstGeom>
          <a:noFill/>
        </p:spPr>
        <p:txBody>
          <a:bodyPr wrap="square" lIns="0" tIns="0" rIns="0" bIns="0" rtlCol="0">
            <a:spAutoFit/>
          </a:bodyPr>
          <a:lstStyle/>
          <a:p>
            <a:pPr marL="571500" indent="-571500" algn="l">
              <a:buFont typeface="Wingdings" panose="05000000000000000000" pitchFamily="2" charset="2"/>
              <a:buChar char="ü"/>
            </a:pPr>
            <a:r>
              <a:rPr lang="en-US" sz="3600" b="1" dirty="0">
                <a:solidFill>
                  <a:srgbClr val="ED5565"/>
                </a:solidFill>
                <a:latin typeface="#9Slide07 Itim" panose="00000500000000000000" pitchFamily="2" charset="-34"/>
                <a:cs typeface="#9Slide07 Itim" panose="00000500000000000000" pitchFamily="2" charset="-34"/>
              </a:rPr>
              <a:t>Quan </a:t>
            </a:r>
            <a:r>
              <a:rPr lang="en-US" sz="3600" b="1" dirty="0" err="1">
                <a:solidFill>
                  <a:srgbClr val="ED5565"/>
                </a:solidFill>
                <a:latin typeface="#9Slide07 Itim" panose="00000500000000000000" pitchFamily="2" charset="-34"/>
                <a:cs typeface="#9Slide07 Itim" panose="00000500000000000000" pitchFamily="2" charset="-34"/>
              </a:rPr>
              <a:t>hệ</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giữa</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các</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đơn</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vị</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đo</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diện</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tích</a:t>
            </a:r>
            <a:r>
              <a:rPr lang="en-US" sz="3600" b="1" dirty="0">
                <a:solidFill>
                  <a:srgbClr val="ED5565"/>
                </a:solidFill>
                <a:latin typeface="#9Slide07 Itim" panose="00000500000000000000" pitchFamily="2" charset="-34"/>
                <a:cs typeface="#9Slide07 Itim" panose="00000500000000000000" pitchFamily="2" charset="-34"/>
              </a:rPr>
              <a:t>.</a:t>
            </a:r>
          </a:p>
        </p:txBody>
      </p:sp>
      <p:sp>
        <p:nvSpPr>
          <p:cNvPr id="12" name="TextBox 11">
            <a:extLst>
              <a:ext uri="{FF2B5EF4-FFF2-40B4-BE49-F238E27FC236}">
                <a16:creationId xmlns:a16="http://schemas.microsoft.com/office/drawing/2014/main" id="{A272DE0A-01D3-41EC-8ADF-C8E3E15655CE}"/>
              </a:ext>
            </a:extLst>
          </p:cNvPr>
          <p:cNvSpPr txBox="1"/>
          <p:nvPr/>
        </p:nvSpPr>
        <p:spPr>
          <a:xfrm>
            <a:off x="1704240" y="3598255"/>
            <a:ext cx="9295856" cy="1107996"/>
          </a:xfrm>
          <a:prstGeom prst="rect">
            <a:avLst/>
          </a:prstGeom>
          <a:noFill/>
        </p:spPr>
        <p:txBody>
          <a:bodyPr wrap="square" lIns="0" tIns="0" rIns="0" bIns="0" rtlCol="0">
            <a:spAutoFit/>
          </a:bodyPr>
          <a:lstStyle/>
          <a:p>
            <a:pPr marL="571500" indent="-571500" algn="l">
              <a:buFont typeface="Wingdings" panose="05000000000000000000" pitchFamily="2" charset="2"/>
              <a:buChar char="ü"/>
            </a:pPr>
            <a:r>
              <a:rPr lang="en-US" sz="3600" b="1" dirty="0" err="1">
                <a:solidFill>
                  <a:srgbClr val="ED5565"/>
                </a:solidFill>
                <a:latin typeface="#9Slide07 Itim" panose="00000500000000000000" pitchFamily="2" charset="-34"/>
                <a:cs typeface="#9Slide07 Itim" panose="00000500000000000000" pitchFamily="2" charset="-34"/>
              </a:rPr>
              <a:t>Chuyển</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đổi</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các</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số</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đo</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diện</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tích</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với</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các</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đơn</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vị</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đo</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thông</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dụng</a:t>
            </a:r>
            <a:r>
              <a:rPr lang="en-US" sz="3600" b="1" dirty="0">
                <a:solidFill>
                  <a:srgbClr val="ED5565"/>
                </a:solidFill>
                <a:latin typeface="#9Slide07 Itim" panose="00000500000000000000" pitchFamily="2" charset="-34"/>
                <a:cs typeface="#9Slide07 Itim" panose="00000500000000000000" pitchFamily="2" charset="-34"/>
              </a:rPr>
              <a:t>.</a:t>
            </a:r>
          </a:p>
        </p:txBody>
      </p:sp>
      <p:sp>
        <p:nvSpPr>
          <p:cNvPr id="13" name="TextBox 12">
            <a:extLst>
              <a:ext uri="{FF2B5EF4-FFF2-40B4-BE49-F238E27FC236}">
                <a16:creationId xmlns:a16="http://schemas.microsoft.com/office/drawing/2014/main" id="{D3BFFD2A-5EDC-4AFC-B9D6-C186824BB417}"/>
              </a:ext>
            </a:extLst>
          </p:cNvPr>
          <p:cNvSpPr txBox="1"/>
          <p:nvPr/>
        </p:nvSpPr>
        <p:spPr>
          <a:xfrm>
            <a:off x="1704240" y="5044760"/>
            <a:ext cx="9295856" cy="553998"/>
          </a:xfrm>
          <a:prstGeom prst="rect">
            <a:avLst/>
          </a:prstGeom>
          <a:noFill/>
        </p:spPr>
        <p:txBody>
          <a:bodyPr wrap="square" lIns="0" tIns="0" rIns="0" bIns="0" rtlCol="0">
            <a:spAutoFit/>
          </a:bodyPr>
          <a:lstStyle/>
          <a:p>
            <a:pPr marL="571500" indent="-571500" algn="l">
              <a:buFont typeface="Wingdings" panose="05000000000000000000" pitchFamily="2" charset="2"/>
              <a:buChar char="ü"/>
            </a:pPr>
            <a:r>
              <a:rPr lang="en-US" sz="3600" b="1" dirty="0" err="1">
                <a:solidFill>
                  <a:srgbClr val="ED5565"/>
                </a:solidFill>
                <a:latin typeface="#9Slide07 Itim" panose="00000500000000000000" pitchFamily="2" charset="-34"/>
                <a:cs typeface="#9Slide07 Itim" panose="00000500000000000000" pitchFamily="2" charset="-34"/>
              </a:rPr>
              <a:t>Viết</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số</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đo</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diện</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tích</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dưới</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dạng</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số</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thập</a:t>
            </a:r>
            <a:r>
              <a:rPr lang="en-US" sz="3600" b="1" dirty="0">
                <a:solidFill>
                  <a:srgbClr val="ED5565"/>
                </a:solidFill>
                <a:latin typeface="#9Slide07 Itim" panose="00000500000000000000" pitchFamily="2" charset="-34"/>
                <a:cs typeface="#9Slide07 Itim" panose="00000500000000000000" pitchFamily="2" charset="-34"/>
              </a:rPr>
              <a:t> </a:t>
            </a:r>
            <a:r>
              <a:rPr lang="en-US" sz="3600" b="1" dirty="0" err="1">
                <a:solidFill>
                  <a:srgbClr val="ED5565"/>
                </a:solidFill>
                <a:latin typeface="#9Slide07 Itim" panose="00000500000000000000" pitchFamily="2" charset="-34"/>
                <a:cs typeface="#9Slide07 Itim" panose="00000500000000000000" pitchFamily="2" charset="-34"/>
              </a:rPr>
              <a:t>phân</a:t>
            </a:r>
            <a:r>
              <a:rPr lang="en-US" sz="3600" b="1" dirty="0">
                <a:solidFill>
                  <a:srgbClr val="ED5565"/>
                </a:solidFill>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141117656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8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AAA564-99C7-486E-8DC5-BECF9D86124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8649" y1="81113" x2="48649" y2="81113"/>
                        <a14:foregroundMark x1="49595" y1="77535" x2="49595" y2="77535"/>
                        <a14:foregroundMark x1="72162" y1="72167" x2="72162" y2="72167"/>
                        <a14:foregroundMark x1="68919" y1="58449" x2="68919" y2="58449"/>
                        <a14:foregroundMark x1="64459" y1="68986" x2="64459" y2="68986"/>
                        <a14:foregroundMark x1="84054" y1="79523" x2="84054" y2="79523"/>
                        <a14:foregroundMark x1="86351" y1="76342" x2="86351" y2="76342"/>
                        <a14:foregroundMark x1="88649" y1="78131" x2="88649" y2="78131"/>
                        <a14:foregroundMark x1="82838" y1="81909" x2="82838" y2="81909"/>
                        <a14:foregroundMark x1="86622" y1="69384" x2="86622" y2="69384"/>
                        <a14:foregroundMark x1="78108" y1="67396" x2="78108" y2="67396"/>
                        <a14:foregroundMark x1="76216" y1="77932" x2="76216" y2="77932"/>
                        <a14:foregroundMark x1="58919" y1="77734" x2="58919" y2="77734"/>
                        <a14:foregroundMark x1="70541" y1="70775" x2="70541" y2="70775"/>
                        <a14:foregroundMark x1="72297" y1="76541" x2="72297" y2="76541"/>
                        <a14:foregroundMark x1="72432" y1="66600" x2="72432" y2="66600"/>
                        <a14:foregroundMark x1="70811" y1="66799" x2="70811" y2="66799"/>
                        <a14:foregroundMark x1="69459" y1="67396" x2="69459" y2="67396"/>
                        <a14:foregroundMark x1="72162" y1="66998" x2="68243" y2="67197"/>
                        <a14:foregroundMark x1="71081" y1="66600" x2="67027" y2="74155"/>
                        <a14:foregroundMark x1="69189" y1="76740" x2="69189" y2="76740"/>
                        <a14:foregroundMark x1="21757" y1="81113" x2="21757" y2="81113"/>
                        <a14:foregroundMark x1="58514" y1="80119" x2="58514" y2="80119"/>
                        <a14:foregroundMark x1="63784" y1="75944" x2="63784" y2="75944"/>
                        <a14:foregroundMark x1="70135" y1="67197" x2="70135" y2="67197"/>
                        <a14:foregroundMark x1="67838" y1="53479" x2="67838" y2="53479"/>
                        <a14:foregroundMark x1="82297" y1="73757" x2="82297" y2="73757"/>
                        <a14:foregroundMark x1="88919" y1="71372" x2="88919" y2="71372"/>
                        <a14:foregroundMark x1="88649" y1="70179" x2="88649" y2="70179"/>
                        <a14:foregroundMark x1="89459" y1="73757" x2="89459" y2="73757"/>
                        <a14:foregroundMark x1="89324" y1="72167" x2="89324" y2="72167"/>
                        <a14:backgroundMark x1="49865" y1="57654" x2="49865" y2="57654"/>
                        <a14:backgroundMark x1="49595" y1="55865" x2="49595" y2="55865"/>
                        <a14:backgroundMark x1="49324" y1="55070" x2="49324" y2="55070"/>
                        <a14:backgroundMark x1="52162" y1="57058" x2="52162" y2="57058"/>
                        <a14:backgroundMark x1="84054" y1="75149" x2="84054" y2="75149"/>
                        <a14:backgroundMark x1="88649" y1="73360" x2="88649" y2="73360"/>
                      </a14:backgroundRemoval>
                    </a14:imgEffect>
                  </a14:imgLayer>
                </a14:imgProps>
              </a:ext>
              <a:ext uri="{28A0092B-C50C-407E-A947-70E740481C1C}">
                <a14:useLocalDpi xmlns:a14="http://schemas.microsoft.com/office/drawing/2010/main" val="0"/>
              </a:ext>
            </a:extLst>
          </a:blip>
          <a:srcRect l="7863" t="15796" r="7966" b="15939"/>
          <a:stretch/>
        </p:blipFill>
        <p:spPr>
          <a:xfrm>
            <a:off x="-67810" y="3447872"/>
            <a:ext cx="6142242" cy="3386158"/>
          </a:xfrm>
          <a:prstGeom prst="rect">
            <a:avLst/>
          </a:prstGeom>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0AE0957-FE96-4D7E-9A8F-C80448268FB8}"/>
                  </a:ext>
                </a:extLst>
              </p:cNvPr>
              <p:cNvGraphicFramePr>
                <a:graphicFrameLocks noGrp="1"/>
              </p:cNvGraphicFramePr>
              <p:nvPr>
                <p:extLst>
                  <p:ext uri="{D42A27DB-BD31-4B8C-83A1-F6EECF244321}">
                    <p14:modId xmlns:p14="http://schemas.microsoft.com/office/powerpoint/2010/main" val="4165040478"/>
                  </p:ext>
                </p:extLst>
              </p:nvPr>
            </p:nvGraphicFramePr>
            <p:xfrm>
              <a:off x="0" y="-18871"/>
              <a:ext cx="12192001" cy="3429000"/>
            </p:xfrm>
            <a:graphic>
              <a:graphicData uri="http://schemas.openxmlformats.org/drawingml/2006/table">
                <a:tbl>
                  <a:tblPr firstRow="1" bandRow="1">
                    <a:tableStyleId>{93296810-A885-4BE3-A3E7-6D5BEEA58F35}</a:tableStyleId>
                  </a:tblPr>
                  <a:tblGrid>
                    <a:gridCol w="1637731">
                      <a:extLst>
                        <a:ext uri="{9D8B030D-6E8A-4147-A177-3AD203B41FA5}">
                          <a16:colId xmlns:a16="http://schemas.microsoft.com/office/drawing/2014/main" val="437070687"/>
                        </a:ext>
                      </a:extLst>
                    </a:gridCol>
                    <a:gridCol w="1828800">
                      <a:extLst>
                        <a:ext uri="{9D8B030D-6E8A-4147-A177-3AD203B41FA5}">
                          <a16:colId xmlns:a16="http://schemas.microsoft.com/office/drawing/2014/main" val="2039182965"/>
                        </a:ext>
                      </a:extLst>
                    </a:gridCol>
                    <a:gridCol w="1733266">
                      <a:extLst>
                        <a:ext uri="{9D8B030D-6E8A-4147-A177-3AD203B41FA5}">
                          <a16:colId xmlns:a16="http://schemas.microsoft.com/office/drawing/2014/main" val="1540305046"/>
                        </a:ext>
                      </a:extLst>
                    </a:gridCol>
                    <a:gridCol w="1897039">
                      <a:extLst>
                        <a:ext uri="{9D8B030D-6E8A-4147-A177-3AD203B41FA5}">
                          <a16:colId xmlns:a16="http://schemas.microsoft.com/office/drawing/2014/main" val="3181520148"/>
                        </a:ext>
                      </a:extLst>
                    </a:gridCol>
                    <a:gridCol w="1596788">
                      <a:extLst>
                        <a:ext uri="{9D8B030D-6E8A-4147-A177-3AD203B41FA5}">
                          <a16:colId xmlns:a16="http://schemas.microsoft.com/office/drawing/2014/main" val="343082226"/>
                        </a:ext>
                      </a:extLst>
                    </a:gridCol>
                    <a:gridCol w="1801504">
                      <a:extLst>
                        <a:ext uri="{9D8B030D-6E8A-4147-A177-3AD203B41FA5}">
                          <a16:colId xmlns:a16="http://schemas.microsoft.com/office/drawing/2014/main" val="3687503184"/>
                        </a:ext>
                      </a:extLst>
                    </a:gridCol>
                    <a:gridCol w="1696873">
                      <a:extLst>
                        <a:ext uri="{9D8B030D-6E8A-4147-A177-3AD203B41FA5}">
                          <a16:colId xmlns:a16="http://schemas.microsoft.com/office/drawing/2014/main" val="3777704625"/>
                        </a:ext>
                      </a:extLst>
                    </a:gridCol>
                  </a:tblGrid>
                  <a:tr h="877978">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𝐤𝐦</m:t>
                                    </m:r>
                                  </m:e>
                                  <m:sup>
                                    <m:r>
                                      <a:rPr lang="en-US" sz="3200" b="1" i="0" smtClean="0">
                                        <a:latin typeface="Cambria Math" panose="02040503050406030204" pitchFamily="18" charset="0"/>
                                      </a:rPr>
                                      <m:t>𝟐</m:t>
                                    </m:r>
                                  </m:sup>
                                </m:sSup>
                              </m:oMath>
                            </m:oMathPara>
                          </a14:m>
                          <a:endParaRPr lang="en-US" sz="3200" i="0" dirty="0"/>
                        </a:p>
                      </a:txBody>
                      <a:tcPr anchor="ctr">
                        <a:solidFill>
                          <a:srgbClr val="EA5B6E"/>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𝐡𝐦</m:t>
                                    </m:r>
                                  </m:e>
                                  <m:sup>
                                    <m:r>
                                      <a:rPr lang="en-US" sz="3200" b="1" i="0" smtClean="0">
                                        <a:latin typeface="Cambria Math" panose="02040503050406030204" pitchFamily="18" charset="0"/>
                                      </a:rPr>
                                      <m:t>𝟐</m:t>
                                    </m:r>
                                  </m:sup>
                                </m:sSup>
                              </m:oMath>
                            </m:oMathPara>
                          </a14:m>
                          <a:endParaRPr lang="en-US" sz="3200" dirty="0"/>
                        </a:p>
                      </a:txBody>
                      <a:tcPr anchor="ctr">
                        <a:solidFill>
                          <a:srgbClr val="EA5B6E"/>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𝐝𝐚𝐦</m:t>
                                    </m:r>
                                  </m:e>
                                  <m:sup>
                                    <m:r>
                                      <a:rPr lang="en-US" sz="3200" b="1" i="0" smtClean="0">
                                        <a:latin typeface="Cambria Math" panose="02040503050406030204" pitchFamily="18" charset="0"/>
                                      </a:rPr>
                                      <m:t>𝟐</m:t>
                                    </m:r>
                                  </m:sup>
                                </m:sSup>
                              </m:oMath>
                            </m:oMathPara>
                          </a14:m>
                          <a:endParaRPr lang="en-US" sz="3200" dirty="0"/>
                        </a:p>
                      </a:txBody>
                      <a:tcPr anchor="ctr">
                        <a:solidFill>
                          <a:srgbClr val="EA5B6E"/>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m:t>
                                    </m:r>
                                  </m:e>
                                  <m:sup>
                                    <m:r>
                                      <a:rPr lang="en-US" sz="3200" b="1" i="0" smtClean="0">
                                        <a:latin typeface="Cambria Math" panose="02040503050406030204" pitchFamily="18" charset="0"/>
                                      </a:rPr>
                                      <m:t>𝟐</m:t>
                                    </m:r>
                                  </m:sup>
                                </m:sSup>
                              </m:oMath>
                            </m:oMathPara>
                          </a14:m>
                          <a:endParaRPr lang="en-US" sz="3200" dirty="0"/>
                        </a:p>
                      </a:txBody>
                      <a:tcPr anchor="ctr">
                        <a:solidFill>
                          <a:srgbClr val="EA5B6E"/>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𝐝𝐦</m:t>
                                    </m:r>
                                  </m:e>
                                  <m:sup>
                                    <m:r>
                                      <a:rPr lang="en-US" sz="3200" b="1" i="0" smtClean="0">
                                        <a:latin typeface="Cambria Math" panose="02040503050406030204" pitchFamily="18" charset="0"/>
                                      </a:rPr>
                                      <m:t>𝟐</m:t>
                                    </m:r>
                                  </m:sup>
                                </m:sSup>
                              </m:oMath>
                            </m:oMathPara>
                          </a14:m>
                          <a:endParaRPr lang="en-US" sz="3200" dirty="0"/>
                        </a:p>
                      </a:txBody>
                      <a:tcPr anchor="ctr">
                        <a:solidFill>
                          <a:srgbClr val="EA5B6E"/>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𝐜𝐦</m:t>
                                    </m:r>
                                  </m:e>
                                  <m:sup>
                                    <m:r>
                                      <a:rPr lang="en-US" sz="3200" b="1" i="0" smtClean="0">
                                        <a:latin typeface="Cambria Math" panose="02040503050406030204" pitchFamily="18" charset="0"/>
                                      </a:rPr>
                                      <m:t>𝟐</m:t>
                                    </m:r>
                                  </m:sup>
                                </m:sSup>
                              </m:oMath>
                            </m:oMathPara>
                          </a14:m>
                          <a:endParaRPr lang="en-US" sz="3200" dirty="0"/>
                        </a:p>
                      </a:txBody>
                      <a:tcPr anchor="ctr">
                        <a:solidFill>
                          <a:srgbClr val="EA5B6E"/>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panose="02040503050406030204" pitchFamily="18" charset="0"/>
                                      </a:rPr>
                                    </m:ctrlPr>
                                  </m:sSupPr>
                                  <m:e>
                                    <m:r>
                                      <a:rPr lang="en-US" sz="3200" b="1" i="0" smtClean="0">
                                        <a:latin typeface="Cambria Math" panose="02040503050406030204" pitchFamily="18" charset="0"/>
                                      </a:rPr>
                                      <m:t>𝐦𝐦</m:t>
                                    </m:r>
                                  </m:e>
                                  <m:sup>
                                    <m:r>
                                      <a:rPr lang="en-US" sz="3200" b="1" i="0" smtClean="0">
                                        <a:latin typeface="Cambria Math" panose="02040503050406030204" pitchFamily="18" charset="0"/>
                                      </a:rPr>
                                      <m:t>𝟐</m:t>
                                    </m:r>
                                  </m:sup>
                                </m:sSup>
                              </m:oMath>
                            </m:oMathPara>
                          </a14:m>
                          <a:endParaRPr lang="en-US" sz="3200" dirty="0"/>
                        </a:p>
                      </a:txBody>
                      <a:tcPr anchor="ctr">
                        <a:solidFill>
                          <a:srgbClr val="EA5B6E"/>
                        </a:solidFill>
                      </a:tcPr>
                    </a:tc>
                    <a:extLst>
                      <a:ext uri="{0D108BD9-81ED-4DB2-BD59-A6C34878D82A}">
                        <a16:rowId xmlns:a16="http://schemas.microsoft.com/office/drawing/2014/main" val="37003263"/>
                      </a:ext>
                    </a:extLst>
                  </a:tr>
                  <a:tr h="2551022">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𝐤𝐦</m:t>
                                    </m:r>
                                  </m:e>
                                  <m:sup>
                                    <m:r>
                                      <a:rPr lang="en-US" sz="2800" b="1" i="0" smtClean="0">
                                        <a:latin typeface="Cambria Math" panose="02040503050406030204" pitchFamily="18" charset="0"/>
                                      </a:rPr>
                                      <m:t>𝟐</m:t>
                                    </m:r>
                                  </m:sup>
                                </m:sSup>
                              </m:oMath>
                            </m:oMathPara>
                          </a14:m>
                          <a:endParaRPr lang="en-US" sz="26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𝐡𝐦</m:t>
                                    </m:r>
                                  </m:e>
                                  <m:sup>
                                    <m:r>
                                      <a:rPr lang="en-US" sz="2600" b="1" i="0" smtClean="0">
                                        <a:latin typeface="Cambria Math" panose="02040503050406030204" pitchFamily="18" charset="0"/>
                                      </a:rPr>
                                      <m:t>𝟐</m:t>
                                    </m:r>
                                  </m:sup>
                                </m:sSup>
                              </m:oMath>
                            </m:oMathPara>
                          </a14:m>
                          <a:endParaRPr lang="en-US" sz="2600" dirty="0"/>
                        </a:p>
                      </a:txBody>
                      <a:tcPr>
                        <a:solidFill>
                          <a:srgbClr val="FAB8C4"/>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𝐡𝐦</m:t>
                                    </m:r>
                                  </m:e>
                                  <m:sup>
                                    <m:r>
                                      <a:rPr lang="en-US" sz="2800" b="1" i="0" smtClean="0">
                                        <a:latin typeface="Cambria Math" panose="02040503050406030204" pitchFamily="18" charset="0"/>
                                      </a:rPr>
                                      <m:t>𝟐</m:t>
                                    </m:r>
                                  </m:sup>
                                </m:sSup>
                              </m:oMath>
                            </m:oMathPara>
                          </a14:m>
                          <a:endParaRPr lang="en-US" sz="26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𝐝𝐚𝐦</m:t>
                                    </m:r>
                                  </m:e>
                                  <m:sup>
                                    <m:r>
                                      <a:rPr lang="en-US" sz="2600" b="1" i="0" smtClean="0">
                                        <a:latin typeface="Cambria Math" panose="02040503050406030204" pitchFamily="18" charset="0"/>
                                      </a:rPr>
                                      <m:t>𝟐</m:t>
                                    </m:r>
                                  </m:sup>
                                </m:sSup>
                              </m:oMath>
                            </m:oMathPara>
                          </a14:m>
                          <a:endParaRPr lang="en-US" sz="2600" b="1"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   </m:t>
                                    </m:r>
                                    <m:r>
                                      <a:rPr lang="en-US" sz="2600" b="1" i="0" smtClean="0">
                                        <a:latin typeface="Cambria Math" panose="02040503050406030204" pitchFamily="18" charset="0"/>
                                      </a:rPr>
                                      <m:t>𝐤𝐦</m:t>
                                    </m:r>
                                  </m:e>
                                  <m:sup>
                                    <m:r>
                                      <a:rPr lang="en-US" sz="2600" b="1" i="0" smtClean="0">
                                        <a:latin typeface="Cambria Math" panose="02040503050406030204" pitchFamily="18" charset="0"/>
                                      </a:rPr>
                                      <m:t>𝟐</m:t>
                                    </m:r>
                                  </m:sup>
                                </m:sSup>
                              </m:oMath>
                            </m:oMathPara>
                          </a14:m>
                          <a:endParaRPr lang="en-US" sz="2600" dirty="0"/>
                        </a:p>
                      </a:txBody>
                      <a:tcPr>
                        <a:solidFill>
                          <a:srgbClr val="FAB8C4"/>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𝐝𝐚𝐦</m:t>
                                    </m:r>
                                  </m:e>
                                  <m:sup>
                                    <m:r>
                                      <a:rPr lang="en-US" sz="2800" b="1" i="0" smtClean="0">
                                        <a:latin typeface="Cambria Math" panose="02040503050406030204" pitchFamily="18" charset="0"/>
                                      </a:rPr>
                                      <m:t>𝟐</m:t>
                                    </m:r>
                                  </m:sup>
                                </m:sSup>
                              </m:oMath>
                            </m:oMathPara>
                          </a14:m>
                          <a:endParaRPr lang="en-US" sz="28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   </m:t>
                                    </m:r>
                                    <m:r>
                                      <a:rPr lang="en-US" sz="2600" b="1" i="0" smtClean="0">
                                        <a:latin typeface="Cambria Math" panose="02040503050406030204" pitchFamily="18" charset="0"/>
                                      </a:rPr>
                                      <m:t>𝐦</m:t>
                                    </m:r>
                                  </m:e>
                                  <m:sup>
                                    <m:r>
                                      <a:rPr lang="en-US" sz="2600" b="1" i="0" smtClean="0">
                                        <a:latin typeface="Cambria Math" panose="02040503050406030204" pitchFamily="18" charset="0"/>
                                      </a:rPr>
                                      <m:t>𝟐</m:t>
                                    </m:r>
                                  </m:sup>
                                </m:sSup>
                              </m:oMath>
                            </m:oMathPara>
                          </a14:m>
                          <a:endParaRPr lang="en-US" sz="2600" b="1"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    </m:t>
                                    </m:r>
                                    <m:r>
                                      <a:rPr lang="en-US" sz="2600" b="1" i="0" smtClean="0">
                                        <a:latin typeface="Cambria Math" panose="02040503050406030204" pitchFamily="18" charset="0"/>
                                      </a:rPr>
                                      <m:t>𝐡𝐦</m:t>
                                    </m:r>
                                  </m:e>
                                  <m:sup>
                                    <m:r>
                                      <a:rPr lang="en-US" sz="2600" b="1" i="0" smtClean="0">
                                        <a:latin typeface="Cambria Math" panose="02040503050406030204" pitchFamily="18" charset="0"/>
                                      </a:rPr>
                                      <m:t>𝟐</m:t>
                                    </m:r>
                                  </m:sup>
                                </m:sSup>
                              </m:oMath>
                            </m:oMathPara>
                          </a14:m>
                          <a:endParaRPr lang="en-US" sz="2600" dirty="0"/>
                        </a:p>
                        <a:p>
                          <a:endParaRPr lang="en-US" sz="2600" dirty="0"/>
                        </a:p>
                      </a:txBody>
                      <a:tcPr>
                        <a:solidFill>
                          <a:srgbClr val="FAB8C4"/>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𝐦</m:t>
                                    </m:r>
                                  </m:e>
                                  <m:sup>
                                    <m:r>
                                      <a:rPr lang="en-US" sz="2800" b="1" i="0" smtClean="0">
                                        <a:latin typeface="Cambria Math" panose="02040503050406030204" pitchFamily="18" charset="0"/>
                                      </a:rPr>
                                      <m:t>𝟐</m:t>
                                    </m:r>
                                  </m:sup>
                                </m:sSup>
                              </m:oMath>
                            </m:oMathPara>
                          </a14:m>
                          <a:endParaRPr lang="en-US" sz="26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  </m:t>
                                    </m:r>
                                    <m:r>
                                      <a:rPr lang="en-US" sz="2600" b="1" i="0" smtClean="0">
                                        <a:latin typeface="Cambria Math" panose="02040503050406030204" pitchFamily="18" charset="0"/>
                                      </a:rPr>
                                      <m:t>𝐝𝐦</m:t>
                                    </m:r>
                                  </m:e>
                                  <m:sup>
                                    <m:r>
                                      <a:rPr lang="en-US" sz="2600" b="1" i="0" smtClean="0">
                                        <a:latin typeface="Cambria Math" panose="02040503050406030204" pitchFamily="18" charset="0"/>
                                      </a:rPr>
                                      <m:t>𝟐</m:t>
                                    </m:r>
                                  </m:sup>
                                </m:sSup>
                              </m:oMath>
                            </m:oMathPara>
                          </a14:m>
                          <a:endParaRPr lang="en-US" sz="2600" b="1"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 </m:t>
                                    </m:r>
                                    <m:r>
                                      <a:rPr lang="en-US" sz="2600" b="1" i="0" smtClean="0">
                                        <a:latin typeface="Cambria Math" panose="02040503050406030204" pitchFamily="18" charset="0"/>
                                      </a:rPr>
                                      <m:t>   </m:t>
                                    </m:r>
                                    <m:r>
                                      <a:rPr lang="en-US" sz="2600" b="1" i="0" smtClean="0">
                                        <a:latin typeface="Cambria Math" panose="02040503050406030204" pitchFamily="18" charset="0"/>
                                      </a:rPr>
                                      <m:t>𝐝𝐚𝐦</m:t>
                                    </m:r>
                                  </m:e>
                                  <m:sup>
                                    <m:r>
                                      <a:rPr lang="en-US" sz="2600" b="1" i="0" smtClean="0">
                                        <a:latin typeface="Cambria Math" panose="02040503050406030204" pitchFamily="18" charset="0"/>
                                      </a:rPr>
                                      <m:t>𝟐</m:t>
                                    </m:r>
                                  </m:sup>
                                </m:sSup>
                              </m:oMath>
                            </m:oMathPara>
                          </a14:m>
                          <a:endParaRPr lang="en-US" sz="2600" dirty="0"/>
                        </a:p>
                        <a:p>
                          <a:endParaRPr lang="en-US" sz="2600" dirty="0"/>
                        </a:p>
                      </a:txBody>
                      <a:tcPr>
                        <a:solidFill>
                          <a:srgbClr val="FAB8C4"/>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𝐝𝐦</m:t>
                                    </m:r>
                                  </m:e>
                                  <m:sup>
                                    <m:r>
                                      <a:rPr lang="en-US" sz="2800" b="1" i="0" smtClean="0">
                                        <a:latin typeface="Cambria Math" panose="02040503050406030204" pitchFamily="18" charset="0"/>
                                      </a:rPr>
                                      <m:t>𝟐</m:t>
                                    </m:r>
                                  </m:sup>
                                </m:sSup>
                              </m:oMath>
                            </m:oMathPara>
                          </a14:m>
                          <a:endParaRPr lang="en-US" sz="26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 </m:t>
                                    </m:r>
                                    <m:r>
                                      <a:rPr lang="en-US" sz="2600" b="1" i="0" smtClean="0">
                                        <a:latin typeface="Cambria Math" panose="02040503050406030204" pitchFamily="18" charset="0"/>
                                      </a:rPr>
                                      <m:t>  </m:t>
                                    </m:r>
                                    <m:r>
                                      <a:rPr lang="en-US" sz="2600" b="1" i="0" smtClean="0">
                                        <a:latin typeface="Cambria Math" panose="02040503050406030204" pitchFamily="18" charset="0"/>
                                      </a:rPr>
                                      <m:t>𝐜𝐦</m:t>
                                    </m:r>
                                  </m:e>
                                  <m:sup>
                                    <m:r>
                                      <a:rPr lang="en-US" sz="2600" b="1" i="0" smtClean="0">
                                        <a:latin typeface="Cambria Math" panose="02040503050406030204" pitchFamily="18" charset="0"/>
                                      </a:rPr>
                                      <m:t>𝟐</m:t>
                                    </m:r>
                                  </m:sup>
                                </m:sSup>
                              </m:oMath>
                            </m:oMathPara>
                          </a14:m>
                          <a:endParaRPr lang="en-US" sz="2600" b="1"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 </m:t>
                                    </m:r>
                                    <m:r>
                                      <a:rPr lang="en-US" sz="2600" b="1" i="0" smtClean="0">
                                        <a:latin typeface="Cambria Math" panose="02040503050406030204" pitchFamily="18" charset="0"/>
                                      </a:rPr>
                                      <m:t>    </m:t>
                                    </m:r>
                                    <m:r>
                                      <a:rPr lang="en-US" sz="2600" b="1" i="0" smtClean="0">
                                        <a:latin typeface="Cambria Math" panose="02040503050406030204" pitchFamily="18" charset="0"/>
                                      </a:rPr>
                                      <m:t>𝐦</m:t>
                                    </m:r>
                                  </m:e>
                                  <m:sup>
                                    <m:r>
                                      <a:rPr lang="en-US" sz="2600" b="1" i="0" smtClean="0">
                                        <a:latin typeface="Cambria Math" panose="02040503050406030204" pitchFamily="18" charset="0"/>
                                      </a:rPr>
                                      <m:t>𝟐</m:t>
                                    </m:r>
                                  </m:sup>
                                </m:sSup>
                              </m:oMath>
                            </m:oMathPara>
                          </a14:m>
                          <a:endParaRPr lang="en-US" sz="2600" dirty="0"/>
                        </a:p>
                        <a:p>
                          <a:endParaRPr lang="en-US" sz="2600" dirty="0"/>
                        </a:p>
                      </a:txBody>
                      <a:tcPr>
                        <a:solidFill>
                          <a:srgbClr val="FAB8C4"/>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𝐜𝐦</m:t>
                                    </m:r>
                                  </m:e>
                                  <m:sup>
                                    <m:r>
                                      <a:rPr lang="en-US" sz="2800" b="1" i="0" smtClean="0">
                                        <a:latin typeface="Cambria Math" panose="02040503050406030204" pitchFamily="18" charset="0"/>
                                      </a:rPr>
                                      <m:t>𝟐</m:t>
                                    </m:r>
                                  </m:sup>
                                </m:sSup>
                              </m:oMath>
                            </m:oMathPara>
                          </a14:m>
                          <a:endParaRPr lang="en-US" sz="26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 </m:t>
                                    </m:r>
                                    <m:r>
                                      <a:rPr lang="en-US" sz="2600" b="1" i="0" smtClean="0">
                                        <a:latin typeface="Cambria Math" panose="02040503050406030204" pitchFamily="18" charset="0"/>
                                      </a:rPr>
                                      <m:t>  </m:t>
                                    </m:r>
                                    <m:r>
                                      <a:rPr lang="en-US" sz="2600" b="1" i="0" smtClean="0">
                                        <a:latin typeface="Cambria Math" panose="02040503050406030204" pitchFamily="18" charset="0"/>
                                      </a:rPr>
                                      <m:t>𝐦𝐦</m:t>
                                    </m:r>
                                  </m:e>
                                  <m:sup>
                                    <m:r>
                                      <a:rPr lang="en-US" sz="2600" b="1" i="0" smtClean="0">
                                        <a:latin typeface="Cambria Math" panose="02040503050406030204" pitchFamily="18" charset="0"/>
                                      </a:rPr>
                                      <m:t>𝟐</m:t>
                                    </m:r>
                                  </m:sup>
                                </m:sSup>
                              </m:oMath>
                            </m:oMathPara>
                          </a14:m>
                          <a:endParaRPr lang="en-US" sz="2600" b="1"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   </m:t>
                                    </m:r>
                                    <m:r>
                                      <a:rPr lang="en-US" sz="2600" b="1" i="0" smtClean="0">
                                        <a:latin typeface="Cambria Math" panose="02040503050406030204" pitchFamily="18" charset="0"/>
                                      </a:rPr>
                                      <m:t>𝐝𝐦</m:t>
                                    </m:r>
                                  </m:e>
                                  <m:sup>
                                    <m:r>
                                      <a:rPr lang="en-US" sz="2600" b="1" i="0" smtClean="0">
                                        <a:latin typeface="Cambria Math" panose="02040503050406030204" pitchFamily="18" charset="0"/>
                                      </a:rPr>
                                      <m:t>𝟐</m:t>
                                    </m:r>
                                  </m:sup>
                                </m:sSup>
                              </m:oMath>
                            </m:oMathPara>
                          </a14:m>
                          <a:endParaRPr lang="en-US" sz="2600" dirty="0"/>
                        </a:p>
                        <a:p>
                          <a:endParaRPr lang="en-US" sz="2600" dirty="0"/>
                        </a:p>
                      </a:txBody>
                      <a:tcPr>
                        <a:solidFill>
                          <a:srgbClr val="FAB8C4"/>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1" i="0" smtClean="0">
                                        <a:latin typeface="Cambria Math" panose="02040503050406030204" pitchFamily="18" charset="0"/>
                                      </a:rPr>
                                      <m:t>𝟏</m:t>
                                    </m:r>
                                    <m:r>
                                      <a:rPr lang="en-US" sz="2800" b="1" i="0" smtClean="0">
                                        <a:latin typeface="Cambria Math" panose="02040503050406030204" pitchFamily="18" charset="0"/>
                                      </a:rPr>
                                      <m:t> </m:t>
                                    </m:r>
                                    <m:r>
                                      <a:rPr lang="en-US" sz="2800" b="1" i="0" smtClean="0">
                                        <a:latin typeface="Cambria Math" panose="02040503050406030204" pitchFamily="18" charset="0"/>
                                      </a:rPr>
                                      <m:t>𝐡𝐦</m:t>
                                    </m:r>
                                  </m:e>
                                  <m:sup>
                                    <m:r>
                                      <a:rPr lang="en-US" sz="2800" b="1" i="0" smtClean="0">
                                        <a:latin typeface="Cambria Math" panose="02040503050406030204" pitchFamily="18" charset="0"/>
                                      </a:rPr>
                                      <m:t>𝟐</m:t>
                                    </m:r>
                                  </m:sup>
                                </m:sSup>
                              </m:oMath>
                            </m:oMathPara>
                          </a14:m>
                          <a:endParaRPr lang="en-US" sz="2600" dirty="0"/>
                        </a:p>
                        <a:p>
                          <a:endParaRPr lang="en-US" sz="2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sSup>
                                  <m:sSupPr>
                                    <m:ctrlPr>
                                      <a:rPr lang="en-US" sz="2600" i="1" smtClean="0">
                                        <a:latin typeface="Cambria Math" panose="02040503050406030204" pitchFamily="18" charset="0"/>
                                      </a:rPr>
                                    </m:ctrlPr>
                                  </m:sSupPr>
                                  <m:e>
                                    <m:r>
                                      <a:rPr lang="en-US" sz="2600" b="1" i="0" smtClean="0">
                                        <a:latin typeface="Cambria Math" panose="02040503050406030204" pitchFamily="18" charset="0"/>
                                      </a:rPr>
                                      <m:t>    </m:t>
                                    </m:r>
                                    <m:r>
                                      <a:rPr lang="en-US" sz="2600" b="1" i="0" smtClean="0">
                                        <a:latin typeface="Cambria Math" panose="02040503050406030204" pitchFamily="18" charset="0"/>
                                      </a:rPr>
                                      <m:t>𝐜𝐦</m:t>
                                    </m:r>
                                  </m:e>
                                  <m:sup>
                                    <m:r>
                                      <a:rPr lang="en-US" sz="2600" b="1" i="0" smtClean="0">
                                        <a:latin typeface="Cambria Math" panose="02040503050406030204" pitchFamily="18" charset="0"/>
                                      </a:rPr>
                                      <m:t>𝟐</m:t>
                                    </m:r>
                                  </m:sup>
                                </m:sSup>
                              </m:oMath>
                            </m:oMathPara>
                          </a14:m>
                          <a:endParaRPr lang="en-US" sz="2600" b="1" dirty="0"/>
                        </a:p>
                        <a:p>
                          <a:endParaRPr lang="en-US" sz="2600" dirty="0"/>
                        </a:p>
                      </a:txBody>
                      <a:tcPr>
                        <a:solidFill>
                          <a:srgbClr val="FAB8C4"/>
                        </a:solidFill>
                      </a:tcPr>
                    </a:tc>
                    <a:extLst>
                      <a:ext uri="{0D108BD9-81ED-4DB2-BD59-A6C34878D82A}">
                        <a16:rowId xmlns:a16="http://schemas.microsoft.com/office/drawing/2014/main" val="1872740430"/>
                      </a:ext>
                    </a:extLst>
                  </a:tr>
                </a:tbl>
              </a:graphicData>
            </a:graphic>
          </p:graphicFrame>
        </mc:Choice>
        <mc:Fallback xmlns="">
          <p:graphicFrame>
            <p:nvGraphicFramePr>
              <p:cNvPr id="4" name="Table 3">
                <a:extLst>
                  <a:ext uri="{FF2B5EF4-FFF2-40B4-BE49-F238E27FC236}">
                    <a16:creationId xmlns:a16="http://schemas.microsoft.com/office/drawing/2014/main" id="{80AE0957-FE96-4D7E-9A8F-C80448268FB8}"/>
                  </a:ext>
                </a:extLst>
              </p:cNvPr>
              <p:cNvGraphicFramePr>
                <a:graphicFrameLocks noGrp="1"/>
              </p:cNvGraphicFramePr>
              <p:nvPr>
                <p:extLst>
                  <p:ext uri="{D42A27DB-BD31-4B8C-83A1-F6EECF244321}">
                    <p14:modId xmlns:p14="http://schemas.microsoft.com/office/powerpoint/2010/main" val="4165040478"/>
                  </p:ext>
                </p:extLst>
              </p:nvPr>
            </p:nvGraphicFramePr>
            <p:xfrm>
              <a:off x="0" y="-18871"/>
              <a:ext cx="12192001" cy="3429000"/>
            </p:xfrm>
            <a:graphic>
              <a:graphicData uri="http://schemas.openxmlformats.org/drawingml/2006/table">
                <a:tbl>
                  <a:tblPr firstRow="1" bandRow="1">
                    <a:tableStyleId>{93296810-A885-4BE3-A3E7-6D5BEEA58F35}</a:tableStyleId>
                  </a:tblPr>
                  <a:tblGrid>
                    <a:gridCol w="1637731">
                      <a:extLst>
                        <a:ext uri="{9D8B030D-6E8A-4147-A177-3AD203B41FA5}">
                          <a16:colId xmlns:a16="http://schemas.microsoft.com/office/drawing/2014/main" val="437070687"/>
                        </a:ext>
                      </a:extLst>
                    </a:gridCol>
                    <a:gridCol w="1828800">
                      <a:extLst>
                        <a:ext uri="{9D8B030D-6E8A-4147-A177-3AD203B41FA5}">
                          <a16:colId xmlns:a16="http://schemas.microsoft.com/office/drawing/2014/main" val="2039182965"/>
                        </a:ext>
                      </a:extLst>
                    </a:gridCol>
                    <a:gridCol w="1733266">
                      <a:extLst>
                        <a:ext uri="{9D8B030D-6E8A-4147-A177-3AD203B41FA5}">
                          <a16:colId xmlns:a16="http://schemas.microsoft.com/office/drawing/2014/main" val="1540305046"/>
                        </a:ext>
                      </a:extLst>
                    </a:gridCol>
                    <a:gridCol w="1897039">
                      <a:extLst>
                        <a:ext uri="{9D8B030D-6E8A-4147-A177-3AD203B41FA5}">
                          <a16:colId xmlns:a16="http://schemas.microsoft.com/office/drawing/2014/main" val="3181520148"/>
                        </a:ext>
                      </a:extLst>
                    </a:gridCol>
                    <a:gridCol w="1596788">
                      <a:extLst>
                        <a:ext uri="{9D8B030D-6E8A-4147-A177-3AD203B41FA5}">
                          <a16:colId xmlns:a16="http://schemas.microsoft.com/office/drawing/2014/main" val="343082226"/>
                        </a:ext>
                      </a:extLst>
                    </a:gridCol>
                    <a:gridCol w="1801504">
                      <a:extLst>
                        <a:ext uri="{9D8B030D-6E8A-4147-A177-3AD203B41FA5}">
                          <a16:colId xmlns:a16="http://schemas.microsoft.com/office/drawing/2014/main" val="3687503184"/>
                        </a:ext>
                      </a:extLst>
                    </a:gridCol>
                    <a:gridCol w="1696873">
                      <a:extLst>
                        <a:ext uri="{9D8B030D-6E8A-4147-A177-3AD203B41FA5}">
                          <a16:colId xmlns:a16="http://schemas.microsoft.com/office/drawing/2014/main" val="3777704625"/>
                        </a:ext>
                      </a:extLst>
                    </a:gridCol>
                  </a:tblGrid>
                  <a:tr h="877978">
                    <a:tc>
                      <a:txBody>
                        <a:bodyPr/>
                        <a:lstStyle/>
                        <a:p>
                          <a:endParaRPr lang="en-US"/>
                        </a:p>
                      </a:txBody>
                      <a:tcPr anchor="ctr">
                        <a:blipFill>
                          <a:blip r:embed="rId4"/>
                          <a:stretch>
                            <a:fillRect l="-743" t="-694" r="-645353" b="-293056"/>
                          </a:stretch>
                        </a:blipFill>
                      </a:tcPr>
                    </a:tc>
                    <a:tc>
                      <a:txBody>
                        <a:bodyPr/>
                        <a:lstStyle/>
                        <a:p>
                          <a:endParaRPr lang="en-US"/>
                        </a:p>
                      </a:txBody>
                      <a:tcPr anchor="ctr">
                        <a:blipFill>
                          <a:blip r:embed="rId4"/>
                          <a:stretch>
                            <a:fillRect l="-90333" t="-694" r="-478667" b="-293056"/>
                          </a:stretch>
                        </a:blipFill>
                      </a:tcPr>
                    </a:tc>
                    <a:tc>
                      <a:txBody>
                        <a:bodyPr/>
                        <a:lstStyle/>
                        <a:p>
                          <a:endParaRPr lang="en-US"/>
                        </a:p>
                      </a:txBody>
                      <a:tcPr anchor="ctr">
                        <a:blipFill>
                          <a:blip r:embed="rId4"/>
                          <a:stretch>
                            <a:fillRect l="-201056" t="-694" r="-405634" b="-293056"/>
                          </a:stretch>
                        </a:blipFill>
                      </a:tcPr>
                    </a:tc>
                    <a:tc>
                      <a:txBody>
                        <a:bodyPr/>
                        <a:lstStyle/>
                        <a:p>
                          <a:endParaRPr lang="en-US"/>
                        </a:p>
                      </a:txBody>
                      <a:tcPr anchor="ctr">
                        <a:blipFill>
                          <a:blip r:embed="rId4"/>
                          <a:stretch>
                            <a:fillRect l="-274038" t="-694" r="-269231" b="-293056"/>
                          </a:stretch>
                        </a:blipFill>
                      </a:tcPr>
                    </a:tc>
                    <a:tc>
                      <a:txBody>
                        <a:bodyPr/>
                        <a:lstStyle/>
                        <a:p>
                          <a:endParaRPr lang="en-US"/>
                        </a:p>
                      </a:txBody>
                      <a:tcPr anchor="ctr">
                        <a:blipFill>
                          <a:blip r:embed="rId4"/>
                          <a:stretch>
                            <a:fillRect l="-445420" t="-694" r="-220611" b="-293056"/>
                          </a:stretch>
                        </a:blipFill>
                      </a:tcPr>
                    </a:tc>
                    <a:tc>
                      <a:txBody>
                        <a:bodyPr/>
                        <a:lstStyle/>
                        <a:p>
                          <a:endParaRPr lang="en-US"/>
                        </a:p>
                      </a:txBody>
                      <a:tcPr anchor="ctr">
                        <a:blipFill>
                          <a:blip r:embed="rId4"/>
                          <a:stretch>
                            <a:fillRect l="-482770" t="-694" r="-95270" b="-293056"/>
                          </a:stretch>
                        </a:blipFill>
                      </a:tcPr>
                    </a:tc>
                    <a:tc>
                      <a:txBody>
                        <a:bodyPr/>
                        <a:lstStyle/>
                        <a:p>
                          <a:endParaRPr lang="en-US"/>
                        </a:p>
                      </a:txBody>
                      <a:tcPr anchor="ctr">
                        <a:blipFill>
                          <a:blip r:embed="rId4"/>
                          <a:stretch>
                            <a:fillRect l="-620504" t="-694" r="-1439" b="-293056"/>
                          </a:stretch>
                        </a:blipFill>
                      </a:tcPr>
                    </a:tc>
                    <a:extLst>
                      <a:ext uri="{0D108BD9-81ED-4DB2-BD59-A6C34878D82A}">
                        <a16:rowId xmlns:a16="http://schemas.microsoft.com/office/drawing/2014/main" val="37003263"/>
                      </a:ext>
                    </a:extLst>
                  </a:tr>
                  <a:tr h="2551022">
                    <a:tc>
                      <a:txBody>
                        <a:bodyPr/>
                        <a:lstStyle/>
                        <a:p>
                          <a:endParaRPr lang="en-US"/>
                        </a:p>
                      </a:txBody>
                      <a:tcPr>
                        <a:blipFill>
                          <a:blip r:embed="rId4"/>
                          <a:stretch>
                            <a:fillRect l="-743" t="-34524" r="-645353" b="-476"/>
                          </a:stretch>
                        </a:blipFill>
                      </a:tcPr>
                    </a:tc>
                    <a:tc>
                      <a:txBody>
                        <a:bodyPr/>
                        <a:lstStyle/>
                        <a:p>
                          <a:endParaRPr lang="en-US"/>
                        </a:p>
                      </a:txBody>
                      <a:tcPr>
                        <a:blipFill>
                          <a:blip r:embed="rId4"/>
                          <a:stretch>
                            <a:fillRect l="-90333" t="-34524" r="-478667" b="-476"/>
                          </a:stretch>
                        </a:blipFill>
                      </a:tcPr>
                    </a:tc>
                    <a:tc>
                      <a:txBody>
                        <a:bodyPr/>
                        <a:lstStyle/>
                        <a:p>
                          <a:endParaRPr lang="en-US"/>
                        </a:p>
                      </a:txBody>
                      <a:tcPr>
                        <a:blipFill>
                          <a:blip r:embed="rId4"/>
                          <a:stretch>
                            <a:fillRect l="-201056" t="-34524" r="-405634" b="-476"/>
                          </a:stretch>
                        </a:blipFill>
                      </a:tcPr>
                    </a:tc>
                    <a:tc>
                      <a:txBody>
                        <a:bodyPr/>
                        <a:lstStyle/>
                        <a:p>
                          <a:endParaRPr lang="en-US"/>
                        </a:p>
                      </a:txBody>
                      <a:tcPr>
                        <a:blipFill>
                          <a:blip r:embed="rId4"/>
                          <a:stretch>
                            <a:fillRect l="-274038" t="-34524" r="-269231" b="-476"/>
                          </a:stretch>
                        </a:blipFill>
                      </a:tcPr>
                    </a:tc>
                    <a:tc>
                      <a:txBody>
                        <a:bodyPr/>
                        <a:lstStyle/>
                        <a:p>
                          <a:endParaRPr lang="en-US"/>
                        </a:p>
                      </a:txBody>
                      <a:tcPr>
                        <a:blipFill>
                          <a:blip r:embed="rId4"/>
                          <a:stretch>
                            <a:fillRect l="-445420" t="-34524" r="-220611" b="-476"/>
                          </a:stretch>
                        </a:blipFill>
                      </a:tcPr>
                    </a:tc>
                    <a:tc>
                      <a:txBody>
                        <a:bodyPr/>
                        <a:lstStyle/>
                        <a:p>
                          <a:endParaRPr lang="en-US"/>
                        </a:p>
                      </a:txBody>
                      <a:tcPr>
                        <a:blipFill>
                          <a:blip r:embed="rId4"/>
                          <a:stretch>
                            <a:fillRect l="-482770" t="-34524" r="-95270" b="-476"/>
                          </a:stretch>
                        </a:blipFill>
                      </a:tcPr>
                    </a:tc>
                    <a:tc>
                      <a:txBody>
                        <a:bodyPr/>
                        <a:lstStyle/>
                        <a:p>
                          <a:endParaRPr lang="en-US"/>
                        </a:p>
                      </a:txBody>
                      <a:tcPr>
                        <a:blipFill>
                          <a:blip r:embed="rId4"/>
                          <a:stretch>
                            <a:fillRect l="-620504" t="-34524" r="-1439" b="-476"/>
                          </a:stretch>
                        </a:blipFill>
                      </a:tcPr>
                    </a:tc>
                    <a:extLst>
                      <a:ext uri="{0D108BD9-81ED-4DB2-BD59-A6C34878D82A}">
                        <a16:rowId xmlns:a16="http://schemas.microsoft.com/office/drawing/2014/main" val="1872740430"/>
                      </a:ext>
                    </a:extLst>
                  </a:tr>
                </a:tbl>
              </a:graphicData>
            </a:graphic>
          </p:graphicFrame>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08CA62-09AF-4C71-8145-B24B8A8A76F5}"/>
                  </a:ext>
                </a:extLst>
              </p:cNvPr>
              <p:cNvSpPr txBox="1"/>
              <p:nvPr/>
            </p:nvSpPr>
            <p:spPr>
              <a:xfrm>
                <a:off x="187905" y="1694303"/>
                <a:ext cx="914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700" b="1" i="1" smtClean="0">
                          <a:latin typeface="Cambria Math" panose="02040503050406030204" pitchFamily="18" charset="0"/>
                          <a:cs typeface="#9Slide07 Baloo Tamma" panose="03080902040302020200" pitchFamily="66" charset="0"/>
                        </a:rPr>
                        <m:t>𝟏𝟎𝟎</m:t>
                      </m:r>
                      <m:r>
                        <a:rPr lang="en-US" sz="2700" b="1" i="1" smtClean="0">
                          <a:latin typeface="Cambria Math" panose="02040503050406030204" pitchFamily="18" charset="0"/>
                          <a:cs typeface="#9Slide07 Baloo Tamma" panose="03080902040302020200" pitchFamily="66" charset="0"/>
                        </a:rPr>
                        <m:t> </m:t>
                      </m:r>
                    </m:oMath>
                  </m:oMathPara>
                </a14:m>
                <a:endParaRPr lang="en-US" sz="2700" b="1" dirty="0">
                  <a:cs typeface="#9Slide07 Baloo Tamma" panose="03080902040302020200" pitchFamily="66" charset="0"/>
                </a:endParaRPr>
              </a:p>
            </p:txBody>
          </p:sp>
        </mc:Choice>
        <mc:Fallback xmlns="">
          <p:sp>
            <p:nvSpPr>
              <p:cNvPr id="6" name="TextBox 5">
                <a:extLst>
                  <a:ext uri="{FF2B5EF4-FFF2-40B4-BE49-F238E27FC236}">
                    <a16:creationId xmlns:a16="http://schemas.microsoft.com/office/drawing/2014/main" id="{4508CA62-09AF-4C71-8145-B24B8A8A76F5}"/>
                  </a:ext>
                </a:extLst>
              </p:cNvPr>
              <p:cNvSpPr txBox="1">
                <a:spLocks noRot="1" noChangeAspect="1" noMove="1" noResize="1" noEditPoints="1" noAdjustHandles="1" noChangeArrowheads="1" noChangeShapeType="1" noTextEdit="1"/>
              </p:cNvSpPr>
              <p:nvPr/>
            </p:nvSpPr>
            <p:spPr>
              <a:xfrm>
                <a:off x="187905" y="1694303"/>
                <a:ext cx="91440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538AF33-2F88-442D-8511-65FD0A71E6FB}"/>
                  </a:ext>
                </a:extLst>
              </p:cNvPr>
              <p:cNvSpPr txBox="1"/>
              <p:nvPr/>
            </p:nvSpPr>
            <p:spPr>
              <a:xfrm>
                <a:off x="1808131" y="2257675"/>
                <a:ext cx="1113292"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700" b="1" i="1" dirty="0" smtClean="0">
                              <a:latin typeface="Cambria Math" panose="02040503050406030204" pitchFamily="18" charset="0"/>
                              <a:cs typeface="#9Slide07 Baloo Tamma" panose="03080902040302020200" pitchFamily="66" charset="0"/>
                            </a:rPr>
                          </m:ctrlPr>
                        </m:fPr>
                        <m:num>
                          <m:r>
                            <a:rPr lang="en-US" sz="2700" b="1" i="1" dirty="0" smtClean="0">
                              <a:latin typeface="Cambria Math" panose="02040503050406030204" pitchFamily="18" charset="0"/>
                              <a:cs typeface="#9Slide07 Baloo Tamma" panose="03080902040302020200" pitchFamily="66" charset="0"/>
                            </a:rPr>
                            <m:t>𝟏</m:t>
                          </m:r>
                        </m:num>
                        <m:den>
                          <m:r>
                            <a:rPr lang="en-US" sz="2700" b="1" i="1" dirty="0" smtClean="0">
                              <a:latin typeface="Cambria Math" panose="02040503050406030204" pitchFamily="18" charset="0"/>
                              <a:cs typeface="#9Slide07 Baloo Tamma" panose="03080902040302020200" pitchFamily="66" charset="0"/>
                            </a:rPr>
                            <m:t>𝟏𝟎𝟎</m:t>
                          </m:r>
                        </m:den>
                      </m:f>
                    </m:oMath>
                  </m:oMathPara>
                </a14:m>
                <a:endParaRPr lang="en-US" sz="2700" b="1" dirty="0">
                  <a:cs typeface="#9Slide07 Baloo Tamma" panose="03080902040302020200" pitchFamily="66" charset="0"/>
                </a:endParaRPr>
              </a:p>
            </p:txBody>
          </p:sp>
        </mc:Choice>
        <mc:Fallback xmlns="">
          <p:sp>
            <p:nvSpPr>
              <p:cNvPr id="7" name="TextBox 6">
                <a:extLst>
                  <a:ext uri="{FF2B5EF4-FFF2-40B4-BE49-F238E27FC236}">
                    <a16:creationId xmlns:a16="http://schemas.microsoft.com/office/drawing/2014/main" id="{7538AF33-2F88-442D-8511-65FD0A71E6FB}"/>
                  </a:ext>
                </a:extLst>
              </p:cNvPr>
              <p:cNvSpPr txBox="1">
                <a:spLocks noRot="1" noChangeAspect="1" noMove="1" noResize="1" noEditPoints="1" noAdjustHandles="1" noChangeArrowheads="1" noChangeShapeType="1" noTextEdit="1"/>
              </p:cNvSpPr>
              <p:nvPr/>
            </p:nvSpPr>
            <p:spPr>
              <a:xfrm>
                <a:off x="1808131" y="2257675"/>
                <a:ext cx="1113292" cy="9017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D0A8F2D-E505-4CCA-8731-056700F6EC69}"/>
                  </a:ext>
                </a:extLst>
              </p:cNvPr>
              <p:cNvSpPr txBox="1"/>
              <p:nvPr/>
            </p:nvSpPr>
            <p:spPr>
              <a:xfrm>
                <a:off x="6373989" y="5104452"/>
                <a:ext cx="5481297" cy="1088375"/>
              </a:xfrm>
              <a:prstGeom prst="rect">
                <a:avLst/>
              </a:prstGeom>
              <a:noFill/>
            </p:spPr>
            <p:txBody>
              <a:bodyPr wrap="square" rtlCol="0">
                <a:spAutoFit/>
              </a:bodyPr>
              <a:lstStyle/>
              <a:p>
                <a:pPr marL="457200" indent="-457200">
                  <a:buFont typeface="Wingdings" panose="05000000000000000000" pitchFamily="2" charset="2"/>
                  <a:buChar char="ü"/>
                </a:pPr>
                <a:r>
                  <a:rPr lang="en-US" sz="3200" b="1" dirty="0" err="1">
                    <a:latin typeface="Cambria Math" panose="02040503050406030204" pitchFamily="18" charset="0"/>
                    <a:ea typeface="Cambria Math" panose="02040503050406030204" pitchFamily="18" charset="0"/>
                  </a:rPr>
                  <a:t>Đơn</a:t>
                </a:r>
                <a:r>
                  <a:rPr lang="en-US" sz="3200" b="1" dirty="0">
                    <a:latin typeface="Cambria Math" panose="02040503050406030204" pitchFamily="18" charset="0"/>
                    <a:ea typeface="Cambria Math" panose="02040503050406030204" pitchFamily="18" charset="0"/>
                  </a:rPr>
                  <a:t> </a:t>
                </a:r>
                <a:r>
                  <a:rPr lang="en-US" sz="3200" b="1" dirty="0" err="1">
                    <a:latin typeface="Cambria Math" panose="02040503050406030204" pitchFamily="18" charset="0"/>
                    <a:ea typeface="Cambria Math" panose="02040503050406030204" pitchFamily="18" charset="0"/>
                  </a:rPr>
                  <a:t>vị</a:t>
                </a:r>
                <a:r>
                  <a:rPr lang="en-US" sz="3200" b="1" dirty="0">
                    <a:latin typeface="Cambria Math" panose="02040503050406030204" pitchFamily="18" charset="0"/>
                    <a:ea typeface="Cambria Math" panose="02040503050406030204" pitchFamily="18" charset="0"/>
                  </a:rPr>
                  <a:t> </a:t>
                </a:r>
                <a:r>
                  <a:rPr lang="en-US" sz="3200" b="1" dirty="0" err="1">
                    <a:latin typeface="Cambria Math" panose="02040503050406030204" pitchFamily="18" charset="0"/>
                    <a:ea typeface="Cambria Math" panose="02040503050406030204" pitchFamily="18" charset="0"/>
                  </a:rPr>
                  <a:t>héc</a:t>
                </a:r>
                <a:r>
                  <a:rPr lang="en-US" sz="3200" b="1" dirty="0">
                    <a:latin typeface="Cambria Math" panose="02040503050406030204" pitchFamily="18" charset="0"/>
                    <a:ea typeface="Cambria Math" panose="02040503050406030204" pitchFamily="18" charset="0"/>
                  </a:rPr>
                  <a:t>-ta (ha).</a:t>
                </a:r>
              </a:p>
              <a:p>
                <a:pPr marL="457200" indent="-457200">
                  <a:buFont typeface="Wingdings" panose="05000000000000000000" pitchFamily="2" charset="2"/>
                  <a:buChar char="ü"/>
                </a:pPr>
                <a14:m>
                  <m:oMath xmlns:m="http://schemas.openxmlformats.org/officeDocument/2006/math">
                    <m:sSup>
                      <m:sSupPr>
                        <m:ctrlPr>
                          <a:rPr lang="en-US" sz="3200" b="1" i="1">
                            <a:latin typeface="Cambria Math" panose="02040503050406030204" pitchFamily="18" charset="0"/>
                            <a:ea typeface="Cambria Math" panose="02040503050406030204" pitchFamily="18" charset="0"/>
                          </a:rPr>
                        </m:ctrlPr>
                      </m:sSupPr>
                      <m:e>
                        <m:r>
                          <m:rPr>
                            <m:nor/>
                          </m:rPr>
                          <a:rPr lang="en-US" sz="3200" b="1" i="0" smtClean="0">
                            <a:latin typeface="Cambria Math" panose="02040503050406030204" pitchFamily="18" charset="0"/>
                            <a:ea typeface="Cambria Math" panose="02040503050406030204" pitchFamily="18" charset="0"/>
                          </a:rPr>
                          <m:t>1</m:t>
                        </m:r>
                        <m:r>
                          <m:rPr>
                            <m:nor/>
                          </m:rPr>
                          <a:rPr lang="en-US" sz="3200" b="1" i="0" smtClean="0">
                            <a:latin typeface="Cambria Math" panose="02040503050406030204" pitchFamily="18" charset="0"/>
                            <a:ea typeface="Cambria Math" panose="02040503050406030204" pitchFamily="18" charset="0"/>
                          </a:rPr>
                          <m:t>ha</m:t>
                        </m:r>
                        <m:r>
                          <m:rPr>
                            <m:nor/>
                          </m:rPr>
                          <a:rPr lang="en-US" sz="3200" b="1" i="0" smtClean="0">
                            <a:latin typeface="Cambria Math" panose="02040503050406030204" pitchFamily="18" charset="0"/>
                            <a:ea typeface="Cambria Math" panose="02040503050406030204" pitchFamily="18" charset="0"/>
                          </a:rPr>
                          <m:t>=      </m:t>
                        </m:r>
                        <m:r>
                          <a:rPr lang="en-US" sz="3200" b="1" i="1" smtClean="0">
                            <a:latin typeface="Cambria Math" panose="02040503050406030204" pitchFamily="18" charset="0"/>
                            <a:ea typeface="Cambria Math" panose="02040503050406030204" pitchFamily="18" charset="0"/>
                          </a:rPr>
                          <m:t>…</m:t>
                        </m:r>
                        <m:r>
                          <m:rPr>
                            <m:nor/>
                          </m:rPr>
                          <a:rPr lang="en-US" sz="3200" b="1" i="0" smtClean="0">
                            <a:latin typeface="Cambria Math" panose="02040503050406030204" pitchFamily="18" charset="0"/>
                            <a:ea typeface="Cambria Math" panose="02040503050406030204" pitchFamily="18" charset="0"/>
                          </a:rPr>
                          <m:t>     </m:t>
                        </m:r>
                        <m:r>
                          <m:rPr>
                            <m:nor/>
                          </m:rPr>
                          <a:rPr lang="en-US" sz="3200" b="1" dirty="0">
                            <a:latin typeface="Cambria Math" panose="02040503050406030204" pitchFamily="18" charset="0"/>
                            <a:ea typeface="Cambria Math" panose="02040503050406030204" pitchFamily="18" charset="0"/>
                          </a:rPr>
                          <m:t>m</m:t>
                        </m:r>
                      </m:e>
                      <m:sup>
                        <m:r>
                          <a:rPr lang="en-US" sz="3200" b="1" i="1">
                            <a:latin typeface="Cambria Math" panose="02040503050406030204" pitchFamily="18" charset="0"/>
                            <a:ea typeface="Cambria Math" panose="02040503050406030204" pitchFamily="18" charset="0"/>
                          </a:rPr>
                          <m:t>𝟐</m:t>
                        </m:r>
                      </m:sup>
                    </m:sSup>
                  </m:oMath>
                </a14:m>
                <a:endParaRPr lang="en-US" sz="3200" b="1" dirty="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BD0A8F2D-E505-4CCA-8731-056700F6EC69}"/>
                  </a:ext>
                </a:extLst>
              </p:cNvPr>
              <p:cNvSpPr txBox="1">
                <a:spLocks noRot="1" noChangeAspect="1" noMove="1" noResize="1" noEditPoints="1" noAdjustHandles="1" noChangeArrowheads="1" noChangeShapeType="1" noTextEdit="1"/>
              </p:cNvSpPr>
              <p:nvPr/>
            </p:nvSpPr>
            <p:spPr>
              <a:xfrm>
                <a:off x="6373989" y="5104452"/>
                <a:ext cx="5481297" cy="1088375"/>
              </a:xfrm>
              <a:prstGeom prst="rect">
                <a:avLst/>
              </a:prstGeom>
              <a:blipFill>
                <a:blip r:embed="rId7"/>
                <a:stretch>
                  <a:fillRect l="-2558" t="-7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AD1D48-5C6E-4D70-8C1A-62BD5CD986D4}"/>
                  </a:ext>
                </a:extLst>
              </p:cNvPr>
              <p:cNvSpPr txBox="1"/>
              <p:nvPr/>
            </p:nvSpPr>
            <p:spPr>
              <a:xfrm>
                <a:off x="1808131" y="1683674"/>
                <a:ext cx="91082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700" b="1" i="1" smtClean="0">
                          <a:latin typeface="Cambria Math" panose="02040503050406030204" pitchFamily="18" charset="0"/>
                          <a:cs typeface="#9Slide07 Baloo Tamma" panose="03080902040302020200" pitchFamily="66" charset="0"/>
                        </a:rPr>
                        <m:t>𝟏𝟎𝟎</m:t>
                      </m:r>
                    </m:oMath>
                  </m:oMathPara>
                </a14:m>
                <a:endParaRPr lang="en-US" sz="2700" b="1" dirty="0">
                  <a:cs typeface="#9Slide07 Baloo Tamma" panose="03080902040302020200" pitchFamily="66" charset="0"/>
                </a:endParaRPr>
              </a:p>
            </p:txBody>
          </p:sp>
        </mc:Choice>
        <mc:Fallback xmlns="">
          <p:sp>
            <p:nvSpPr>
              <p:cNvPr id="8" name="TextBox 7">
                <a:extLst>
                  <a:ext uri="{FF2B5EF4-FFF2-40B4-BE49-F238E27FC236}">
                    <a16:creationId xmlns:a16="http://schemas.microsoft.com/office/drawing/2014/main" id="{E1AD1D48-5C6E-4D70-8C1A-62BD5CD986D4}"/>
                  </a:ext>
                </a:extLst>
              </p:cNvPr>
              <p:cNvSpPr txBox="1">
                <a:spLocks noRot="1" noChangeAspect="1" noMove="1" noResize="1" noEditPoints="1" noAdjustHandles="1" noChangeArrowheads="1" noChangeShapeType="1" noTextEdit="1"/>
              </p:cNvSpPr>
              <p:nvPr/>
            </p:nvSpPr>
            <p:spPr>
              <a:xfrm>
                <a:off x="1808131" y="1683674"/>
                <a:ext cx="910827"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AD1966-4F8D-4247-AB15-E648C9955947}"/>
                  </a:ext>
                </a:extLst>
              </p:cNvPr>
              <p:cNvSpPr txBox="1"/>
              <p:nvPr/>
            </p:nvSpPr>
            <p:spPr>
              <a:xfrm>
                <a:off x="3760435" y="2257675"/>
                <a:ext cx="66311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700" b="1" i="1" dirty="0" smtClean="0">
                              <a:latin typeface="Cambria Math" panose="02040503050406030204" pitchFamily="18" charset="0"/>
                              <a:cs typeface="#9Slide07 Baloo Tamma" panose="03080902040302020200" pitchFamily="66" charset="0"/>
                            </a:rPr>
                          </m:ctrlPr>
                        </m:fPr>
                        <m:num>
                          <m:r>
                            <a:rPr lang="en-US" sz="2700" b="1" i="1" dirty="0" smtClean="0">
                              <a:latin typeface="Cambria Math" panose="02040503050406030204" pitchFamily="18" charset="0"/>
                              <a:cs typeface="#9Slide07 Baloo Tamma" panose="03080902040302020200" pitchFamily="66" charset="0"/>
                            </a:rPr>
                            <m:t>𝟏</m:t>
                          </m:r>
                        </m:num>
                        <m:den>
                          <m:r>
                            <a:rPr lang="en-US" sz="2700" b="1" i="1" dirty="0" smtClean="0">
                              <a:latin typeface="Cambria Math" panose="02040503050406030204" pitchFamily="18" charset="0"/>
                              <a:cs typeface="#9Slide07 Baloo Tamma" panose="03080902040302020200" pitchFamily="66" charset="0"/>
                            </a:rPr>
                            <m:t>𝟏𝟎𝟎</m:t>
                          </m:r>
                        </m:den>
                      </m:f>
                    </m:oMath>
                  </m:oMathPara>
                </a14:m>
                <a:endParaRPr lang="en-US" sz="2700" b="1" dirty="0">
                  <a:cs typeface="#9Slide07 Baloo Tamma" panose="03080902040302020200" pitchFamily="66" charset="0"/>
                </a:endParaRPr>
              </a:p>
            </p:txBody>
          </p:sp>
        </mc:Choice>
        <mc:Fallback xmlns="">
          <p:sp>
            <p:nvSpPr>
              <p:cNvPr id="11" name="TextBox 10">
                <a:extLst>
                  <a:ext uri="{FF2B5EF4-FFF2-40B4-BE49-F238E27FC236}">
                    <a16:creationId xmlns:a16="http://schemas.microsoft.com/office/drawing/2014/main" id="{ECAD1966-4F8D-4247-AB15-E648C9955947}"/>
                  </a:ext>
                </a:extLst>
              </p:cNvPr>
              <p:cNvSpPr txBox="1">
                <a:spLocks noRot="1" noChangeAspect="1" noMove="1" noResize="1" noEditPoints="1" noAdjustHandles="1" noChangeArrowheads="1" noChangeShapeType="1" noTextEdit="1"/>
              </p:cNvSpPr>
              <p:nvPr/>
            </p:nvSpPr>
            <p:spPr>
              <a:xfrm>
                <a:off x="3760435" y="2257675"/>
                <a:ext cx="663118" cy="901785"/>
              </a:xfrm>
              <a:prstGeom prst="rect">
                <a:avLst/>
              </a:prstGeom>
              <a:blipFill>
                <a:blip r:embed="rId9"/>
                <a:stretch>
                  <a:fillRect r="-64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7F794B3-7E77-4E23-9031-C838B26134F8}"/>
                  </a:ext>
                </a:extLst>
              </p:cNvPr>
              <p:cNvSpPr txBox="1"/>
              <p:nvPr/>
            </p:nvSpPr>
            <p:spPr>
              <a:xfrm>
                <a:off x="3764903" y="1681600"/>
                <a:ext cx="91082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700" b="1" i="1" smtClean="0">
                          <a:latin typeface="Cambria Math" panose="02040503050406030204" pitchFamily="18" charset="0"/>
                          <a:cs typeface="#9Slide07 Baloo Tamma" panose="03080902040302020200" pitchFamily="66" charset="0"/>
                        </a:rPr>
                        <m:t>𝟏𝟎𝟎</m:t>
                      </m:r>
                    </m:oMath>
                  </m:oMathPara>
                </a14:m>
                <a:endParaRPr lang="en-US" sz="2700" b="1" dirty="0">
                  <a:cs typeface="#9Slide07 Baloo Tamma" panose="03080902040302020200" pitchFamily="66" charset="0"/>
                </a:endParaRPr>
              </a:p>
            </p:txBody>
          </p:sp>
        </mc:Choice>
        <mc:Fallback xmlns="">
          <p:sp>
            <p:nvSpPr>
              <p:cNvPr id="12" name="TextBox 11">
                <a:extLst>
                  <a:ext uri="{FF2B5EF4-FFF2-40B4-BE49-F238E27FC236}">
                    <a16:creationId xmlns:a16="http://schemas.microsoft.com/office/drawing/2014/main" id="{D7F794B3-7E77-4E23-9031-C838B26134F8}"/>
                  </a:ext>
                </a:extLst>
              </p:cNvPr>
              <p:cNvSpPr txBox="1">
                <a:spLocks noRot="1" noChangeAspect="1" noMove="1" noResize="1" noEditPoints="1" noAdjustHandles="1" noChangeArrowheads="1" noChangeShapeType="1" noTextEdit="1"/>
              </p:cNvSpPr>
              <p:nvPr/>
            </p:nvSpPr>
            <p:spPr>
              <a:xfrm>
                <a:off x="3764903" y="1681600"/>
                <a:ext cx="910827"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1D6C52-226E-4313-9039-F5A0FD9D885D}"/>
                  </a:ext>
                </a:extLst>
              </p:cNvPr>
              <p:cNvSpPr txBox="1"/>
              <p:nvPr/>
            </p:nvSpPr>
            <p:spPr>
              <a:xfrm>
                <a:off x="5526359" y="2263237"/>
                <a:ext cx="584613"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700" b="1" i="1" dirty="0" smtClean="0">
                              <a:latin typeface="Cambria Math" panose="02040503050406030204" pitchFamily="18" charset="0"/>
                              <a:cs typeface="#9Slide07 Baloo Tamma" panose="03080902040302020200" pitchFamily="66" charset="0"/>
                            </a:rPr>
                          </m:ctrlPr>
                        </m:fPr>
                        <m:num>
                          <m:r>
                            <a:rPr lang="en-US" sz="2700" b="1" i="1" dirty="0" smtClean="0">
                              <a:latin typeface="Cambria Math" panose="02040503050406030204" pitchFamily="18" charset="0"/>
                              <a:cs typeface="#9Slide07 Baloo Tamma" panose="03080902040302020200" pitchFamily="66" charset="0"/>
                            </a:rPr>
                            <m:t>𝟏</m:t>
                          </m:r>
                        </m:num>
                        <m:den>
                          <m:r>
                            <a:rPr lang="en-US" sz="2700" b="1" i="1" dirty="0" smtClean="0">
                              <a:latin typeface="Cambria Math" panose="02040503050406030204" pitchFamily="18" charset="0"/>
                              <a:cs typeface="#9Slide07 Baloo Tamma" panose="03080902040302020200" pitchFamily="66" charset="0"/>
                            </a:rPr>
                            <m:t>𝟏𝟎𝟎</m:t>
                          </m:r>
                        </m:den>
                      </m:f>
                    </m:oMath>
                  </m:oMathPara>
                </a14:m>
                <a:endParaRPr lang="en-US" sz="2700" b="1" dirty="0">
                  <a:cs typeface="#9Slide07 Baloo Tamma" panose="03080902040302020200" pitchFamily="66" charset="0"/>
                </a:endParaRPr>
              </a:p>
            </p:txBody>
          </p:sp>
        </mc:Choice>
        <mc:Fallback xmlns="">
          <p:sp>
            <p:nvSpPr>
              <p:cNvPr id="13" name="TextBox 12">
                <a:extLst>
                  <a:ext uri="{FF2B5EF4-FFF2-40B4-BE49-F238E27FC236}">
                    <a16:creationId xmlns:a16="http://schemas.microsoft.com/office/drawing/2014/main" id="{511D6C52-226E-4313-9039-F5A0FD9D885D}"/>
                  </a:ext>
                </a:extLst>
              </p:cNvPr>
              <p:cNvSpPr txBox="1">
                <a:spLocks noRot="1" noChangeAspect="1" noMove="1" noResize="1" noEditPoints="1" noAdjustHandles="1" noChangeArrowheads="1" noChangeShapeType="1" noTextEdit="1"/>
              </p:cNvSpPr>
              <p:nvPr/>
            </p:nvSpPr>
            <p:spPr>
              <a:xfrm>
                <a:off x="5526359" y="2263237"/>
                <a:ext cx="584613" cy="901785"/>
              </a:xfrm>
              <a:prstGeom prst="rect">
                <a:avLst/>
              </a:prstGeom>
              <a:blipFill>
                <a:blip r:embed="rId11"/>
                <a:stretch>
                  <a:fillRect r="-2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6E8DF92-36ED-4843-9D4C-3B1D8468768E}"/>
                  </a:ext>
                </a:extLst>
              </p:cNvPr>
              <p:cNvSpPr txBox="1"/>
              <p:nvPr/>
            </p:nvSpPr>
            <p:spPr>
              <a:xfrm>
                <a:off x="5463162" y="1692117"/>
                <a:ext cx="91082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700" b="1" i="1" smtClean="0">
                          <a:latin typeface="Cambria Math" panose="02040503050406030204" pitchFamily="18" charset="0"/>
                          <a:cs typeface="#9Slide07 Baloo Tamma" panose="03080902040302020200" pitchFamily="66" charset="0"/>
                        </a:rPr>
                        <m:t>𝟏𝟎𝟎</m:t>
                      </m:r>
                    </m:oMath>
                  </m:oMathPara>
                </a14:m>
                <a:endParaRPr lang="en-US" sz="2700" b="1" dirty="0">
                  <a:cs typeface="#9Slide07 Baloo Tamma" panose="03080902040302020200" pitchFamily="66" charset="0"/>
                </a:endParaRPr>
              </a:p>
            </p:txBody>
          </p:sp>
        </mc:Choice>
        <mc:Fallback xmlns="">
          <p:sp>
            <p:nvSpPr>
              <p:cNvPr id="14" name="TextBox 13">
                <a:extLst>
                  <a:ext uri="{FF2B5EF4-FFF2-40B4-BE49-F238E27FC236}">
                    <a16:creationId xmlns:a16="http://schemas.microsoft.com/office/drawing/2014/main" id="{56E8DF92-36ED-4843-9D4C-3B1D8468768E}"/>
                  </a:ext>
                </a:extLst>
              </p:cNvPr>
              <p:cNvSpPr txBox="1">
                <a:spLocks noRot="1" noChangeAspect="1" noMove="1" noResize="1" noEditPoints="1" noAdjustHandles="1" noChangeArrowheads="1" noChangeShapeType="1" noTextEdit="1"/>
              </p:cNvSpPr>
              <p:nvPr/>
            </p:nvSpPr>
            <p:spPr>
              <a:xfrm>
                <a:off x="5463162" y="1692117"/>
                <a:ext cx="910827"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0CFB24F-6354-4697-A2DB-603D1E1D8415}"/>
                  </a:ext>
                </a:extLst>
              </p:cNvPr>
              <p:cNvSpPr txBox="1"/>
              <p:nvPr/>
            </p:nvSpPr>
            <p:spPr>
              <a:xfrm>
                <a:off x="7401020" y="2277577"/>
                <a:ext cx="66311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700" b="1" i="1" dirty="0" smtClean="0">
                              <a:latin typeface="Cambria Math" panose="02040503050406030204" pitchFamily="18" charset="0"/>
                              <a:cs typeface="#9Slide07 Baloo Tamma" panose="03080902040302020200" pitchFamily="66" charset="0"/>
                            </a:rPr>
                          </m:ctrlPr>
                        </m:fPr>
                        <m:num>
                          <m:r>
                            <a:rPr lang="en-US" sz="2700" b="1" i="1" dirty="0" smtClean="0">
                              <a:latin typeface="Cambria Math" panose="02040503050406030204" pitchFamily="18" charset="0"/>
                              <a:cs typeface="#9Slide07 Baloo Tamma" panose="03080902040302020200" pitchFamily="66" charset="0"/>
                            </a:rPr>
                            <m:t>𝟏</m:t>
                          </m:r>
                        </m:num>
                        <m:den>
                          <m:r>
                            <a:rPr lang="en-US" sz="2700" b="1" i="1" dirty="0" smtClean="0">
                              <a:latin typeface="Cambria Math" panose="02040503050406030204" pitchFamily="18" charset="0"/>
                              <a:cs typeface="#9Slide07 Baloo Tamma" panose="03080902040302020200" pitchFamily="66" charset="0"/>
                            </a:rPr>
                            <m:t>𝟏𝟎𝟎</m:t>
                          </m:r>
                        </m:den>
                      </m:f>
                    </m:oMath>
                  </m:oMathPara>
                </a14:m>
                <a:endParaRPr lang="en-US" sz="2700" b="1" dirty="0">
                  <a:cs typeface="#9Slide07 Baloo Tamma" panose="03080902040302020200" pitchFamily="66" charset="0"/>
                </a:endParaRPr>
              </a:p>
            </p:txBody>
          </p:sp>
        </mc:Choice>
        <mc:Fallback xmlns="">
          <p:sp>
            <p:nvSpPr>
              <p:cNvPr id="15" name="TextBox 14">
                <a:extLst>
                  <a:ext uri="{FF2B5EF4-FFF2-40B4-BE49-F238E27FC236}">
                    <a16:creationId xmlns:a16="http://schemas.microsoft.com/office/drawing/2014/main" id="{00CFB24F-6354-4697-A2DB-603D1E1D8415}"/>
                  </a:ext>
                </a:extLst>
              </p:cNvPr>
              <p:cNvSpPr txBox="1">
                <a:spLocks noRot="1" noChangeAspect="1" noMove="1" noResize="1" noEditPoints="1" noAdjustHandles="1" noChangeArrowheads="1" noChangeShapeType="1" noTextEdit="1"/>
              </p:cNvSpPr>
              <p:nvPr/>
            </p:nvSpPr>
            <p:spPr>
              <a:xfrm>
                <a:off x="7401020" y="2277577"/>
                <a:ext cx="663118" cy="901785"/>
              </a:xfrm>
              <a:prstGeom prst="rect">
                <a:avLst/>
              </a:prstGeom>
              <a:blipFill>
                <a:blip r:embed="rId13"/>
                <a:stretch>
                  <a:fillRect r="-7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4B57E91-C3C5-4437-A33E-569E9CF5E29C}"/>
                  </a:ext>
                </a:extLst>
              </p:cNvPr>
              <p:cNvSpPr txBox="1"/>
              <p:nvPr/>
            </p:nvSpPr>
            <p:spPr>
              <a:xfrm>
                <a:off x="7263518" y="1681304"/>
                <a:ext cx="960519" cy="5078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700" b="1" i="1" smtClean="0">
                          <a:latin typeface="Cambria Math" panose="02040503050406030204" pitchFamily="18" charset="0"/>
                          <a:cs typeface="#9Slide07 Baloo Tamma" panose="03080902040302020200" pitchFamily="66" charset="0"/>
                        </a:rPr>
                        <m:t>𝟏𝟎𝟎</m:t>
                      </m:r>
                      <m:r>
                        <a:rPr lang="en-US" sz="2700" b="1" i="1" smtClean="0">
                          <a:latin typeface="Cambria Math" panose="02040503050406030204" pitchFamily="18" charset="0"/>
                          <a:cs typeface="#9Slide07 Baloo Tamma" panose="03080902040302020200" pitchFamily="66" charset="0"/>
                        </a:rPr>
                        <m:t> </m:t>
                      </m:r>
                    </m:oMath>
                  </m:oMathPara>
                </a14:m>
                <a:endParaRPr lang="en-US" sz="2700" b="1" dirty="0">
                  <a:cs typeface="#9Slide07 Baloo Tamma" panose="03080902040302020200" pitchFamily="66" charset="0"/>
                </a:endParaRPr>
              </a:p>
            </p:txBody>
          </p:sp>
        </mc:Choice>
        <mc:Fallback xmlns="">
          <p:sp>
            <p:nvSpPr>
              <p:cNvPr id="16" name="TextBox 15">
                <a:extLst>
                  <a:ext uri="{FF2B5EF4-FFF2-40B4-BE49-F238E27FC236}">
                    <a16:creationId xmlns:a16="http://schemas.microsoft.com/office/drawing/2014/main" id="{14B57E91-C3C5-4437-A33E-569E9CF5E29C}"/>
                  </a:ext>
                </a:extLst>
              </p:cNvPr>
              <p:cNvSpPr txBox="1">
                <a:spLocks noRot="1" noChangeAspect="1" noMove="1" noResize="1" noEditPoints="1" noAdjustHandles="1" noChangeArrowheads="1" noChangeShapeType="1" noTextEdit="1"/>
              </p:cNvSpPr>
              <p:nvPr/>
            </p:nvSpPr>
            <p:spPr>
              <a:xfrm>
                <a:off x="7263518" y="1681304"/>
                <a:ext cx="960519" cy="50783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488C739-3B0C-4457-A33E-DB41A07384AF}"/>
                  </a:ext>
                </a:extLst>
              </p:cNvPr>
              <p:cNvSpPr txBox="1"/>
              <p:nvPr/>
            </p:nvSpPr>
            <p:spPr>
              <a:xfrm>
                <a:off x="8943643" y="2257675"/>
                <a:ext cx="910827"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700" b="1" i="1" dirty="0" smtClean="0">
                              <a:latin typeface="Cambria Math" panose="02040503050406030204" pitchFamily="18" charset="0"/>
                              <a:cs typeface="#9Slide07 Baloo Tamma" panose="03080902040302020200" pitchFamily="66" charset="0"/>
                            </a:rPr>
                          </m:ctrlPr>
                        </m:fPr>
                        <m:num>
                          <m:r>
                            <a:rPr lang="en-US" sz="2700" b="1" i="1" dirty="0" smtClean="0">
                              <a:latin typeface="Cambria Math" panose="02040503050406030204" pitchFamily="18" charset="0"/>
                              <a:cs typeface="#9Slide07 Baloo Tamma" panose="03080902040302020200" pitchFamily="66" charset="0"/>
                            </a:rPr>
                            <m:t>𝟏</m:t>
                          </m:r>
                        </m:num>
                        <m:den>
                          <m:r>
                            <a:rPr lang="en-US" sz="2700" b="1" i="1" dirty="0" smtClean="0">
                              <a:latin typeface="Cambria Math" panose="02040503050406030204" pitchFamily="18" charset="0"/>
                              <a:cs typeface="#9Slide07 Baloo Tamma" panose="03080902040302020200" pitchFamily="66" charset="0"/>
                            </a:rPr>
                            <m:t>𝟏𝟎𝟎</m:t>
                          </m:r>
                        </m:den>
                      </m:f>
                    </m:oMath>
                  </m:oMathPara>
                </a14:m>
                <a:endParaRPr lang="en-US" sz="2700" b="1" dirty="0">
                  <a:cs typeface="#9Slide07 Baloo Tamma" panose="03080902040302020200" pitchFamily="66" charset="0"/>
                </a:endParaRPr>
              </a:p>
            </p:txBody>
          </p:sp>
        </mc:Choice>
        <mc:Fallback xmlns="">
          <p:sp>
            <p:nvSpPr>
              <p:cNvPr id="17" name="TextBox 16">
                <a:extLst>
                  <a:ext uri="{FF2B5EF4-FFF2-40B4-BE49-F238E27FC236}">
                    <a16:creationId xmlns:a16="http://schemas.microsoft.com/office/drawing/2014/main" id="{1488C739-3B0C-4457-A33E-DB41A07384AF}"/>
                  </a:ext>
                </a:extLst>
              </p:cNvPr>
              <p:cNvSpPr txBox="1">
                <a:spLocks noRot="1" noChangeAspect="1" noMove="1" noResize="1" noEditPoints="1" noAdjustHandles="1" noChangeArrowheads="1" noChangeShapeType="1" noTextEdit="1"/>
              </p:cNvSpPr>
              <p:nvPr/>
            </p:nvSpPr>
            <p:spPr>
              <a:xfrm>
                <a:off x="8943643" y="2257675"/>
                <a:ext cx="910827" cy="90178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7419C16-A57E-4320-AAE5-42F118B8BA03}"/>
                  </a:ext>
                </a:extLst>
              </p:cNvPr>
              <p:cNvSpPr txBox="1"/>
              <p:nvPr/>
            </p:nvSpPr>
            <p:spPr>
              <a:xfrm>
                <a:off x="8901709" y="1675452"/>
                <a:ext cx="910827" cy="523220"/>
              </a:xfrm>
              <a:prstGeom prst="rect">
                <a:avLst/>
              </a:prstGeom>
              <a:noFill/>
            </p:spPr>
            <p:txBody>
              <a:bodyPr wrap="none" rtlCol="0">
                <a:spAutoFit/>
              </a:bodyPr>
              <a:lstStyle/>
              <a:p>
                <a14:m>
                  <m:oMath xmlns:m="http://schemas.openxmlformats.org/officeDocument/2006/math">
                    <m:r>
                      <a:rPr lang="en-US" sz="2700" b="1" i="1" smtClean="0">
                        <a:latin typeface="Cambria Math" panose="02040503050406030204" pitchFamily="18" charset="0"/>
                        <a:cs typeface="#9Slide07 Baloo Tamma" panose="03080902040302020200" pitchFamily="66" charset="0"/>
                      </a:rPr>
                      <m:t>𝟏𝟎𝟎</m:t>
                    </m:r>
                  </m:oMath>
                </a14:m>
                <a:r>
                  <a:rPr lang="en-US" sz="2700" b="1" dirty="0">
                    <a:cs typeface="#9Slide07 Baloo Tamma" panose="03080902040302020200" pitchFamily="66" charset="0"/>
                  </a:rPr>
                  <a:t> </a:t>
                </a:r>
              </a:p>
            </p:txBody>
          </p:sp>
        </mc:Choice>
        <mc:Fallback xmlns="">
          <p:sp>
            <p:nvSpPr>
              <p:cNvPr id="18" name="TextBox 17">
                <a:extLst>
                  <a:ext uri="{FF2B5EF4-FFF2-40B4-BE49-F238E27FC236}">
                    <a16:creationId xmlns:a16="http://schemas.microsoft.com/office/drawing/2014/main" id="{27419C16-A57E-4320-AAE5-42F118B8BA03}"/>
                  </a:ext>
                </a:extLst>
              </p:cNvPr>
              <p:cNvSpPr txBox="1">
                <a:spLocks noRot="1" noChangeAspect="1" noMove="1" noResize="1" noEditPoints="1" noAdjustHandles="1" noChangeArrowheads="1" noChangeShapeType="1" noTextEdit="1"/>
              </p:cNvSpPr>
              <p:nvPr/>
            </p:nvSpPr>
            <p:spPr>
              <a:xfrm>
                <a:off x="8901709" y="1675452"/>
                <a:ext cx="910827"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5AEEA4-DF1E-4BF7-98F6-0270471438A4}"/>
                  </a:ext>
                </a:extLst>
              </p:cNvPr>
              <p:cNvSpPr txBox="1"/>
              <p:nvPr/>
            </p:nvSpPr>
            <p:spPr>
              <a:xfrm>
                <a:off x="10747171" y="1486169"/>
                <a:ext cx="910827"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700" b="1" i="1" dirty="0" smtClean="0">
                              <a:latin typeface="Cambria Math" panose="02040503050406030204" pitchFamily="18" charset="0"/>
                              <a:cs typeface="#9Slide07 Baloo Tamma" panose="03080902040302020200" pitchFamily="66" charset="0"/>
                            </a:rPr>
                          </m:ctrlPr>
                        </m:fPr>
                        <m:num>
                          <m:r>
                            <a:rPr lang="en-US" sz="2700" b="1" i="1" dirty="0" smtClean="0">
                              <a:latin typeface="Cambria Math" panose="02040503050406030204" pitchFamily="18" charset="0"/>
                              <a:cs typeface="#9Slide07 Baloo Tamma" panose="03080902040302020200" pitchFamily="66" charset="0"/>
                            </a:rPr>
                            <m:t>𝟏</m:t>
                          </m:r>
                        </m:num>
                        <m:den>
                          <m:r>
                            <a:rPr lang="en-US" sz="2700" b="1" i="1" dirty="0" smtClean="0">
                              <a:latin typeface="Cambria Math" panose="02040503050406030204" pitchFamily="18" charset="0"/>
                              <a:cs typeface="#9Slide07 Baloo Tamma" panose="03080902040302020200" pitchFamily="66" charset="0"/>
                            </a:rPr>
                            <m:t>𝟏𝟎𝟎</m:t>
                          </m:r>
                        </m:den>
                      </m:f>
                    </m:oMath>
                  </m:oMathPara>
                </a14:m>
                <a:endParaRPr lang="en-US" sz="2700" b="1" dirty="0">
                  <a:cs typeface="#9Slide07 Baloo Tamma" panose="03080902040302020200" pitchFamily="66" charset="0"/>
                </a:endParaRPr>
              </a:p>
            </p:txBody>
          </p:sp>
        </mc:Choice>
        <mc:Fallback xmlns="">
          <p:sp>
            <p:nvSpPr>
              <p:cNvPr id="19" name="TextBox 18">
                <a:extLst>
                  <a:ext uri="{FF2B5EF4-FFF2-40B4-BE49-F238E27FC236}">
                    <a16:creationId xmlns:a16="http://schemas.microsoft.com/office/drawing/2014/main" id="{AA5AEEA4-DF1E-4BF7-98F6-0270471438A4}"/>
                  </a:ext>
                </a:extLst>
              </p:cNvPr>
              <p:cNvSpPr txBox="1">
                <a:spLocks noRot="1" noChangeAspect="1" noMove="1" noResize="1" noEditPoints="1" noAdjustHandles="1" noChangeArrowheads="1" noChangeShapeType="1" noTextEdit="1"/>
              </p:cNvSpPr>
              <p:nvPr/>
            </p:nvSpPr>
            <p:spPr>
              <a:xfrm>
                <a:off x="10747171" y="1486169"/>
                <a:ext cx="910827" cy="901785"/>
              </a:xfrm>
              <a:prstGeom prst="rect">
                <a:avLst/>
              </a:prstGeom>
              <a:blipFill>
                <a:blip r:embed="rId17"/>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E90429DE-9AF3-44C5-AF10-933B5A280E4D}"/>
              </a:ext>
            </a:extLst>
          </p:cNvPr>
          <p:cNvGrpSpPr/>
          <p:nvPr/>
        </p:nvGrpSpPr>
        <p:grpSpPr>
          <a:xfrm>
            <a:off x="6611910" y="3528090"/>
            <a:ext cx="5482674" cy="1497692"/>
            <a:chOff x="2297372" y="261040"/>
            <a:chExt cx="7436150" cy="1497692"/>
          </a:xfrm>
        </p:grpSpPr>
        <p:sp>
          <p:nvSpPr>
            <p:cNvPr id="22" name="Rectangle: Rounded Corners 21">
              <a:extLst>
                <a:ext uri="{FF2B5EF4-FFF2-40B4-BE49-F238E27FC236}">
                  <a16:creationId xmlns:a16="http://schemas.microsoft.com/office/drawing/2014/main" id="{E70A024D-DAB7-4EC6-B0A0-C50E471D16DA}"/>
                </a:ext>
              </a:extLst>
            </p:cNvPr>
            <p:cNvSpPr/>
            <p:nvPr/>
          </p:nvSpPr>
          <p:spPr>
            <a:xfrm>
              <a:off x="2431969" y="261040"/>
              <a:ext cx="7301553" cy="1378424"/>
            </a:xfrm>
            <a:prstGeom prst="roundRect">
              <a:avLst/>
            </a:prstGeom>
            <a:pattFill prst="ltUpDiag">
              <a:fgClr>
                <a:srgbClr val="FBA095"/>
              </a:fgClr>
              <a:bgClr>
                <a:schemeClr val="bg1"/>
              </a:bgClr>
            </a:pattFill>
            <a:ln w="28575">
              <a:solidFill>
                <a:srgbClr val="FB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F0ECA20-78E3-4754-9720-2B7D29FBB4F1}"/>
                </a:ext>
              </a:extLst>
            </p:cNvPr>
            <p:cNvSpPr/>
            <p:nvPr/>
          </p:nvSpPr>
          <p:spPr>
            <a:xfrm>
              <a:off x="2297372" y="380308"/>
              <a:ext cx="7301553" cy="1378424"/>
            </a:xfrm>
            <a:prstGeom prst="roundRect">
              <a:avLst/>
            </a:prstGeom>
            <a:solidFill>
              <a:srgbClr val="FDEDEF"/>
            </a:solidFill>
            <a:ln w="28575">
              <a:solidFill>
                <a:srgbClr val="FB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7663CB7-86FD-4EEB-82C4-EA07163585C1}"/>
                </a:ext>
              </a:extLst>
            </p:cNvPr>
            <p:cNvSpPr txBox="1"/>
            <p:nvPr/>
          </p:nvSpPr>
          <p:spPr>
            <a:xfrm>
              <a:off x="3132211" y="646560"/>
              <a:ext cx="4541628" cy="954107"/>
            </a:xfrm>
            <a:prstGeom prst="rect">
              <a:avLst/>
            </a:prstGeom>
            <a:noFill/>
          </p:spPr>
          <p:txBody>
            <a:bodyPr wrap="none" rtlCol="0">
              <a:spAutoFit/>
            </a:bodyPr>
            <a:lstStyle/>
            <a:p>
              <a:r>
                <a:rPr lang="en-US" sz="2800" dirty="0" err="1">
                  <a:solidFill>
                    <a:srgbClr val="EA5B6E"/>
                  </a:solidFill>
                  <a:latin typeface="#9Slide07 Baloo Tamma" panose="03080902040302020200" pitchFamily="66" charset="0"/>
                  <a:cs typeface="#9Slide07 Baloo Tamma" panose="03080902040302020200" pitchFamily="66" charset="0"/>
                </a:rPr>
                <a:t>Khi</a:t>
              </a:r>
              <a:r>
                <a:rPr lang="en-US" sz="2800" dirty="0">
                  <a:solidFill>
                    <a:srgbClr val="EA5B6E"/>
                  </a:solidFill>
                  <a:latin typeface="#9Slide07 Baloo Tamma" panose="03080902040302020200" pitchFamily="66" charset="0"/>
                  <a:cs typeface="#9Slide07 Baloo Tamma" panose="03080902040302020200" pitchFamily="66" charset="0"/>
                </a:rPr>
                <a:t> </a:t>
              </a:r>
              <a:r>
                <a:rPr lang="en-US" sz="2800" dirty="0" err="1">
                  <a:solidFill>
                    <a:srgbClr val="EA5B6E"/>
                  </a:solidFill>
                  <a:latin typeface="#9Slide07 Baloo Tamma" panose="03080902040302020200" pitchFamily="66" charset="0"/>
                  <a:cs typeface="#9Slide07 Baloo Tamma" panose="03080902040302020200" pitchFamily="66" charset="0"/>
                </a:rPr>
                <a:t>đo</a:t>
              </a:r>
              <a:r>
                <a:rPr lang="en-US" sz="2800" dirty="0">
                  <a:solidFill>
                    <a:srgbClr val="EA5B6E"/>
                  </a:solidFill>
                  <a:latin typeface="#9Slide07 Baloo Tamma" panose="03080902040302020200" pitchFamily="66" charset="0"/>
                  <a:cs typeface="#9Slide07 Baloo Tamma" panose="03080902040302020200" pitchFamily="66" charset="0"/>
                </a:rPr>
                <a:t> </a:t>
              </a:r>
              <a:r>
                <a:rPr lang="en-US" sz="2800" dirty="0" err="1">
                  <a:solidFill>
                    <a:srgbClr val="EA5B6E"/>
                  </a:solidFill>
                  <a:latin typeface="#9Slide07 Baloo Tamma" panose="03080902040302020200" pitchFamily="66" charset="0"/>
                  <a:cs typeface="#9Slide07 Baloo Tamma" panose="03080902040302020200" pitchFamily="66" charset="0"/>
                </a:rPr>
                <a:t>diện</a:t>
              </a:r>
              <a:r>
                <a:rPr lang="en-US" sz="2800" dirty="0">
                  <a:solidFill>
                    <a:srgbClr val="EA5B6E"/>
                  </a:solidFill>
                  <a:latin typeface="#9Slide07 Baloo Tamma" panose="03080902040302020200" pitchFamily="66" charset="0"/>
                  <a:cs typeface="#9Slide07 Baloo Tamma" panose="03080902040302020200" pitchFamily="66" charset="0"/>
                </a:rPr>
                <a:t> </a:t>
              </a:r>
              <a:r>
                <a:rPr lang="en-US" sz="2800" dirty="0" err="1">
                  <a:solidFill>
                    <a:srgbClr val="EA5B6E"/>
                  </a:solidFill>
                  <a:latin typeface="#9Slide07 Baloo Tamma" panose="03080902040302020200" pitchFamily="66" charset="0"/>
                  <a:cs typeface="#9Slide07 Baloo Tamma" panose="03080902040302020200" pitchFamily="66" charset="0"/>
                </a:rPr>
                <a:t>tích</a:t>
              </a:r>
              <a:r>
                <a:rPr lang="en-US" sz="2800" dirty="0">
                  <a:solidFill>
                    <a:srgbClr val="EA5B6E"/>
                  </a:solidFill>
                  <a:latin typeface="#9Slide07 Baloo Tamma" panose="03080902040302020200" pitchFamily="66" charset="0"/>
                  <a:cs typeface="#9Slide07 Baloo Tamma" panose="03080902040302020200" pitchFamily="66" charset="0"/>
                </a:rPr>
                <a:t> </a:t>
              </a:r>
              <a:r>
                <a:rPr lang="en-US" sz="2800" dirty="0" err="1">
                  <a:solidFill>
                    <a:srgbClr val="EA5B6E"/>
                  </a:solidFill>
                  <a:latin typeface="#9Slide07 Baloo Tamma" panose="03080902040302020200" pitchFamily="66" charset="0"/>
                  <a:cs typeface="#9Slide07 Baloo Tamma" panose="03080902040302020200" pitchFamily="66" charset="0"/>
                </a:rPr>
                <a:t>ruộng</a:t>
              </a:r>
              <a:r>
                <a:rPr lang="en-US" sz="2800" dirty="0">
                  <a:solidFill>
                    <a:srgbClr val="EA5B6E"/>
                  </a:solidFill>
                  <a:latin typeface="#9Slide07 Baloo Tamma" panose="03080902040302020200" pitchFamily="66" charset="0"/>
                  <a:cs typeface="#9Slide07 Baloo Tamma" panose="03080902040302020200" pitchFamily="66" charset="0"/>
                </a:rPr>
                <a:t> </a:t>
              </a:r>
              <a:r>
                <a:rPr lang="en-US" sz="2800" dirty="0" err="1">
                  <a:solidFill>
                    <a:srgbClr val="EA5B6E"/>
                  </a:solidFill>
                  <a:latin typeface="#9Slide07 Baloo Tamma" panose="03080902040302020200" pitchFamily="66" charset="0"/>
                  <a:cs typeface="#9Slide07 Baloo Tamma" panose="03080902040302020200" pitchFamily="66" charset="0"/>
                </a:rPr>
                <a:t>đất</a:t>
              </a:r>
              <a:r>
                <a:rPr lang="en-US" sz="2800" dirty="0">
                  <a:solidFill>
                    <a:srgbClr val="EA5B6E"/>
                  </a:solidFill>
                  <a:latin typeface="#9Slide07 Baloo Tamma" panose="03080902040302020200" pitchFamily="66" charset="0"/>
                  <a:cs typeface="#9Slide07 Baloo Tamma" panose="03080902040302020200" pitchFamily="66" charset="0"/>
                </a:rPr>
                <a:t>, </a:t>
              </a:r>
            </a:p>
            <a:p>
              <a:r>
                <a:rPr lang="en-US" sz="2800" dirty="0">
                  <a:solidFill>
                    <a:srgbClr val="EA5B6E"/>
                  </a:solidFill>
                  <a:latin typeface="#9Slide07 Baloo Tamma" panose="03080902040302020200" pitchFamily="66" charset="0"/>
                  <a:cs typeface="#9Slide07 Baloo Tamma" panose="03080902040302020200" pitchFamily="66" charset="0"/>
                </a:rPr>
                <a:t>ng</a:t>
              </a:r>
              <a:r>
                <a:rPr lang="vi-VN" sz="2800" dirty="0">
                  <a:solidFill>
                    <a:srgbClr val="EA5B6E"/>
                  </a:solidFill>
                  <a:latin typeface="#9Slide07 Baloo Tamma" panose="03080902040302020200" pitchFamily="66" charset="0"/>
                  <a:cs typeface="#9Slide07 Baloo Tamma" panose="03080902040302020200" pitchFamily="66" charset="0"/>
                </a:rPr>
                <a:t>ư</a:t>
              </a:r>
              <a:r>
                <a:rPr lang="en-US" sz="2800" dirty="0" err="1">
                  <a:solidFill>
                    <a:srgbClr val="EA5B6E"/>
                  </a:solidFill>
                  <a:latin typeface="#9Slide07 Baloo Tamma" panose="03080902040302020200" pitchFamily="66" charset="0"/>
                  <a:cs typeface="#9Slide07 Baloo Tamma" panose="03080902040302020200" pitchFamily="66" charset="0"/>
                </a:rPr>
                <a:t>ời</a:t>
              </a:r>
              <a:r>
                <a:rPr lang="en-US" sz="2800" dirty="0">
                  <a:solidFill>
                    <a:srgbClr val="EA5B6E"/>
                  </a:solidFill>
                  <a:latin typeface="#9Slide07 Baloo Tamma" panose="03080902040302020200" pitchFamily="66" charset="0"/>
                  <a:cs typeface="#9Slide07 Baloo Tamma" panose="03080902040302020200" pitchFamily="66" charset="0"/>
                </a:rPr>
                <a:t> ta </a:t>
              </a:r>
              <a:r>
                <a:rPr lang="en-US" sz="2800" dirty="0" err="1">
                  <a:solidFill>
                    <a:srgbClr val="EA5B6E"/>
                  </a:solidFill>
                  <a:latin typeface="#9Slide07 Baloo Tamma" panose="03080902040302020200" pitchFamily="66" charset="0"/>
                  <a:cs typeface="#9Slide07 Baloo Tamma" panose="03080902040302020200" pitchFamily="66" charset="0"/>
                </a:rPr>
                <a:t>dùng</a:t>
              </a:r>
              <a:r>
                <a:rPr lang="en-US" sz="2800" dirty="0">
                  <a:solidFill>
                    <a:srgbClr val="EA5B6E"/>
                  </a:solidFill>
                  <a:latin typeface="#9Slide07 Baloo Tamma" panose="03080902040302020200" pitchFamily="66" charset="0"/>
                  <a:cs typeface="#9Slide07 Baloo Tamma" panose="03080902040302020200" pitchFamily="66" charset="0"/>
                </a:rPr>
                <a:t> đ</a:t>
              </a:r>
              <a:r>
                <a:rPr lang="vi-VN" sz="2800" dirty="0">
                  <a:solidFill>
                    <a:srgbClr val="EA5B6E"/>
                  </a:solidFill>
                  <a:latin typeface="#9Slide07 Baloo Tamma" panose="03080902040302020200" pitchFamily="66" charset="0"/>
                  <a:cs typeface="#9Slide07 Baloo Tamma" panose="03080902040302020200" pitchFamily="66" charset="0"/>
                </a:rPr>
                <a:t>ơ</a:t>
              </a:r>
              <a:r>
                <a:rPr lang="en-US" sz="2800" dirty="0">
                  <a:solidFill>
                    <a:srgbClr val="EA5B6E"/>
                  </a:solidFill>
                  <a:latin typeface="#9Slide07 Baloo Tamma" panose="03080902040302020200" pitchFamily="66" charset="0"/>
                  <a:cs typeface="#9Slide07 Baloo Tamma" panose="03080902040302020200" pitchFamily="66" charset="0"/>
                </a:rPr>
                <a:t>n </a:t>
              </a:r>
              <a:r>
                <a:rPr lang="en-US" sz="2800" dirty="0" err="1">
                  <a:solidFill>
                    <a:srgbClr val="EA5B6E"/>
                  </a:solidFill>
                  <a:latin typeface="#9Slide07 Baloo Tamma" panose="03080902040302020200" pitchFamily="66" charset="0"/>
                  <a:cs typeface="#9Slide07 Baloo Tamma" panose="03080902040302020200" pitchFamily="66" charset="0"/>
                </a:rPr>
                <a:t>vị</a:t>
              </a:r>
              <a:r>
                <a:rPr lang="en-US" sz="2800" dirty="0">
                  <a:solidFill>
                    <a:srgbClr val="EA5B6E"/>
                  </a:solidFill>
                  <a:latin typeface="#9Slide07 Baloo Tamma" panose="03080902040302020200" pitchFamily="66" charset="0"/>
                  <a:cs typeface="#9Slide07 Baloo Tamma" panose="03080902040302020200" pitchFamily="66" charset="0"/>
                </a:rPr>
                <a:t> </a:t>
              </a:r>
              <a:r>
                <a:rPr lang="en-US" sz="2800" dirty="0" err="1">
                  <a:solidFill>
                    <a:srgbClr val="EA5B6E"/>
                  </a:solidFill>
                  <a:latin typeface="#9Slide07 Baloo Tamma" panose="03080902040302020200" pitchFamily="66" charset="0"/>
                  <a:cs typeface="#9Slide07 Baloo Tamma" panose="03080902040302020200" pitchFamily="66" charset="0"/>
                </a:rPr>
                <a:t>gì</a:t>
              </a:r>
              <a:r>
                <a:rPr lang="en-US" sz="2800" dirty="0">
                  <a:solidFill>
                    <a:srgbClr val="EA5B6E"/>
                  </a:solidFill>
                  <a:latin typeface="#9Slide07 Baloo Tamma" panose="03080902040302020200" pitchFamily="66" charset="0"/>
                  <a:cs typeface="#9Slide07 Baloo Tamma" panose="03080902040302020200" pitchFamily="66" charset="0"/>
                </a:rPr>
                <a:t>?</a:t>
              </a:r>
            </a:p>
          </p:txBody>
        </p:sp>
      </p:grpSp>
      <p:pic>
        <p:nvPicPr>
          <p:cNvPr id="20" name="Picture 19">
            <a:extLst>
              <a:ext uri="{FF2B5EF4-FFF2-40B4-BE49-F238E27FC236}">
                <a16:creationId xmlns:a16="http://schemas.microsoft.com/office/drawing/2014/main" id="{9739405D-1101-4F7F-9586-41F1FAF250B1}"/>
              </a:ext>
            </a:extLst>
          </p:cNvPr>
          <p:cNvPicPr>
            <a:picLocks noChangeAspect="1"/>
          </p:cNvPicPr>
          <p:nvPr/>
        </p:nvPicPr>
        <p:blipFill rotWithShape="1">
          <a:blip r:embed="rId18">
            <a:extLst>
              <a:ext uri="{BEBA8EAE-BF5A-486C-A8C5-ECC9F3942E4B}">
                <a14:imgProps xmlns:a14="http://schemas.microsoft.com/office/drawing/2010/main">
                  <a14:imgLayer r:embed="rId19">
                    <a14:imgEffect>
                      <a14:backgroundRemoval t="17593" b="81713" l="10946" r="37703">
                        <a14:foregroundMark x1="26081" y1="23148" x2="26081" y2="23148"/>
                        <a14:foregroundMark x1="24054" y1="17824" x2="24054" y2="17824"/>
                        <a14:foregroundMark x1="23919" y1="30787" x2="23919" y2="30787"/>
                        <a14:foregroundMark x1="12162" y1="67130" x2="12162" y2="67130"/>
                        <a14:foregroundMark x1="37703" y1="67130" x2="37703" y2="67130"/>
                        <a14:foregroundMark x1="24865" y1="81713" x2="24865" y2="81713"/>
                        <a14:foregroundMark x1="10946" y1="66898" x2="10946" y2="66898"/>
                        <a14:foregroundMark x1="25270" y1="74769" x2="23784" y2="76389"/>
                      </a14:backgroundRemoval>
                    </a14:imgEffect>
                  </a14:imgLayer>
                </a14:imgProps>
              </a:ext>
              <a:ext uri="{28A0092B-C50C-407E-A947-70E740481C1C}">
                <a14:useLocalDpi xmlns:a14="http://schemas.microsoft.com/office/drawing/2010/main" val="0"/>
              </a:ext>
            </a:extLst>
          </a:blip>
          <a:srcRect l="10372" t="33369" r="60778" b="21486"/>
          <a:stretch/>
        </p:blipFill>
        <p:spPr>
          <a:xfrm>
            <a:off x="10634274" y="5537665"/>
            <a:ext cx="1460310" cy="1333983"/>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75FAEC2-47A7-42A1-97BF-4C63E0BACB4C}"/>
                  </a:ext>
                </a:extLst>
              </p:cNvPr>
              <p:cNvSpPr txBox="1"/>
              <p:nvPr/>
            </p:nvSpPr>
            <p:spPr>
              <a:xfrm>
                <a:off x="7889332" y="5619881"/>
                <a:ext cx="1366080" cy="584775"/>
              </a:xfrm>
              <a:prstGeom prst="rect">
                <a:avLst/>
              </a:prstGeom>
              <a:solidFill>
                <a:schemeClr val="bg1"/>
              </a:solidFill>
            </p:spPr>
            <p:txBody>
              <a:bodyPr wrap="none" rtlCol="0">
                <a:spAutoFit/>
              </a:bodyPr>
              <a:lstStyle/>
              <a:p>
                <a14:m>
                  <m:oMath xmlns:m="http://schemas.openxmlformats.org/officeDocument/2006/math">
                    <m:r>
                      <a:rPr lang="en-US" sz="3200" b="1" i="1" smtClean="0">
                        <a:latin typeface="Cambria Math" panose="02040503050406030204" pitchFamily="18" charset="0"/>
                        <a:ea typeface="Cambria Math" panose="02040503050406030204" pitchFamily="18" charset="0"/>
                        <a:cs typeface="#9Slide07 Baloo Tamma" panose="03080902040302020200" pitchFamily="66" charset="0"/>
                      </a:rPr>
                      <m:t>𝟏𝟎𝟎</m:t>
                    </m:r>
                  </m:oMath>
                </a14:m>
                <a:r>
                  <a:rPr lang="en-US" sz="3200" b="1" dirty="0">
                    <a:latin typeface="Cambria Math" panose="02040503050406030204" pitchFamily="18" charset="0"/>
                    <a:ea typeface="Cambria Math" panose="02040503050406030204" pitchFamily="18" charset="0"/>
                    <a:cs typeface="#9Slide07 Baloo Tamma" panose="03080902040302020200" pitchFamily="66" charset="0"/>
                  </a:rPr>
                  <a:t>00</a:t>
                </a:r>
              </a:p>
            </p:txBody>
          </p:sp>
        </mc:Choice>
        <mc:Fallback xmlns="">
          <p:sp>
            <p:nvSpPr>
              <p:cNvPr id="25" name="TextBox 24">
                <a:extLst>
                  <a:ext uri="{FF2B5EF4-FFF2-40B4-BE49-F238E27FC236}">
                    <a16:creationId xmlns:a16="http://schemas.microsoft.com/office/drawing/2014/main" id="{675FAEC2-47A7-42A1-97BF-4C63E0BACB4C}"/>
                  </a:ext>
                </a:extLst>
              </p:cNvPr>
              <p:cNvSpPr txBox="1">
                <a:spLocks noRot="1" noChangeAspect="1" noMove="1" noResize="1" noEditPoints="1" noAdjustHandles="1" noChangeArrowheads="1" noChangeShapeType="1" noTextEdit="1"/>
              </p:cNvSpPr>
              <p:nvPr/>
            </p:nvSpPr>
            <p:spPr>
              <a:xfrm>
                <a:off x="7889332" y="5619881"/>
                <a:ext cx="1366080" cy="584775"/>
              </a:xfrm>
              <a:prstGeom prst="rect">
                <a:avLst/>
              </a:prstGeom>
              <a:blipFill>
                <a:blip r:embed="rId20"/>
                <a:stretch>
                  <a:fillRect t="-13542" r="-12054" b="-33333"/>
                </a:stretch>
              </a:blipFill>
            </p:spPr>
            <p:txBody>
              <a:bodyPr/>
              <a:lstStyle/>
              <a:p>
                <a:r>
                  <a:rPr lang="en-US">
                    <a:noFill/>
                  </a:rPr>
                  <a:t> </a:t>
                </a:r>
              </a:p>
            </p:txBody>
          </p:sp>
        </mc:Fallback>
      </mc:AlternateContent>
    </p:spTree>
    <p:extLst>
      <p:ext uri="{BB962C8B-B14F-4D97-AF65-F5344CB8AC3E}">
        <p14:creationId xmlns:p14="http://schemas.microsoft.com/office/powerpoint/2010/main" val="317377881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14:presetBounceEnd="64000">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14:bounceEnd="64000">
                                          <p:cBhvr additive="base">
                                            <p:cTn id="91" dur="75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92" dur="750" fill="hold"/>
                                            <p:tgtEl>
                                              <p:spTgt spid="21"/>
                                            </p:tgtEl>
                                            <p:attrNameLst>
                                              <p:attrName>ppt_y</p:attrName>
                                            </p:attrNameLst>
                                          </p:cBhvr>
                                          <p:tavLst>
                                            <p:tav tm="0">
                                              <p:val>
                                                <p:strVal val="1+#ppt_h/2"/>
                                              </p:val>
                                            </p:tav>
                                            <p:tav tm="100000">
                                              <p:val>
                                                <p:strVal val="#ppt_y"/>
                                              </p:val>
                                            </p:tav>
                                          </p:tavLst>
                                        </p:anim>
                                      </p:childTnLst>
                                    </p:cTn>
                                  </p:par>
                                </p:childTnLst>
                              </p:cTn>
                            </p:par>
                            <p:par>
                              <p:cTn id="93" fill="hold">
                                <p:stCondLst>
                                  <p:cond delay="750"/>
                                </p:stCondLst>
                                <p:childTnLst>
                                  <p:par>
                                    <p:cTn id="94" presetID="42" presetClass="entr" presetSubtype="0"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750"/>
                                            <p:tgtEl>
                                              <p:spTgt spid="20"/>
                                            </p:tgtEl>
                                          </p:cBhvr>
                                        </p:animEffect>
                                        <p:anim calcmode="lin" valueType="num">
                                          <p:cBhvr>
                                            <p:cTn id="97" dur="750" fill="hold"/>
                                            <p:tgtEl>
                                              <p:spTgt spid="20"/>
                                            </p:tgtEl>
                                            <p:attrNameLst>
                                              <p:attrName>ppt_x</p:attrName>
                                            </p:attrNameLst>
                                          </p:cBhvr>
                                          <p:tavLst>
                                            <p:tav tm="0">
                                              <p:val>
                                                <p:strVal val="#ppt_x"/>
                                              </p:val>
                                            </p:tav>
                                            <p:tav tm="100000">
                                              <p:val>
                                                <p:strVal val="#ppt_x"/>
                                              </p:val>
                                            </p:tav>
                                          </p:tavLst>
                                        </p:anim>
                                        <p:anim calcmode="lin" valueType="num">
                                          <p:cBhvr>
                                            <p:cTn id="9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03" dur="500"/>
                                            <p:tgtEl>
                                              <p:spTgt spid="10">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08" dur="500"/>
                                            <p:tgtEl>
                                              <p:spTgt spid="10">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fill="hold"/>
                                            <p:tgtEl>
                                              <p:spTgt spid="25"/>
                                            </p:tgtEl>
                                            <p:attrNameLst>
                                              <p:attrName>ppt_w</p:attrName>
                                            </p:attrNameLst>
                                          </p:cBhvr>
                                          <p:tavLst>
                                            <p:tav tm="0">
                                              <p:val>
                                                <p:fltVal val="0"/>
                                              </p:val>
                                            </p:tav>
                                            <p:tav tm="100000">
                                              <p:val>
                                                <p:strVal val="#ppt_w"/>
                                              </p:val>
                                            </p:tav>
                                          </p:tavLst>
                                        </p:anim>
                                        <p:anim calcmode="lin" valueType="num">
                                          <p:cBhvr>
                                            <p:cTn id="114" dur="500" fill="hold"/>
                                            <p:tgtEl>
                                              <p:spTgt spid="25"/>
                                            </p:tgtEl>
                                            <p:attrNameLst>
                                              <p:attrName>ppt_h</p:attrName>
                                            </p:attrNameLst>
                                          </p:cBhvr>
                                          <p:tavLst>
                                            <p:tav tm="0">
                                              <p:val>
                                                <p:fltVal val="0"/>
                                              </p:val>
                                            </p:tav>
                                            <p:tav tm="100000">
                                              <p:val>
                                                <p:strVal val="#ppt_h"/>
                                              </p:val>
                                            </p:tav>
                                          </p:tavLst>
                                        </p:anim>
                                        <p:animEffect transition="in" filter="fade">
                                          <p:cBhvr>
                                            <p:cTn id="1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uiExpand="1" build="p"/>
          <p:bldP spid="8" grpId="0"/>
          <p:bldP spid="11" grpId="0"/>
          <p:bldP spid="12" grpId="0"/>
          <p:bldP spid="13" grpId="0"/>
          <p:bldP spid="14" grpId="0"/>
          <p:bldP spid="15" grpId="0"/>
          <p:bldP spid="16" grpId="0"/>
          <p:bldP spid="17" grpId="0"/>
          <p:bldP spid="18" grpId="0"/>
          <p:bldP spid="19" grpId="0"/>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750" fill="hold"/>
                                            <p:tgtEl>
                                              <p:spTgt spid="21"/>
                                            </p:tgtEl>
                                            <p:attrNameLst>
                                              <p:attrName>ppt_x</p:attrName>
                                            </p:attrNameLst>
                                          </p:cBhvr>
                                          <p:tavLst>
                                            <p:tav tm="0">
                                              <p:val>
                                                <p:strVal val="#ppt_x"/>
                                              </p:val>
                                            </p:tav>
                                            <p:tav tm="100000">
                                              <p:val>
                                                <p:strVal val="#ppt_x"/>
                                              </p:val>
                                            </p:tav>
                                          </p:tavLst>
                                        </p:anim>
                                        <p:anim calcmode="lin" valueType="num">
                                          <p:cBhvr additive="base">
                                            <p:cTn id="92" dur="750" fill="hold"/>
                                            <p:tgtEl>
                                              <p:spTgt spid="21"/>
                                            </p:tgtEl>
                                            <p:attrNameLst>
                                              <p:attrName>ppt_y</p:attrName>
                                            </p:attrNameLst>
                                          </p:cBhvr>
                                          <p:tavLst>
                                            <p:tav tm="0">
                                              <p:val>
                                                <p:strVal val="1+#ppt_h/2"/>
                                              </p:val>
                                            </p:tav>
                                            <p:tav tm="100000">
                                              <p:val>
                                                <p:strVal val="#ppt_y"/>
                                              </p:val>
                                            </p:tav>
                                          </p:tavLst>
                                        </p:anim>
                                      </p:childTnLst>
                                    </p:cTn>
                                  </p:par>
                                </p:childTnLst>
                              </p:cTn>
                            </p:par>
                            <p:par>
                              <p:cTn id="93" fill="hold">
                                <p:stCondLst>
                                  <p:cond delay="750"/>
                                </p:stCondLst>
                                <p:childTnLst>
                                  <p:par>
                                    <p:cTn id="94" presetID="42" presetClass="entr" presetSubtype="0" fill="hold" nodeType="after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750"/>
                                            <p:tgtEl>
                                              <p:spTgt spid="20"/>
                                            </p:tgtEl>
                                          </p:cBhvr>
                                        </p:animEffect>
                                        <p:anim calcmode="lin" valueType="num">
                                          <p:cBhvr>
                                            <p:cTn id="97" dur="750" fill="hold"/>
                                            <p:tgtEl>
                                              <p:spTgt spid="20"/>
                                            </p:tgtEl>
                                            <p:attrNameLst>
                                              <p:attrName>ppt_x</p:attrName>
                                            </p:attrNameLst>
                                          </p:cBhvr>
                                          <p:tavLst>
                                            <p:tav tm="0">
                                              <p:val>
                                                <p:strVal val="#ppt_x"/>
                                              </p:val>
                                            </p:tav>
                                            <p:tav tm="100000">
                                              <p:val>
                                                <p:strVal val="#ppt_x"/>
                                              </p:val>
                                            </p:tav>
                                          </p:tavLst>
                                        </p:anim>
                                        <p:anim calcmode="lin" valueType="num">
                                          <p:cBhvr>
                                            <p:cTn id="98"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03" dur="500"/>
                                            <p:tgtEl>
                                              <p:spTgt spid="10">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08" dur="500"/>
                                            <p:tgtEl>
                                              <p:spTgt spid="10">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p:cTn id="113" dur="500" fill="hold"/>
                                            <p:tgtEl>
                                              <p:spTgt spid="25"/>
                                            </p:tgtEl>
                                            <p:attrNameLst>
                                              <p:attrName>ppt_w</p:attrName>
                                            </p:attrNameLst>
                                          </p:cBhvr>
                                          <p:tavLst>
                                            <p:tav tm="0">
                                              <p:val>
                                                <p:fltVal val="0"/>
                                              </p:val>
                                            </p:tav>
                                            <p:tav tm="100000">
                                              <p:val>
                                                <p:strVal val="#ppt_w"/>
                                              </p:val>
                                            </p:tav>
                                          </p:tavLst>
                                        </p:anim>
                                        <p:anim calcmode="lin" valueType="num">
                                          <p:cBhvr>
                                            <p:cTn id="114" dur="500" fill="hold"/>
                                            <p:tgtEl>
                                              <p:spTgt spid="25"/>
                                            </p:tgtEl>
                                            <p:attrNameLst>
                                              <p:attrName>ppt_h</p:attrName>
                                            </p:attrNameLst>
                                          </p:cBhvr>
                                          <p:tavLst>
                                            <p:tav tm="0">
                                              <p:val>
                                                <p:fltVal val="0"/>
                                              </p:val>
                                            </p:tav>
                                            <p:tav tm="100000">
                                              <p:val>
                                                <p:strVal val="#ppt_h"/>
                                              </p:val>
                                            </p:tav>
                                          </p:tavLst>
                                        </p:anim>
                                        <p:animEffect transition="in" filter="fade">
                                          <p:cBhvr>
                                            <p:cTn id="1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uiExpand="1" build="p"/>
          <p:bldP spid="8" grpId="0"/>
          <p:bldP spid="11" grpId="0"/>
          <p:bldP spid="12" grpId="0"/>
          <p:bldP spid="13" grpId="0"/>
          <p:bldP spid="14" grpId="0"/>
          <p:bldP spid="15" grpId="0"/>
          <p:bldP spid="16" grpId="0"/>
          <p:bldP spid="17" grpId="0"/>
          <p:bldP spid="18" grpId="0"/>
          <p:bldP spid="19" grpId="0"/>
          <p:bldP spid="2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8DC364-8DC0-4E60-8624-54EA3F44F7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32" name="Picture 8" descr="Yellow Striped Wool Scarfscarves Shawls Single Stock Vector (Royalty Free)  588740915">
            <a:extLst>
              <a:ext uri="{FF2B5EF4-FFF2-40B4-BE49-F238E27FC236}">
                <a16:creationId xmlns:a16="http://schemas.microsoft.com/office/drawing/2014/main" id="{6A6D9B47-0703-4869-A6D6-364C40BD7E9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286" b="90000" l="10000" r="90000">
                        <a14:foregroundMark x1="54615" y1="9286" x2="54615" y2="9286"/>
                      </a14:backgroundRemoval>
                    </a14:imgEffect>
                  </a14:imgLayer>
                </a14:imgProps>
              </a:ext>
              <a:ext uri="{28A0092B-C50C-407E-A947-70E740481C1C}">
                <a14:useLocalDpi xmlns:a14="http://schemas.microsoft.com/office/drawing/2010/main" val="0"/>
              </a:ext>
            </a:extLst>
          </a:blip>
          <a:srcRect l="9290" t="4968" r="8770" b="14286"/>
          <a:stretch/>
        </p:blipFill>
        <p:spPr bwMode="auto">
          <a:xfrm>
            <a:off x="3499275" y="5207343"/>
            <a:ext cx="1126435" cy="11954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77791A3-161D-4F02-B475-91A2896ADEA6}"/>
              </a:ext>
            </a:extLst>
          </p:cNvPr>
          <p:cNvPicPr>
            <a:picLocks noChangeAspect="1"/>
          </p:cNvPicPr>
          <p:nvPr/>
        </p:nvPicPr>
        <p:blipFill rotWithShape="1">
          <a:blip r:embed="rId9">
            <a:extLst>
              <a:ext uri="{28A0092B-C50C-407E-A947-70E740481C1C}">
                <a14:useLocalDpi xmlns:a14="http://schemas.microsoft.com/office/drawing/2010/main" val="0"/>
              </a:ext>
            </a:extLst>
          </a:blip>
          <a:srcRect l="64640" t="9131" r="10733" b="19082"/>
          <a:stretch/>
        </p:blipFill>
        <p:spPr>
          <a:xfrm>
            <a:off x="4405392" y="284921"/>
            <a:ext cx="3002573" cy="4923183"/>
          </a:xfrm>
          <a:prstGeom prst="rect">
            <a:avLst/>
          </a:prstGeom>
        </p:spPr>
      </p:pic>
      <p:pic>
        <p:nvPicPr>
          <p:cNvPr id="10" name="Picture 9">
            <a:extLst>
              <a:ext uri="{FF2B5EF4-FFF2-40B4-BE49-F238E27FC236}">
                <a16:creationId xmlns:a16="http://schemas.microsoft.com/office/drawing/2014/main" id="{4177EC09-77EE-408A-AE08-B6A84F47B8C6}"/>
              </a:ext>
            </a:extLst>
          </p:cNvPr>
          <p:cNvPicPr>
            <a:picLocks noChangeAspect="1"/>
          </p:cNvPicPr>
          <p:nvPr/>
        </p:nvPicPr>
        <p:blipFill rotWithShape="1">
          <a:blip r:embed="rId10">
            <a:extLst>
              <a:ext uri="{28A0092B-C50C-407E-A947-70E740481C1C}">
                <a14:useLocalDpi xmlns:a14="http://schemas.microsoft.com/office/drawing/2010/main" val="0"/>
              </a:ext>
            </a:extLst>
          </a:blip>
          <a:srcRect l="64375" t="49444" r="978" b="19034"/>
          <a:stretch/>
        </p:blipFill>
        <p:spPr>
          <a:xfrm>
            <a:off x="7848600" y="3146494"/>
            <a:ext cx="4442760" cy="2273648"/>
          </a:xfrm>
          <a:prstGeom prst="rect">
            <a:avLst/>
          </a:prstGeom>
        </p:spPr>
      </p:pic>
      <p:pic>
        <p:nvPicPr>
          <p:cNvPr id="1042" name="vũng nước" descr="Charco de agua png » PNG Image">
            <a:extLst>
              <a:ext uri="{FF2B5EF4-FFF2-40B4-BE49-F238E27FC236}">
                <a16:creationId xmlns:a16="http://schemas.microsoft.com/office/drawing/2014/main" id="{74F64F41-F6BF-45F6-AE03-2F14D9299442}"/>
              </a:ext>
            </a:extLst>
          </p:cNvPr>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t="44480" r="-317" b="-1210"/>
          <a:stretch/>
        </p:blipFill>
        <p:spPr bwMode="auto">
          <a:xfrm>
            <a:off x="9318890" y="5131905"/>
            <a:ext cx="1311965" cy="4080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EB5DCF-7349-4620-B455-E17950FADA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364" b="94394" l="10000" r="90000">
                        <a14:foregroundMark x1="27027" y1="15303" x2="26351" y2="40606"/>
                        <a14:foregroundMark x1="20676" y1="12879" x2="23649" y2="23030"/>
                        <a14:foregroundMark x1="20676" y1="24091" x2="23919" y2="22273"/>
                        <a14:foregroundMark x1="32838" y1="21667" x2="32162" y2="24545"/>
                        <a14:foregroundMark x1="25811" y1="6364" x2="25811" y2="6364"/>
                        <a14:foregroundMark x1="20541" y1="57879" x2="20541" y2="66212"/>
                        <a14:foregroundMark x1="20541" y1="66212" x2="20541" y2="66212"/>
                        <a14:foregroundMark x1="31757" y1="75758" x2="31757" y2="75758"/>
                        <a14:foregroundMark x1="31351" y1="75606" x2="31351" y2="75606"/>
                        <a14:foregroundMark x1="31703" y1="72424" x2="31622" y2="69697"/>
                        <a14:foregroundMark x1="31757" y1="74242" x2="31703" y2="72424"/>
                        <a14:foregroundMark x1="40946" y1="76667" x2="41351" y2="77273"/>
                        <a14:foregroundMark x1="76081" y1="23485" x2="77027" y2="30909"/>
                        <a14:foregroundMark x1="66892" y1="23485" x2="62973" y2="30758"/>
                        <a14:foregroundMark x1="62973" y1="30758" x2="62973" y2="30909"/>
                        <a14:foregroundMark x1="36486" y1="76364" x2="43243" y2="78030"/>
                        <a14:foregroundMark x1="22703" y1="40303" x2="23649" y2="44848"/>
                        <a14:foregroundMark x1="53784" y1="85303" x2="53784" y2="85303"/>
                        <a14:foregroundMark x1="54189" y1="85606" x2="54189" y2="85606"/>
                        <a14:foregroundMark x1="53514" y1="85606" x2="53514" y2="85606"/>
                        <a14:foregroundMark x1="52568" y1="84242" x2="52568" y2="84242"/>
                        <a14:foregroundMark x1="63243" y1="89697" x2="63243" y2="89697"/>
                        <a14:backgroundMark x1="33784" y1="72424" x2="33784" y2="72424"/>
                        <a14:backgroundMark x1="66757" y1="74545" x2="66757" y2="74545"/>
                        <a14:backgroundMark x1="66757" y1="75000" x2="66757" y2="75000"/>
                        <a14:backgroundMark x1="53784" y1="84848" x2="53784" y2="84848"/>
                        <a14:backgroundMark x1="62973" y1="89091" x2="62973" y2="89091"/>
                        <a14:backgroundMark x1="59189" y1="23333" x2="59189" y2="23333"/>
                        <a14:backgroundMark x1="87568" y1="23485" x2="87568" y2="23485"/>
                        <a14:backgroundMark x1="48378" y1="80909" x2="48378" y2="80909"/>
                        <a14:backgroundMark x1="48649" y1="74848" x2="48649" y2="80606"/>
                        <a14:backgroundMark x1="47973" y1="79242" x2="47973" y2="84242"/>
                        <a14:backgroundMark x1="59324" y1="27424" x2="59324" y2="27424"/>
                        <a14:backgroundMark x1="63514" y1="89697" x2="63514" y2="89697"/>
                        <a14:backgroundMark x1="57432" y1="91061" x2="57432" y2="91061"/>
                        <a14:backgroundMark x1="53784" y1="85606" x2="53784" y2="85606"/>
                        <a14:backgroundMark x1="52568" y1="75303" x2="52297" y2="76667"/>
                        <a14:backgroundMark x1="54189" y1="73485" x2="52297" y2="74394"/>
                        <a14:backgroundMark x1="52297" y1="73485" x2="49324" y2="75303"/>
                        <a14:backgroundMark x1="69595" y1="84848" x2="69865" y2="90455"/>
                        <a14:backgroundMark x1="69054" y1="91970" x2="64865" y2="95303"/>
                      </a14:backgroundRemoval>
                    </a14:imgEffect>
                  </a14:imgLayer>
                </a14:imgProps>
              </a:ext>
              <a:ext uri="{28A0092B-C50C-407E-A947-70E740481C1C}">
                <a14:useLocalDpi xmlns:a14="http://schemas.microsoft.com/office/drawing/2010/main" val="0"/>
              </a:ext>
            </a:extLst>
          </a:blip>
          <a:srcRect l="50771" t="5261" r="9576" b="7864"/>
          <a:stretch/>
        </p:blipFill>
        <p:spPr>
          <a:xfrm>
            <a:off x="7116012" y="2688609"/>
            <a:ext cx="1973104" cy="3855472"/>
          </a:xfrm>
          <a:prstGeom prst="rect">
            <a:avLst/>
          </a:prstGeom>
        </p:spPr>
      </p:pic>
      <p:pic>
        <p:nvPicPr>
          <p:cNvPr id="1026" name="lon" descr="Hình ảnh Lon Lon Phim Hoạt Hình Rác Lon Minh Họa, Phim, Rác, Hoạt miễn phí  tải tập tin PNG PSDComment và Vector">
            <a:extLst>
              <a:ext uri="{FF2B5EF4-FFF2-40B4-BE49-F238E27FC236}">
                <a16:creationId xmlns:a16="http://schemas.microsoft.com/office/drawing/2014/main" id="{47DDA8D2-0783-4C23-86F6-A2DDCD0C9B61}"/>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33125" b="70938" l="15625" r="84844">
                        <a14:foregroundMark x1="25156" y1="39844" x2="22656" y2="53281"/>
                        <a14:foregroundMark x1="28438" y1="35469" x2="43169" y2="33406"/>
                        <a14:foregroundMark x1="21094" y1="59375" x2="32656" y2="63125"/>
                        <a14:foregroundMark x1="19531" y1="63594" x2="24063" y2="58281"/>
                        <a14:foregroundMark x1="17188" y1="59219" x2="17188" y2="59219"/>
                        <a14:foregroundMark x1="15937" y1="64375" x2="15937" y2="64375"/>
                        <a14:foregroundMark x1="18750" y1="55000" x2="35000" y2="55000"/>
                        <a14:foregroundMark x1="25156" y1="37188" x2="30000" y2="55000"/>
                        <a14:foregroundMark x1="37344" y1="70469" x2="47344" y2="70938"/>
                        <a14:foregroundMark x1="84531" y1="56719" x2="84375" y2="57656"/>
                        <a14:foregroundMark x1="84844" y1="52500" x2="84844" y2="52500"/>
                        <a14:foregroundMark x1="71094" y1="37031" x2="71094" y2="37031"/>
                        <a14:foregroundMark x1="33906" y1="40000" x2="36094" y2="44219"/>
                        <a14:foregroundMark x1="31719" y1="33125" x2="31719" y2="33125"/>
                        <a14:foregroundMark x1="35938" y1="46719" x2="35938" y2="46719"/>
                        <a14:foregroundMark x1="24063" y1="33281" x2="24063" y2="33281"/>
                        <a14:backgroundMark x1="43906" y1="33281" x2="43906" y2="33281"/>
                        <a14:backgroundMark x1="43281" y1="33281" x2="43281" y2="33281"/>
                        <a14:backgroundMark x1="42813" y1="33281" x2="42813" y2="33281"/>
                        <a14:backgroundMark x1="42344" y1="33125" x2="42344" y2="33125"/>
                        <a14:backgroundMark x1="44844" y1="33750" x2="43281" y2="33594"/>
                      </a14:backgroundRemoval>
                    </a14:imgEffect>
                  </a14:imgLayer>
                </a14:imgProps>
              </a:ext>
              <a:ext uri="{28A0092B-C50C-407E-A947-70E740481C1C}">
                <a14:useLocalDpi xmlns:a14="http://schemas.microsoft.com/office/drawing/2010/main" val="0"/>
              </a:ext>
            </a:extLst>
          </a:blip>
          <a:srcRect l="14130" t="30707" r="12174" b="25815"/>
          <a:stretch/>
        </p:blipFill>
        <p:spPr bwMode="auto">
          <a:xfrm>
            <a:off x="10673925" y="4972791"/>
            <a:ext cx="795129" cy="469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móc" descr="Hình ảnh Móc Treo Gỗ Giá Treo Phim Hoạt Hình Giá Treo Quần áo đồ Trang Trí  Treo, Móc áo, Móc Gỗ, Móc Treo Phim Hoạt Hình miễn phí tải tập tin">
            <a:extLst>
              <a:ext uri="{FF2B5EF4-FFF2-40B4-BE49-F238E27FC236}">
                <a16:creationId xmlns:a16="http://schemas.microsoft.com/office/drawing/2014/main" id="{093A1CA5-8DD6-461B-BB7D-D5B2E4D8596C}"/>
              </a:ext>
            </a:extLst>
          </p:cNvPr>
          <p:cNvPicPr>
            <a:picLocks noChangeAspect="1" noChangeArrowheads="1"/>
          </p:cNvPicPr>
          <p:nvPr/>
        </p:nvPicPr>
        <p:blipFill rotWithShape="1">
          <a:blip r:embed="rId16" cstate="hqprint">
            <a:extLst>
              <a:ext uri="{BEBA8EAE-BF5A-486C-A8C5-ECC9F3942E4B}">
                <a14:imgProps xmlns:a14="http://schemas.microsoft.com/office/drawing/2010/main">
                  <a14:imgLayer r:embed="rId17">
                    <a14:imgEffect>
                      <a14:backgroundRemoval t="10000" b="90000" l="1563" r="96354">
                        <a14:foregroundMark x1="5313" y1="66667" x2="5313" y2="66667"/>
                        <a14:foregroundMark x1="2500" y1="68125" x2="2500" y2="68125"/>
                        <a14:foregroundMark x1="96458" y1="69896" x2="96458" y2="69896"/>
                        <a14:foregroundMark x1="1987" y1="71630" x2="3542" y2="66146"/>
                        <a14:foregroundMark x1="21250" y1="68125" x2="21250" y2="68125"/>
                        <a14:backgroundMark x1="69792" y1="61146" x2="69792" y2="61146"/>
                        <a14:backgroundMark x1="70729" y1="61875" x2="70729" y2="61875"/>
                        <a14:backgroundMark x1="72500" y1="62187" x2="72500" y2="62187"/>
                        <a14:backgroundMark x1="73750" y1="63125" x2="73750" y2="63125"/>
                        <a14:backgroundMark x1="76250" y1="64167" x2="76250" y2="64167"/>
                        <a14:backgroundMark x1="78750" y1="65104" x2="78750" y2="65104"/>
                        <a14:backgroundMark x1="64792" y1="58438" x2="64792" y2="58438"/>
                        <a14:backgroundMark x1="1250" y1="72396" x2="3021" y2="73438"/>
                        <a14:backgroundMark x1="63750" y1="57917" x2="63750" y2="57917"/>
                      </a14:backgroundRemoval>
                    </a14:imgEffect>
                  </a14:imgLayer>
                </a14:imgProps>
              </a:ext>
              <a:ext uri="{28A0092B-C50C-407E-A947-70E740481C1C}">
                <a14:useLocalDpi xmlns:a14="http://schemas.microsoft.com/office/drawing/2010/main" val="0"/>
              </a:ext>
            </a:extLst>
          </a:blip>
          <a:srcRect t="22912" b="23864"/>
          <a:stretch/>
        </p:blipFill>
        <p:spPr bwMode="auto">
          <a:xfrm>
            <a:off x="10118821" y="3279013"/>
            <a:ext cx="1632544" cy="868917"/>
          </a:xfrm>
          <a:prstGeom prst="rect">
            <a:avLst/>
          </a:prstGeom>
          <a:noFill/>
          <a:extLst>
            <a:ext uri="{909E8E84-426E-40DD-AFC4-6F175D3DCCD1}">
              <a14:hiddenFill xmlns:a14="http://schemas.microsoft.com/office/drawing/2010/main">
                <a:solidFill>
                  <a:srgbClr val="FFFFFF"/>
                </a:solidFill>
              </a14:hiddenFill>
            </a:ext>
          </a:extLst>
        </p:spPr>
      </p:pic>
      <p:pic>
        <p:nvPicPr>
          <p:cNvPr id="8" name="khăn">
            <a:extLst>
              <a:ext uri="{FF2B5EF4-FFF2-40B4-BE49-F238E27FC236}">
                <a16:creationId xmlns:a16="http://schemas.microsoft.com/office/drawing/2014/main" id="{609415D3-3229-47D8-A750-30DD88ACD5A3}"/>
              </a:ext>
            </a:extLst>
          </p:cNvPr>
          <p:cNvPicPr>
            <a:picLocks noChangeAspect="1"/>
          </p:cNvPicPr>
          <p:nvPr/>
        </p:nvPicPr>
        <p:blipFill rotWithShape="1">
          <a:blip r:embed="rId18">
            <a:extLst>
              <a:ext uri="{28A0092B-C50C-407E-A947-70E740481C1C}">
                <a14:useLocalDpi xmlns:a14="http://schemas.microsoft.com/office/drawing/2010/main" val="0"/>
              </a:ext>
            </a:extLst>
          </a:blip>
          <a:srcRect t="45024" r="63867" b="4155"/>
          <a:stretch/>
        </p:blipFill>
        <p:spPr>
          <a:xfrm>
            <a:off x="0" y="3087757"/>
            <a:ext cx="4405393" cy="3485322"/>
          </a:xfrm>
          <a:prstGeom prst="rect">
            <a:avLst/>
          </a:prstGeom>
        </p:spPr>
      </p:pic>
      <p:pic>
        <p:nvPicPr>
          <p:cNvPr id="1034" name="tập chưa xếp" descr="Hình ảnh Sách Vở PNG, Vector, PSD, và biểu tượng để tải về miễn phí |  pngtree">
            <a:extLst>
              <a:ext uri="{FF2B5EF4-FFF2-40B4-BE49-F238E27FC236}">
                <a16:creationId xmlns:a16="http://schemas.microsoft.com/office/drawing/2014/main" id="{330D6FAF-B37C-44DC-BF2B-9C5D2D0AE8B9}"/>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10000" b="90000" l="10000" r="90000">
                        <a14:foregroundMark x1="65556" y1="48611" x2="62500" y2="58333"/>
                        <a14:foregroundMark x1="59167" y1="55556" x2="45278" y2="68333"/>
                        <a14:foregroundMark x1="68333" y1="45833" x2="70556" y2="55556"/>
                        <a14:foregroundMark x1="73333" y1="44722" x2="73333" y2="52222"/>
                        <a14:foregroundMark x1="79167" y1="61389" x2="58611" y2="71111"/>
                        <a14:foregroundMark x1="57778" y1="71389" x2="44722" y2="81389"/>
                        <a14:foregroundMark x1="44722" y1="81389" x2="44444" y2="81389"/>
                      </a14:backgroundRemoval>
                    </a14:imgEffect>
                  </a14:imgLayer>
                </a14:imgProps>
              </a:ext>
              <a:ext uri="{28A0092B-C50C-407E-A947-70E740481C1C}">
                <a14:useLocalDpi xmlns:a14="http://schemas.microsoft.com/office/drawing/2010/main" val="0"/>
              </a:ext>
            </a:extLst>
          </a:blip>
          <a:srcRect l="12436" t="22836" r="11740" b="10858"/>
          <a:stretch/>
        </p:blipFill>
        <p:spPr bwMode="auto">
          <a:xfrm>
            <a:off x="4784035" y="5805049"/>
            <a:ext cx="1311965" cy="11472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tập xếp" descr="Hình ảnh Kệ Sách Sách Sách Bản đồ Sáng Tạo, Sách Clipart, Thư Mục, Bản đồ  Dễ Thương Vector và PNG với nền trong suốt để tải xuống miễn phí">
            <a:extLst>
              <a:ext uri="{FF2B5EF4-FFF2-40B4-BE49-F238E27FC236}">
                <a16:creationId xmlns:a16="http://schemas.microsoft.com/office/drawing/2014/main" id="{8921FB2D-555B-4830-B5BD-C6589CFCC194}"/>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36875" b="72188" l="12500" r="60781">
                        <a14:foregroundMark x1="27344" y1="38281" x2="28750" y2="44219"/>
                        <a14:foregroundMark x1="29219" y1="40000" x2="30312" y2="44844"/>
                        <a14:foregroundMark x1="30312" y1="44844" x2="30312" y2="45625"/>
                        <a14:foregroundMark x1="28125" y1="40313" x2="28125" y2="53438"/>
                        <a14:foregroundMark x1="30625" y1="40625" x2="30625" y2="43438"/>
                        <a14:foregroundMark x1="27969" y1="51094" x2="27969" y2="51094"/>
                        <a14:foregroundMark x1="26719" y1="48906" x2="26719" y2="59531"/>
                        <a14:foregroundMark x1="26719" y1="59531" x2="26719" y2="59531"/>
                        <a14:foregroundMark x1="27813" y1="57344" x2="27500" y2="62344"/>
                        <a14:foregroundMark x1="25625" y1="62656" x2="41094" y2="60938"/>
                        <a14:foregroundMark x1="28281" y1="64219" x2="33750" y2="63281"/>
                        <a14:foregroundMark x1="33750" y1="63281" x2="36250" y2="61406"/>
                        <a14:foregroundMark x1="30781" y1="55469" x2="29531" y2="58906"/>
                        <a14:foregroundMark x1="44844" y1="44844" x2="43906" y2="51094"/>
                        <a14:foregroundMark x1="37500" y1="36875" x2="37656" y2="38594"/>
                        <a14:foregroundMark x1="24844" y1="63438" x2="29219" y2="64219"/>
                        <a14:foregroundMark x1="52188" y1="50938" x2="58906" y2="63906"/>
                        <a14:foregroundMark x1="60781" y1="64063" x2="60781" y2="64063"/>
                        <a14:foregroundMark x1="23883" y1="41724" x2="25938" y2="43281"/>
                        <a14:foregroundMark x1="25938" y1="43281" x2="30938" y2="43438"/>
                        <a14:foregroundMark x1="34063" y1="43281" x2="33438" y2="48594"/>
                        <a14:foregroundMark x1="26563" y1="41094" x2="26563" y2="41094"/>
                        <a14:foregroundMark x1="24688" y1="40781" x2="24688" y2="40781"/>
                        <a14:foregroundMark x1="43438" y1="65625" x2="43438" y2="65625"/>
                        <a14:backgroundMark x1="22500" y1="40938" x2="22500" y2="40938"/>
                        <a14:backgroundMark x1="21563" y1="40000" x2="21563" y2="40625"/>
                        <a14:backgroundMark x1="21094" y1="39375" x2="21094" y2="40156"/>
                        <a14:backgroundMark x1="23750" y1="41094" x2="23906" y2="41719"/>
                        <a14:backgroundMark x1="23672" y1="40781" x2="23750" y2="41094"/>
                        <a14:backgroundMark x1="23594" y1="40469" x2="23672" y2="40781"/>
                        <a14:backgroundMark x1="24063" y1="41875" x2="24063" y2="41875"/>
                        <a14:backgroundMark x1="13906" y1="67344" x2="18125" y2="66875"/>
                        <a14:backgroundMark x1="18594" y1="67188" x2="23125" y2="67656"/>
                        <a14:backgroundMark x1="24531" y1="68125" x2="42344" y2="69063"/>
                        <a14:backgroundMark x1="40938" y1="67813" x2="46250" y2="67500"/>
                        <a14:backgroundMark x1="46250" y1="67500" x2="61094" y2="67813"/>
                      </a14:backgroundRemoval>
                    </a14:imgEffect>
                  </a14:imgLayer>
                </a14:imgProps>
              </a:ext>
              <a:ext uri="{28A0092B-C50C-407E-A947-70E740481C1C}">
                <a14:useLocalDpi xmlns:a14="http://schemas.microsoft.com/office/drawing/2010/main" val="0"/>
              </a:ext>
            </a:extLst>
          </a:blip>
          <a:srcRect l="13387" t="34497" r="38509" b="32774"/>
          <a:stretch/>
        </p:blipFill>
        <p:spPr bwMode="auto">
          <a:xfrm>
            <a:off x="1435691" y="1386537"/>
            <a:ext cx="1534011" cy="1043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giấy" descr="Throw Away PNG Images | Vector and PSD Files | Free Download on Pngtree">
            <a:extLst>
              <a:ext uri="{FF2B5EF4-FFF2-40B4-BE49-F238E27FC236}">
                <a16:creationId xmlns:a16="http://schemas.microsoft.com/office/drawing/2014/main" id="{BB4430B8-021B-458E-B7AE-0BA52F37BAD9}"/>
              </a:ext>
            </a:extLst>
          </p:cNvPr>
          <p:cNvPicPr>
            <a:picLocks noChangeAspect="1" noChangeArrowheads="1"/>
          </p:cNvPicPr>
          <p:nvPr/>
        </p:nvPicPr>
        <p:blipFill rotWithShape="1">
          <a:blip r:embed="rId23" cstate="hqprint">
            <a:extLst>
              <a:ext uri="{BEBA8EAE-BF5A-486C-A8C5-ECC9F3942E4B}">
                <a14:imgProps xmlns:a14="http://schemas.microsoft.com/office/drawing/2010/main">
                  <a14:imgLayer r:embed="rId24">
                    <a14:imgEffect>
                      <a14:backgroundRemoval t="10000" b="90000" l="10000" r="90000">
                        <a14:backgroundMark x1="72500" y1="72222" x2="72500" y2="72222"/>
                        <a14:backgroundMark x1="70000" y1="73056" x2="70000" y2="73056"/>
                        <a14:backgroundMark x1="79167" y1="66111" x2="79167" y2="66111"/>
                        <a14:backgroundMark x1="60000" y1="26944" x2="60000" y2="26944"/>
                        <a14:backgroundMark x1="59167" y1="27222" x2="59167" y2="27222"/>
                      </a14:backgroundRemoval>
                    </a14:imgEffect>
                  </a14:imgLayer>
                </a14:imgProps>
              </a:ext>
              <a:ext uri="{28A0092B-C50C-407E-A947-70E740481C1C}">
                <a14:useLocalDpi xmlns:a14="http://schemas.microsoft.com/office/drawing/2010/main" val="0"/>
              </a:ext>
            </a:extLst>
          </a:blip>
          <a:srcRect l="18002" t="20873" r="15639" b="19453"/>
          <a:stretch/>
        </p:blipFill>
        <p:spPr bwMode="auto">
          <a:xfrm>
            <a:off x="10992933" y="6155809"/>
            <a:ext cx="598643" cy="538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vết dơ" descr="Download Free png Dirty Water Mud Clipart &amp; Clip Art Images #24478 -  clipartimage.com - DLPNG.com">
            <a:extLst>
              <a:ext uri="{FF2B5EF4-FFF2-40B4-BE49-F238E27FC236}">
                <a16:creationId xmlns:a16="http://schemas.microsoft.com/office/drawing/2014/main" id="{AB62BF4D-2D99-483C-B0A1-9000570F8DBF}"/>
              </a:ext>
            </a:extLst>
          </p:cNvPr>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96786" l="3462" r="97308">
                        <a14:foregroundMark x1="3462" y1="11071" x2="3462" y2="11071"/>
                        <a14:foregroundMark x1="11538" y1="31786" x2="11538" y2="31786"/>
                        <a14:foregroundMark x1="53462" y1="22143" x2="53462" y2="22143"/>
                        <a14:foregroundMark x1="80000" y1="27857" x2="80000" y2="27857"/>
                        <a14:foregroundMark x1="91538" y1="63214" x2="91538" y2="63214"/>
                        <a14:foregroundMark x1="97692" y1="63214" x2="97692" y2="63214"/>
                        <a14:foregroundMark x1="48462" y1="79643" x2="48462" y2="79643"/>
                        <a14:foregroundMark x1="58462" y1="89643" x2="58462" y2="89643"/>
                        <a14:foregroundMark x1="33077" y1="96786" x2="33077" y2="96786"/>
                      </a14:backgroundRemoval>
                    </a14:imgEffect>
                  </a14:imgLayer>
                </a14:imgProps>
              </a:ext>
              <a:ext uri="{28A0092B-C50C-407E-A947-70E740481C1C}">
                <a14:useLocalDpi xmlns:a14="http://schemas.microsoft.com/office/drawing/2010/main" val="0"/>
              </a:ext>
            </a:extLst>
          </a:blip>
          <a:srcRect/>
          <a:stretch>
            <a:fillRect/>
          </a:stretch>
        </p:blipFill>
        <p:spPr bwMode="auto">
          <a:xfrm>
            <a:off x="3288414" y="2686425"/>
            <a:ext cx="870867" cy="937857"/>
          </a:xfrm>
          <a:prstGeom prst="rect">
            <a:avLst/>
          </a:prstGeom>
          <a:noFill/>
          <a:extLst>
            <a:ext uri="{909E8E84-426E-40DD-AFC4-6F175D3DCCD1}">
              <a14:hiddenFill xmlns:a14="http://schemas.microsoft.com/office/drawing/2010/main">
                <a:solidFill>
                  <a:srgbClr val="FFFFFF"/>
                </a:solidFill>
              </a14:hiddenFill>
            </a:ext>
          </a:extLst>
        </p:spPr>
      </p:pic>
      <p:pic>
        <p:nvPicPr>
          <p:cNvPr id="1046" name="mũ" descr="Transparent Stocking Cap Clipart - Vector Mũ Lưỡi Trai, HD Png Download -  kindpng">
            <a:extLst>
              <a:ext uri="{FF2B5EF4-FFF2-40B4-BE49-F238E27FC236}">
                <a16:creationId xmlns:a16="http://schemas.microsoft.com/office/drawing/2014/main" id="{5C485381-5E32-4DF7-BCC3-1D5DF647D099}"/>
              </a:ext>
            </a:extLst>
          </p:cNvPr>
          <p:cNvPicPr>
            <a:picLocks noChangeAspect="1" noChangeArrowheads="1"/>
          </p:cNvPicPr>
          <p:nvPr/>
        </p:nvPicPr>
        <p:blipFill rotWithShape="1">
          <a:blip r:embed="rId27" cstate="hqprint">
            <a:extLst>
              <a:ext uri="{BEBA8EAE-BF5A-486C-A8C5-ECC9F3942E4B}">
                <a14:imgProps xmlns:a14="http://schemas.microsoft.com/office/drawing/2010/main">
                  <a14:imgLayer r:embed="rId28">
                    <a14:imgEffect>
                      <a14:backgroundRemoval t="6301" b="68493" l="5349" r="96279">
                        <a14:foregroundMark x1="23372" y1="21096" x2="16279" y2="37808"/>
                        <a14:foregroundMark x1="37791" y1="8356" x2="43605" y2="10000"/>
                        <a14:foregroundMark x1="25930" y1="13973" x2="18605" y2="21233"/>
                        <a14:foregroundMark x1="18605" y1="21233" x2="11977" y2="37534"/>
                        <a14:foregroundMark x1="11977" y1="37534" x2="11860" y2="38219"/>
                        <a14:foregroundMark x1="11860" y1="29315" x2="8256" y2="37397"/>
                        <a14:foregroundMark x1="8256" y1="37397" x2="7209" y2="45342"/>
                        <a14:foregroundMark x1="7209" y1="45342" x2="9535" y2="52329"/>
                        <a14:foregroundMark x1="9535" y1="52329" x2="9651" y2="52329"/>
                        <a14:foregroundMark x1="7326" y1="55342" x2="25581" y2="56164"/>
                        <a14:foregroundMark x1="25581" y1="56164" x2="26628" y2="55890"/>
                        <a14:foregroundMark x1="5465" y1="51507" x2="5814" y2="58356"/>
                        <a14:foregroundMark x1="55814" y1="68630" x2="56279" y2="68904"/>
                        <a14:foregroundMark x1="92442" y1="58082" x2="92442" y2="58082"/>
                        <a14:foregroundMark x1="96395" y1="57945" x2="96395" y2="57945"/>
                        <a14:foregroundMark x1="38721" y1="6301" x2="38721" y2="6301"/>
                      </a14:backgroundRemoval>
                    </a14:imgEffect>
                  </a14:imgLayer>
                </a14:imgProps>
              </a:ext>
              <a:ext uri="{28A0092B-C50C-407E-A947-70E740481C1C}">
                <a14:useLocalDpi xmlns:a14="http://schemas.microsoft.com/office/drawing/2010/main" val="0"/>
              </a:ext>
            </a:extLst>
          </a:blip>
          <a:srcRect l="2180" t="4155" r="2274" b="26916"/>
          <a:stretch/>
        </p:blipFill>
        <p:spPr bwMode="auto">
          <a:xfrm>
            <a:off x="2840156" y="4336129"/>
            <a:ext cx="958922" cy="58724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DF7EE6F3-D848-4FFD-BCBD-5A5883A8240C}"/>
              </a:ext>
            </a:extLst>
          </p:cNvPr>
          <p:cNvGrpSpPr/>
          <p:nvPr/>
        </p:nvGrpSpPr>
        <p:grpSpPr>
          <a:xfrm>
            <a:off x="1516493" y="313919"/>
            <a:ext cx="9394550" cy="1855335"/>
            <a:chOff x="1535733" y="249662"/>
            <a:chExt cx="9394550" cy="1855335"/>
          </a:xfrm>
        </p:grpSpPr>
        <p:sp>
          <p:nvSpPr>
            <p:cNvPr id="13" name="Rectangle 12">
              <a:extLst>
                <a:ext uri="{FF2B5EF4-FFF2-40B4-BE49-F238E27FC236}">
                  <a16:creationId xmlns:a16="http://schemas.microsoft.com/office/drawing/2014/main" id="{7838D738-6722-47C6-BD86-7BD2D3BB6550}"/>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EDC8EDD-F08D-4C42-A83A-C77B2FC27DF4}"/>
                    </a:ext>
                  </a:extLst>
                </p:cNvPr>
                <p:cNvSpPr txBox="1"/>
                <p:nvPr/>
              </p:nvSpPr>
              <p:spPr>
                <a:xfrm>
                  <a:off x="1632866" y="681638"/>
                  <a:ext cx="9297417" cy="1088375"/>
                </a:xfrm>
                <a:prstGeom prst="rect">
                  <a:avLst/>
                </a:prstGeom>
                <a:noFill/>
              </p:spPr>
              <p:txBody>
                <a:bodyPr wrap="none" rtlCol="0">
                  <a:spAutoFit/>
                </a:bodyPr>
                <a:lstStyle/>
                <a:p>
                  <a:r>
                    <a:rPr lang="en-US" sz="3200" dirty="0">
                      <a:latin typeface="#9Slide07 Baloo Tamma" panose="03080902040302020200" pitchFamily="66" charset="0"/>
                      <a:cs typeface="#9Slide07 Baloo Tamma" panose="03080902040302020200" pitchFamily="66" charset="0"/>
                    </a:rPr>
                    <a:t>Bài 2. </a:t>
                  </a:r>
                  <a:r>
                    <a:rPr lang="en-US" sz="3200" dirty="0" err="1">
                      <a:latin typeface="#9Slide07 Baloo Tamma" panose="03080902040302020200" pitchFamily="66" charset="0"/>
                      <a:cs typeface="#9Slide07 Baloo Tamma" panose="03080902040302020200" pitchFamily="66" charset="0"/>
                    </a:rPr>
                    <a:t>Viết</a:t>
                  </a:r>
                  <a:r>
                    <a:rPr lang="en-US" sz="3200" dirty="0">
                      <a:latin typeface="#9Slide07 Baloo Tamma" panose="03080902040302020200" pitchFamily="66" charset="0"/>
                      <a:cs typeface="#9Slide07 Baloo Tamma" panose="03080902040302020200" pitchFamily="66" charset="0"/>
                    </a:rPr>
                    <a:t> </a:t>
                  </a:r>
                  <a:r>
                    <a:rPr lang="en-US" sz="3200" dirty="0" err="1">
                      <a:latin typeface="#9Slide07 Baloo Tamma" panose="03080902040302020200" pitchFamily="66" charset="0"/>
                      <a:cs typeface="#9Slide07 Baloo Tamma" panose="03080902040302020200" pitchFamily="66" charset="0"/>
                    </a:rPr>
                    <a:t>số</a:t>
                  </a:r>
                  <a:r>
                    <a:rPr lang="en-US" sz="3200" dirty="0">
                      <a:latin typeface="#9Slide07 Baloo Tamma" panose="03080902040302020200" pitchFamily="66" charset="0"/>
                      <a:cs typeface="#9Slide07 Baloo Tamma" panose="03080902040302020200" pitchFamily="66" charset="0"/>
                    </a:rPr>
                    <a:t> </a:t>
                  </a:r>
                  <a:r>
                    <a:rPr lang="en-US" sz="3200" dirty="0" err="1">
                      <a:latin typeface="#9Slide07 Baloo Tamma" panose="03080902040302020200" pitchFamily="66" charset="0"/>
                      <a:cs typeface="#9Slide07 Baloo Tamma" panose="03080902040302020200" pitchFamily="66" charset="0"/>
                    </a:rPr>
                    <a:t>thích</a:t>
                  </a:r>
                  <a:r>
                    <a:rPr lang="en-US" sz="3200" dirty="0">
                      <a:latin typeface="#9Slide07 Baloo Tamma" panose="03080902040302020200" pitchFamily="66" charset="0"/>
                      <a:cs typeface="#9Slide07 Baloo Tamma" panose="03080902040302020200" pitchFamily="66" charset="0"/>
                    </a:rPr>
                    <a:t> </a:t>
                  </a:r>
                  <a:r>
                    <a:rPr lang="en-US" sz="3200" dirty="0" err="1">
                      <a:latin typeface="#9Slide07 Baloo Tamma" panose="03080902040302020200" pitchFamily="66" charset="0"/>
                      <a:cs typeface="#9Slide07 Baloo Tamma" panose="03080902040302020200" pitchFamily="66" charset="0"/>
                    </a:rPr>
                    <a:t>hợp</a:t>
                  </a:r>
                  <a:r>
                    <a:rPr lang="en-US" sz="3200" dirty="0">
                      <a:latin typeface="#9Slide07 Baloo Tamma" panose="03080902040302020200" pitchFamily="66" charset="0"/>
                      <a:cs typeface="#9Slide07 Baloo Tamma" panose="03080902040302020200" pitchFamily="66" charset="0"/>
                    </a:rPr>
                    <a:t> </a:t>
                  </a:r>
                  <a:r>
                    <a:rPr lang="en-US" sz="3200" dirty="0" err="1">
                      <a:latin typeface="#9Slide07 Baloo Tamma" panose="03080902040302020200" pitchFamily="66" charset="0"/>
                      <a:cs typeface="#9Slide07 Baloo Tamma" panose="03080902040302020200" pitchFamily="66" charset="0"/>
                    </a:rPr>
                    <a:t>vào</a:t>
                  </a:r>
                  <a:r>
                    <a:rPr lang="en-US" sz="3200" dirty="0">
                      <a:latin typeface="#9Slide07 Baloo Tamma" panose="03080902040302020200" pitchFamily="66" charset="0"/>
                      <a:cs typeface="#9Slide07 Baloo Tamma" panose="03080902040302020200" pitchFamily="66" charset="0"/>
                    </a:rPr>
                    <a:t> </a:t>
                  </a:r>
                  <a:r>
                    <a:rPr lang="en-US" sz="3200" dirty="0" err="1">
                      <a:latin typeface="#9Slide07 Baloo Tamma" panose="03080902040302020200" pitchFamily="66" charset="0"/>
                      <a:cs typeface="#9Slide07 Baloo Tamma" panose="03080902040302020200" pitchFamily="66" charset="0"/>
                    </a:rPr>
                    <a:t>chỗ</a:t>
                  </a:r>
                  <a:r>
                    <a:rPr lang="en-US" sz="3200" dirty="0">
                      <a:latin typeface="#9Slide07 Baloo Tamma" panose="03080902040302020200" pitchFamily="66" charset="0"/>
                      <a:cs typeface="#9Slide07 Baloo Tamma" panose="03080902040302020200" pitchFamily="66" charset="0"/>
                    </a:rPr>
                    <a:t> </a:t>
                  </a:r>
                  <a:r>
                    <a:rPr lang="en-US" sz="3200" dirty="0" err="1">
                      <a:latin typeface="#9Slide07 Baloo Tamma" panose="03080902040302020200" pitchFamily="66" charset="0"/>
                      <a:cs typeface="#9Slide07 Baloo Tamma" panose="03080902040302020200" pitchFamily="66" charset="0"/>
                    </a:rPr>
                    <a:t>chấm</a:t>
                  </a:r>
                  <a:r>
                    <a:rPr lang="en-US" sz="32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200" b="1" i="0" smtClean="0">
                            <a:latin typeface="Cambria Math" panose="02040503050406030204" pitchFamily="18" charset="0"/>
                            <a:cs typeface="#9Slide07 Baloo Tamma" panose="03080902040302020200" pitchFamily="66" charset="0"/>
                          </a:rPr>
                          <m:t>𝟏</m:t>
                        </m:r>
                        <m:sSup>
                          <m:sSupPr>
                            <m:ctrlPr>
                              <a:rPr lang="en-US" sz="3200" b="1" i="1" smtClean="0">
                                <a:latin typeface="Cambria Math" panose="02040503050406030204" pitchFamily="18" charset="0"/>
                                <a:cs typeface="#9Slide07 Baloo Tamma" panose="03080902040302020200" pitchFamily="66" charset="0"/>
                              </a:rPr>
                            </m:ctrlPr>
                          </m:sSupPr>
                          <m:e>
                            <m:r>
                              <a:rPr lang="en-US" sz="3200" b="1" i="0" smtClean="0">
                                <a:latin typeface="Cambria Math" panose="02040503050406030204" pitchFamily="18" charset="0"/>
                                <a:cs typeface="#9Slide07 Baloo Tamma" panose="03080902040302020200" pitchFamily="66" charset="0"/>
                              </a:rPr>
                              <m:t>𝐦</m:t>
                            </m:r>
                          </m:e>
                          <m:sup>
                            <m:r>
                              <a:rPr lang="en-US" sz="3200" b="1" i="0" smtClean="0">
                                <a:latin typeface="Cambria Math" panose="02040503050406030204" pitchFamily="18" charset="0"/>
                                <a:cs typeface="#9Slide07 Baloo Tamma" panose="03080902040302020200" pitchFamily="66" charset="0"/>
                              </a:rPr>
                              <m:t>𝟐</m:t>
                            </m:r>
                          </m:sup>
                        </m:sSup>
                        <m:r>
                          <a:rPr lang="en-US" sz="3200" b="1" i="0" smtClean="0">
                            <a:latin typeface="Cambria Math" panose="02040503050406030204" pitchFamily="18" charset="0"/>
                            <a:cs typeface="#9Slide07 Baloo Tamma" panose="03080902040302020200" pitchFamily="66" charset="0"/>
                          </a:rPr>
                          <m:t>=   …     </m:t>
                        </m:r>
                        <m:sSup>
                          <m:sSupPr>
                            <m:ctrlPr>
                              <a:rPr lang="en-US" sz="3200" b="1" i="1" smtClean="0">
                                <a:latin typeface="Cambria Math" panose="02040503050406030204" pitchFamily="18" charset="0"/>
                                <a:cs typeface="#9Slide07 Baloo Tamma" panose="03080902040302020200" pitchFamily="66" charset="0"/>
                              </a:rPr>
                            </m:ctrlPr>
                          </m:sSupPr>
                          <m:e>
                            <m:r>
                              <a:rPr lang="en-US" sz="3200" b="1" i="0" smtClean="0">
                                <a:latin typeface="Cambria Math" panose="02040503050406030204" pitchFamily="18" charset="0"/>
                                <a:cs typeface="#9Slide07 Baloo Tamma" panose="03080902040302020200" pitchFamily="66" charset="0"/>
                              </a:rPr>
                              <m:t>𝐝𝐦</m:t>
                            </m:r>
                          </m:e>
                          <m:sup>
                            <m:r>
                              <a:rPr lang="en-US" sz="3200" b="1" i="0" smtClean="0">
                                <a:latin typeface="Cambria Math" panose="02040503050406030204" pitchFamily="18" charset="0"/>
                                <a:cs typeface="#9Slide07 Baloo Tamma" panose="03080902040302020200" pitchFamily="66" charset="0"/>
                              </a:rPr>
                              <m:t>𝟐</m:t>
                            </m:r>
                          </m:sup>
                        </m:sSup>
                        <m:r>
                          <a:rPr lang="en-US" sz="3200" b="1" i="0" smtClean="0">
                            <a:latin typeface="Cambria Math" panose="02040503050406030204" pitchFamily="18" charset="0"/>
                            <a:cs typeface="#9Slide07 Baloo Tamma" panose="03080902040302020200" pitchFamily="66" charset="0"/>
                          </a:rPr>
                          <m:t>=   …</m:t>
                        </m:r>
                        <m:sSup>
                          <m:sSupPr>
                            <m:ctrlPr>
                              <a:rPr lang="en-US" sz="3200" b="1" i="1" smtClean="0">
                                <a:latin typeface="Cambria Math" panose="02040503050406030204" pitchFamily="18" charset="0"/>
                                <a:cs typeface="#9Slide07 Baloo Tamma" panose="03080902040302020200" pitchFamily="66" charset="0"/>
                              </a:rPr>
                            </m:ctrlPr>
                          </m:sSupPr>
                          <m:e>
                            <m:r>
                              <a:rPr lang="en-US" sz="3200" b="1" i="0" smtClean="0">
                                <a:latin typeface="Cambria Math" panose="02040503050406030204" pitchFamily="18" charset="0"/>
                                <a:cs typeface="#9Slide07 Baloo Tamma" panose="03080902040302020200" pitchFamily="66" charset="0"/>
                              </a:rPr>
                              <m:t>        </m:t>
                            </m:r>
                            <m:r>
                              <a:rPr lang="en-US" sz="3200" b="1" i="0" smtClean="0">
                                <a:latin typeface="Cambria Math" panose="02040503050406030204" pitchFamily="18" charset="0"/>
                                <a:cs typeface="#9Slide07 Baloo Tamma" panose="03080902040302020200" pitchFamily="66" charset="0"/>
                              </a:rPr>
                              <m:t>𝐜𝐦</m:t>
                            </m:r>
                          </m:e>
                          <m:sup>
                            <m:r>
                              <a:rPr lang="en-US" sz="3200" b="1" i="0" smtClean="0">
                                <a:latin typeface="Cambria Math" panose="02040503050406030204" pitchFamily="18" charset="0"/>
                                <a:cs typeface="#9Slide07 Baloo Tamma" panose="03080902040302020200" pitchFamily="66" charset="0"/>
                              </a:rPr>
                              <m:t>𝟐</m:t>
                            </m:r>
                          </m:sup>
                        </m:sSup>
                        <m:r>
                          <a:rPr lang="en-US" sz="3200" b="1" i="0" smtClean="0">
                            <a:latin typeface="Cambria Math" panose="02040503050406030204" pitchFamily="18" charset="0"/>
                            <a:cs typeface="#9Slide07 Baloo Tamma" panose="03080902040302020200" pitchFamily="66" charset="0"/>
                          </a:rPr>
                          <m:t>=     …         </m:t>
                        </m:r>
                        <m:sSup>
                          <m:sSupPr>
                            <m:ctrlPr>
                              <a:rPr lang="en-US" sz="3200" b="1" i="1" smtClean="0">
                                <a:latin typeface="Cambria Math" panose="02040503050406030204" pitchFamily="18" charset="0"/>
                                <a:cs typeface="#9Slide07 Baloo Tamma" panose="03080902040302020200" pitchFamily="66" charset="0"/>
                              </a:rPr>
                            </m:ctrlPr>
                          </m:sSupPr>
                          <m:e>
                            <m:r>
                              <a:rPr lang="en-US" sz="3200" b="1" i="0" smtClean="0">
                                <a:latin typeface="Cambria Math" panose="02040503050406030204" pitchFamily="18" charset="0"/>
                                <a:cs typeface="#9Slide07 Baloo Tamma" panose="03080902040302020200" pitchFamily="66" charset="0"/>
                              </a:rPr>
                              <m:t>𝐦𝐦</m:t>
                            </m:r>
                          </m:e>
                          <m:sup>
                            <m:r>
                              <a:rPr lang="en-US" sz="3200" b="1" i="0" smtClean="0">
                                <a:latin typeface="Cambria Math" panose="02040503050406030204" pitchFamily="18" charset="0"/>
                                <a:cs typeface="#9Slide07 Baloo Tamma" panose="03080902040302020200" pitchFamily="66" charset="0"/>
                              </a:rPr>
                              <m:t>𝟐</m:t>
                            </m:r>
                          </m:sup>
                        </m:sSup>
                      </m:oMath>
                    </m:oMathPara>
                  </a14:m>
                  <a:endParaRPr lang="en-US" sz="3200" b="1" dirty="0">
                    <a:latin typeface="#9Slide07 Baloo Tamma" panose="03080902040302020200" pitchFamily="66" charset="0"/>
                    <a:cs typeface="#9Slide07 Baloo Tamma" panose="03080902040302020200" pitchFamily="66" charset="0"/>
                  </a:endParaRPr>
                </a:p>
              </p:txBody>
            </p:sp>
          </mc:Choice>
          <mc:Fallback xmlns="">
            <p:sp>
              <p:nvSpPr>
                <p:cNvPr id="14" name="TextBox 13">
                  <a:extLst>
                    <a:ext uri="{FF2B5EF4-FFF2-40B4-BE49-F238E27FC236}">
                      <a16:creationId xmlns:a16="http://schemas.microsoft.com/office/drawing/2014/main" id="{1EDC8EDD-F08D-4C42-A83A-C77B2FC27DF4}"/>
                    </a:ext>
                  </a:extLst>
                </p:cNvPr>
                <p:cNvSpPr txBox="1">
                  <a:spLocks noRot="1" noChangeAspect="1" noMove="1" noResize="1" noEditPoints="1" noAdjustHandles="1" noChangeArrowheads="1" noChangeShapeType="1" noTextEdit="1"/>
                </p:cNvSpPr>
                <p:nvPr/>
              </p:nvSpPr>
              <p:spPr>
                <a:xfrm>
                  <a:off x="1632866" y="681638"/>
                  <a:ext cx="9297417" cy="1088375"/>
                </a:xfrm>
                <a:prstGeom prst="rect">
                  <a:avLst/>
                </a:prstGeom>
                <a:blipFill>
                  <a:blip r:embed="rId29"/>
                  <a:stretch>
                    <a:fillRect l="-1705" t="-7263"/>
                  </a:stretch>
                </a:blipFill>
              </p:spPr>
              <p:txBody>
                <a:bodyPr/>
                <a:lstStyle/>
                <a:p>
                  <a:r>
                    <a:rPr lang="en-US">
                      <a:noFill/>
                    </a:rPr>
                    <a:t> </a:t>
                  </a:r>
                </a:p>
              </p:txBody>
            </p:sp>
          </mc:Fallback>
        </mc:AlternateContent>
      </p:grpSp>
      <p:sp>
        <p:nvSpPr>
          <p:cNvPr id="15" name="TextBox 14">
            <a:extLst>
              <a:ext uri="{FF2B5EF4-FFF2-40B4-BE49-F238E27FC236}">
                <a16:creationId xmlns:a16="http://schemas.microsoft.com/office/drawing/2014/main" id="{CAAD1061-0589-4C53-B97C-03E754D06973}"/>
              </a:ext>
            </a:extLst>
          </p:cNvPr>
          <p:cNvSpPr txBox="1"/>
          <p:nvPr/>
        </p:nvSpPr>
        <p:spPr>
          <a:xfrm>
            <a:off x="3183988" y="1150020"/>
            <a:ext cx="867545" cy="584775"/>
          </a:xfrm>
          <a:prstGeom prst="rect">
            <a:avLst/>
          </a:prstGeom>
          <a:solidFill>
            <a:srgbClr val="FDEEEF"/>
          </a:solidFill>
        </p:spPr>
        <p:txBody>
          <a:bodyPr wrap="none" rtlCol="0">
            <a:spAutoFit/>
          </a:bodyPr>
          <a:lstStyle/>
          <a:p>
            <a:r>
              <a:rPr lang="en-US" sz="3200" b="1" dirty="0">
                <a:solidFill>
                  <a:srgbClr val="E0464C"/>
                </a:solidFill>
                <a:latin typeface="Cambria Math" panose="02040503050406030204" pitchFamily="18" charset="0"/>
                <a:ea typeface="Cambria Math" panose="02040503050406030204" pitchFamily="18" charset="0"/>
              </a:rPr>
              <a:t>100</a:t>
            </a:r>
          </a:p>
        </p:txBody>
      </p:sp>
      <p:sp>
        <p:nvSpPr>
          <p:cNvPr id="27" name="TextBox 26">
            <a:extLst>
              <a:ext uri="{FF2B5EF4-FFF2-40B4-BE49-F238E27FC236}">
                <a16:creationId xmlns:a16="http://schemas.microsoft.com/office/drawing/2014/main" id="{9F21FAB1-1F52-40A2-8BCD-79FCA49E2374}"/>
              </a:ext>
            </a:extLst>
          </p:cNvPr>
          <p:cNvSpPr txBox="1"/>
          <p:nvPr/>
        </p:nvSpPr>
        <p:spPr>
          <a:xfrm>
            <a:off x="5501261" y="1149181"/>
            <a:ext cx="1322798" cy="584775"/>
          </a:xfrm>
          <a:prstGeom prst="rect">
            <a:avLst/>
          </a:prstGeom>
          <a:solidFill>
            <a:srgbClr val="FDEEEF"/>
          </a:solidFill>
        </p:spPr>
        <p:txBody>
          <a:bodyPr wrap="none" rtlCol="0">
            <a:spAutoFit/>
          </a:bodyPr>
          <a:lstStyle/>
          <a:p>
            <a:r>
              <a:rPr lang="en-US" sz="3200" b="1" dirty="0">
                <a:solidFill>
                  <a:srgbClr val="E0464C"/>
                </a:solidFill>
                <a:latin typeface="Cambria Math" panose="02040503050406030204" pitchFamily="18" charset="0"/>
                <a:ea typeface="Cambria Math" panose="02040503050406030204" pitchFamily="18" charset="0"/>
              </a:rPr>
              <a:t>10000</a:t>
            </a:r>
          </a:p>
        </p:txBody>
      </p:sp>
      <p:sp>
        <p:nvSpPr>
          <p:cNvPr id="28" name="TextBox 27">
            <a:extLst>
              <a:ext uri="{FF2B5EF4-FFF2-40B4-BE49-F238E27FC236}">
                <a16:creationId xmlns:a16="http://schemas.microsoft.com/office/drawing/2014/main" id="{E1761A22-5E31-4DCC-8D82-66B809A13C39}"/>
              </a:ext>
            </a:extLst>
          </p:cNvPr>
          <p:cNvSpPr txBox="1"/>
          <p:nvPr/>
        </p:nvSpPr>
        <p:spPr>
          <a:xfrm>
            <a:off x="8055778" y="1158406"/>
            <a:ext cx="1737360" cy="584775"/>
          </a:xfrm>
          <a:prstGeom prst="rect">
            <a:avLst/>
          </a:prstGeom>
          <a:solidFill>
            <a:srgbClr val="FDEEEF"/>
          </a:solidFill>
        </p:spPr>
        <p:txBody>
          <a:bodyPr wrap="square" rtlCol="0">
            <a:spAutoFit/>
          </a:bodyPr>
          <a:lstStyle/>
          <a:p>
            <a:r>
              <a:rPr lang="en-US" sz="3200" b="1" dirty="0">
                <a:solidFill>
                  <a:srgbClr val="E0464C"/>
                </a:solidFill>
                <a:latin typeface="Cambria Math" panose="02040503050406030204" pitchFamily="18" charset="0"/>
                <a:ea typeface="Cambria Math" panose="02040503050406030204" pitchFamily="18" charset="0"/>
              </a:rPr>
              <a:t>1000000</a:t>
            </a:r>
          </a:p>
        </p:txBody>
      </p:sp>
      <p:grpSp>
        <p:nvGrpSpPr>
          <p:cNvPr id="30" name="Group 29">
            <a:extLst>
              <a:ext uri="{FF2B5EF4-FFF2-40B4-BE49-F238E27FC236}">
                <a16:creationId xmlns:a16="http://schemas.microsoft.com/office/drawing/2014/main" id="{884FAECB-A708-4ACF-8C34-8310AAD70E6C}"/>
              </a:ext>
            </a:extLst>
          </p:cNvPr>
          <p:cNvGrpSpPr/>
          <p:nvPr/>
        </p:nvGrpSpPr>
        <p:grpSpPr>
          <a:xfrm>
            <a:off x="1516493" y="294678"/>
            <a:ext cx="9321421" cy="1855335"/>
            <a:chOff x="1535733" y="249662"/>
            <a:chExt cx="9321421" cy="1855335"/>
          </a:xfrm>
        </p:grpSpPr>
        <p:sp>
          <p:nvSpPr>
            <p:cNvPr id="31" name="Rectangle 30">
              <a:extLst>
                <a:ext uri="{FF2B5EF4-FFF2-40B4-BE49-F238E27FC236}">
                  <a16:creationId xmlns:a16="http://schemas.microsoft.com/office/drawing/2014/main" id="{C48CBD2C-1411-42DE-A297-353D8DF5FB37}"/>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55A63B1-E85F-42C6-B992-0B2D9CF74B19}"/>
                    </a:ext>
                  </a:extLst>
                </p:cNvPr>
                <p:cNvSpPr txBox="1"/>
                <p:nvPr/>
              </p:nvSpPr>
              <p:spPr>
                <a:xfrm>
                  <a:off x="2106664" y="624345"/>
                  <a:ext cx="8021748" cy="1212896"/>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𝟏𝐡𝐚</m:t>
                        </m:r>
                        <m:r>
                          <a:rPr lang="en-US" sz="3600" b="1" i="0" smtClean="0">
                            <a:latin typeface="Cambria Math" panose="02040503050406030204" pitchFamily="18" charset="0"/>
                            <a:cs typeface="#9Slide07 Baloo Tamma" panose="03080902040302020200" pitchFamily="66" charset="0"/>
                          </a:rPr>
                          <m:t>=     …       </m:t>
                        </m:r>
                        <m:sSup>
                          <m:sSupPr>
                            <m:ctrlPr>
                              <a:rPr lang="en-US" sz="3600" b="1" i="1" smtClean="0">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𝐦</m:t>
                            </m:r>
                          </m:e>
                          <m:sup>
                            <m:r>
                              <a:rPr lang="en-US" sz="3600" b="1" i="0" smtClean="0">
                                <a:latin typeface="Cambria Math" panose="02040503050406030204" pitchFamily="18" charset="0"/>
                                <a:cs typeface="#9Slide07 Baloo Tamma" panose="03080902040302020200" pitchFamily="66" charset="0"/>
                              </a:rPr>
                              <m:t>𝟐</m:t>
                            </m:r>
                          </m:sup>
                        </m:sSup>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32" name="TextBox 31">
                  <a:extLst>
                    <a:ext uri="{FF2B5EF4-FFF2-40B4-BE49-F238E27FC236}">
                      <a16:creationId xmlns:a16="http://schemas.microsoft.com/office/drawing/2014/main" id="{155A63B1-E85F-42C6-B992-0B2D9CF74B19}"/>
                    </a:ext>
                  </a:extLst>
                </p:cNvPr>
                <p:cNvSpPr txBox="1">
                  <a:spLocks noRot="1" noChangeAspect="1" noMove="1" noResize="1" noEditPoints="1" noAdjustHandles="1" noChangeArrowheads="1" noChangeShapeType="1" noTextEdit="1"/>
                </p:cNvSpPr>
                <p:nvPr/>
              </p:nvSpPr>
              <p:spPr>
                <a:xfrm>
                  <a:off x="2106664" y="624345"/>
                  <a:ext cx="8021748" cy="1212896"/>
                </a:xfrm>
                <a:prstGeom prst="rect">
                  <a:avLst/>
                </a:prstGeom>
                <a:blipFill>
                  <a:blip r:embed="rId30"/>
                  <a:stretch>
                    <a:fillRect l="-2280" t="-8040" r="-1368"/>
                  </a:stretch>
                </a:blipFill>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791F8E3F-C5A9-4093-902F-9D950DB5204E}"/>
              </a:ext>
            </a:extLst>
          </p:cNvPr>
          <p:cNvSpPr txBox="1"/>
          <p:nvPr/>
        </p:nvSpPr>
        <p:spPr>
          <a:xfrm>
            <a:off x="5665274" y="1127236"/>
            <a:ext cx="1450738"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10000</a:t>
            </a:r>
          </a:p>
        </p:txBody>
      </p:sp>
      <p:grpSp>
        <p:nvGrpSpPr>
          <p:cNvPr id="42" name="Group 41">
            <a:extLst>
              <a:ext uri="{FF2B5EF4-FFF2-40B4-BE49-F238E27FC236}">
                <a16:creationId xmlns:a16="http://schemas.microsoft.com/office/drawing/2014/main" id="{0466A2E3-4B34-46A2-A6D5-8E79C09CDA01}"/>
              </a:ext>
            </a:extLst>
          </p:cNvPr>
          <p:cNvGrpSpPr/>
          <p:nvPr/>
        </p:nvGrpSpPr>
        <p:grpSpPr>
          <a:xfrm>
            <a:off x="1516493" y="284921"/>
            <a:ext cx="9321421" cy="1855335"/>
            <a:chOff x="1535733" y="249662"/>
            <a:chExt cx="9321421" cy="1855335"/>
          </a:xfrm>
        </p:grpSpPr>
        <p:sp>
          <p:nvSpPr>
            <p:cNvPr id="44" name="Rectangle 43">
              <a:extLst>
                <a:ext uri="{FF2B5EF4-FFF2-40B4-BE49-F238E27FC236}">
                  <a16:creationId xmlns:a16="http://schemas.microsoft.com/office/drawing/2014/main" id="{02DA1BD5-E3A9-4E40-8703-F114398ADB6C}"/>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620EB39-79A6-47AB-BD83-BC4D2795617C}"/>
                    </a:ext>
                  </a:extLst>
                </p:cNvPr>
                <p:cNvSpPr txBox="1"/>
                <p:nvPr/>
              </p:nvSpPr>
              <p:spPr>
                <a:xfrm>
                  <a:off x="2106664" y="624345"/>
                  <a:ext cx="8021748" cy="1212896"/>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𝟏</m:t>
                        </m:r>
                        <m:sSup>
                          <m:sSupPr>
                            <m:ctrlPr>
                              <a:rPr lang="en-US" sz="3600" b="1" i="1">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𝐤</m:t>
                            </m:r>
                            <m:r>
                              <a:rPr lang="en-US" sz="3600" b="1">
                                <a:latin typeface="Cambria Math" panose="02040503050406030204" pitchFamily="18" charset="0"/>
                                <a:cs typeface="#9Slide07 Baloo Tamma" panose="03080902040302020200" pitchFamily="66" charset="0"/>
                              </a:rPr>
                              <m:t>𝐦</m:t>
                            </m:r>
                          </m:e>
                          <m:sup>
                            <m:r>
                              <a:rPr lang="en-US" sz="3600" b="1">
                                <a:latin typeface="Cambria Math" panose="02040503050406030204" pitchFamily="18" charset="0"/>
                                <a:cs typeface="#9Slide07 Baloo Tamma" panose="03080902040302020200" pitchFamily="66" charset="0"/>
                              </a:rPr>
                              <m:t>𝟐</m:t>
                            </m:r>
                          </m:sup>
                        </m:sSup>
                        <m:r>
                          <a:rPr lang="en-US" sz="3600" b="1" i="0" smtClean="0">
                            <a:latin typeface="Cambria Math" panose="02040503050406030204" pitchFamily="18" charset="0"/>
                            <a:cs typeface="#9Slide07 Baloo Tamma" panose="03080902040302020200" pitchFamily="66" charset="0"/>
                          </a:rPr>
                          <m:t>=     …      </m:t>
                        </m:r>
                        <m:r>
                          <a:rPr lang="en-US" sz="3600" b="1" i="0" smtClean="0">
                            <a:latin typeface="Cambria Math" panose="02040503050406030204" pitchFamily="18" charset="0"/>
                            <a:cs typeface="#9Slide07 Baloo Tamma" panose="03080902040302020200" pitchFamily="66" charset="0"/>
                          </a:rPr>
                          <m:t>𝐡𝐚</m:t>
                        </m:r>
                        <m:r>
                          <a:rPr lang="en-US" sz="3600" b="1" i="0" smtClean="0">
                            <a:latin typeface="Cambria Math" panose="02040503050406030204" pitchFamily="18" charset="0"/>
                            <a:cs typeface="#9Slide07 Baloo Tamma" panose="03080902040302020200" pitchFamily="66" charset="0"/>
                          </a:rPr>
                          <m:t>=       …         </m:t>
                        </m:r>
                        <m:sSup>
                          <m:sSupPr>
                            <m:ctrlPr>
                              <a:rPr lang="en-US" sz="3600" b="1" i="1" smtClean="0">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𝐦</m:t>
                            </m:r>
                          </m:e>
                          <m:sup>
                            <m:r>
                              <a:rPr lang="en-US" sz="3600" b="1" i="0" smtClean="0">
                                <a:latin typeface="Cambria Math" panose="02040503050406030204" pitchFamily="18" charset="0"/>
                                <a:cs typeface="#9Slide07 Baloo Tamma" panose="03080902040302020200" pitchFamily="66" charset="0"/>
                              </a:rPr>
                              <m:t>𝟐</m:t>
                            </m:r>
                          </m:sup>
                        </m:sSup>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45" name="TextBox 44">
                  <a:extLst>
                    <a:ext uri="{FF2B5EF4-FFF2-40B4-BE49-F238E27FC236}">
                      <a16:creationId xmlns:a16="http://schemas.microsoft.com/office/drawing/2014/main" id="{F620EB39-79A6-47AB-BD83-BC4D2795617C}"/>
                    </a:ext>
                  </a:extLst>
                </p:cNvPr>
                <p:cNvSpPr txBox="1">
                  <a:spLocks noRot="1" noChangeAspect="1" noMove="1" noResize="1" noEditPoints="1" noAdjustHandles="1" noChangeArrowheads="1" noChangeShapeType="1" noTextEdit="1"/>
                </p:cNvSpPr>
                <p:nvPr/>
              </p:nvSpPr>
              <p:spPr>
                <a:xfrm>
                  <a:off x="2106664" y="624345"/>
                  <a:ext cx="8021748" cy="1212896"/>
                </a:xfrm>
                <a:prstGeom prst="rect">
                  <a:avLst/>
                </a:prstGeom>
                <a:blipFill>
                  <a:blip r:embed="rId31"/>
                  <a:stretch>
                    <a:fillRect l="-2280" t="-7538" r="-1368"/>
                  </a:stretch>
                </a:blipFill>
              </p:spPr>
              <p:txBody>
                <a:bodyPr/>
                <a:lstStyle/>
                <a:p>
                  <a:r>
                    <a:rPr lang="en-US">
                      <a:noFill/>
                    </a:rPr>
                    <a:t> </a:t>
                  </a:r>
                </a:p>
              </p:txBody>
            </p:sp>
          </mc:Fallback>
        </mc:AlternateContent>
      </p:grpSp>
      <p:sp>
        <p:nvSpPr>
          <p:cNvPr id="43" name="TextBox 42">
            <a:extLst>
              <a:ext uri="{FF2B5EF4-FFF2-40B4-BE49-F238E27FC236}">
                <a16:creationId xmlns:a16="http://schemas.microsoft.com/office/drawing/2014/main" id="{D621F192-0588-498C-B91D-543DCBA9A378}"/>
              </a:ext>
            </a:extLst>
          </p:cNvPr>
          <p:cNvSpPr txBox="1"/>
          <p:nvPr/>
        </p:nvSpPr>
        <p:spPr>
          <a:xfrm>
            <a:off x="4302328" y="1109514"/>
            <a:ext cx="1450738"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10000</a:t>
            </a:r>
          </a:p>
        </p:txBody>
      </p:sp>
      <p:sp>
        <p:nvSpPr>
          <p:cNvPr id="46" name="TextBox 45">
            <a:extLst>
              <a:ext uri="{FF2B5EF4-FFF2-40B4-BE49-F238E27FC236}">
                <a16:creationId xmlns:a16="http://schemas.microsoft.com/office/drawing/2014/main" id="{59CB9DC6-8DDB-42C5-9E43-DC5DEA11F6B9}"/>
              </a:ext>
            </a:extLst>
          </p:cNvPr>
          <p:cNvSpPr txBox="1"/>
          <p:nvPr/>
        </p:nvSpPr>
        <p:spPr>
          <a:xfrm>
            <a:off x="6971076" y="1098630"/>
            <a:ext cx="2059047"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1000000</a:t>
            </a:r>
          </a:p>
        </p:txBody>
      </p:sp>
      <p:grpSp>
        <p:nvGrpSpPr>
          <p:cNvPr id="51" name="Group 50">
            <a:extLst>
              <a:ext uri="{FF2B5EF4-FFF2-40B4-BE49-F238E27FC236}">
                <a16:creationId xmlns:a16="http://schemas.microsoft.com/office/drawing/2014/main" id="{D61AACB9-F074-4056-A034-3CC27F73EA62}"/>
              </a:ext>
            </a:extLst>
          </p:cNvPr>
          <p:cNvGrpSpPr/>
          <p:nvPr/>
        </p:nvGrpSpPr>
        <p:grpSpPr>
          <a:xfrm>
            <a:off x="1516493" y="271528"/>
            <a:ext cx="9321421" cy="1855335"/>
            <a:chOff x="1535733" y="249662"/>
            <a:chExt cx="9321421" cy="1855335"/>
          </a:xfrm>
        </p:grpSpPr>
        <p:sp>
          <p:nvSpPr>
            <p:cNvPr id="53" name="Rectangle 52">
              <a:extLst>
                <a:ext uri="{FF2B5EF4-FFF2-40B4-BE49-F238E27FC236}">
                  <a16:creationId xmlns:a16="http://schemas.microsoft.com/office/drawing/2014/main" id="{666D286A-7B64-4D20-8C5B-3170CC8C96B6}"/>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EEA6155-0DBF-4A10-8EBB-D72EB4F7380B}"/>
                    </a:ext>
                  </a:extLst>
                </p:cNvPr>
                <p:cNvSpPr txBox="1"/>
                <p:nvPr/>
              </p:nvSpPr>
              <p:spPr>
                <a:xfrm>
                  <a:off x="2106664" y="624345"/>
                  <a:ext cx="8021748" cy="1212896"/>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𝟏</m:t>
                        </m:r>
                        <m:sSup>
                          <m:sSupPr>
                            <m:ctrlPr>
                              <a:rPr lang="en-US" sz="3600" b="1" i="1">
                                <a:latin typeface="Cambria Math" panose="02040503050406030204" pitchFamily="18" charset="0"/>
                                <a:cs typeface="#9Slide07 Baloo Tamma" panose="03080902040302020200" pitchFamily="66" charset="0"/>
                              </a:rPr>
                            </m:ctrlPr>
                          </m:sSupPr>
                          <m:e>
                            <m:r>
                              <a:rPr lang="en-US" sz="3600" b="1">
                                <a:latin typeface="Cambria Math" panose="02040503050406030204" pitchFamily="18" charset="0"/>
                                <a:cs typeface="#9Slide07 Baloo Tamma" panose="03080902040302020200" pitchFamily="66" charset="0"/>
                              </a:rPr>
                              <m:t>𝐦</m:t>
                            </m:r>
                          </m:e>
                          <m:sup>
                            <m:r>
                              <a:rPr lang="en-US" sz="3600" b="1">
                                <a:latin typeface="Cambria Math" panose="02040503050406030204" pitchFamily="18" charset="0"/>
                                <a:cs typeface="#9Slide07 Baloo Tamma" panose="03080902040302020200" pitchFamily="66" charset="0"/>
                              </a:rPr>
                              <m:t>𝟐</m:t>
                            </m:r>
                          </m:sup>
                        </m:sSup>
                        <m:r>
                          <a:rPr lang="en-US" sz="3600" b="1" i="0" smtClean="0">
                            <a:latin typeface="Cambria Math" panose="02040503050406030204" pitchFamily="18" charset="0"/>
                            <a:cs typeface="#9Slide07 Baloo Tamma" panose="03080902040302020200" pitchFamily="66" charset="0"/>
                          </a:rPr>
                          <m:t>=     …      </m:t>
                        </m:r>
                        <m:sSup>
                          <m:sSupPr>
                            <m:ctrlPr>
                              <a:rPr lang="en-US" sz="3600" b="1" i="1" smtClean="0">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𝐝𝐚𝐦</m:t>
                            </m:r>
                          </m:e>
                          <m:sup>
                            <m:r>
                              <a:rPr lang="en-US" sz="3600" b="1" i="0" smtClean="0">
                                <a:latin typeface="Cambria Math" panose="02040503050406030204" pitchFamily="18" charset="0"/>
                                <a:cs typeface="#9Slide07 Baloo Tamma" panose="03080902040302020200" pitchFamily="66" charset="0"/>
                              </a:rPr>
                              <m:t>𝟐</m:t>
                            </m:r>
                          </m:sup>
                        </m:sSup>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54" name="TextBox 53">
                  <a:extLst>
                    <a:ext uri="{FF2B5EF4-FFF2-40B4-BE49-F238E27FC236}">
                      <a16:creationId xmlns:a16="http://schemas.microsoft.com/office/drawing/2014/main" id="{EEEA6155-0DBF-4A10-8EBB-D72EB4F7380B}"/>
                    </a:ext>
                  </a:extLst>
                </p:cNvPr>
                <p:cNvSpPr txBox="1">
                  <a:spLocks noRot="1" noChangeAspect="1" noMove="1" noResize="1" noEditPoints="1" noAdjustHandles="1" noChangeArrowheads="1" noChangeShapeType="1" noTextEdit="1"/>
                </p:cNvSpPr>
                <p:nvPr/>
              </p:nvSpPr>
              <p:spPr>
                <a:xfrm>
                  <a:off x="2106664" y="624345"/>
                  <a:ext cx="8021748" cy="1212896"/>
                </a:xfrm>
                <a:prstGeom prst="rect">
                  <a:avLst/>
                </a:prstGeom>
                <a:blipFill>
                  <a:blip r:embed="rId32"/>
                  <a:stretch>
                    <a:fillRect l="-2280" t="-7538" r="-1368"/>
                  </a:stretch>
                </a:blipFill>
              </p:spPr>
              <p:txBody>
                <a:bodyPr/>
                <a:lstStyle/>
                <a:p>
                  <a:r>
                    <a:rPr lang="en-US">
                      <a:noFill/>
                    </a:rPr>
                    <a:t> </a:t>
                  </a:r>
                </a:p>
              </p:txBody>
            </p:sp>
          </mc:Fallback>
        </mc:AlternateContent>
      </p:grpSp>
      <p:sp>
        <p:nvSpPr>
          <p:cNvPr id="52" name="TextBox 51">
            <a:extLst>
              <a:ext uri="{FF2B5EF4-FFF2-40B4-BE49-F238E27FC236}">
                <a16:creationId xmlns:a16="http://schemas.microsoft.com/office/drawing/2014/main" id="{FBAA996C-A6EA-4A7D-B26E-095DCD559952}"/>
              </a:ext>
            </a:extLst>
          </p:cNvPr>
          <p:cNvSpPr txBox="1"/>
          <p:nvPr/>
        </p:nvSpPr>
        <p:spPr>
          <a:xfrm>
            <a:off x="5749302" y="1091814"/>
            <a:ext cx="1051959"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0,01</a:t>
            </a:r>
          </a:p>
        </p:txBody>
      </p:sp>
      <p:grpSp>
        <p:nvGrpSpPr>
          <p:cNvPr id="58" name="Group 57">
            <a:extLst>
              <a:ext uri="{FF2B5EF4-FFF2-40B4-BE49-F238E27FC236}">
                <a16:creationId xmlns:a16="http://schemas.microsoft.com/office/drawing/2014/main" id="{CA0C3105-2F9C-437B-BD90-AB60C7CFDD50}"/>
              </a:ext>
            </a:extLst>
          </p:cNvPr>
          <p:cNvGrpSpPr/>
          <p:nvPr/>
        </p:nvGrpSpPr>
        <p:grpSpPr>
          <a:xfrm>
            <a:off x="1516493" y="272130"/>
            <a:ext cx="9321421" cy="1855335"/>
            <a:chOff x="1535733" y="249662"/>
            <a:chExt cx="9321421" cy="1855335"/>
          </a:xfrm>
        </p:grpSpPr>
        <p:sp>
          <p:nvSpPr>
            <p:cNvPr id="60" name="Rectangle 59">
              <a:extLst>
                <a:ext uri="{FF2B5EF4-FFF2-40B4-BE49-F238E27FC236}">
                  <a16:creationId xmlns:a16="http://schemas.microsoft.com/office/drawing/2014/main" id="{B79D8362-FBD5-4B49-8B54-07B9E658CD7D}"/>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4C36CB3-A1E1-482A-B7E6-F560F80F0910}"/>
                    </a:ext>
                  </a:extLst>
                </p:cNvPr>
                <p:cNvSpPr txBox="1"/>
                <p:nvPr/>
              </p:nvSpPr>
              <p:spPr>
                <a:xfrm>
                  <a:off x="2106664" y="624345"/>
                  <a:ext cx="8021748" cy="1247777"/>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𝟏</m:t>
                        </m:r>
                        <m:sSup>
                          <m:sSupPr>
                            <m:ctrlPr>
                              <a:rPr lang="en-US" sz="3600" b="1" i="1">
                                <a:latin typeface="Cambria Math" panose="02040503050406030204" pitchFamily="18" charset="0"/>
                                <a:cs typeface="#9Slide07 Baloo Tamma" panose="03080902040302020200" pitchFamily="66" charset="0"/>
                              </a:rPr>
                            </m:ctrlPr>
                          </m:sSupPr>
                          <m:e>
                            <m:r>
                              <a:rPr lang="en-US" sz="3600" b="1">
                                <a:latin typeface="Cambria Math" panose="02040503050406030204" pitchFamily="18" charset="0"/>
                                <a:cs typeface="#9Slide07 Baloo Tamma" panose="03080902040302020200" pitchFamily="66" charset="0"/>
                              </a:rPr>
                              <m:t>𝐦</m:t>
                            </m:r>
                          </m:e>
                          <m:sup>
                            <m:r>
                              <a:rPr lang="en-US" sz="3600" b="1">
                                <a:latin typeface="Cambria Math" panose="02040503050406030204" pitchFamily="18" charset="0"/>
                                <a:cs typeface="#9Slide07 Baloo Tamma" panose="03080902040302020200" pitchFamily="66" charset="0"/>
                              </a:rPr>
                              <m:t>𝟐</m:t>
                            </m:r>
                          </m:sup>
                        </m:sSup>
                        <m:r>
                          <a:rPr lang="en-US" sz="3600" b="1" i="0" smtClean="0">
                            <a:latin typeface="Cambria Math" panose="02040503050406030204" pitchFamily="18" charset="0"/>
                            <a:cs typeface="#9Slide07 Baloo Tamma" panose="03080902040302020200" pitchFamily="66" charset="0"/>
                          </a:rPr>
                          <m:t>=       …</m:t>
                        </m:r>
                        <m:r>
                          <a:rPr lang="en-US" sz="3600" b="1" i="1" smtClean="0">
                            <a:latin typeface="Cambria Math" panose="02040503050406030204" pitchFamily="18" charset="0"/>
                            <a:cs typeface="#9Slide07 Baloo Tamma" panose="03080902040302020200" pitchFamily="66" charset="0"/>
                          </a:rPr>
                          <m:t>       </m:t>
                        </m:r>
                        <m:sSup>
                          <m:sSupPr>
                            <m:ctrlPr>
                              <a:rPr lang="en-US" sz="3600" b="1" i="1">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𝐡</m:t>
                            </m:r>
                            <m:r>
                              <a:rPr lang="en-US" sz="3600" b="1">
                                <a:latin typeface="Cambria Math" panose="02040503050406030204" pitchFamily="18" charset="0"/>
                                <a:cs typeface="#9Slide07 Baloo Tamma" panose="03080902040302020200" pitchFamily="66" charset="0"/>
                              </a:rPr>
                              <m:t>𝐦</m:t>
                            </m:r>
                          </m:e>
                          <m:sup>
                            <m:r>
                              <a:rPr lang="en-US" sz="3600" b="1">
                                <a:latin typeface="Cambria Math" panose="02040503050406030204" pitchFamily="18" charset="0"/>
                                <a:cs typeface="#9Slide07 Baloo Tamma" panose="03080902040302020200" pitchFamily="66" charset="0"/>
                              </a:rPr>
                              <m:t>𝟐</m:t>
                            </m:r>
                          </m:sup>
                        </m:sSup>
                        <m:r>
                          <a:rPr lang="en-US" sz="3600" b="1" i="0" smtClean="0">
                            <a:latin typeface="Cambria Math" panose="02040503050406030204" pitchFamily="18" charset="0"/>
                            <a:cs typeface="#9Slide07 Baloo Tamma" panose="03080902040302020200" pitchFamily="66" charset="0"/>
                          </a:rPr>
                          <m:t>=       …       </m:t>
                        </m:r>
                        <m:r>
                          <a:rPr lang="en-US" sz="3600" b="1" i="0" smtClean="0">
                            <a:latin typeface="Cambria Math" panose="02040503050406030204" pitchFamily="18" charset="0"/>
                            <a:cs typeface="#9Slide07 Baloo Tamma" panose="03080902040302020200" pitchFamily="66" charset="0"/>
                          </a:rPr>
                          <m:t>𝐡𝐚</m:t>
                        </m:r>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61" name="TextBox 60">
                  <a:extLst>
                    <a:ext uri="{FF2B5EF4-FFF2-40B4-BE49-F238E27FC236}">
                      <a16:creationId xmlns:a16="http://schemas.microsoft.com/office/drawing/2014/main" id="{14C36CB3-A1E1-482A-B7E6-F560F80F0910}"/>
                    </a:ext>
                  </a:extLst>
                </p:cNvPr>
                <p:cNvSpPr txBox="1">
                  <a:spLocks noRot="1" noChangeAspect="1" noMove="1" noResize="1" noEditPoints="1" noAdjustHandles="1" noChangeArrowheads="1" noChangeShapeType="1" noTextEdit="1"/>
                </p:cNvSpPr>
                <p:nvPr/>
              </p:nvSpPr>
              <p:spPr>
                <a:xfrm>
                  <a:off x="2106664" y="624345"/>
                  <a:ext cx="8021748" cy="1247777"/>
                </a:xfrm>
                <a:prstGeom prst="rect">
                  <a:avLst/>
                </a:prstGeom>
                <a:blipFill>
                  <a:blip r:embed="rId33"/>
                  <a:stretch>
                    <a:fillRect l="-2280" t="-7317" r="-1368"/>
                  </a:stretch>
                </a:blipFill>
              </p:spPr>
              <p:txBody>
                <a:bodyPr/>
                <a:lstStyle/>
                <a:p>
                  <a:r>
                    <a:rPr lang="en-US">
                      <a:noFill/>
                    </a:rPr>
                    <a:t> </a:t>
                  </a:r>
                </a:p>
              </p:txBody>
            </p:sp>
          </mc:Fallback>
        </mc:AlternateContent>
      </p:grpSp>
      <p:sp>
        <p:nvSpPr>
          <p:cNvPr id="59" name="TextBox 58">
            <a:extLst>
              <a:ext uri="{FF2B5EF4-FFF2-40B4-BE49-F238E27FC236}">
                <a16:creationId xmlns:a16="http://schemas.microsoft.com/office/drawing/2014/main" id="{9E3F74B3-8140-4EFA-A9F3-17A1762AC226}"/>
              </a:ext>
            </a:extLst>
          </p:cNvPr>
          <p:cNvSpPr txBox="1"/>
          <p:nvPr/>
        </p:nvSpPr>
        <p:spPr>
          <a:xfrm>
            <a:off x="4040572" y="1083572"/>
            <a:ext cx="1645209" cy="646331"/>
          </a:xfrm>
          <a:prstGeom prst="rect">
            <a:avLst/>
          </a:prstGeom>
          <a:solidFill>
            <a:srgbClr val="FDEEEF"/>
          </a:solidFill>
        </p:spPr>
        <p:txBody>
          <a:bodyPr wrap="square" rtlCol="0">
            <a:spAutoFit/>
          </a:bodyPr>
          <a:lstStyle/>
          <a:p>
            <a:pPr algn="ctr"/>
            <a:r>
              <a:rPr lang="en-US" sz="3600" b="1" dirty="0">
                <a:solidFill>
                  <a:srgbClr val="E0464C"/>
                </a:solidFill>
                <a:latin typeface="Cambria Math" panose="02040503050406030204" pitchFamily="18" charset="0"/>
                <a:ea typeface="Cambria Math" panose="02040503050406030204" pitchFamily="18" charset="0"/>
              </a:rPr>
              <a:t>0,0001</a:t>
            </a:r>
          </a:p>
        </p:txBody>
      </p:sp>
      <p:sp>
        <p:nvSpPr>
          <p:cNvPr id="57" name="TextBox 56">
            <a:extLst>
              <a:ext uri="{FF2B5EF4-FFF2-40B4-BE49-F238E27FC236}">
                <a16:creationId xmlns:a16="http://schemas.microsoft.com/office/drawing/2014/main" id="{7032DC0D-BC7B-465A-895E-FC3BC303C175}"/>
              </a:ext>
            </a:extLst>
          </p:cNvPr>
          <p:cNvSpPr txBox="1"/>
          <p:nvPr/>
        </p:nvSpPr>
        <p:spPr>
          <a:xfrm>
            <a:off x="7363168" y="1083571"/>
            <a:ext cx="1645209" cy="646331"/>
          </a:xfrm>
          <a:prstGeom prst="rect">
            <a:avLst/>
          </a:prstGeom>
          <a:solidFill>
            <a:srgbClr val="FDEEEF"/>
          </a:solidFill>
        </p:spPr>
        <p:txBody>
          <a:bodyPr wrap="square" rtlCol="0">
            <a:spAutoFit/>
          </a:bodyPr>
          <a:lstStyle/>
          <a:p>
            <a:pPr algn="ctr"/>
            <a:r>
              <a:rPr lang="en-US" sz="3600" b="1" dirty="0">
                <a:solidFill>
                  <a:srgbClr val="E0464C"/>
                </a:solidFill>
                <a:latin typeface="Cambria Math" panose="02040503050406030204" pitchFamily="18" charset="0"/>
                <a:ea typeface="Cambria Math" panose="02040503050406030204" pitchFamily="18" charset="0"/>
              </a:rPr>
              <a:t>0,0001</a:t>
            </a:r>
          </a:p>
        </p:txBody>
      </p:sp>
      <p:grpSp>
        <p:nvGrpSpPr>
          <p:cNvPr id="68" name="Group 67">
            <a:extLst>
              <a:ext uri="{FF2B5EF4-FFF2-40B4-BE49-F238E27FC236}">
                <a16:creationId xmlns:a16="http://schemas.microsoft.com/office/drawing/2014/main" id="{01A3D552-0C6F-4977-BB89-4642ADBB7E1D}"/>
              </a:ext>
            </a:extLst>
          </p:cNvPr>
          <p:cNvGrpSpPr/>
          <p:nvPr/>
        </p:nvGrpSpPr>
        <p:grpSpPr>
          <a:xfrm>
            <a:off x="1516493" y="285669"/>
            <a:ext cx="9321421" cy="1855335"/>
            <a:chOff x="1535733" y="249662"/>
            <a:chExt cx="9321421" cy="1855335"/>
          </a:xfrm>
        </p:grpSpPr>
        <p:sp>
          <p:nvSpPr>
            <p:cNvPr id="70" name="Rectangle 69">
              <a:extLst>
                <a:ext uri="{FF2B5EF4-FFF2-40B4-BE49-F238E27FC236}">
                  <a16:creationId xmlns:a16="http://schemas.microsoft.com/office/drawing/2014/main" id="{24B4301B-DFC7-49BF-A3E7-164BEF4F148F}"/>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7A36E8A-E48D-4866-BF25-F3F1646137B7}"/>
                    </a:ext>
                  </a:extLst>
                </p:cNvPr>
                <p:cNvSpPr txBox="1"/>
                <p:nvPr/>
              </p:nvSpPr>
              <p:spPr>
                <a:xfrm>
                  <a:off x="2106664" y="624345"/>
                  <a:ext cx="8021748" cy="1212896"/>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𝟏</m:t>
                        </m:r>
                        <m:sSup>
                          <m:sSupPr>
                            <m:ctrlPr>
                              <a:rPr lang="en-US" sz="3600" b="1" i="1">
                                <a:latin typeface="Cambria Math" panose="02040503050406030204" pitchFamily="18" charset="0"/>
                                <a:cs typeface="#9Slide07 Baloo Tamma" panose="03080902040302020200" pitchFamily="66" charset="0"/>
                              </a:rPr>
                            </m:ctrlPr>
                          </m:sSupPr>
                          <m:e>
                            <m:r>
                              <a:rPr lang="en-US" sz="3600" b="1">
                                <a:latin typeface="Cambria Math" panose="02040503050406030204" pitchFamily="18" charset="0"/>
                                <a:cs typeface="#9Slide07 Baloo Tamma" panose="03080902040302020200" pitchFamily="66" charset="0"/>
                              </a:rPr>
                              <m:t>𝐦</m:t>
                            </m:r>
                          </m:e>
                          <m:sup>
                            <m:r>
                              <a:rPr lang="en-US" sz="3600" b="1">
                                <a:latin typeface="Cambria Math" panose="02040503050406030204" pitchFamily="18" charset="0"/>
                                <a:cs typeface="#9Slide07 Baloo Tamma" panose="03080902040302020200" pitchFamily="66" charset="0"/>
                              </a:rPr>
                              <m:t>𝟐</m:t>
                            </m:r>
                          </m:sup>
                        </m:sSup>
                        <m:r>
                          <a:rPr lang="en-US" sz="3600" b="1" i="0" smtClean="0">
                            <a:latin typeface="Cambria Math" panose="02040503050406030204" pitchFamily="18" charset="0"/>
                            <a:cs typeface="#9Slide07 Baloo Tamma" panose="03080902040302020200" pitchFamily="66" charset="0"/>
                          </a:rPr>
                          <m:t>=       …         </m:t>
                        </m:r>
                        <m:sSup>
                          <m:sSupPr>
                            <m:ctrlPr>
                              <a:rPr lang="en-US" sz="3600" b="1" i="1" smtClean="0">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𝐤𝐦</m:t>
                            </m:r>
                          </m:e>
                          <m:sup>
                            <m:r>
                              <a:rPr lang="en-US" sz="3600" b="1" i="0" smtClean="0">
                                <a:latin typeface="Cambria Math" panose="02040503050406030204" pitchFamily="18" charset="0"/>
                                <a:cs typeface="#9Slide07 Baloo Tamma" panose="03080902040302020200" pitchFamily="66" charset="0"/>
                              </a:rPr>
                              <m:t>𝟐</m:t>
                            </m:r>
                          </m:sup>
                        </m:sSup>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71" name="TextBox 70">
                  <a:extLst>
                    <a:ext uri="{FF2B5EF4-FFF2-40B4-BE49-F238E27FC236}">
                      <a16:creationId xmlns:a16="http://schemas.microsoft.com/office/drawing/2014/main" id="{77A36E8A-E48D-4866-BF25-F3F1646137B7}"/>
                    </a:ext>
                  </a:extLst>
                </p:cNvPr>
                <p:cNvSpPr txBox="1">
                  <a:spLocks noRot="1" noChangeAspect="1" noMove="1" noResize="1" noEditPoints="1" noAdjustHandles="1" noChangeArrowheads="1" noChangeShapeType="1" noTextEdit="1"/>
                </p:cNvSpPr>
                <p:nvPr/>
              </p:nvSpPr>
              <p:spPr>
                <a:xfrm>
                  <a:off x="2106664" y="624345"/>
                  <a:ext cx="8021748" cy="1212896"/>
                </a:xfrm>
                <a:prstGeom prst="rect">
                  <a:avLst/>
                </a:prstGeom>
                <a:blipFill>
                  <a:blip r:embed="rId34"/>
                  <a:stretch>
                    <a:fillRect l="-2280" t="-7538" r="-1368"/>
                  </a:stretch>
                </a:blipFill>
              </p:spPr>
              <p:txBody>
                <a:bodyPr/>
                <a:lstStyle/>
                <a:p>
                  <a:r>
                    <a:rPr lang="en-US">
                      <a:noFill/>
                    </a:rPr>
                    <a:t> </a:t>
                  </a:r>
                </a:p>
              </p:txBody>
            </p:sp>
          </mc:Fallback>
        </mc:AlternateContent>
      </p:grpSp>
      <p:sp>
        <p:nvSpPr>
          <p:cNvPr id="69" name="TextBox 68">
            <a:extLst>
              <a:ext uri="{FF2B5EF4-FFF2-40B4-BE49-F238E27FC236}">
                <a16:creationId xmlns:a16="http://schemas.microsoft.com/office/drawing/2014/main" id="{D2677941-34E3-408E-92B3-6E141E5E8CC6}"/>
              </a:ext>
            </a:extLst>
          </p:cNvPr>
          <p:cNvSpPr txBox="1"/>
          <p:nvPr/>
        </p:nvSpPr>
        <p:spPr>
          <a:xfrm>
            <a:off x="5313023" y="1108402"/>
            <a:ext cx="2103120"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0,000001</a:t>
            </a:r>
          </a:p>
        </p:txBody>
      </p:sp>
      <p:grpSp>
        <p:nvGrpSpPr>
          <p:cNvPr id="74" name="Group 73">
            <a:extLst>
              <a:ext uri="{FF2B5EF4-FFF2-40B4-BE49-F238E27FC236}">
                <a16:creationId xmlns:a16="http://schemas.microsoft.com/office/drawing/2014/main" id="{35917992-D263-4FF7-86AF-1D6AADA2F43E}"/>
              </a:ext>
            </a:extLst>
          </p:cNvPr>
          <p:cNvGrpSpPr/>
          <p:nvPr/>
        </p:nvGrpSpPr>
        <p:grpSpPr>
          <a:xfrm>
            <a:off x="1516493" y="268603"/>
            <a:ext cx="9321421" cy="1855335"/>
            <a:chOff x="1535733" y="249662"/>
            <a:chExt cx="9321421" cy="1855335"/>
          </a:xfrm>
        </p:grpSpPr>
        <p:sp>
          <p:nvSpPr>
            <p:cNvPr id="76" name="Rectangle 75">
              <a:extLst>
                <a:ext uri="{FF2B5EF4-FFF2-40B4-BE49-F238E27FC236}">
                  <a16:creationId xmlns:a16="http://schemas.microsoft.com/office/drawing/2014/main" id="{8428F33F-1931-4EC8-BBE7-457508E40B4D}"/>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0FD3F7B-E89F-4946-A017-BA82021DF915}"/>
                    </a:ext>
                  </a:extLst>
                </p:cNvPr>
                <p:cNvSpPr txBox="1"/>
                <p:nvPr/>
              </p:nvSpPr>
              <p:spPr>
                <a:xfrm>
                  <a:off x="2106664" y="624345"/>
                  <a:ext cx="8021748" cy="1247777"/>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𝟏𝐡𝐚</m:t>
                        </m:r>
                        <m:r>
                          <a:rPr lang="en-US" sz="3600" b="1" i="0" smtClean="0">
                            <a:latin typeface="Cambria Math" panose="02040503050406030204" pitchFamily="18" charset="0"/>
                            <a:cs typeface="#9Slide07 Baloo Tamma" panose="03080902040302020200" pitchFamily="66" charset="0"/>
                          </a:rPr>
                          <m:t>=   …     </m:t>
                        </m:r>
                        <m:sSup>
                          <m:sSupPr>
                            <m:ctrlPr>
                              <a:rPr lang="en-US" sz="3600" b="1" i="1" smtClean="0">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𝐤𝐦</m:t>
                            </m:r>
                          </m:e>
                          <m:sup>
                            <m:r>
                              <a:rPr lang="en-US" sz="3600" b="1" i="0" smtClean="0">
                                <a:latin typeface="Cambria Math" panose="02040503050406030204" pitchFamily="18" charset="0"/>
                                <a:cs typeface="#9Slide07 Baloo Tamma" panose="03080902040302020200" pitchFamily="66" charset="0"/>
                              </a:rPr>
                              <m:t>𝟐</m:t>
                            </m:r>
                          </m:sup>
                        </m:sSup>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77" name="TextBox 76">
                  <a:extLst>
                    <a:ext uri="{FF2B5EF4-FFF2-40B4-BE49-F238E27FC236}">
                      <a16:creationId xmlns:a16="http://schemas.microsoft.com/office/drawing/2014/main" id="{50FD3F7B-E89F-4946-A017-BA82021DF915}"/>
                    </a:ext>
                  </a:extLst>
                </p:cNvPr>
                <p:cNvSpPr txBox="1">
                  <a:spLocks noRot="1" noChangeAspect="1" noMove="1" noResize="1" noEditPoints="1" noAdjustHandles="1" noChangeArrowheads="1" noChangeShapeType="1" noTextEdit="1"/>
                </p:cNvSpPr>
                <p:nvPr/>
              </p:nvSpPr>
              <p:spPr>
                <a:xfrm>
                  <a:off x="2106664" y="624345"/>
                  <a:ext cx="8021748" cy="1247777"/>
                </a:xfrm>
                <a:prstGeom prst="rect">
                  <a:avLst/>
                </a:prstGeom>
                <a:blipFill>
                  <a:blip r:embed="rId35"/>
                  <a:stretch>
                    <a:fillRect l="-2280" t="-7843" r="-1368"/>
                  </a:stretch>
                </a:blipFill>
              </p:spPr>
              <p:txBody>
                <a:bodyPr/>
                <a:lstStyle/>
                <a:p>
                  <a:r>
                    <a:rPr lang="en-US">
                      <a:noFill/>
                    </a:rPr>
                    <a:t> </a:t>
                  </a:r>
                </a:p>
              </p:txBody>
            </p:sp>
          </mc:Fallback>
        </mc:AlternateContent>
      </p:grpSp>
      <p:sp>
        <p:nvSpPr>
          <p:cNvPr id="75" name="TextBox 74">
            <a:extLst>
              <a:ext uri="{FF2B5EF4-FFF2-40B4-BE49-F238E27FC236}">
                <a16:creationId xmlns:a16="http://schemas.microsoft.com/office/drawing/2014/main" id="{44CBA631-4F0D-4B58-B4DF-862327BF06D2}"/>
              </a:ext>
            </a:extLst>
          </p:cNvPr>
          <p:cNvSpPr txBox="1"/>
          <p:nvPr/>
        </p:nvSpPr>
        <p:spPr>
          <a:xfrm>
            <a:off x="5727645" y="1091336"/>
            <a:ext cx="1100083"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0,01</a:t>
            </a:r>
          </a:p>
        </p:txBody>
      </p:sp>
      <p:grpSp>
        <p:nvGrpSpPr>
          <p:cNvPr id="84" name="Group 83">
            <a:extLst>
              <a:ext uri="{FF2B5EF4-FFF2-40B4-BE49-F238E27FC236}">
                <a16:creationId xmlns:a16="http://schemas.microsoft.com/office/drawing/2014/main" id="{20EC7D01-22AD-4FBC-9256-C30499574E63}"/>
              </a:ext>
            </a:extLst>
          </p:cNvPr>
          <p:cNvGrpSpPr/>
          <p:nvPr/>
        </p:nvGrpSpPr>
        <p:grpSpPr>
          <a:xfrm>
            <a:off x="1499409" y="255812"/>
            <a:ext cx="9321421" cy="1855335"/>
            <a:chOff x="1535733" y="249662"/>
            <a:chExt cx="9321421" cy="1855335"/>
          </a:xfrm>
        </p:grpSpPr>
        <p:sp>
          <p:nvSpPr>
            <p:cNvPr id="86" name="Rectangle 85">
              <a:extLst>
                <a:ext uri="{FF2B5EF4-FFF2-40B4-BE49-F238E27FC236}">
                  <a16:creationId xmlns:a16="http://schemas.microsoft.com/office/drawing/2014/main" id="{2A057ADD-93A8-4B87-A896-5AD0E8FAC328}"/>
                </a:ext>
              </a:extLst>
            </p:cNvPr>
            <p:cNvSpPr/>
            <p:nvPr/>
          </p:nvSpPr>
          <p:spPr>
            <a:xfrm>
              <a:off x="1535733" y="249662"/>
              <a:ext cx="9321421" cy="1855335"/>
            </a:xfrm>
            <a:prstGeom prst="rect">
              <a:avLst/>
            </a:prstGeom>
            <a:solidFill>
              <a:srgbClr val="FDEEEF"/>
            </a:solidFill>
            <a:ln w="38100">
              <a:solidFill>
                <a:srgbClr val="FBA09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6FE09248-AE50-4F66-92E4-666B014D3A9C}"/>
                    </a:ext>
                  </a:extLst>
                </p:cNvPr>
                <p:cNvSpPr txBox="1"/>
                <p:nvPr/>
              </p:nvSpPr>
              <p:spPr>
                <a:xfrm>
                  <a:off x="2106664" y="624345"/>
                  <a:ext cx="8021748" cy="1247777"/>
                </a:xfrm>
                <a:prstGeom prst="rect">
                  <a:avLst/>
                </a:prstGeom>
                <a:noFill/>
              </p:spPr>
              <p:txBody>
                <a:bodyPr wrap="none" rtlCol="0">
                  <a:spAutoFit/>
                </a:bodyPr>
                <a:lstStyle/>
                <a:p>
                  <a:r>
                    <a:rPr lang="en-US" sz="3600" dirty="0">
                      <a:latin typeface="#9Slide07 Baloo Tamma" panose="03080902040302020200" pitchFamily="66" charset="0"/>
                      <a:cs typeface="#9Slide07 Baloo Tamma" panose="03080902040302020200" pitchFamily="66" charset="0"/>
                    </a:rPr>
                    <a:t>Bài 2. </a:t>
                  </a:r>
                  <a:r>
                    <a:rPr lang="en-US" sz="3600" dirty="0" err="1">
                      <a:latin typeface="#9Slide07 Baloo Tamma" panose="03080902040302020200" pitchFamily="66" charset="0"/>
                      <a:cs typeface="#9Slide07 Baloo Tamma" panose="03080902040302020200" pitchFamily="66" charset="0"/>
                    </a:rPr>
                    <a:t>Viết</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số</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thích</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hợp</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vào</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chỗ</a:t>
                  </a:r>
                  <a:r>
                    <a:rPr lang="en-US" sz="3600" dirty="0">
                      <a:latin typeface="#9Slide07 Baloo Tamma" panose="03080902040302020200" pitchFamily="66" charset="0"/>
                      <a:cs typeface="#9Slide07 Baloo Tamma" panose="03080902040302020200" pitchFamily="66" charset="0"/>
                    </a:rPr>
                    <a:t> </a:t>
                  </a:r>
                  <a:r>
                    <a:rPr lang="en-US" sz="3600" dirty="0" err="1">
                      <a:latin typeface="#9Slide07 Baloo Tamma" panose="03080902040302020200" pitchFamily="66" charset="0"/>
                      <a:cs typeface="#9Slide07 Baloo Tamma" panose="03080902040302020200" pitchFamily="66" charset="0"/>
                    </a:rPr>
                    <a:t>chấm</a:t>
                  </a:r>
                  <a:r>
                    <a:rPr lang="en-US" sz="3600" dirty="0">
                      <a:latin typeface="#9Slide07 Baloo Tamma" panose="03080902040302020200" pitchFamily="66" charset="0"/>
                      <a:cs typeface="#9Slide07 Baloo Tamma" panose="03080902040302020200" pitchFamily="66" charset="0"/>
                    </a:rPr>
                    <a:t>:</a:t>
                  </a:r>
                </a:p>
                <a:p>
                  <a:pPr/>
                  <a14:m>
                    <m:oMathPara xmlns:m="http://schemas.openxmlformats.org/officeDocument/2006/math">
                      <m:oMathParaPr>
                        <m:jc m:val="centerGroup"/>
                      </m:oMathParaPr>
                      <m:oMath xmlns:m="http://schemas.openxmlformats.org/officeDocument/2006/math">
                        <m:r>
                          <a:rPr lang="en-US" sz="3600" b="1" i="0" smtClean="0">
                            <a:latin typeface="Cambria Math" panose="02040503050406030204" pitchFamily="18" charset="0"/>
                            <a:cs typeface="#9Slide07 Baloo Tamma" panose="03080902040302020200" pitchFamily="66" charset="0"/>
                          </a:rPr>
                          <m:t>𝟒</m:t>
                        </m:r>
                        <m:r>
                          <a:rPr lang="en-US" sz="3600" b="1" i="0" smtClean="0">
                            <a:latin typeface="Cambria Math" panose="02040503050406030204" pitchFamily="18" charset="0"/>
                            <a:cs typeface="#9Slide07 Baloo Tamma" panose="03080902040302020200" pitchFamily="66" charset="0"/>
                          </a:rPr>
                          <m:t> </m:t>
                        </m:r>
                        <m:r>
                          <a:rPr lang="en-US" sz="3600" b="1" i="0" smtClean="0">
                            <a:latin typeface="Cambria Math" panose="02040503050406030204" pitchFamily="18" charset="0"/>
                            <a:cs typeface="#9Slide07 Baloo Tamma" panose="03080902040302020200" pitchFamily="66" charset="0"/>
                          </a:rPr>
                          <m:t>𝐡𝐚</m:t>
                        </m:r>
                        <m:r>
                          <a:rPr lang="en-US" sz="3600" b="1" i="0" smtClean="0">
                            <a:latin typeface="Cambria Math" panose="02040503050406030204" pitchFamily="18" charset="0"/>
                            <a:cs typeface="#9Slide07 Baloo Tamma" panose="03080902040302020200" pitchFamily="66" charset="0"/>
                          </a:rPr>
                          <m:t>=   …     </m:t>
                        </m:r>
                        <m:sSup>
                          <m:sSupPr>
                            <m:ctrlPr>
                              <a:rPr lang="en-US" sz="3600" b="1" i="1" smtClean="0">
                                <a:latin typeface="Cambria Math" panose="02040503050406030204" pitchFamily="18" charset="0"/>
                                <a:cs typeface="#9Slide07 Baloo Tamma" panose="03080902040302020200" pitchFamily="66" charset="0"/>
                              </a:rPr>
                            </m:ctrlPr>
                          </m:sSupPr>
                          <m:e>
                            <m:r>
                              <a:rPr lang="en-US" sz="3600" b="1" i="0" smtClean="0">
                                <a:latin typeface="Cambria Math" panose="02040503050406030204" pitchFamily="18" charset="0"/>
                                <a:cs typeface="#9Slide07 Baloo Tamma" panose="03080902040302020200" pitchFamily="66" charset="0"/>
                              </a:rPr>
                              <m:t>𝐤𝐦</m:t>
                            </m:r>
                          </m:e>
                          <m:sup>
                            <m:r>
                              <a:rPr lang="en-US" sz="3600" b="1" i="0" smtClean="0">
                                <a:latin typeface="Cambria Math" panose="02040503050406030204" pitchFamily="18" charset="0"/>
                                <a:cs typeface="#9Slide07 Baloo Tamma" panose="03080902040302020200" pitchFamily="66" charset="0"/>
                              </a:rPr>
                              <m:t>𝟐</m:t>
                            </m:r>
                          </m:sup>
                        </m:sSup>
                      </m:oMath>
                    </m:oMathPara>
                  </a14:m>
                  <a:endParaRPr lang="en-US" sz="3600" b="1" dirty="0">
                    <a:latin typeface="#9Slide07 Baloo Tamma" panose="03080902040302020200" pitchFamily="66" charset="0"/>
                    <a:cs typeface="#9Slide07 Baloo Tamma" panose="03080902040302020200" pitchFamily="66" charset="0"/>
                  </a:endParaRPr>
                </a:p>
              </p:txBody>
            </p:sp>
          </mc:Choice>
          <mc:Fallback xmlns="">
            <p:sp>
              <p:nvSpPr>
                <p:cNvPr id="87" name="TextBox 86">
                  <a:extLst>
                    <a:ext uri="{FF2B5EF4-FFF2-40B4-BE49-F238E27FC236}">
                      <a16:creationId xmlns:a16="http://schemas.microsoft.com/office/drawing/2014/main" id="{6FE09248-AE50-4F66-92E4-666B014D3A9C}"/>
                    </a:ext>
                  </a:extLst>
                </p:cNvPr>
                <p:cNvSpPr txBox="1">
                  <a:spLocks noRot="1" noChangeAspect="1" noMove="1" noResize="1" noEditPoints="1" noAdjustHandles="1" noChangeArrowheads="1" noChangeShapeType="1" noTextEdit="1"/>
                </p:cNvSpPr>
                <p:nvPr/>
              </p:nvSpPr>
              <p:spPr>
                <a:xfrm>
                  <a:off x="2106664" y="624345"/>
                  <a:ext cx="8021748" cy="1247777"/>
                </a:xfrm>
                <a:prstGeom prst="rect">
                  <a:avLst/>
                </a:prstGeom>
                <a:blipFill>
                  <a:blip r:embed="rId36"/>
                  <a:stretch>
                    <a:fillRect l="-2356" t="-7317" r="-1292"/>
                  </a:stretch>
                </a:blipFill>
              </p:spPr>
              <p:txBody>
                <a:bodyPr/>
                <a:lstStyle/>
                <a:p>
                  <a:r>
                    <a:rPr lang="en-US">
                      <a:noFill/>
                    </a:rPr>
                    <a:t> </a:t>
                  </a:r>
                </a:p>
              </p:txBody>
            </p:sp>
          </mc:Fallback>
        </mc:AlternateContent>
      </p:grpSp>
      <p:sp>
        <p:nvSpPr>
          <p:cNvPr id="85" name="TextBox 84">
            <a:extLst>
              <a:ext uri="{FF2B5EF4-FFF2-40B4-BE49-F238E27FC236}">
                <a16:creationId xmlns:a16="http://schemas.microsoft.com/office/drawing/2014/main" id="{49BA6778-84BA-46D3-BA1B-B296FE308B9C}"/>
              </a:ext>
            </a:extLst>
          </p:cNvPr>
          <p:cNvSpPr txBox="1"/>
          <p:nvPr/>
        </p:nvSpPr>
        <p:spPr>
          <a:xfrm>
            <a:off x="5710561" y="1078545"/>
            <a:ext cx="1100083" cy="646331"/>
          </a:xfrm>
          <a:prstGeom prst="rect">
            <a:avLst/>
          </a:prstGeom>
          <a:solidFill>
            <a:srgbClr val="FDEEEF"/>
          </a:solidFill>
        </p:spPr>
        <p:txBody>
          <a:bodyPr wrap="square" rtlCol="0">
            <a:spAutoFit/>
          </a:bodyPr>
          <a:lstStyle/>
          <a:p>
            <a:r>
              <a:rPr lang="en-US" sz="3600" b="1" dirty="0">
                <a:solidFill>
                  <a:srgbClr val="E0464C"/>
                </a:solidFill>
                <a:latin typeface="Cambria Math" panose="02040503050406030204" pitchFamily="18" charset="0"/>
                <a:ea typeface="Cambria Math" panose="02040503050406030204" pitchFamily="18" charset="0"/>
              </a:rPr>
              <a:t>0,04</a:t>
            </a:r>
          </a:p>
        </p:txBody>
      </p:sp>
      <p:pic>
        <p:nvPicPr>
          <p:cNvPr id="22" name="Picture 21">
            <a:extLst>
              <a:ext uri="{FF2B5EF4-FFF2-40B4-BE49-F238E27FC236}">
                <a16:creationId xmlns:a16="http://schemas.microsoft.com/office/drawing/2014/main" id="{068198E9-0E45-432C-B631-4EBE523633D2}"/>
              </a:ext>
            </a:extLst>
          </p:cNvPr>
          <p:cNvPicPr>
            <a:picLocks noChangeAspect="1"/>
          </p:cNvPicPr>
          <p:nvPr/>
        </p:nvPicPr>
        <p:blipFill rotWithShape="1">
          <a:blip r:embed="rId37">
            <a:extLst>
              <a:ext uri="{BEBA8EAE-BF5A-486C-A8C5-ECC9F3942E4B}">
                <a14:imgProps xmlns:a14="http://schemas.microsoft.com/office/drawing/2010/main">
                  <a14:imgLayer r:embed="rId38">
                    <a14:imgEffect>
                      <a14:backgroundRemoval t="10000" b="90000" l="10000" r="90000">
                        <a14:foregroundMark x1="39324" y1="27297" x2="35946" y2="33378"/>
                        <a14:foregroundMark x1="45946" y1="26216" x2="47432" y2="29189"/>
                        <a14:foregroundMark x1="47703" y1="24865" x2="49730" y2="31081"/>
                        <a14:backgroundMark x1="33784" y1="52162" x2="33784" y2="52162"/>
                        <a14:backgroundMark x1="33919" y1="53378" x2="33919" y2="53378"/>
                        <a14:backgroundMark x1="33919" y1="54595" x2="33919" y2="54595"/>
                      </a14:backgroundRemoval>
                    </a14:imgEffect>
                  </a14:imgLayer>
                </a14:imgProps>
              </a:ext>
              <a:ext uri="{28A0092B-C50C-407E-A947-70E740481C1C}">
                <a14:useLocalDpi xmlns:a14="http://schemas.microsoft.com/office/drawing/2010/main" val="0"/>
              </a:ext>
            </a:extLst>
          </a:blip>
          <a:srcRect l="22932" t="11144" r="16103" b="14471"/>
          <a:stretch/>
        </p:blipFill>
        <p:spPr>
          <a:xfrm>
            <a:off x="4694597" y="2261355"/>
            <a:ext cx="2856909" cy="3485819"/>
          </a:xfrm>
          <a:prstGeom prst="rect">
            <a:avLst/>
          </a:prstGeom>
        </p:spPr>
      </p:pic>
      <p:sp>
        <p:nvSpPr>
          <p:cNvPr id="23" name="vuông 1">
            <a:extLst>
              <a:ext uri="{FF2B5EF4-FFF2-40B4-BE49-F238E27FC236}">
                <a16:creationId xmlns:a16="http://schemas.microsoft.com/office/drawing/2014/main" id="{6CD4647C-B495-45D2-852C-FDCE490EDEC7}"/>
              </a:ext>
            </a:extLst>
          </p:cNvPr>
          <p:cNvSpPr/>
          <p:nvPr/>
        </p:nvSpPr>
        <p:spPr>
          <a:xfrm>
            <a:off x="11292255" y="5475720"/>
            <a:ext cx="694756" cy="542907"/>
          </a:xfrm>
          <a:prstGeom prst="borderCallout1">
            <a:avLst>
              <a:gd name="adj1" fmla="val 18750"/>
              <a:gd name="adj2" fmla="val -8333"/>
              <a:gd name="adj3" fmla="val -49069"/>
              <a:gd name="adj4" fmla="val -31467"/>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1</a:t>
            </a:r>
          </a:p>
        </p:txBody>
      </p:sp>
      <p:sp>
        <p:nvSpPr>
          <p:cNvPr id="92" name="vuông 2">
            <a:extLst>
              <a:ext uri="{FF2B5EF4-FFF2-40B4-BE49-F238E27FC236}">
                <a16:creationId xmlns:a16="http://schemas.microsoft.com/office/drawing/2014/main" id="{22086472-7230-4BAC-A9B0-CD12F855F715}"/>
              </a:ext>
            </a:extLst>
          </p:cNvPr>
          <p:cNvSpPr/>
          <p:nvPr/>
        </p:nvSpPr>
        <p:spPr>
          <a:xfrm>
            <a:off x="9197751" y="5656074"/>
            <a:ext cx="694756" cy="542907"/>
          </a:xfrm>
          <a:prstGeom prst="borderCallout1">
            <a:avLst>
              <a:gd name="adj1" fmla="val 18750"/>
              <a:gd name="adj2" fmla="val 107566"/>
              <a:gd name="adj3" fmla="val -49069"/>
              <a:gd name="adj4" fmla="val 139435"/>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2</a:t>
            </a:r>
          </a:p>
        </p:txBody>
      </p:sp>
      <p:sp>
        <p:nvSpPr>
          <p:cNvPr id="93" name="vuông 3">
            <a:extLst>
              <a:ext uri="{FF2B5EF4-FFF2-40B4-BE49-F238E27FC236}">
                <a16:creationId xmlns:a16="http://schemas.microsoft.com/office/drawing/2014/main" id="{9510CDA2-3C51-4F7D-A3FB-001AE8D34EA3}"/>
              </a:ext>
            </a:extLst>
          </p:cNvPr>
          <p:cNvSpPr/>
          <p:nvPr/>
        </p:nvSpPr>
        <p:spPr>
          <a:xfrm>
            <a:off x="9970514" y="6252485"/>
            <a:ext cx="694756" cy="542907"/>
          </a:xfrm>
          <a:prstGeom prst="borderCallout1">
            <a:avLst>
              <a:gd name="adj1" fmla="val 61485"/>
              <a:gd name="adj2" fmla="val 105602"/>
              <a:gd name="adj3" fmla="val 36401"/>
              <a:gd name="adj4" fmla="val 178723"/>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3</a:t>
            </a:r>
          </a:p>
        </p:txBody>
      </p:sp>
      <p:sp>
        <p:nvSpPr>
          <p:cNvPr id="94" name="vuông 5">
            <a:extLst>
              <a:ext uri="{FF2B5EF4-FFF2-40B4-BE49-F238E27FC236}">
                <a16:creationId xmlns:a16="http://schemas.microsoft.com/office/drawing/2014/main" id="{66E03141-B36F-4613-84C4-6F96899DB23B}"/>
              </a:ext>
            </a:extLst>
          </p:cNvPr>
          <p:cNvSpPr/>
          <p:nvPr/>
        </p:nvSpPr>
        <p:spPr>
          <a:xfrm>
            <a:off x="6345230" y="6198981"/>
            <a:ext cx="694756" cy="542907"/>
          </a:xfrm>
          <a:prstGeom prst="borderCallout1">
            <a:avLst>
              <a:gd name="adj1" fmla="val 61485"/>
              <a:gd name="adj2" fmla="val -4404"/>
              <a:gd name="adj3" fmla="val 31374"/>
              <a:gd name="adj4" fmla="val -74684"/>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5</a:t>
            </a:r>
          </a:p>
        </p:txBody>
      </p:sp>
      <p:sp>
        <p:nvSpPr>
          <p:cNvPr id="95" name="vuông 4">
            <a:extLst>
              <a:ext uri="{FF2B5EF4-FFF2-40B4-BE49-F238E27FC236}">
                <a16:creationId xmlns:a16="http://schemas.microsoft.com/office/drawing/2014/main" id="{FAD55854-B9C5-49E4-9D30-DDC94F866023}"/>
              </a:ext>
            </a:extLst>
          </p:cNvPr>
          <p:cNvSpPr/>
          <p:nvPr/>
        </p:nvSpPr>
        <p:spPr>
          <a:xfrm>
            <a:off x="9637327" y="3172383"/>
            <a:ext cx="694756" cy="542907"/>
          </a:xfrm>
          <a:prstGeom prst="borderCallout1">
            <a:avLst>
              <a:gd name="adj1" fmla="val 56458"/>
              <a:gd name="adj2" fmla="val 107566"/>
              <a:gd name="adj3" fmla="val 101761"/>
              <a:gd name="adj4" fmla="val 163008"/>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4</a:t>
            </a:r>
          </a:p>
        </p:txBody>
      </p:sp>
      <p:sp>
        <p:nvSpPr>
          <p:cNvPr id="96" name="vuông 8">
            <a:extLst>
              <a:ext uri="{FF2B5EF4-FFF2-40B4-BE49-F238E27FC236}">
                <a16:creationId xmlns:a16="http://schemas.microsoft.com/office/drawing/2014/main" id="{5B452FE9-31F5-47F7-A1C1-CE4701C93358}"/>
              </a:ext>
            </a:extLst>
          </p:cNvPr>
          <p:cNvSpPr/>
          <p:nvPr/>
        </p:nvSpPr>
        <p:spPr>
          <a:xfrm>
            <a:off x="4117376" y="2343231"/>
            <a:ext cx="694756" cy="542907"/>
          </a:xfrm>
          <a:prstGeom prst="borderCallout1">
            <a:avLst>
              <a:gd name="adj1" fmla="val 111762"/>
              <a:gd name="adj2" fmla="val 40777"/>
              <a:gd name="adj3" fmla="val 147010"/>
              <a:gd name="adj4" fmla="val -29503"/>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8</a:t>
            </a:r>
          </a:p>
        </p:txBody>
      </p:sp>
      <p:sp>
        <p:nvSpPr>
          <p:cNvPr id="97" name="vuông 6">
            <a:extLst>
              <a:ext uri="{FF2B5EF4-FFF2-40B4-BE49-F238E27FC236}">
                <a16:creationId xmlns:a16="http://schemas.microsoft.com/office/drawing/2014/main" id="{BDFF5812-42E0-40F2-8051-85301BC321B5}"/>
              </a:ext>
            </a:extLst>
          </p:cNvPr>
          <p:cNvSpPr/>
          <p:nvPr/>
        </p:nvSpPr>
        <p:spPr>
          <a:xfrm>
            <a:off x="3653718" y="6203331"/>
            <a:ext cx="694756" cy="542907"/>
          </a:xfrm>
          <a:prstGeom prst="borderCallout1">
            <a:avLst>
              <a:gd name="adj1" fmla="val -16444"/>
              <a:gd name="adj2" fmla="val 78100"/>
              <a:gd name="adj3" fmla="val -76721"/>
              <a:gd name="adj4" fmla="val 90326"/>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6</a:t>
            </a:r>
          </a:p>
        </p:txBody>
      </p:sp>
      <p:sp>
        <p:nvSpPr>
          <p:cNvPr id="98" name="vuông 7">
            <a:extLst>
              <a:ext uri="{FF2B5EF4-FFF2-40B4-BE49-F238E27FC236}">
                <a16:creationId xmlns:a16="http://schemas.microsoft.com/office/drawing/2014/main" id="{8D62CD4A-9132-47FE-AE75-0C8CA24BA390}"/>
              </a:ext>
            </a:extLst>
          </p:cNvPr>
          <p:cNvSpPr/>
          <p:nvPr/>
        </p:nvSpPr>
        <p:spPr>
          <a:xfrm>
            <a:off x="2052143" y="3876476"/>
            <a:ext cx="694756" cy="542907"/>
          </a:xfrm>
          <a:prstGeom prst="borderCallout1">
            <a:avLst>
              <a:gd name="adj1" fmla="val 53943"/>
              <a:gd name="adj2" fmla="val 105602"/>
              <a:gd name="adj3" fmla="val 101761"/>
              <a:gd name="adj4" fmla="val 147293"/>
            </a:avLst>
          </a:prstGeom>
          <a:solidFill>
            <a:srgbClr val="FDEEEF"/>
          </a:solidFill>
          <a:ln w="28575">
            <a:solidFill>
              <a:srgbClr val="EA5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EA5B6E"/>
                </a:solidFill>
                <a:latin typeface="#9Slide07 Koni" pitchFamily="2" charset="0"/>
              </a:rPr>
              <a:t>7</a:t>
            </a:r>
          </a:p>
        </p:txBody>
      </p:sp>
      <p:pic>
        <p:nvPicPr>
          <p:cNvPr id="25" name="đúng">
            <a:hlinkClick r:id="" action="ppaction://media"/>
            <a:extLst>
              <a:ext uri="{FF2B5EF4-FFF2-40B4-BE49-F238E27FC236}">
                <a16:creationId xmlns:a16="http://schemas.microsoft.com/office/drawing/2014/main" id="{30DA992C-1FD5-42D3-B058-7038ECC736B8}"/>
              </a:ext>
            </a:extLst>
          </p:cNvPr>
          <p:cNvPicPr>
            <a:picLocks noChangeAspect="1"/>
          </p:cNvPicPr>
          <p:nvPr>
            <a:audioFile r:link="rId1"/>
            <p:extLst>
              <p:ext uri="{DAA4B4D4-6D71-4841-9C94-3DE7FCFB9230}">
                <p14:media xmlns:p14="http://schemas.microsoft.com/office/powerpoint/2010/main" r:embed="rId2">
                  <p14:trim end="1714.0625"/>
                </p14:media>
              </p:ext>
            </p:extLst>
          </p:nvPr>
        </p:nvPicPr>
        <p:blipFill>
          <a:blip r:embed="rId39"/>
          <a:stretch>
            <a:fillRect/>
          </a:stretch>
        </p:blipFill>
        <p:spPr>
          <a:xfrm>
            <a:off x="-792010" y="313919"/>
            <a:ext cx="609600" cy="609600"/>
          </a:xfrm>
          <a:prstGeom prst="rect">
            <a:avLst/>
          </a:prstGeom>
        </p:spPr>
      </p:pic>
    </p:spTree>
    <p:extLst>
      <p:ext uri="{BB962C8B-B14F-4D97-AF65-F5344CB8AC3E}">
        <p14:creationId xmlns:p14="http://schemas.microsoft.com/office/powerpoint/2010/main" val="27447475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ntr" presetSubtype="1" fill="hold" nodeType="clickEffect" p14:presetBounceEnd="53333">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3333">
                                          <p:cBhvr additive="base">
                                            <p:cTn id="7" dur="750" fill="hold"/>
                                            <p:tgtEl>
                                              <p:spTgt spid="16"/>
                                            </p:tgtEl>
                                            <p:attrNameLst>
                                              <p:attrName>ppt_x</p:attrName>
                                            </p:attrNameLst>
                                          </p:cBhvr>
                                          <p:tavLst>
                                            <p:tav tm="0">
                                              <p:val>
                                                <p:strVal val="#ppt_x"/>
                                              </p:val>
                                            </p:tav>
                                            <p:tav tm="100000">
                                              <p:val>
                                                <p:strVal val="#ppt_x"/>
                                              </p:val>
                                            </p:tav>
                                          </p:tavLst>
                                        </p:anim>
                                        <p:anim calcmode="lin" valueType="num" p14:bounceEnd="53333">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par>
                                    <p:cTn id="24" presetID="1" presetClass="mediacall" presetSubtype="0" fill="hold" nodeType="withEffect">
                                      <p:stCondLst>
                                        <p:cond delay="0"/>
                                      </p:stCondLst>
                                      <p:childTnLst>
                                        <p:cmd type="call" cmd="playFrom(0.0)">
                                          <p:cBhvr>
                                            <p:cTn id="25" dur="1734" fill="hold"/>
                                            <p:tgtEl>
                                              <p:spTgt spid="25"/>
                                            </p:tgtEl>
                                          </p:cBhvr>
                                        </p:cmd>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026"/>
                                            </p:tgtEl>
                                            <p:attrNameLst>
                                              <p:attrName>ppt_w</p:attrName>
                                            </p:attrNameLst>
                                          </p:cBhvr>
                                          <p:tavLst>
                                            <p:tav tm="0">
                                              <p:val>
                                                <p:strVal val="ppt_w"/>
                                              </p:val>
                                            </p:tav>
                                            <p:tav tm="100000">
                                              <p:val>
                                                <p:fltVal val="0"/>
                                              </p:val>
                                            </p:tav>
                                          </p:tavLst>
                                        </p:anim>
                                        <p:anim calcmode="lin" valueType="num">
                                          <p:cBhvr>
                                            <p:cTn id="30" dur="500"/>
                                            <p:tgtEl>
                                              <p:spTgt spid="1026"/>
                                            </p:tgtEl>
                                            <p:attrNameLst>
                                              <p:attrName>ppt_h</p:attrName>
                                            </p:attrNameLst>
                                          </p:cBhvr>
                                          <p:tavLst>
                                            <p:tav tm="0">
                                              <p:val>
                                                <p:strVal val="ppt_h"/>
                                              </p:val>
                                            </p:tav>
                                            <p:tav tm="100000">
                                              <p:val>
                                                <p:fltVal val="0"/>
                                              </p:val>
                                            </p:tav>
                                          </p:tavLst>
                                        </p:anim>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par>
                                    <p:cTn id="33" presetID="53" presetClass="exit" presetSubtype="32" fill="hold" grpId="0" nodeType="withEffect">
                                      <p:stCondLst>
                                        <p:cond delay="0"/>
                                      </p:stCondLst>
                                      <p:childTnLst>
                                        <p:anim calcmode="lin" valueType="num">
                                          <p:cBhvr>
                                            <p:cTn id="34" dur="500"/>
                                            <p:tgtEl>
                                              <p:spTgt spid="23"/>
                                            </p:tgtEl>
                                            <p:attrNameLst>
                                              <p:attrName>ppt_w</p:attrName>
                                            </p:attrNameLst>
                                          </p:cBhvr>
                                          <p:tavLst>
                                            <p:tav tm="0">
                                              <p:val>
                                                <p:strVal val="ppt_w"/>
                                              </p:val>
                                            </p:tav>
                                            <p:tav tm="100000">
                                              <p:val>
                                                <p:fltVal val="0"/>
                                              </p:val>
                                            </p:tav>
                                          </p:tavLst>
                                        </p:anim>
                                        <p:anim calcmode="lin" valueType="num">
                                          <p:cBhvr>
                                            <p:cTn id="35" dur="500"/>
                                            <p:tgtEl>
                                              <p:spTgt spid="23"/>
                                            </p:tgtEl>
                                            <p:attrNameLst>
                                              <p:attrName>ppt_h</p:attrName>
                                            </p:attrNameLst>
                                          </p:cBhvr>
                                          <p:tavLst>
                                            <p:tav tm="0">
                                              <p:val>
                                                <p:strVal val="ppt_h"/>
                                              </p:val>
                                            </p:tav>
                                            <p:tav tm="100000">
                                              <p:val>
                                                <p:fltVal val="0"/>
                                              </p:val>
                                            </p:tav>
                                          </p:tavLst>
                                        </p:anim>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6"/>
                                            </p:tgtEl>
                                            <p:attrNameLst>
                                              <p:attrName>ppt_w</p:attrName>
                                            </p:attrNameLst>
                                          </p:cBhvr>
                                          <p:tavLst>
                                            <p:tav tm="0">
                                              <p:val>
                                                <p:strVal val="ppt_w"/>
                                              </p:val>
                                            </p:tav>
                                            <p:tav tm="100000">
                                              <p:val>
                                                <p:fltVal val="0"/>
                                              </p:val>
                                            </p:tav>
                                          </p:tavLst>
                                        </p:anim>
                                        <p:anim calcmode="lin" valueType="num">
                                          <p:cBhvr>
                                            <p:cTn id="40" dur="500"/>
                                            <p:tgtEl>
                                              <p:spTgt spid="16"/>
                                            </p:tgtEl>
                                            <p:attrNameLst>
                                              <p:attrName>ppt_h</p:attrName>
                                            </p:attrNameLst>
                                          </p:cBhvr>
                                          <p:tavLst>
                                            <p:tav tm="0">
                                              <p:val>
                                                <p:strVal val="ppt_h"/>
                                              </p:val>
                                            </p:tav>
                                            <p:tav tm="100000">
                                              <p:val>
                                                <p:fltVal val="0"/>
                                              </p:val>
                                            </p:tav>
                                          </p:tavLst>
                                        </p:anim>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5"/>
                                            </p:tgtEl>
                                            <p:attrNameLst>
                                              <p:attrName>ppt_w</p:attrName>
                                            </p:attrNameLst>
                                          </p:cBhvr>
                                          <p:tavLst>
                                            <p:tav tm="0">
                                              <p:val>
                                                <p:strVal val="ppt_w"/>
                                              </p:val>
                                            </p:tav>
                                            <p:tav tm="100000">
                                              <p:val>
                                                <p:fltVal val="0"/>
                                              </p:val>
                                            </p:tav>
                                          </p:tavLst>
                                        </p:anim>
                                        <p:anim calcmode="lin" valueType="num">
                                          <p:cBhvr>
                                            <p:cTn id="45" dur="500"/>
                                            <p:tgtEl>
                                              <p:spTgt spid="15"/>
                                            </p:tgtEl>
                                            <p:attrNameLst>
                                              <p:attrName>ppt_h</p:attrName>
                                            </p:attrNameLst>
                                          </p:cBhvr>
                                          <p:tavLst>
                                            <p:tav tm="0">
                                              <p:val>
                                                <p:strVal val="ppt_h"/>
                                              </p:val>
                                            </p:tav>
                                            <p:tav tm="100000">
                                              <p:val>
                                                <p:fltVal val="0"/>
                                              </p:val>
                                            </p:tav>
                                          </p:tavLst>
                                        </p:anim>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27"/>
                                            </p:tgtEl>
                                            <p:attrNameLst>
                                              <p:attrName>ppt_w</p:attrName>
                                            </p:attrNameLst>
                                          </p:cBhvr>
                                          <p:tavLst>
                                            <p:tav tm="0">
                                              <p:val>
                                                <p:strVal val="ppt_w"/>
                                              </p:val>
                                            </p:tav>
                                            <p:tav tm="100000">
                                              <p:val>
                                                <p:fltVal val="0"/>
                                              </p:val>
                                            </p:tav>
                                          </p:tavLst>
                                        </p:anim>
                                        <p:anim calcmode="lin" valueType="num">
                                          <p:cBhvr>
                                            <p:cTn id="50" dur="500"/>
                                            <p:tgtEl>
                                              <p:spTgt spid="27"/>
                                            </p:tgtEl>
                                            <p:attrNameLst>
                                              <p:attrName>ppt_h</p:attrName>
                                            </p:attrNameLst>
                                          </p:cBhvr>
                                          <p:tavLst>
                                            <p:tav tm="0">
                                              <p:val>
                                                <p:strVal val="ppt_h"/>
                                              </p:val>
                                            </p:tav>
                                            <p:tav tm="100000">
                                              <p:val>
                                                <p:fltVal val="0"/>
                                              </p:val>
                                            </p:tav>
                                          </p:tavLst>
                                        </p:anim>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28"/>
                                            </p:tgtEl>
                                            <p:attrNameLst>
                                              <p:attrName>ppt_w</p:attrName>
                                            </p:attrNameLst>
                                          </p:cBhvr>
                                          <p:tavLst>
                                            <p:tav tm="0">
                                              <p:val>
                                                <p:strVal val="ppt_w"/>
                                              </p:val>
                                            </p:tav>
                                            <p:tav tm="100000">
                                              <p:val>
                                                <p:fltVal val="0"/>
                                              </p:val>
                                            </p:tav>
                                          </p:tavLst>
                                        </p:anim>
                                        <p:anim calcmode="lin" valueType="num">
                                          <p:cBhvr>
                                            <p:cTn id="55" dur="500"/>
                                            <p:tgtEl>
                                              <p:spTgt spid="28"/>
                                            </p:tgtEl>
                                            <p:attrNameLst>
                                              <p:attrName>ppt_h</p:attrName>
                                            </p:attrNameLst>
                                          </p:cBhvr>
                                          <p:tavLst>
                                            <p:tav tm="0">
                                              <p:val>
                                                <p:strVal val="ppt_h"/>
                                              </p:val>
                                            </p:tav>
                                            <p:tav tm="100000">
                                              <p:val>
                                                <p:fltVal val="0"/>
                                              </p:val>
                                            </p:tav>
                                          </p:tavLst>
                                        </p:anim>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92"/>
                        </p:tgtEl>
                      </p:cond>
                    </p:stCondLst>
                    <p:endSync evt="end" delay="0">
                      <p:rtn val="all"/>
                    </p:endSync>
                    <p:childTnLst>
                      <p:par>
                        <p:cTn id="59" fill="hold">
                          <p:stCondLst>
                            <p:cond delay="0"/>
                          </p:stCondLst>
                          <p:childTnLst>
                            <p:par>
                              <p:cTn id="60" fill="hold">
                                <p:stCondLst>
                                  <p:cond delay="0"/>
                                </p:stCondLst>
                                <p:childTnLst>
                                  <p:par>
                                    <p:cTn id="61" presetID="2" presetClass="entr" presetSubtype="1" fill="hold" nodeType="clickEffect" p14:presetBounceEnd="53333">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14:bounceEnd="53333">
                                          <p:cBhvr additive="base">
                                            <p:cTn id="63" dur="750" fill="hold"/>
                                            <p:tgtEl>
                                              <p:spTgt spid="30"/>
                                            </p:tgtEl>
                                            <p:attrNameLst>
                                              <p:attrName>ppt_x</p:attrName>
                                            </p:attrNameLst>
                                          </p:cBhvr>
                                          <p:tavLst>
                                            <p:tav tm="0">
                                              <p:val>
                                                <p:strVal val="#ppt_x"/>
                                              </p:val>
                                            </p:tav>
                                            <p:tav tm="100000">
                                              <p:val>
                                                <p:strVal val="#ppt_x"/>
                                              </p:val>
                                            </p:tav>
                                          </p:tavLst>
                                        </p:anim>
                                        <p:anim calcmode="lin" valueType="num" p14:bounceEnd="53333">
                                          <p:cBhvr additive="base">
                                            <p:cTn id="64" dur="750" fill="hold"/>
                                            <p:tgtEl>
                                              <p:spTgt spid="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randombar(horizontal)">
                                          <p:cBhvr>
                                            <p:cTn id="69" dur="500"/>
                                            <p:tgtEl>
                                              <p:spTgt spid="33"/>
                                            </p:tgtEl>
                                          </p:cBhvr>
                                        </p:animEffect>
                                      </p:childTnLst>
                                    </p:cTn>
                                  </p:par>
                                  <p:par>
                                    <p:cTn id="70" presetID="1" presetClass="mediacall" presetSubtype="0" fill="hold" nodeType="withEffect">
                                      <p:stCondLst>
                                        <p:cond delay="0"/>
                                      </p:stCondLst>
                                      <p:childTnLst>
                                        <p:cmd type="call" cmd="playFrom(0.0)">
                                          <p:cBhvr>
                                            <p:cTn id="71" dur="1734" fill="hold"/>
                                            <p:tgtEl>
                                              <p:spTgt spid="25"/>
                                            </p:tgtEl>
                                          </p:cBhvr>
                                        </p:cmd>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0" nodeType="clickEffect">
                                      <p:stCondLst>
                                        <p:cond delay="0"/>
                                      </p:stCondLst>
                                      <p:childTnLst>
                                        <p:anim calcmode="lin" valueType="num">
                                          <p:cBhvr>
                                            <p:cTn id="75" dur="500"/>
                                            <p:tgtEl>
                                              <p:spTgt spid="92"/>
                                            </p:tgtEl>
                                            <p:attrNameLst>
                                              <p:attrName>ppt_w</p:attrName>
                                            </p:attrNameLst>
                                          </p:cBhvr>
                                          <p:tavLst>
                                            <p:tav tm="0">
                                              <p:val>
                                                <p:strVal val="ppt_w"/>
                                              </p:val>
                                            </p:tav>
                                            <p:tav tm="100000">
                                              <p:val>
                                                <p:fltVal val="0"/>
                                              </p:val>
                                            </p:tav>
                                          </p:tavLst>
                                        </p:anim>
                                        <p:anim calcmode="lin" valueType="num">
                                          <p:cBhvr>
                                            <p:cTn id="76" dur="500"/>
                                            <p:tgtEl>
                                              <p:spTgt spid="92"/>
                                            </p:tgtEl>
                                            <p:attrNameLst>
                                              <p:attrName>ppt_h</p:attrName>
                                            </p:attrNameLst>
                                          </p:cBhvr>
                                          <p:tavLst>
                                            <p:tav tm="0">
                                              <p:val>
                                                <p:strVal val="ppt_h"/>
                                              </p:val>
                                            </p:tav>
                                            <p:tav tm="100000">
                                              <p:val>
                                                <p:fltVal val="0"/>
                                              </p:val>
                                            </p:tav>
                                          </p:tavLst>
                                        </p:anim>
                                        <p:animEffect transition="out" filter="fade">
                                          <p:cBhvr>
                                            <p:cTn id="77" dur="500"/>
                                            <p:tgtEl>
                                              <p:spTgt spid="92"/>
                                            </p:tgtEl>
                                          </p:cBhvr>
                                        </p:animEffect>
                                        <p:set>
                                          <p:cBhvr>
                                            <p:cTn id="78" dur="1" fill="hold">
                                              <p:stCondLst>
                                                <p:cond delay="499"/>
                                              </p:stCondLst>
                                            </p:cTn>
                                            <p:tgtEl>
                                              <p:spTgt spid="92"/>
                                            </p:tgtEl>
                                            <p:attrNameLst>
                                              <p:attrName>style.visibility</p:attrName>
                                            </p:attrNameLst>
                                          </p:cBhvr>
                                          <p:to>
                                            <p:strVal val="hidden"/>
                                          </p:to>
                                        </p:set>
                                      </p:childTnLst>
                                    </p:cTn>
                                  </p:par>
                                  <p:par>
                                    <p:cTn id="79" presetID="53" presetClass="exit" presetSubtype="32" fill="hold" nodeType="withEffect">
                                      <p:stCondLst>
                                        <p:cond delay="0"/>
                                      </p:stCondLst>
                                      <p:childTnLst>
                                        <p:anim calcmode="lin" valueType="num">
                                          <p:cBhvr>
                                            <p:cTn id="80" dur="500"/>
                                            <p:tgtEl>
                                              <p:spTgt spid="1042"/>
                                            </p:tgtEl>
                                            <p:attrNameLst>
                                              <p:attrName>ppt_w</p:attrName>
                                            </p:attrNameLst>
                                          </p:cBhvr>
                                          <p:tavLst>
                                            <p:tav tm="0">
                                              <p:val>
                                                <p:strVal val="ppt_w"/>
                                              </p:val>
                                            </p:tav>
                                            <p:tav tm="100000">
                                              <p:val>
                                                <p:fltVal val="0"/>
                                              </p:val>
                                            </p:tav>
                                          </p:tavLst>
                                        </p:anim>
                                        <p:anim calcmode="lin" valueType="num">
                                          <p:cBhvr>
                                            <p:cTn id="81" dur="500"/>
                                            <p:tgtEl>
                                              <p:spTgt spid="1042"/>
                                            </p:tgtEl>
                                            <p:attrNameLst>
                                              <p:attrName>ppt_h</p:attrName>
                                            </p:attrNameLst>
                                          </p:cBhvr>
                                          <p:tavLst>
                                            <p:tav tm="0">
                                              <p:val>
                                                <p:strVal val="ppt_h"/>
                                              </p:val>
                                            </p:tav>
                                            <p:tav tm="100000">
                                              <p:val>
                                                <p:fltVal val="0"/>
                                              </p:val>
                                            </p:tav>
                                          </p:tavLst>
                                        </p:anim>
                                        <p:animEffect transition="out" filter="fade">
                                          <p:cBhvr>
                                            <p:cTn id="82" dur="500"/>
                                            <p:tgtEl>
                                              <p:spTgt spid="1042"/>
                                            </p:tgtEl>
                                          </p:cBhvr>
                                        </p:animEffect>
                                        <p:set>
                                          <p:cBhvr>
                                            <p:cTn id="83" dur="1" fill="hold">
                                              <p:stCondLst>
                                                <p:cond delay="499"/>
                                              </p:stCondLst>
                                            </p:cTn>
                                            <p:tgtEl>
                                              <p:spTgt spid="1042"/>
                                            </p:tgtEl>
                                            <p:attrNameLst>
                                              <p:attrName>style.visibility</p:attrName>
                                            </p:attrNameLst>
                                          </p:cBhvr>
                                          <p:to>
                                            <p:strVal val="hidden"/>
                                          </p:to>
                                        </p:set>
                                      </p:childTnLst>
                                    </p:cTn>
                                  </p:par>
                                  <p:par>
                                    <p:cTn id="84" presetID="53" presetClass="exit" presetSubtype="32" fill="hold" grpId="1" nodeType="withEffect">
                                      <p:stCondLst>
                                        <p:cond delay="0"/>
                                      </p:stCondLst>
                                      <p:childTnLst>
                                        <p:anim calcmode="lin" valueType="num">
                                          <p:cBhvr>
                                            <p:cTn id="85" dur="500"/>
                                            <p:tgtEl>
                                              <p:spTgt spid="33"/>
                                            </p:tgtEl>
                                            <p:attrNameLst>
                                              <p:attrName>ppt_w</p:attrName>
                                            </p:attrNameLst>
                                          </p:cBhvr>
                                          <p:tavLst>
                                            <p:tav tm="0">
                                              <p:val>
                                                <p:strVal val="ppt_w"/>
                                              </p:val>
                                            </p:tav>
                                            <p:tav tm="100000">
                                              <p:val>
                                                <p:fltVal val="0"/>
                                              </p:val>
                                            </p:tav>
                                          </p:tavLst>
                                        </p:anim>
                                        <p:anim calcmode="lin" valueType="num">
                                          <p:cBhvr>
                                            <p:cTn id="86" dur="500"/>
                                            <p:tgtEl>
                                              <p:spTgt spid="33"/>
                                            </p:tgtEl>
                                            <p:attrNameLst>
                                              <p:attrName>ppt_h</p:attrName>
                                            </p:attrNameLst>
                                          </p:cBhvr>
                                          <p:tavLst>
                                            <p:tav tm="0">
                                              <p:val>
                                                <p:strVal val="ppt_h"/>
                                              </p:val>
                                            </p:tav>
                                            <p:tav tm="100000">
                                              <p:val>
                                                <p:fltVal val="0"/>
                                              </p:val>
                                            </p:tav>
                                          </p:tavLst>
                                        </p:anim>
                                        <p:animEffect transition="out" filter="fade">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30"/>
                                            </p:tgtEl>
                                            <p:attrNameLst>
                                              <p:attrName>ppt_w</p:attrName>
                                            </p:attrNameLst>
                                          </p:cBhvr>
                                          <p:tavLst>
                                            <p:tav tm="0">
                                              <p:val>
                                                <p:strVal val="ppt_w"/>
                                              </p:val>
                                            </p:tav>
                                            <p:tav tm="100000">
                                              <p:val>
                                                <p:fltVal val="0"/>
                                              </p:val>
                                            </p:tav>
                                          </p:tavLst>
                                        </p:anim>
                                        <p:anim calcmode="lin" valueType="num">
                                          <p:cBhvr>
                                            <p:cTn id="91" dur="500"/>
                                            <p:tgtEl>
                                              <p:spTgt spid="30"/>
                                            </p:tgtEl>
                                            <p:attrNameLst>
                                              <p:attrName>ppt_h</p:attrName>
                                            </p:attrNameLst>
                                          </p:cBhvr>
                                          <p:tavLst>
                                            <p:tav tm="0">
                                              <p:val>
                                                <p:strVal val="ppt_h"/>
                                              </p:val>
                                            </p:tav>
                                            <p:tav tm="100000">
                                              <p:val>
                                                <p:fltVal val="0"/>
                                              </p:val>
                                            </p:tav>
                                          </p:tavLst>
                                        </p:anim>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94" restart="whenNotActive" fill="hold" evtFilter="cancelBubble" nodeType="interactiveSeq">
                    <p:stCondLst>
                      <p:cond evt="onClick" delay="0">
                        <p:tgtEl>
                          <p:spTgt spid="93"/>
                        </p:tgtEl>
                      </p:cond>
                    </p:stCondLst>
                    <p:endSync evt="end" delay="0">
                      <p:rtn val="all"/>
                    </p:endSync>
                    <p:childTnLst>
                      <p:par>
                        <p:cTn id="95" fill="hold">
                          <p:stCondLst>
                            <p:cond delay="0"/>
                          </p:stCondLst>
                          <p:childTnLst>
                            <p:par>
                              <p:cTn id="96" fill="hold">
                                <p:stCondLst>
                                  <p:cond delay="0"/>
                                </p:stCondLst>
                                <p:childTnLst>
                                  <p:par>
                                    <p:cTn id="97" presetID="2" presetClass="entr" presetSubtype="1" fill="hold" nodeType="clickEffect" p14:presetBounceEnd="53333">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14:bounceEnd="53333">
                                          <p:cBhvr additive="base">
                                            <p:cTn id="99" dur="750" fill="hold"/>
                                            <p:tgtEl>
                                              <p:spTgt spid="42"/>
                                            </p:tgtEl>
                                            <p:attrNameLst>
                                              <p:attrName>ppt_x</p:attrName>
                                            </p:attrNameLst>
                                          </p:cBhvr>
                                          <p:tavLst>
                                            <p:tav tm="0">
                                              <p:val>
                                                <p:strVal val="#ppt_x"/>
                                              </p:val>
                                            </p:tav>
                                            <p:tav tm="100000">
                                              <p:val>
                                                <p:strVal val="#ppt_x"/>
                                              </p:val>
                                            </p:tav>
                                          </p:tavLst>
                                        </p:anim>
                                        <p:anim calcmode="lin" valueType="num" p14:bounceEnd="53333">
                                          <p:cBhvr additive="base">
                                            <p:cTn id="100" dur="750" fill="hold"/>
                                            <p:tgtEl>
                                              <p:spTgt spid="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click.wav"/>
                                            </p:tgtEl>
                                          </p:cMediaNode>
                                        </p:audio>
                                      </p:sub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randombar(horizontal)">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randombar(horizontal)">
                                          <p:cBhvr>
                                            <p:cTn id="110" dur="500"/>
                                            <p:tgtEl>
                                              <p:spTgt spid="46"/>
                                            </p:tgtEl>
                                          </p:cBhvr>
                                        </p:animEffect>
                                      </p:childTnLst>
                                    </p:cTn>
                                  </p:par>
                                  <p:par>
                                    <p:cTn id="111" presetID="1" presetClass="mediacall" presetSubtype="0" fill="hold" nodeType="withEffect">
                                      <p:stCondLst>
                                        <p:cond delay="0"/>
                                      </p:stCondLst>
                                      <p:childTnLst>
                                        <p:cmd type="call" cmd="playFrom(0.0)">
                                          <p:cBhvr>
                                            <p:cTn id="112" dur="1734" fill="hold"/>
                                            <p:tgtEl>
                                              <p:spTgt spid="25"/>
                                            </p:tgtEl>
                                          </p:cBhvr>
                                        </p:cmd>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grpId="0" nodeType="clickEffect">
                                      <p:stCondLst>
                                        <p:cond delay="0"/>
                                      </p:stCondLst>
                                      <p:childTnLst>
                                        <p:anim calcmode="lin" valueType="num">
                                          <p:cBhvr>
                                            <p:cTn id="116" dur="500"/>
                                            <p:tgtEl>
                                              <p:spTgt spid="93"/>
                                            </p:tgtEl>
                                            <p:attrNameLst>
                                              <p:attrName>ppt_w</p:attrName>
                                            </p:attrNameLst>
                                          </p:cBhvr>
                                          <p:tavLst>
                                            <p:tav tm="0">
                                              <p:val>
                                                <p:strVal val="ppt_w"/>
                                              </p:val>
                                            </p:tav>
                                            <p:tav tm="100000">
                                              <p:val>
                                                <p:fltVal val="0"/>
                                              </p:val>
                                            </p:tav>
                                          </p:tavLst>
                                        </p:anim>
                                        <p:anim calcmode="lin" valueType="num">
                                          <p:cBhvr>
                                            <p:cTn id="117" dur="500"/>
                                            <p:tgtEl>
                                              <p:spTgt spid="93"/>
                                            </p:tgtEl>
                                            <p:attrNameLst>
                                              <p:attrName>ppt_h</p:attrName>
                                            </p:attrNameLst>
                                          </p:cBhvr>
                                          <p:tavLst>
                                            <p:tav tm="0">
                                              <p:val>
                                                <p:strVal val="ppt_h"/>
                                              </p:val>
                                            </p:tav>
                                            <p:tav tm="100000">
                                              <p:val>
                                                <p:fltVal val="0"/>
                                              </p:val>
                                            </p:tav>
                                          </p:tavLst>
                                        </p:anim>
                                        <p:animEffect transition="out" filter="fade">
                                          <p:cBhvr>
                                            <p:cTn id="118" dur="500"/>
                                            <p:tgtEl>
                                              <p:spTgt spid="93"/>
                                            </p:tgtEl>
                                          </p:cBhvr>
                                        </p:animEffect>
                                        <p:set>
                                          <p:cBhvr>
                                            <p:cTn id="119" dur="1" fill="hold">
                                              <p:stCondLst>
                                                <p:cond delay="499"/>
                                              </p:stCondLst>
                                            </p:cTn>
                                            <p:tgtEl>
                                              <p:spTgt spid="93"/>
                                            </p:tgtEl>
                                            <p:attrNameLst>
                                              <p:attrName>style.visibility</p:attrName>
                                            </p:attrNameLst>
                                          </p:cBhvr>
                                          <p:to>
                                            <p:strVal val="hidden"/>
                                          </p:to>
                                        </p:set>
                                      </p:childTnLst>
                                    </p:cTn>
                                  </p:par>
                                  <p:par>
                                    <p:cTn id="120" presetID="53" presetClass="exit" presetSubtype="32" fill="hold" nodeType="withEffect">
                                      <p:stCondLst>
                                        <p:cond delay="0"/>
                                      </p:stCondLst>
                                      <p:childTnLst>
                                        <p:anim calcmode="lin" valueType="num">
                                          <p:cBhvr>
                                            <p:cTn id="121" dur="500"/>
                                            <p:tgtEl>
                                              <p:spTgt spid="1040"/>
                                            </p:tgtEl>
                                            <p:attrNameLst>
                                              <p:attrName>ppt_w</p:attrName>
                                            </p:attrNameLst>
                                          </p:cBhvr>
                                          <p:tavLst>
                                            <p:tav tm="0">
                                              <p:val>
                                                <p:strVal val="ppt_w"/>
                                              </p:val>
                                            </p:tav>
                                            <p:tav tm="100000">
                                              <p:val>
                                                <p:fltVal val="0"/>
                                              </p:val>
                                            </p:tav>
                                          </p:tavLst>
                                        </p:anim>
                                        <p:anim calcmode="lin" valueType="num">
                                          <p:cBhvr>
                                            <p:cTn id="122" dur="500"/>
                                            <p:tgtEl>
                                              <p:spTgt spid="1040"/>
                                            </p:tgtEl>
                                            <p:attrNameLst>
                                              <p:attrName>ppt_h</p:attrName>
                                            </p:attrNameLst>
                                          </p:cBhvr>
                                          <p:tavLst>
                                            <p:tav tm="0">
                                              <p:val>
                                                <p:strVal val="ppt_h"/>
                                              </p:val>
                                            </p:tav>
                                            <p:tav tm="100000">
                                              <p:val>
                                                <p:fltVal val="0"/>
                                              </p:val>
                                            </p:tav>
                                          </p:tavLst>
                                        </p:anim>
                                        <p:animEffect transition="out" filter="fade">
                                          <p:cBhvr>
                                            <p:cTn id="123" dur="500"/>
                                            <p:tgtEl>
                                              <p:spTgt spid="1040"/>
                                            </p:tgtEl>
                                          </p:cBhvr>
                                        </p:animEffect>
                                        <p:set>
                                          <p:cBhvr>
                                            <p:cTn id="124" dur="1" fill="hold">
                                              <p:stCondLst>
                                                <p:cond delay="499"/>
                                              </p:stCondLst>
                                            </p:cTn>
                                            <p:tgtEl>
                                              <p:spTgt spid="1040"/>
                                            </p:tgtEl>
                                            <p:attrNameLst>
                                              <p:attrName>style.visibility</p:attrName>
                                            </p:attrNameLst>
                                          </p:cBhvr>
                                          <p:to>
                                            <p:strVal val="hidden"/>
                                          </p:to>
                                        </p:set>
                                      </p:childTnLst>
                                    </p:cTn>
                                  </p:par>
                                  <p:par>
                                    <p:cTn id="125" presetID="53" presetClass="exit" presetSubtype="32" fill="hold" nodeType="withEffect">
                                      <p:stCondLst>
                                        <p:cond delay="0"/>
                                      </p:stCondLst>
                                      <p:childTnLst>
                                        <p:anim calcmode="lin" valueType="num">
                                          <p:cBhvr>
                                            <p:cTn id="126" dur="500"/>
                                            <p:tgtEl>
                                              <p:spTgt spid="42"/>
                                            </p:tgtEl>
                                            <p:attrNameLst>
                                              <p:attrName>ppt_w</p:attrName>
                                            </p:attrNameLst>
                                          </p:cBhvr>
                                          <p:tavLst>
                                            <p:tav tm="0">
                                              <p:val>
                                                <p:strVal val="ppt_w"/>
                                              </p:val>
                                            </p:tav>
                                            <p:tav tm="100000">
                                              <p:val>
                                                <p:fltVal val="0"/>
                                              </p:val>
                                            </p:tav>
                                          </p:tavLst>
                                        </p:anim>
                                        <p:anim calcmode="lin" valueType="num">
                                          <p:cBhvr>
                                            <p:cTn id="127" dur="500"/>
                                            <p:tgtEl>
                                              <p:spTgt spid="42"/>
                                            </p:tgtEl>
                                            <p:attrNameLst>
                                              <p:attrName>ppt_h</p:attrName>
                                            </p:attrNameLst>
                                          </p:cBhvr>
                                          <p:tavLst>
                                            <p:tav tm="0">
                                              <p:val>
                                                <p:strVal val="ppt_h"/>
                                              </p:val>
                                            </p:tav>
                                            <p:tav tm="100000">
                                              <p:val>
                                                <p:fltVal val="0"/>
                                              </p:val>
                                            </p:tav>
                                          </p:tavLst>
                                        </p:anim>
                                        <p:animEffect transition="out" filter="fade">
                                          <p:cBhvr>
                                            <p:cTn id="128" dur="500"/>
                                            <p:tgtEl>
                                              <p:spTgt spid="42"/>
                                            </p:tgtEl>
                                          </p:cBhvr>
                                        </p:animEffect>
                                        <p:set>
                                          <p:cBhvr>
                                            <p:cTn id="129" dur="1" fill="hold">
                                              <p:stCondLst>
                                                <p:cond delay="499"/>
                                              </p:stCondLst>
                                            </p:cTn>
                                            <p:tgtEl>
                                              <p:spTgt spid="42"/>
                                            </p:tgtEl>
                                            <p:attrNameLst>
                                              <p:attrName>style.visibility</p:attrName>
                                            </p:attrNameLst>
                                          </p:cBhvr>
                                          <p:to>
                                            <p:strVal val="hidden"/>
                                          </p:to>
                                        </p:set>
                                      </p:childTnLst>
                                    </p:cTn>
                                  </p:par>
                                  <p:par>
                                    <p:cTn id="130" presetID="53" presetClass="exit" presetSubtype="32" fill="hold" grpId="1" nodeType="withEffect">
                                      <p:stCondLst>
                                        <p:cond delay="0"/>
                                      </p:stCondLst>
                                      <p:childTnLst>
                                        <p:anim calcmode="lin" valueType="num">
                                          <p:cBhvr>
                                            <p:cTn id="131" dur="500"/>
                                            <p:tgtEl>
                                              <p:spTgt spid="43"/>
                                            </p:tgtEl>
                                            <p:attrNameLst>
                                              <p:attrName>ppt_w</p:attrName>
                                            </p:attrNameLst>
                                          </p:cBhvr>
                                          <p:tavLst>
                                            <p:tav tm="0">
                                              <p:val>
                                                <p:strVal val="ppt_w"/>
                                              </p:val>
                                            </p:tav>
                                            <p:tav tm="100000">
                                              <p:val>
                                                <p:fltVal val="0"/>
                                              </p:val>
                                            </p:tav>
                                          </p:tavLst>
                                        </p:anim>
                                        <p:anim calcmode="lin" valueType="num">
                                          <p:cBhvr>
                                            <p:cTn id="132" dur="500"/>
                                            <p:tgtEl>
                                              <p:spTgt spid="43"/>
                                            </p:tgtEl>
                                            <p:attrNameLst>
                                              <p:attrName>ppt_h</p:attrName>
                                            </p:attrNameLst>
                                          </p:cBhvr>
                                          <p:tavLst>
                                            <p:tav tm="0">
                                              <p:val>
                                                <p:strVal val="ppt_h"/>
                                              </p:val>
                                            </p:tav>
                                            <p:tav tm="100000">
                                              <p:val>
                                                <p:fltVal val="0"/>
                                              </p:val>
                                            </p:tav>
                                          </p:tavLst>
                                        </p:anim>
                                        <p:animEffect transition="out" filter="fade">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par>
                                    <p:cTn id="135" presetID="53" presetClass="exit" presetSubtype="32" fill="hold" grpId="1" nodeType="withEffect">
                                      <p:stCondLst>
                                        <p:cond delay="0"/>
                                      </p:stCondLst>
                                      <p:childTnLst>
                                        <p:anim calcmode="lin" valueType="num">
                                          <p:cBhvr>
                                            <p:cTn id="136" dur="500"/>
                                            <p:tgtEl>
                                              <p:spTgt spid="46"/>
                                            </p:tgtEl>
                                            <p:attrNameLst>
                                              <p:attrName>ppt_w</p:attrName>
                                            </p:attrNameLst>
                                          </p:cBhvr>
                                          <p:tavLst>
                                            <p:tav tm="0">
                                              <p:val>
                                                <p:strVal val="ppt_w"/>
                                              </p:val>
                                            </p:tav>
                                            <p:tav tm="100000">
                                              <p:val>
                                                <p:fltVal val="0"/>
                                              </p:val>
                                            </p:tav>
                                          </p:tavLst>
                                        </p:anim>
                                        <p:anim calcmode="lin" valueType="num">
                                          <p:cBhvr>
                                            <p:cTn id="137" dur="500"/>
                                            <p:tgtEl>
                                              <p:spTgt spid="46"/>
                                            </p:tgtEl>
                                            <p:attrNameLst>
                                              <p:attrName>ppt_h</p:attrName>
                                            </p:attrNameLst>
                                          </p:cBhvr>
                                          <p:tavLst>
                                            <p:tav tm="0">
                                              <p:val>
                                                <p:strVal val="ppt_h"/>
                                              </p:val>
                                            </p:tav>
                                            <p:tav tm="100000">
                                              <p:val>
                                                <p:fltVal val="0"/>
                                              </p:val>
                                            </p:tav>
                                          </p:tavLst>
                                        </p:anim>
                                        <p:animEffect transition="out" filter="fade">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40" restart="whenNotActive" fill="hold" evtFilter="cancelBubble" nodeType="interactiveSeq">
                    <p:stCondLst>
                      <p:cond evt="onClick" delay="0">
                        <p:tgtEl>
                          <p:spTgt spid="95"/>
                        </p:tgtEl>
                      </p:cond>
                    </p:stCondLst>
                    <p:endSync evt="end" delay="0">
                      <p:rtn val="all"/>
                    </p:endSync>
                    <p:childTnLst>
                      <p:par>
                        <p:cTn id="141" fill="hold">
                          <p:stCondLst>
                            <p:cond delay="0"/>
                          </p:stCondLst>
                          <p:childTnLst>
                            <p:par>
                              <p:cTn id="142" fill="hold">
                                <p:stCondLst>
                                  <p:cond delay="0"/>
                                </p:stCondLst>
                                <p:childTnLst>
                                  <p:par>
                                    <p:cTn id="143" presetID="2" presetClass="entr" presetSubtype="1" fill="hold" nodeType="clickEffect" p14:presetBounceEnd="53333">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14:bounceEnd="53333">
                                          <p:cBhvr additive="base">
                                            <p:cTn id="145" dur="750" fill="hold"/>
                                            <p:tgtEl>
                                              <p:spTgt spid="51"/>
                                            </p:tgtEl>
                                            <p:attrNameLst>
                                              <p:attrName>ppt_x</p:attrName>
                                            </p:attrNameLst>
                                          </p:cBhvr>
                                          <p:tavLst>
                                            <p:tav tm="0">
                                              <p:val>
                                                <p:strVal val="#ppt_x"/>
                                              </p:val>
                                            </p:tav>
                                            <p:tav tm="100000">
                                              <p:val>
                                                <p:strVal val="#ppt_x"/>
                                              </p:val>
                                            </p:tav>
                                          </p:tavLst>
                                        </p:anim>
                                        <p:anim calcmode="lin" valueType="num" p14:bounceEnd="53333">
                                          <p:cBhvr additive="base">
                                            <p:cTn id="146"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grpId="0" nodeType="click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randombar(horizontal)">
                                          <p:cBhvr>
                                            <p:cTn id="151" dur="500"/>
                                            <p:tgtEl>
                                              <p:spTgt spid="52"/>
                                            </p:tgtEl>
                                          </p:cBhvr>
                                        </p:animEffect>
                                      </p:childTnLst>
                                    </p:cTn>
                                  </p:par>
                                  <p:par>
                                    <p:cTn id="152" presetID="1" presetClass="mediacall" presetSubtype="0" fill="hold" nodeType="withEffect">
                                      <p:stCondLst>
                                        <p:cond delay="0"/>
                                      </p:stCondLst>
                                      <p:childTnLst>
                                        <p:cmd type="call" cmd="playFrom(0.0)">
                                          <p:cBhvr>
                                            <p:cTn id="153" dur="1734" fill="hold"/>
                                            <p:tgtEl>
                                              <p:spTgt spid="25"/>
                                            </p:tgtEl>
                                          </p:cBhvr>
                                        </p:cmd>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51"/>
                                            </p:tgtEl>
                                            <p:attrNameLst>
                                              <p:attrName>ppt_w</p:attrName>
                                            </p:attrNameLst>
                                          </p:cBhvr>
                                          <p:tavLst>
                                            <p:tav tm="0">
                                              <p:val>
                                                <p:strVal val="ppt_w"/>
                                              </p:val>
                                            </p:tav>
                                            <p:tav tm="100000">
                                              <p:val>
                                                <p:fltVal val="0"/>
                                              </p:val>
                                            </p:tav>
                                          </p:tavLst>
                                        </p:anim>
                                        <p:anim calcmode="lin" valueType="num">
                                          <p:cBhvr>
                                            <p:cTn id="158" dur="500"/>
                                            <p:tgtEl>
                                              <p:spTgt spid="51"/>
                                            </p:tgtEl>
                                            <p:attrNameLst>
                                              <p:attrName>ppt_h</p:attrName>
                                            </p:attrNameLst>
                                          </p:cBhvr>
                                          <p:tavLst>
                                            <p:tav tm="0">
                                              <p:val>
                                                <p:strVal val="ppt_h"/>
                                              </p:val>
                                            </p:tav>
                                            <p:tav tm="100000">
                                              <p:val>
                                                <p:fltVal val="0"/>
                                              </p:val>
                                            </p:tav>
                                          </p:tavLst>
                                        </p:anim>
                                        <p:animEffect transition="out" filter="fade">
                                          <p:cBhvr>
                                            <p:cTn id="159" dur="500"/>
                                            <p:tgtEl>
                                              <p:spTgt spid="51"/>
                                            </p:tgtEl>
                                          </p:cBhvr>
                                        </p:animEffect>
                                        <p:set>
                                          <p:cBhvr>
                                            <p:cTn id="160" dur="1" fill="hold">
                                              <p:stCondLst>
                                                <p:cond delay="499"/>
                                              </p:stCondLst>
                                            </p:cTn>
                                            <p:tgtEl>
                                              <p:spTgt spid="51"/>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52"/>
                                            </p:tgtEl>
                                            <p:attrNameLst>
                                              <p:attrName>ppt_w</p:attrName>
                                            </p:attrNameLst>
                                          </p:cBhvr>
                                          <p:tavLst>
                                            <p:tav tm="0">
                                              <p:val>
                                                <p:strVal val="ppt_w"/>
                                              </p:val>
                                            </p:tav>
                                            <p:tav tm="100000">
                                              <p:val>
                                                <p:fltVal val="0"/>
                                              </p:val>
                                            </p:tav>
                                          </p:tavLst>
                                        </p:anim>
                                        <p:anim calcmode="lin" valueType="num">
                                          <p:cBhvr>
                                            <p:cTn id="163" dur="500"/>
                                            <p:tgtEl>
                                              <p:spTgt spid="52"/>
                                            </p:tgtEl>
                                            <p:attrNameLst>
                                              <p:attrName>ppt_h</p:attrName>
                                            </p:attrNameLst>
                                          </p:cBhvr>
                                          <p:tavLst>
                                            <p:tav tm="0">
                                              <p:val>
                                                <p:strVal val="ppt_h"/>
                                              </p:val>
                                            </p:tav>
                                            <p:tav tm="100000">
                                              <p:val>
                                                <p:fltVal val="0"/>
                                              </p:val>
                                            </p:tav>
                                          </p:tavLst>
                                        </p:anim>
                                        <p:animEffect transition="out" filter="fade">
                                          <p:cBhvr>
                                            <p:cTn id="164" dur="500"/>
                                            <p:tgtEl>
                                              <p:spTgt spid="52"/>
                                            </p:tgtEl>
                                          </p:cBhvr>
                                        </p:animEffect>
                                        <p:set>
                                          <p:cBhvr>
                                            <p:cTn id="165" dur="1" fill="hold">
                                              <p:stCondLst>
                                                <p:cond delay="499"/>
                                              </p:stCondLst>
                                            </p:cTn>
                                            <p:tgtEl>
                                              <p:spTgt spid="52"/>
                                            </p:tgtEl>
                                            <p:attrNameLst>
                                              <p:attrName>style.visibility</p:attrName>
                                            </p:attrNameLst>
                                          </p:cBhvr>
                                          <p:to>
                                            <p:strVal val="hidden"/>
                                          </p:to>
                                        </p:set>
                                      </p:childTnLst>
                                    </p:cTn>
                                  </p:par>
                                  <p:par>
                                    <p:cTn id="166" presetID="53" presetClass="exit" presetSubtype="32" fill="hold" grpId="0" nodeType="withEffect">
                                      <p:stCondLst>
                                        <p:cond delay="0"/>
                                      </p:stCondLst>
                                      <p:childTnLst>
                                        <p:anim calcmode="lin" valueType="num">
                                          <p:cBhvr>
                                            <p:cTn id="167" dur="500"/>
                                            <p:tgtEl>
                                              <p:spTgt spid="95"/>
                                            </p:tgtEl>
                                            <p:attrNameLst>
                                              <p:attrName>ppt_w</p:attrName>
                                            </p:attrNameLst>
                                          </p:cBhvr>
                                          <p:tavLst>
                                            <p:tav tm="0">
                                              <p:val>
                                                <p:strVal val="ppt_w"/>
                                              </p:val>
                                            </p:tav>
                                            <p:tav tm="100000">
                                              <p:val>
                                                <p:fltVal val="0"/>
                                              </p:val>
                                            </p:tav>
                                          </p:tavLst>
                                        </p:anim>
                                        <p:anim calcmode="lin" valueType="num">
                                          <p:cBhvr>
                                            <p:cTn id="168" dur="500"/>
                                            <p:tgtEl>
                                              <p:spTgt spid="95"/>
                                            </p:tgtEl>
                                            <p:attrNameLst>
                                              <p:attrName>ppt_h</p:attrName>
                                            </p:attrNameLst>
                                          </p:cBhvr>
                                          <p:tavLst>
                                            <p:tav tm="0">
                                              <p:val>
                                                <p:strVal val="ppt_h"/>
                                              </p:val>
                                            </p:tav>
                                            <p:tav tm="100000">
                                              <p:val>
                                                <p:fltVal val="0"/>
                                              </p:val>
                                            </p:tav>
                                          </p:tavLst>
                                        </p:anim>
                                        <p:animEffect transition="out" filter="fade">
                                          <p:cBhvr>
                                            <p:cTn id="169" dur="500"/>
                                            <p:tgtEl>
                                              <p:spTgt spid="95"/>
                                            </p:tgtEl>
                                          </p:cBhvr>
                                        </p:animEffect>
                                        <p:set>
                                          <p:cBhvr>
                                            <p:cTn id="170" dur="1" fill="hold">
                                              <p:stCondLst>
                                                <p:cond delay="499"/>
                                              </p:stCondLst>
                                            </p:cTn>
                                            <p:tgtEl>
                                              <p:spTgt spid="95"/>
                                            </p:tgtEl>
                                            <p:attrNameLst>
                                              <p:attrName>style.visibility</p:attrName>
                                            </p:attrNameLst>
                                          </p:cBhvr>
                                          <p:to>
                                            <p:strVal val="hidden"/>
                                          </p:to>
                                        </p:set>
                                      </p:childTnLst>
                                    </p:cTn>
                                  </p:par>
                                  <p:par>
                                    <p:cTn id="171" presetID="53" presetClass="exit" presetSubtype="32" fill="hold" nodeType="withEffect">
                                      <p:stCondLst>
                                        <p:cond delay="0"/>
                                      </p:stCondLst>
                                      <p:childTnLst>
                                        <p:anim calcmode="lin" valueType="num">
                                          <p:cBhvr>
                                            <p:cTn id="172" dur="500"/>
                                            <p:tgtEl>
                                              <p:spTgt spid="1028"/>
                                            </p:tgtEl>
                                            <p:attrNameLst>
                                              <p:attrName>ppt_w</p:attrName>
                                            </p:attrNameLst>
                                          </p:cBhvr>
                                          <p:tavLst>
                                            <p:tav tm="0">
                                              <p:val>
                                                <p:strVal val="ppt_w"/>
                                              </p:val>
                                            </p:tav>
                                            <p:tav tm="100000">
                                              <p:val>
                                                <p:fltVal val="0"/>
                                              </p:val>
                                            </p:tav>
                                          </p:tavLst>
                                        </p:anim>
                                        <p:anim calcmode="lin" valueType="num">
                                          <p:cBhvr>
                                            <p:cTn id="173" dur="500"/>
                                            <p:tgtEl>
                                              <p:spTgt spid="1028"/>
                                            </p:tgtEl>
                                            <p:attrNameLst>
                                              <p:attrName>ppt_h</p:attrName>
                                            </p:attrNameLst>
                                          </p:cBhvr>
                                          <p:tavLst>
                                            <p:tav tm="0">
                                              <p:val>
                                                <p:strVal val="ppt_h"/>
                                              </p:val>
                                            </p:tav>
                                            <p:tav tm="100000">
                                              <p:val>
                                                <p:fltVal val="0"/>
                                              </p:val>
                                            </p:tav>
                                          </p:tavLst>
                                        </p:anim>
                                        <p:animEffect transition="out" filter="fade">
                                          <p:cBhvr>
                                            <p:cTn id="174" dur="500"/>
                                            <p:tgtEl>
                                              <p:spTgt spid="1028"/>
                                            </p:tgtEl>
                                          </p:cBhvr>
                                        </p:animEffect>
                                        <p:set>
                                          <p:cBhvr>
                                            <p:cTn id="175"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76" restart="whenNotActive" fill="hold" evtFilter="cancelBubble" nodeType="interactiveSeq">
                    <p:stCondLst>
                      <p:cond evt="onClick" delay="0">
                        <p:tgtEl>
                          <p:spTgt spid="94"/>
                        </p:tgtEl>
                      </p:cond>
                    </p:stCondLst>
                    <p:endSync evt="end" delay="0">
                      <p:rtn val="all"/>
                    </p:endSync>
                    <p:childTnLst>
                      <p:par>
                        <p:cTn id="177" fill="hold">
                          <p:stCondLst>
                            <p:cond delay="0"/>
                          </p:stCondLst>
                          <p:childTnLst>
                            <p:par>
                              <p:cTn id="178" fill="hold">
                                <p:stCondLst>
                                  <p:cond delay="0"/>
                                </p:stCondLst>
                                <p:childTnLst>
                                  <p:par>
                                    <p:cTn id="179" presetID="2" presetClass="entr" presetSubtype="1" fill="hold" nodeType="clickEffect" p14:presetBounceEnd="53333">
                                      <p:stCondLst>
                                        <p:cond delay="0"/>
                                      </p:stCondLst>
                                      <p:childTnLst>
                                        <p:set>
                                          <p:cBhvr>
                                            <p:cTn id="180" dur="1" fill="hold">
                                              <p:stCondLst>
                                                <p:cond delay="0"/>
                                              </p:stCondLst>
                                            </p:cTn>
                                            <p:tgtEl>
                                              <p:spTgt spid="58"/>
                                            </p:tgtEl>
                                            <p:attrNameLst>
                                              <p:attrName>style.visibility</p:attrName>
                                            </p:attrNameLst>
                                          </p:cBhvr>
                                          <p:to>
                                            <p:strVal val="visible"/>
                                          </p:to>
                                        </p:set>
                                        <p:anim calcmode="lin" valueType="num" p14:bounceEnd="53333">
                                          <p:cBhvr additive="base">
                                            <p:cTn id="181" dur="750" fill="hold"/>
                                            <p:tgtEl>
                                              <p:spTgt spid="58"/>
                                            </p:tgtEl>
                                            <p:attrNameLst>
                                              <p:attrName>ppt_x</p:attrName>
                                            </p:attrNameLst>
                                          </p:cBhvr>
                                          <p:tavLst>
                                            <p:tav tm="0">
                                              <p:val>
                                                <p:strVal val="#ppt_x"/>
                                              </p:val>
                                            </p:tav>
                                            <p:tav tm="100000">
                                              <p:val>
                                                <p:strVal val="#ppt_x"/>
                                              </p:val>
                                            </p:tav>
                                          </p:tavLst>
                                        </p:anim>
                                        <p:anim calcmode="lin" valueType="num" p14:bounceEnd="53333">
                                          <p:cBhvr additive="base">
                                            <p:cTn id="182" dur="750" fill="hold"/>
                                            <p:tgtEl>
                                              <p:spTgt spid="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5" name="click.wav"/>
                                            </p:tgtEl>
                                          </p:cMediaNode>
                                        </p:audio>
                                      </p:sub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grpId="0" nodeType="click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randombar(horizontal)">
                                          <p:cBhvr>
                                            <p:cTn id="187" dur="500"/>
                                            <p:tgtEl>
                                              <p:spTgt spid="59"/>
                                            </p:tgtEl>
                                          </p:cBhvr>
                                        </p:animEffect>
                                      </p:childTnLst>
                                    </p:cTn>
                                  </p:par>
                                </p:childTnLst>
                              </p:cTn>
                            </p:par>
                          </p:childTnLst>
                        </p:cTn>
                      </p:par>
                      <p:par>
                        <p:cTn id="188" fill="hold">
                          <p:stCondLst>
                            <p:cond delay="indefinite"/>
                          </p:stCondLst>
                          <p:childTnLst>
                            <p:par>
                              <p:cTn id="189" fill="hold">
                                <p:stCondLst>
                                  <p:cond delay="0"/>
                                </p:stCondLst>
                                <p:childTnLst>
                                  <p:par>
                                    <p:cTn id="190" presetID="14" presetClass="entr" presetSubtype="10" fill="hold" grpId="0" nodeType="clickEffect">
                                      <p:stCondLst>
                                        <p:cond delay="0"/>
                                      </p:stCondLst>
                                      <p:childTnLst>
                                        <p:set>
                                          <p:cBhvr>
                                            <p:cTn id="191" dur="1" fill="hold">
                                              <p:stCondLst>
                                                <p:cond delay="0"/>
                                              </p:stCondLst>
                                            </p:cTn>
                                            <p:tgtEl>
                                              <p:spTgt spid="57"/>
                                            </p:tgtEl>
                                            <p:attrNameLst>
                                              <p:attrName>style.visibility</p:attrName>
                                            </p:attrNameLst>
                                          </p:cBhvr>
                                          <p:to>
                                            <p:strVal val="visible"/>
                                          </p:to>
                                        </p:set>
                                        <p:animEffect transition="in" filter="randombar(horizontal)">
                                          <p:cBhvr>
                                            <p:cTn id="192" dur="500"/>
                                            <p:tgtEl>
                                              <p:spTgt spid="57"/>
                                            </p:tgtEl>
                                          </p:cBhvr>
                                        </p:animEffect>
                                      </p:childTnLst>
                                    </p:cTn>
                                  </p:par>
                                </p:childTnLst>
                              </p:cTn>
                            </p:par>
                            <p:par>
                              <p:cTn id="193" fill="hold">
                                <p:stCondLst>
                                  <p:cond delay="500"/>
                                </p:stCondLst>
                                <p:childTnLst>
                                  <p:par>
                                    <p:cTn id="194" presetID="1" presetClass="mediacall" presetSubtype="0" fill="hold" nodeType="afterEffect">
                                      <p:stCondLst>
                                        <p:cond delay="0"/>
                                      </p:stCondLst>
                                      <p:childTnLst>
                                        <p:cmd type="call" cmd="playFrom(0.0)">
                                          <p:cBhvr>
                                            <p:cTn id="195" dur="1734" fill="hold"/>
                                            <p:tgtEl>
                                              <p:spTgt spid="25"/>
                                            </p:tgtEl>
                                          </p:cBhvr>
                                        </p:cmd>
                                      </p:childTnLst>
                                    </p:cTn>
                                  </p:par>
                                </p:childTnLst>
                              </p:cTn>
                            </p:par>
                          </p:childTnLst>
                        </p:cTn>
                      </p:par>
                      <p:par>
                        <p:cTn id="196" fill="hold">
                          <p:stCondLst>
                            <p:cond delay="indefinite"/>
                          </p:stCondLst>
                          <p:childTnLst>
                            <p:par>
                              <p:cTn id="197" fill="hold">
                                <p:stCondLst>
                                  <p:cond delay="0"/>
                                </p:stCondLst>
                                <p:childTnLst>
                                  <p:par>
                                    <p:cTn id="198" presetID="53" presetClass="exit" presetSubtype="32" fill="hold" nodeType="clickEffect">
                                      <p:stCondLst>
                                        <p:cond delay="0"/>
                                      </p:stCondLst>
                                      <p:childTnLst>
                                        <p:anim calcmode="lin" valueType="num">
                                          <p:cBhvr>
                                            <p:cTn id="199" dur="500"/>
                                            <p:tgtEl>
                                              <p:spTgt spid="58"/>
                                            </p:tgtEl>
                                            <p:attrNameLst>
                                              <p:attrName>ppt_w</p:attrName>
                                            </p:attrNameLst>
                                          </p:cBhvr>
                                          <p:tavLst>
                                            <p:tav tm="0">
                                              <p:val>
                                                <p:strVal val="ppt_w"/>
                                              </p:val>
                                            </p:tav>
                                            <p:tav tm="100000">
                                              <p:val>
                                                <p:fltVal val="0"/>
                                              </p:val>
                                            </p:tav>
                                          </p:tavLst>
                                        </p:anim>
                                        <p:anim calcmode="lin" valueType="num">
                                          <p:cBhvr>
                                            <p:cTn id="200" dur="500"/>
                                            <p:tgtEl>
                                              <p:spTgt spid="58"/>
                                            </p:tgtEl>
                                            <p:attrNameLst>
                                              <p:attrName>ppt_h</p:attrName>
                                            </p:attrNameLst>
                                          </p:cBhvr>
                                          <p:tavLst>
                                            <p:tav tm="0">
                                              <p:val>
                                                <p:strVal val="ppt_h"/>
                                              </p:val>
                                            </p:tav>
                                            <p:tav tm="100000">
                                              <p:val>
                                                <p:fltVal val="0"/>
                                              </p:val>
                                            </p:tav>
                                          </p:tavLst>
                                        </p:anim>
                                        <p:animEffect transition="out" filter="fade">
                                          <p:cBhvr>
                                            <p:cTn id="201" dur="500"/>
                                            <p:tgtEl>
                                              <p:spTgt spid="58"/>
                                            </p:tgtEl>
                                          </p:cBhvr>
                                        </p:animEffect>
                                        <p:set>
                                          <p:cBhvr>
                                            <p:cTn id="202" dur="1" fill="hold">
                                              <p:stCondLst>
                                                <p:cond delay="499"/>
                                              </p:stCondLst>
                                            </p:cTn>
                                            <p:tgtEl>
                                              <p:spTgt spid="58"/>
                                            </p:tgtEl>
                                            <p:attrNameLst>
                                              <p:attrName>style.visibility</p:attrName>
                                            </p:attrNameLst>
                                          </p:cBhvr>
                                          <p:to>
                                            <p:strVal val="hidden"/>
                                          </p:to>
                                        </p:set>
                                      </p:childTnLst>
                                    </p:cTn>
                                  </p:par>
                                  <p:par>
                                    <p:cTn id="203" presetID="53" presetClass="exit" presetSubtype="32" fill="hold" grpId="1" nodeType="withEffect">
                                      <p:stCondLst>
                                        <p:cond delay="0"/>
                                      </p:stCondLst>
                                      <p:childTnLst>
                                        <p:anim calcmode="lin" valueType="num">
                                          <p:cBhvr>
                                            <p:cTn id="204" dur="500"/>
                                            <p:tgtEl>
                                              <p:spTgt spid="59"/>
                                            </p:tgtEl>
                                            <p:attrNameLst>
                                              <p:attrName>ppt_w</p:attrName>
                                            </p:attrNameLst>
                                          </p:cBhvr>
                                          <p:tavLst>
                                            <p:tav tm="0">
                                              <p:val>
                                                <p:strVal val="ppt_w"/>
                                              </p:val>
                                            </p:tav>
                                            <p:tav tm="100000">
                                              <p:val>
                                                <p:fltVal val="0"/>
                                              </p:val>
                                            </p:tav>
                                          </p:tavLst>
                                        </p:anim>
                                        <p:anim calcmode="lin" valueType="num">
                                          <p:cBhvr>
                                            <p:cTn id="205" dur="500"/>
                                            <p:tgtEl>
                                              <p:spTgt spid="59"/>
                                            </p:tgtEl>
                                            <p:attrNameLst>
                                              <p:attrName>ppt_h</p:attrName>
                                            </p:attrNameLst>
                                          </p:cBhvr>
                                          <p:tavLst>
                                            <p:tav tm="0">
                                              <p:val>
                                                <p:strVal val="ppt_h"/>
                                              </p:val>
                                            </p:tav>
                                            <p:tav tm="100000">
                                              <p:val>
                                                <p:fltVal val="0"/>
                                              </p:val>
                                            </p:tav>
                                          </p:tavLst>
                                        </p:anim>
                                        <p:animEffect transition="out" filter="fade">
                                          <p:cBhvr>
                                            <p:cTn id="206" dur="500"/>
                                            <p:tgtEl>
                                              <p:spTgt spid="59"/>
                                            </p:tgtEl>
                                          </p:cBhvr>
                                        </p:animEffect>
                                        <p:set>
                                          <p:cBhvr>
                                            <p:cTn id="207" dur="1" fill="hold">
                                              <p:stCondLst>
                                                <p:cond delay="499"/>
                                              </p:stCondLst>
                                            </p:cTn>
                                            <p:tgtEl>
                                              <p:spTgt spid="59"/>
                                            </p:tgtEl>
                                            <p:attrNameLst>
                                              <p:attrName>style.visibility</p:attrName>
                                            </p:attrNameLst>
                                          </p:cBhvr>
                                          <p:to>
                                            <p:strVal val="hidden"/>
                                          </p:to>
                                        </p:set>
                                      </p:childTnLst>
                                    </p:cTn>
                                  </p:par>
                                  <p:par>
                                    <p:cTn id="208" presetID="53" presetClass="exit" presetSubtype="32" fill="hold" grpId="1" nodeType="withEffect">
                                      <p:stCondLst>
                                        <p:cond delay="0"/>
                                      </p:stCondLst>
                                      <p:childTnLst>
                                        <p:anim calcmode="lin" valueType="num">
                                          <p:cBhvr>
                                            <p:cTn id="209" dur="500"/>
                                            <p:tgtEl>
                                              <p:spTgt spid="57"/>
                                            </p:tgtEl>
                                            <p:attrNameLst>
                                              <p:attrName>ppt_w</p:attrName>
                                            </p:attrNameLst>
                                          </p:cBhvr>
                                          <p:tavLst>
                                            <p:tav tm="0">
                                              <p:val>
                                                <p:strVal val="ppt_w"/>
                                              </p:val>
                                            </p:tav>
                                            <p:tav tm="100000">
                                              <p:val>
                                                <p:fltVal val="0"/>
                                              </p:val>
                                            </p:tav>
                                          </p:tavLst>
                                        </p:anim>
                                        <p:anim calcmode="lin" valueType="num">
                                          <p:cBhvr>
                                            <p:cTn id="210" dur="500"/>
                                            <p:tgtEl>
                                              <p:spTgt spid="57"/>
                                            </p:tgtEl>
                                            <p:attrNameLst>
                                              <p:attrName>ppt_h</p:attrName>
                                            </p:attrNameLst>
                                          </p:cBhvr>
                                          <p:tavLst>
                                            <p:tav tm="0">
                                              <p:val>
                                                <p:strVal val="ppt_h"/>
                                              </p:val>
                                            </p:tav>
                                            <p:tav tm="100000">
                                              <p:val>
                                                <p:fltVal val="0"/>
                                              </p:val>
                                            </p:tav>
                                          </p:tavLst>
                                        </p:anim>
                                        <p:animEffect transition="out" filter="fade">
                                          <p:cBhvr>
                                            <p:cTn id="211" dur="500"/>
                                            <p:tgtEl>
                                              <p:spTgt spid="57"/>
                                            </p:tgtEl>
                                          </p:cBhvr>
                                        </p:animEffect>
                                        <p:set>
                                          <p:cBhvr>
                                            <p:cTn id="212" dur="1" fill="hold">
                                              <p:stCondLst>
                                                <p:cond delay="499"/>
                                              </p:stCondLst>
                                            </p:cTn>
                                            <p:tgtEl>
                                              <p:spTgt spid="57"/>
                                            </p:tgtEl>
                                            <p:attrNameLst>
                                              <p:attrName>style.visibility</p:attrName>
                                            </p:attrNameLst>
                                          </p:cBhvr>
                                          <p:to>
                                            <p:strVal val="hidden"/>
                                          </p:to>
                                        </p:set>
                                      </p:childTnLst>
                                    </p:cTn>
                                  </p:par>
                                  <p:par>
                                    <p:cTn id="213" presetID="53" presetClass="exit" presetSubtype="32" fill="hold" nodeType="withEffect">
                                      <p:stCondLst>
                                        <p:cond delay="0"/>
                                      </p:stCondLst>
                                      <p:childTnLst>
                                        <p:anim calcmode="lin" valueType="num">
                                          <p:cBhvr>
                                            <p:cTn id="214" dur="500"/>
                                            <p:tgtEl>
                                              <p:spTgt spid="1034"/>
                                            </p:tgtEl>
                                            <p:attrNameLst>
                                              <p:attrName>ppt_w</p:attrName>
                                            </p:attrNameLst>
                                          </p:cBhvr>
                                          <p:tavLst>
                                            <p:tav tm="0">
                                              <p:val>
                                                <p:strVal val="ppt_w"/>
                                              </p:val>
                                            </p:tav>
                                            <p:tav tm="100000">
                                              <p:val>
                                                <p:fltVal val="0"/>
                                              </p:val>
                                            </p:tav>
                                          </p:tavLst>
                                        </p:anim>
                                        <p:anim calcmode="lin" valueType="num">
                                          <p:cBhvr>
                                            <p:cTn id="215" dur="500"/>
                                            <p:tgtEl>
                                              <p:spTgt spid="1034"/>
                                            </p:tgtEl>
                                            <p:attrNameLst>
                                              <p:attrName>ppt_h</p:attrName>
                                            </p:attrNameLst>
                                          </p:cBhvr>
                                          <p:tavLst>
                                            <p:tav tm="0">
                                              <p:val>
                                                <p:strVal val="ppt_h"/>
                                              </p:val>
                                            </p:tav>
                                            <p:tav tm="100000">
                                              <p:val>
                                                <p:fltVal val="0"/>
                                              </p:val>
                                            </p:tav>
                                          </p:tavLst>
                                        </p:anim>
                                        <p:animEffect transition="out" filter="fade">
                                          <p:cBhvr>
                                            <p:cTn id="216" dur="500"/>
                                            <p:tgtEl>
                                              <p:spTgt spid="1034"/>
                                            </p:tgtEl>
                                          </p:cBhvr>
                                        </p:animEffect>
                                        <p:set>
                                          <p:cBhvr>
                                            <p:cTn id="217" dur="1" fill="hold">
                                              <p:stCondLst>
                                                <p:cond delay="499"/>
                                              </p:stCondLst>
                                            </p:cTn>
                                            <p:tgtEl>
                                              <p:spTgt spid="1034"/>
                                            </p:tgtEl>
                                            <p:attrNameLst>
                                              <p:attrName>style.visibility</p:attrName>
                                            </p:attrNameLst>
                                          </p:cBhvr>
                                          <p:to>
                                            <p:strVal val="hidden"/>
                                          </p:to>
                                        </p:set>
                                      </p:childTnLst>
                                    </p:cTn>
                                  </p:par>
                                  <p:par>
                                    <p:cTn id="218" presetID="53" presetClass="exit" presetSubtype="32" fill="hold" grpId="0" nodeType="withEffect">
                                      <p:stCondLst>
                                        <p:cond delay="0"/>
                                      </p:stCondLst>
                                      <p:childTnLst>
                                        <p:anim calcmode="lin" valueType="num">
                                          <p:cBhvr>
                                            <p:cTn id="219" dur="500"/>
                                            <p:tgtEl>
                                              <p:spTgt spid="94"/>
                                            </p:tgtEl>
                                            <p:attrNameLst>
                                              <p:attrName>ppt_w</p:attrName>
                                            </p:attrNameLst>
                                          </p:cBhvr>
                                          <p:tavLst>
                                            <p:tav tm="0">
                                              <p:val>
                                                <p:strVal val="ppt_w"/>
                                              </p:val>
                                            </p:tav>
                                            <p:tav tm="100000">
                                              <p:val>
                                                <p:fltVal val="0"/>
                                              </p:val>
                                            </p:tav>
                                          </p:tavLst>
                                        </p:anim>
                                        <p:anim calcmode="lin" valueType="num">
                                          <p:cBhvr>
                                            <p:cTn id="220" dur="500"/>
                                            <p:tgtEl>
                                              <p:spTgt spid="94"/>
                                            </p:tgtEl>
                                            <p:attrNameLst>
                                              <p:attrName>ppt_h</p:attrName>
                                            </p:attrNameLst>
                                          </p:cBhvr>
                                          <p:tavLst>
                                            <p:tav tm="0">
                                              <p:val>
                                                <p:strVal val="ppt_h"/>
                                              </p:val>
                                            </p:tav>
                                            <p:tav tm="100000">
                                              <p:val>
                                                <p:fltVal val="0"/>
                                              </p:val>
                                            </p:tav>
                                          </p:tavLst>
                                        </p:anim>
                                        <p:animEffect transition="out" filter="fade">
                                          <p:cBhvr>
                                            <p:cTn id="221" dur="500"/>
                                            <p:tgtEl>
                                              <p:spTgt spid="94"/>
                                            </p:tgtEl>
                                          </p:cBhvr>
                                        </p:animEffect>
                                        <p:set>
                                          <p:cBhvr>
                                            <p:cTn id="222" dur="1" fill="hold">
                                              <p:stCondLst>
                                                <p:cond delay="499"/>
                                              </p:stCondLst>
                                            </p:cTn>
                                            <p:tgtEl>
                                              <p:spTgt spid="94"/>
                                            </p:tgtEl>
                                            <p:attrNameLst>
                                              <p:attrName>style.visibility</p:attrName>
                                            </p:attrNameLst>
                                          </p:cBhvr>
                                          <p:to>
                                            <p:strVal val="hidden"/>
                                          </p:to>
                                        </p:set>
                                      </p:childTnLst>
                                    </p:cTn>
                                  </p:par>
                                  <p:par>
                                    <p:cTn id="223" presetID="53" presetClass="entr" presetSubtype="16" fill="hold" nodeType="withEffect">
                                      <p:stCondLst>
                                        <p:cond delay="250"/>
                                      </p:stCondLst>
                                      <p:childTnLst>
                                        <p:set>
                                          <p:cBhvr>
                                            <p:cTn id="224" dur="1" fill="hold">
                                              <p:stCondLst>
                                                <p:cond delay="0"/>
                                              </p:stCondLst>
                                            </p:cTn>
                                            <p:tgtEl>
                                              <p:spTgt spid="1038"/>
                                            </p:tgtEl>
                                            <p:attrNameLst>
                                              <p:attrName>style.visibility</p:attrName>
                                            </p:attrNameLst>
                                          </p:cBhvr>
                                          <p:to>
                                            <p:strVal val="visible"/>
                                          </p:to>
                                        </p:set>
                                        <p:anim calcmode="lin" valueType="num">
                                          <p:cBhvr>
                                            <p:cTn id="225" dur="500" fill="hold"/>
                                            <p:tgtEl>
                                              <p:spTgt spid="1038"/>
                                            </p:tgtEl>
                                            <p:attrNameLst>
                                              <p:attrName>ppt_w</p:attrName>
                                            </p:attrNameLst>
                                          </p:cBhvr>
                                          <p:tavLst>
                                            <p:tav tm="0">
                                              <p:val>
                                                <p:fltVal val="0"/>
                                              </p:val>
                                            </p:tav>
                                            <p:tav tm="100000">
                                              <p:val>
                                                <p:strVal val="#ppt_w"/>
                                              </p:val>
                                            </p:tav>
                                          </p:tavLst>
                                        </p:anim>
                                        <p:anim calcmode="lin" valueType="num">
                                          <p:cBhvr>
                                            <p:cTn id="226" dur="500" fill="hold"/>
                                            <p:tgtEl>
                                              <p:spTgt spid="1038"/>
                                            </p:tgtEl>
                                            <p:attrNameLst>
                                              <p:attrName>ppt_h</p:attrName>
                                            </p:attrNameLst>
                                          </p:cBhvr>
                                          <p:tavLst>
                                            <p:tav tm="0">
                                              <p:val>
                                                <p:fltVal val="0"/>
                                              </p:val>
                                            </p:tav>
                                            <p:tav tm="100000">
                                              <p:val>
                                                <p:strVal val="#ppt_h"/>
                                              </p:val>
                                            </p:tav>
                                          </p:tavLst>
                                        </p:anim>
                                        <p:animEffect transition="in" filter="fade">
                                          <p:cBhvr>
                                            <p:cTn id="227" dur="500"/>
                                            <p:tgtEl>
                                              <p:spTgt spid="1038"/>
                                            </p:tgtEl>
                                          </p:cBhvr>
                                        </p:animEffect>
                                      </p:childTnLst>
                                    </p:cTn>
                                  </p:par>
                                </p:childTnLst>
                              </p:cTn>
                            </p:par>
                          </p:childTnLst>
                        </p:cTn>
                      </p:par>
                    </p:childTnLst>
                  </p:cTn>
                  <p:nextCondLst>
                    <p:cond evt="onClick" delay="0">
                      <p:tgtEl>
                        <p:spTgt spid="94"/>
                      </p:tgtEl>
                    </p:cond>
                  </p:nextCondLst>
                </p:seq>
                <p:seq concurrent="1" nextAc="seek">
                  <p:cTn id="228" restart="whenNotActive" fill="hold" evtFilter="cancelBubble" nodeType="interactiveSeq">
                    <p:stCondLst>
                      <p:cond evt="onClick" delay="0">
                        <p:tgtEl>
                          <p:spTgt spid="97"/>
                        </p:tgtEl>
                      </p:cond>
                    </p:stCondLst>
                    <p:endSync evt="end" delay="0">
                      <p:rtn val="all"/>
                    </p:endSync>
                    <p:childTnLst>
                      <p:par>
                        <p:cTn id="229" fill="hold">
                          <p:stCondLst>
                            <p:cond delay="0"/>
                          </p:stCondLst>
                          <p:childTnLst>
                            <p:par>
                              <p:cTn id="230" fill="hold">
                                <p:stCondLst>
                                  <p:cond delay="0"/>
                                </p:stCondLst>
                                <p:childTnLst>
                                  <p:par>
                                    <p:cTn id="231" presetID="2" presetClass="entr" presetSubtype="1" fill="hold" nodeType="clickEffect" p14:presetBounceEnd="53333">
                                      <p:stCondLst>
                                        <p:cond delay="0"/>
                                      </p:stCondLst>
                                      <p:childTnLst>
                                        <p:set>
                                          <p:cBhvr>
                                            <p:cTn id="232" dur="1" fill="hold">
                                              <p:stCondLst>
                                                <p:cond delay="0"/>
                                              </p:stCondLst>
                                            </p:cTn>
                                            <p:tgtEl>
                                              <p:spTgt spid="68"/>
                                            </p:tgtEl>
                                            <p:attrNameLst>
                                              <p:attrName>style.visibility</p:attrName>
                                            </p:attrNameLst>
                                          </p:cBhvr>
                                          <p:to>
                                            <p:strVal val="visible"/>
                                          </p:to>
                                        </p:set>
                                        <p:anim calcmode="lin" valueType="num" p14:bounceEnd="53333">
                                          <p:cBhvr additive="base">
                                            <p:cTn id="233" dur="750" fill="hold"/>
                                            <p:tgtEl>
                                              <p:spTgt spid="68"/>
                                            </p:tgtEl>
                                            <p:attrNameLst>
                                              <p:attrName>ppt_x</p:attrName>
                                            </p:attrNameLst>
                                          </p:cBhvr>
                                          <p:tavLst>
                                            <p:tav tm="0">
                                              <p:val>
                                                <p:strVal val="#ppt_x"/>
                                              </p:val>
                                            </p:tav>
                                            <p:tav tm="100000">
                                              <p:val>
                                                <p:strVal val="#ppt_x"/>
                                              </p:val>
                                            </p:tav>
                                          </p:tavLst>
                                        </p:anim>
                                        <p:anim calcmode="lin" valueType="num" p14:bounceEnd="53333">
                                          <p:cBhvr additive="base">
                                            <p:cTn id="234" dur="750" fill="hold"/>
                                            <p:tgtEl>
                                              <p:spTgt spid="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1"/>
                                                </p:cond>
                                              </p:stCondLst>
                                              <p:endCondLst>
                                                <p:cond evt="onStopAudio" delay="0">
                                                  <p:tgtEl>
                                                    <p:sldTgt/>
                                                  </p:tgtEl>
                                                </p:cond>
                                              </p:endCondLst>
                                            </p:cTn>
                                            <p:tgtEl>
                                              <p:sndTgt r:embed="rId5" name="click.wav"/>
                                            </p:tgtEl>
                                          </p:cMediaNode>
                                        </p:audio>
                                      </p:subTnLst>
                                    </p:cTn>
                                  </p:par>
                                </p:childTnLst>
                              </p:cTn>
                            </p:par>
                          </p:childTnLst>
                        </p:cTn>
                      </p:par>
                      <p:par>
                        <p:cTn id="235" fill="hold">
                          <p:stCondLst>
                            <p:cond delay="indefinite"/>
                          </p:stCondLst>
                          <p:childTnLst>
                            <p:par>
                              <p:cTn id="236" fill="hold">
                                <p:stCondLst>
                                  <p:cond delay="0"/>
                                </p:stCondLst>
                                <p:childTnLst>
                                  <p:par>
                                    <p:cTn id="237" presetID="14" presetClass="entr" presetSubtype="10" fill="hold" grpId="0" nodeType="click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randombar(horizontal)">
                                          <p:cBhvr>
                                            <p:cTn id="239" dur="500"/>
                                            <p:tgtEl>
                                              <p:spTgt spid="69"/>
                                            </p:tgtEl>
                                          </p:cBhvr>
                                        </p:animEffect>
                                      </p:childTnLst>
                                    </p:cTn>
                                  </p:par>
                                  <p:par>
                                    <p:cTn id="240" presetID="1" presetClass="mediacall" presetSubtype="0" fill="hold" nodeType="withEffect">
                                      <p:stCondLst>
                                        <p:cond delay="0"/>
                                      </p:stCondLst>
                                      <p:childTnLst>
                                        <p:cmd type="call" cmd="playFrom(0.0)">
                                          <p:cBhvr>
                                            <p:cTn id="241" dur="1734" fill="hold"/>
                                            <p:tgtEl>
                                              <p:spTgt spid="25"/>
                                            </p:tgtEl>
                                          </p:cBhvr>
                                        </p:cmd>
                                      </p:childTnLst>
                                    </p:cTn>
                                  </p:par>
                                </p:childTnLst>
                              </p:cTn>
                            </p:par>
                          </p:childTnLst>
                        </p:cTn>
                      </p:par>
                      <p:par>
                        <p:cTn id="242" fill="hold">
                          <p:stCondLst>
                            <p:cond delay="indefinite"/>
                          </p:stCondLst>
                          <p:childTnLst>
                            <p:par>
                              <p:cTn id="243" fill="hold">
                                <p:stCondLst>
                                  <p:cond delay="0"/>
                                </p:stCondLst>
                                <p:childTnLst>
                                  <p:par>
                                    <p:cTn id="244" presetID="53" presetClass="exit" presetSubtype="32" fill="hold" nodeType="clickEffect">
                                      <p:stCondLst>
                                        <p:cond delay="0"/>
                                      </p:stCondLst>
                                      <p:childTnLst>
                                        <p:anim calcmode="lin" valueType="num">
                                          <p:cBhvr>
                                            <p:cTn id="245" dur="500"/>
                                            <p:tgtEl>
                                              <p:spTgt spid="68"/>
                                            </p:tgtEl>
                                            <p:attrNameLst>
                                              <p:attrName>ppt_w</p:attrName>
                                            </p:attrNameLst>
                                          </p:cBhvr>
                                          <p:tavLst>
                                            <p:tav tm="0">
                                              <p:val>
                                                <p:strVal val="ppt_w"/>
                                              </p:val>
                                            </p:tav>
                                            <p:tav tm="100000">
                                              <p:val>
                                                <p:fltVal val="0"/>
                                              </p:val>
                                            </p:tav>
                                          </p:tavLst>
                                        </p:anim>
                                        <p:anim calcmode="lin" valueType="num">
                                          <p:cBhvr>
                                            <p:cTn id="246" dur="500"/>
                                            <p:tgtEl>
                                              <p:spTgt spid="68"/>
                                            </p:tgtEl>
                                            <p:attrNameLst>
                                              <p:attrName>ppt_h</p:attrName>
                                            </p:attrNameLst>
                                          </p:cBhvr>
                                          <p:tavLst>
                                            <p:tav tm="0">
                                              <p:val>
                                                <p:strVal val="ppt_h"/>
                                              </p:val>
                                            </p:tav>
                                            <p:tav tm="100000">
                                              <p:val>
                                                <p:fltVal val="0"/>
                                              </p:val>
                                            </p:tav>
                                          </p:tavLst>
                                        </p:anim>
                                        <p:animEffect transition="out" filter="fade">
                                          <p:cBhvr>
                                            <p:cTn id="247" dur="500"/>
                                            <p:tgtEl>
                                              <p:spTgt spid="68"/>
                                            </p:tgtEl>
                                          </p:cBhvr>
                                        </p:animEffect>
                                        <p:set>
                                          <p:cBhvr>
                                            <p:cTn id="248" dur="1" fill="hold">
                                              <p:stCondLst>
                                                <p:cond delay="499"/>
                                              </p:stCondLst>
                                            </p:cTn>
                                            <p:tgtEl>
                                              <p:spTgt spid="68"/>
                                            </p:tgtEl>
                                            <p:attrNameLst>
                                              <p:attrName>style.visibility</p:attrName>
                                            </p:attrNameLst>
                                          </p:cBhvr>
                                          <p:to>
                                            <p:strVal val="hidden"/>
                                          </p:to>
                                        </p:set>
                                      </p:childTnLst>
                                    </p:cTn>
                                  </p:par>
                                  <p:par>
                                    <p:cTn id="249" presetID="53" presetClass="exit" presetSubtype="32" fill="hold" grpId="1" nodeType="withEffect">
                                      <p:stCondLst>
                                        <p:cond delay="0"/>
                                      </p:stCondLst>
                                      <p:childTnLst>
                                        <p:anim calcmode="lin" valueType="num">
                                          <p:cBhvr>
                                            <p:cTn id="250" dur="500"/>
                                            <p:tgtEl>
                                              <p:spTgt spid="69"/>
                                            </p:tgtEl>
                                            <p:attrNameLst>
                                              <p:attrName>ppt_w</p:attrName>
                                            </p:attrNameLst>
                                          </p:cBhvr>
                                          <p:tavLst>
                                            <p:tav tm="0">
                                              <p:val>
                                                <p:strVal val="ppt_w"/>
                                              </p:val>
                                            </p:tav>
                                            <p:tav tm="100000">
                                              <p:val>
                                                <p:fltVal val="0"/>
                                              </p:val>
                                            </p:tav>
                                          </p:tavLst>
                                        </p:anim>
                                        <p:anim calcmode="lin" valueType="num">
                                          <p:cBhvr>
                                            <p:cTn id="251" dur="500"/>
                                            <p:tgtEl>
                                              <p:spTgt spid="69"/>
                                            </p:tgtEl>
                                            <p:attrNameLst>
                                              <p:attrName>ppt_h</p:attrName>
                                            </p:attrNameLst>
                                          </p:cBhvr>
                                          <p:tavLst>
                                            <p:tav tm="0">
                                              <p:val>
                                                <p:strVal val="ppt_h"/>
                                              </p:val>
                                            </p:tav>
                                            <p:tav tm="100000">
                                              <p:val>
                                                <p:fltVal val="0"/>
                                              </p:val>
                                            </p:tav>
                                          </p:tavLst>
                                        </p:anim>
                                        <p:animEffect transition="out" filter="fade">
                                          <p:cBhvr>
                                            <p:cTn id="252" dur="500"/>
                                            <p:tgtEl>
                                              <p:spTgt spid="69"/>
                                            </p:tgtEl>
                                          </p:cBhvr>
                                        </p:animEffect>
                                        <p:set>
                                          <p:cBhvr>
                                            <p:cTn id="253" dur="1" fill="hold">
                                              <p:stCondLst>
                                                <p:cond delay="499"/>
                                              </p:stCondLst>
                                            </p:cTn>
                                            <p:tgtEl>
                                              <p:spTgt spid="69"/>
                                            </p:tgtEl>
                                            <p:attrNameLst>
                                              <p:attrName>style.visibility</p:attrName>
                                            </p:attrNameLst>
                                          </p:cBhvr>
                                          <p:to>
                                            <p:strVal val="hidden"/>
                                          </p:to>
                                        </p:set>
                                      </p:childTnLst>
                                    </p:cTn>
                                  </p:par>
                                  <p:par>
                                    <p:cTn id="254" presetID="53" presetClass="exit" presetSubtype="32" fill="hold" grpId="0" nodeType="withEffect">
                                      <p:stCondLst>
                                        <p:cond delay="0"/>
                                      </p:stCondLst>
                                      <p:childTnLst>
                                        <p:anim calcmode="lin" valueType="num">
                                          <p:cBhvr>
                                            <p:cTn id="255" dur="500"/>
                                            <p:tgtEl>
                                              <p:spTgt spid="97"/>
                                            </p:tgtEl>
                                            <p:attrNameLst>
                                              <p:attrName>ppt_w</p:attrName>
                                            </p:attrNameLst>
                                          </p:cBhvr>
                                          <p:tavLst>
                                            <p:tav tm="0">
                                              <p:val>
                                                <p:strVal val="ppt_w"/>
                                              </p:val>
                                            </p:tav>
                                            <p:tav tm="100000">
                                              <p:val>
                                                <p:fltVal val="0"/>
                                              </p:val>
                                            </p:tav>
                                          </p:tavLst>
                                        </p:anim>
                                        <p:anim calcmode="lin" valueType="num">
                                          <p:cBhvr>
                                            <p:cTn id="256" dur="500"/>
                                            <p:tgtEl>
                                              <p:spTgt spid="97"/>
                                            </p:tgtEl>
                                            <p:attrNameLst>
                                              <p:attrName>ppt_h</p:attrName>
                                            </p:attrNameLst>
                                          </p:cBhvr>
                                          <p:tavLst>
                                            <p:tav tm="0">
                                              <p:val>
                                                <p:strVal val="ppt_h"/>
                                              </p:val>
                                            </p:tav>
                                            <p:tav tm="100000">
                                              <p:val>
                                                <p:fltVal val="0"/>
                                              </p:val>
                                            </p:tav>
                                          </p:tavLst>
                                        </p:anim>
                                        <p:animEffect transition="out" filter="fade">
                                          <p:cBhvr>
                                            <p:cTn id="257" dur="500"/>
                                            <p:tgtEl>
                                              <p:spTgt spid="97"/>
                                            </p:tgtEl>
                                          </p:cBhvr>
                                        </p:animEffect>
                                        <p:set>
                                          <p:cBhvr>
                                            <p:cTn id="258" dur="1" fill="hold">
                                              <p:stCondLst>
                                                <p:cond delay="499"/>
                                              </p:stCondLst>
                                            </p:cTn>
                                            <p:tgtEl>
                                              <p:spTgt spid="97"/>
                                            </p:tgtEl>
                                            <p:attrNameLst>
                                              <p:attrName>style.visibility</p:attrName>
                                            </p:attrNameLst>
                                          </p:cBhvr>
                                          <p:to>
                                            <p:strVal val="hidden"/>
                                          </p:to>
                                        </p:set>
                                      </p:childTnLst>
                                    </p:cTn>
                                  </p:par>
                                  <p:par>
                                    <p:cTn id="259" presetID="53" presetClass="exit" presetSubtype="32" fill="hold" nodeType="withEffect">
                                      <p:stCondLst>
                                        <p:cond delay="0"/>
                                      </p:stCondLst>
                                      <p:childTnLst>
                                        <p:anim calcmode="lin" valueType="num">
                                          <p:cBhvr>
                                            <p:cTn id="260" dur="500"/>
                                            <p:tgtEl>
                                              <p:spTgt spid="1032"/>
                                            </p:tgtEl>
                                            <p:attrNameLst>
                                              <p:attrName>ppt_w</p:attrName>
                                            </p:attrNameLst>
                                          </p:cBhvr>
                                          <p:tavLst>
                                            <p:tav tm="0">
                                              <p:val>
                                                <p:strVal val="ppt_w"/>
                                              </p:val>
                                            </p:tav>
                                            <p:tav tm="100000">
                                              <p:val>
                                                <p:fltVal val="0"/>
                                              </p:val>
                                            </p:tav>
                                          </p:tavLst>
                                        </p:anim>
                                        <p:anim calcmode="lin" valueType="num">
                                          <p:cBhvr>
                                            <p:cTn id="261" dur="500"/>
                                            <p:tgtEl>
                                              <p:spTgt spid="1032"/>
                                            </p:tgtEl>
                                            <p:attrNameLst>
                                              <p:attrName>ppt_h</p:attrName>
                                            </p:attrNameLst>
                                          </p:cBhvr>
                                          <p:tavLst>
                                            <p:tav tm="0">
                                              <p:val>
                                                <p:strVal val="ppt_h"/>
                                              </p:val>
                                            </p:tav>
                                            <p:tav tm="100000">
                                              <p:val>
                                                <p:fltVal val="0"/>
                                              </p:val>
                                            </p:tav>
                                          </p:tavLst>
                                        </p:anim>
                                        <p:animEffect transition="out" filter="fade">
                                          <p:cBhvr>
                                            <p:cTn id="262" dur="500"/>
                                            <p:tgtEl>
                                              <p:spTgt spid="1032"/>
                                            </p:tgtEl>
                                          </p:cBhvr>
                                        </p:animEffect>
                                        <p:set>
                                          <p:cBhvr>
                                            <p:cTn id="263" dur="1" fill="hold">
                                              <p:stCondLst>
                                                <p:cond delay="499"/>
                                              </p:stCondLst>
                                            </p:cTn>
                                            <p:tgtEl>
                                              <p:spTgt spid="1032"/>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64" restart="whenNotActive" fill="hold" evtFilter="cancelBubble" nodeType="interactiveSeq">
                    <p:stCondLst>
                      <p:cond evt="onClick" delay="0">
                        <p:tgtEl>
                          <p:spTgt spid="98"/>
                        </p:tgtEl>
                      </p:cond>
                    </p:stCondLst>
                    <p:endSync evt="end" delay="0">
                      <p:rtn val="all"/>
                    </p:endSync>
                    <p:childTnLst>
                      <p:par>
                        <p:cTn id="265" fill="hold">
                          <p:stCondLst>
                            <p:cond delay="0"/>
                          </p:stCondLst>
                          <p:childTnLst>
                            <p:par>
                              <p:cTn id="266" fill="hold">
                                <p:stCondLst>
                                  <p:cond delay="0"/>
                                </p:stCondLst>
                                <p:childTnLst>
                                  <p:par>
                                    <p:cTn id="267" presetID="2" presetClass="entr" presetSubtype="1" fill="hold" nodeType="clickEffect" p14:presetBounceEnd="53333">
                                      <p:stCondLst>
                                        <p:cond delay="0"/>
                                      </p:stCondLst>
                                      <p:childTnLst>
                                        <p:set>
                                          <p:cBhvr>
                                            <p:cTn id="268" dur="1" fill="hold">
                                              <p:stCondLst>
                                                <p:cond delay="0"/>
                                              </p:stCondLst>
                                            </p:cTn>
                                            <p:tgtEl>
                                              <p:spTgt spid="74"/>
                                            </p:tgtEl>
                                            <p:attrNameLst>
                                              <p:attrName>style.visibility</p:attrName>
                                            </p:attrNameLst>
                                          </p:cBhvr>
                                          <p:to>
                                            <p:strVal val="visible"/>
                                          </p:to>
                                        </p:set>
                                        <p:anim calcmode="lin" valueType="num" p14:bounceEnd="53333">
                                          <p:cBhvr additive="base">
                                            <p:cTn id="269" dur="750" fill="hold"/>
                                            <p:tgtEl>
                                              <p:spTgt spid="74"/>
                                            </p:tgtEl>
                                            <p:attrNameLst>
                                              <p:attrName>ppt_x</p:attrName>
                                            </p:attrNameLst>
                                          </p:cBhvr>
                                          <p:tavLst>
                                            <p:tav tm="0">
                                              <p:val>
                                                <p:strVal val="#ppt_x"/>
                                              </p:val>
                                            </p:tav>
                                            <p:tav tm="100000">
                                              <p:val>
                                                <p:strVal val="#ppt_x"/>
                                              </p:val>
                                            </p:tav>
                                          </p:tavLst>
                                        </p:anim>
                                        <p:anim calcmode="lin" valueType="num" p14:bounceEnd="53333">
                                          <p:cBhvr additive="base">
                                            <p:cTn id="270" dur="750" fill="hold"/>
                                            <p:tgtEl>
                                              <p:spTgt spid="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7"/>
                                                </p:cond>
                                              </p:stCondLst>
                                              <p:endCondLst>
                                                <p:cond evt="onStopAudio" delay="0">
                                                  <p:tgtEl>
                                                    <p:sldTgt/>
                                                  </p:tgtEl>
                                                </p:cond>
                                              </p:endCondLst>
                                            </p:cTn>
                                            <p:tgtEl>
                                              <p:sndTgt r:embed="rId5" name="click.wav"/>
                                            </p:tgtEl>
                                          </p:cMediaNode>
                                        </p:audio>
                                      </p:subTnLst>
                                    </p:cTn>
                                  </p:par>
                                </p:childTnLst>
                              </p:cTn>
                            </p:par>
                          </p:childTnLst>
                        </p:cTn>
                      </p:par>
                      <p:par>
                        <p:cTn id="271" fill="hold">
                          <p:stCondLst>
                            <p:cond delay="indefinite"/>
                          </p:stCondLst>
                          <p:childTnLst>
                            <p:par>
                              <p:cTn id="272" fill="hold">
                                <p:stCondLst>
                                  <p:cond delay="0"/>
                                </p:stCondLst>
                                <p:childTnLst>
                                  <p:par>
                                    <p:cTn id="273" presetID="14" presetClass="entr" presetSubtype="10" fill="hold" grpId="0" nodeType="clickEffect">
                                      <p:stCondLst>
                                        <p:cond delay="0"/>
                                      </p:stCondLst>
                                      <p:childTnLst>
                                        <p:set>
                                          <p:cBhvr>
                                            <p:cTn id="274" dur="1" fill="hold">
                                              <p:stCondLst>
                                                <p:cond delay="0"/>
                                              </p:stCondLst>
                                            </p:cTn>
                                            <p:tgtEl>
                                              <p:spTgt spid="75"/>
                                            </p:tgtEl>
                                            <p:attrNameLst>
                                              <p:attrName>style.visibility</p:attrName>
                                            </p:attrNameLst>
                                          </p:cBhvr>
                                          <p:to>
                                            <p:strVal val="visible"/>
                                          </p:to>
                                        </p:set>
                                        <p:animEffect transition="in" filter="randombar(horizontal)">
                                          <p:cBhvr>
                                            <p:cTn id="275" dur="500"/>
                                            <p:tgtEl>
                                              <p:spTgt spid="75"/>
                                            </p:tgtEl>
                                          </p:cBhvr>
                                        </p:animEffect>
                                      </p:childTnLst>
                                    </p:cTn>
                                  </p:par>
                                  <p:par>
                                    <p:cTn id="276" presetID="1" presetClass="mediacall" presetSubtype="0" fill="hold" nodeType="withEffect">
                                      <p:stCondLst>
                                        <p:cond delay="0"/>
                                      </p:stCondLst>
                                      <p:childTnLst>
                                        <p:cmd type="call" cmd="playFrom(0.0)">
                                          <p:cBhvr>
                                            <p:cTn id="277" dur="1734" fill="hold"/>
                                            <p:tgtEl>
                                              <p:spTgt spid="25"/>
                                            </p:tgtEl>
                                          </p:cBhvr>
                                        </p:cmd>
                                      </p:childTnLst>
                                    </p:cTn>
                                  </p:par>
                                </p:childTnLst>
                              </p:cTn>
                            </p:par>
                          </p:childTnLst>
                        </p:cTn>
                      </p:par>
                      <p:par>
                        <p:cTn id="278" fill="hold">
                          <p:stCondLst>
                            <p:cond delay="indefinite"/>
                          </p:stCondLst>
                          <p:childTnLst>
                            <p:par>
                              <p:cTn id="279" fill="hold">
                                <p:stCondLst>
                                  <p:cond delay="0"/>
                                </p:stCondLst>
                                <p:childTnLst>
                                  <p:par>
                                    <p:cTn id="280" presetID="53" presetClass="exit" presetSubtype="32" fill="hold" nodeType="clickEffect">
                                      <p:stCondLst>
                                        <p:cond delay="0"/>
                                      </p:stCondLst>
                                      <p:childTnLst>
                                        <p:anim calcmode="lin" valueType="num">
                                          <p:cBhvr>
                                            <p:cTn id="281" dur="500"/>
                                            <p:tgtEl>
                                              <p:spTgt spid="74"/>
                                            </p:tgtEl>
                                            <p:attrNameLst>
                                              <p:attrName>ppt_w</p:attrName>
                                            </p:attrNameLst>
                                          </p:cBhvr>
                                          <p:tavLst>
                                            <p:tav tm="0">
                                              <p:val>
                                                <p:strVal val="ppt_w"/>
                                              </p:val>
                                            </p:tav>
                                            <p:tav tm="100000">
                                              <p:val>
                                                <p:fltVal val="0"/>
                                              </p:val>
                                            </p:tav>
                                          </p:tavLst>
                                        </p:anim>
                                        <p:anim calcmode="lin" valueType="num">
                                          <p:cBhvr>
                                            <p:cTn id="282" dur="500"/>
                                            <p:tgtEl>
                                              <p:spTgt spid="74"/>
                                            </p:tgtEl>
                                            <p:attrNameLst>
                                              <p:attrName>ppt_h</p:attrName>
                                            </p:attrNameLst>
                                          </p:cBhvr>
                                          <p:tavLst>
                                            <p:tav tm="0">
                                              <p:val>
                                                <p:strVal val="ppt_h"/>
                                              </p:val>
                                            </p:tav>
                                            <p:tav tm="100000">
                                              <p:val>
                                                <p:fltVal val="0"/>
                                              </p:val>
                                            </p:tav>
                                          </p:tavLst>
                                        </p:anim>
                                        <p:animEffect transition="out" filter="fade">
                                          <p:cBhvr>
                                            <p:cTn id="283" dur="500"/>
                                            <p:tgtEl>
                                              <p:spTgt spid="74"/>
                                            </p:tgtEl>
                                          </p:cBhvr>
                                        </p:animEffect>
                                        <p:set>
                                          <p:cBhvr>
                                            <p:cTn id="284" dur="1" fill="hold">
                                              <p:stCondLst>
                                                <p:cond delay="499"/>
                                              </p:stCondLst>
                                            </p:cTn>
                                            <p:tgtEl>
                                              <p:spTgt spid="74"/>
                                            </p:tgtEl>
                                            <p:attrNameLst>
                                              <p:attrName>style.visibility</p:attrName>
                                            </p:attrNameLst>
                                          </p:cBhvr>
                                          <p:to>
                                            <p:strVal val="hidden"/>
                                          </p:to>
                                        </p:set>
                                      </p:childTnLst>
                                    </p:cTn>
                                  </p:par>
                                  <p:par>
                                    <p:cTn id="285" presetID="53" presetClass="exit" presetSubtype="32" fill="hold" grpId="1" nodeType="withEffect">
                                      <p:stCondLst>
                                        <p:cond delay="0"/>
                                      </p:stCondLst>
                                      <p:childTnLst>
                                        <p:anim calcmode="lin" valueType="num">
                                          <p:cBhvr>
                                            <p:cTn id="286" dur="500"/>
                                            <p:tgtEl>
                                              <p:spTgt spid="75"/>
                                            </p:tgtEl>
                                            <p:attrNameLst>
                                              <p:attrName>ppt_w</p:attrName>
                                            </p:attrNameLst>
                                          </p:cBhvr>
                                          <p:tavLst>
                                            <p:tav tm="0">
                                              <p:val>
                                                <p:strVal val="ppt_w"/>
                                              </p:val>
                                            </p:tav>
                                            <p:tav tm="100000">
                                              <p:val>
                                                <p:fltVal val="0"/>
                                              </p:val>
                                            </p:tav>
                                          </p:tavLst>
                                        </p:anim>
                                        <p:anim calcmode="lin" valueType="num">
                                          <p:cBhvr>
                                            <p:cTn id="287" dur="500"/>
                                            <p:tgtEl>
                                              <p:spTgt spid="75"/>
                                            </p:tgtEl>
                                            <p:attrNameLst>
                                              <p:attrName>ppt_h</p:attrName>
                                            </p:attrNameLst>
                                          </p:cBhvr>
                                          <p:tavLst>
                                            <p:tav tm="0">
                                              <p:val>
                                                <p:strVal val="ppt_h"/>
                                              </p:val>
                                            </p:tav>
                                            <p:tav tm="100000">
                                              <p:val>
                                                <p:fltVal val="0"/>
                                              </p:val>
                                            </p:tav>
                                          </p:tavLst>
                                        </p:anim>
                                        <p:animEffect transition="out" filter="fade">
                                          <p:cBhvr>
                                            <p:cTn id="288" dur="500"/>
                                            <p:tgtEl>
                                              <p:spTgt spid="75"/>
                                            </p:tgtEl>
                                          </p:cBhvr>
                                        </p:animEffect>
                                        <p:set>
                                          <p:cBhvr>
                                            <p:cTn id="289" dur="1" fill="hold">
                                              <p:stCondLst>
                                                <p:cond delay="499"/>
                                              </p:stCondLst>
                                            </p:cTn>
                                            <p:tgtEl>
                                              <p:spTgt spid="75"/>
                                            </p:tgtEl>
                                            <p:attrNameLst>
                                              <p:attrName>style.visibility</p:attrName>
                                            </p:attrNameLst>
                                          </p:cBhvr>
                                          <p:to>
                                            <p:strVal val="hidden"/>
                                          </p:to>
                                        </p:set>
                                      </p:childTnLst>
                                    </p:cTn>
                                  </p:par>
                                  <p:par>
                                    <p:cTn id="290" presetID="53" presetClass="exit" presetSubtype="32" fill="hold" grpId="0" nodeType="withEffect">
                                      <p:stCondLst>
                                        <p:cond delay="0"/>
                                      </p:stCondLst>
                                      <p:childTnLst>
                                        <p:anim calcmode="lin" valueType="num">
                                          <p:cBhvr>
                                            <p:cTn id="291" dur="500"/>
                                            <p:tgtEl>
                                              <p:spTgt spid="98"/>
                                            </p:tgtEl>
                                            <p:attrNameLst>
                                              <p:attrName>ppt_w</p:attrName>
                                            </p:attrNameLst>
                                          </p:cBhvr>
                                          <p:tavLst>
                                            <p:tav tm="0">
                                              <p:val>
                                                <p:strVal val="ppt_w"/>
                                              </p:val>
                                            </p:tav>
                                            <p:tav tm="100000">
                                              <p:val>
                                                <p:fltVal val="0"/>
                                              </p:val>
                                            </p:tav>
                                          </p:tavLst>
                                        </p:anim>
                                        <p:anim calcmode="lin" valueType="num">
                                          <p:cBhvr>
                                            <p:cTn id="292" dur="500"/>
                                            <p:tgtEl>
                                              <p:spTgt spid="98"/>
                                            </p:tgtEl>
                                            <p:attrNameLst>
                                              <p:attrName>ppt_h</p:attrName>
                                            </p:attrNameLst>
                                          </p:cBhvr>
                                          <p:tavLst>
                                            <p:tav tm="0">
                                              <p:val>
                                                <p:strVal val="ppt_h"/>
                                              </p:val>
                                            </p:tav>
                                            <p:tav tm="100000">
                                              <p:val>
                                                <p:fltVal val="0"/>
                                              </p:val>
                                            </p:tav>
                                          </p:tavLst>
                                        </p:anim>
                                        <p:animEffect transition="out" filter="fade">
                                          <p:cBhvr>
                                            <p:cTn id="293" dur="500"/>
                                            <p:tgtEl>
                                              <p:spTgt spid="98"/>
                                            </p:tgtEl>
                                          </p:cBhvr>
                                        </p:animEffect>
                                        <p:set>
                                          <p:cBhvr>
                                            <p:cTn id="294" dur="1" fill="hold">
                                              <p:stCondLst>
                                                <p:cond delay="499"/>
                                              </p:stCondLst>
                                            </p:cTn>
                                            <p:tgtEl>
                                              <p:spTgt spid="98"/>
                                            </p:tgtEl>
                                            <p:attrNameLst>
                                              <p:attrName>style.visibility</p:attrName>
                                            </p:attrNameLst>
                                          </p:cBhvr>
                                          <p:to>
                                            <p:strVal val="hidden"/>
                                          </p:to>
                                        </p:set>
                                      </p:childTnLst>
                                    </p:cTn>
                                  </p:par>
                                  <p:par>
                                    <p:cTn id="295" presetID="53" presetClass="exit" presetSubtype="32" fill="hold" nodeType="withEffect">
                                      <p:stCondLst>
                                        <p:cond delay="0"/>
                                      </p:stCondLst>
                                      <p:childTnLst>
                                        <p:anim calcmode="lin" valueType="num">
                                          <p:cBhvr>
                                            <p:cTn id="296" dur="500"/>
                                            <p:tgtEl>
                                              <p:spTgt spid="1046"/>
                                            </p:tgtEl>
                                            <p:attrNameLst>
                                              <p:attrName>ppt_w</p:attrName>
                                            </p:attrNameLst>
                                          </p:cBhvr>
                                          <p:tavLst>
                                            <p:tav tm="0">
                                              <p:val>
                                                <p:strVal val="ppt_w"/>
                                              </p:val>
                                            </p:tav>
                                            <p:tav tm="100000">
                                              <p:val>
                                                <p:fltVal val="0"/>
                                              </p:val>
                                            </p:tav>
                                          </p:tavLst>
                                        </p:anim>
                                        <p:anim calcmode="lin" valueType="num">
                                          <p:cBhvr>
                                            <p:cTn id="297" dur="500"/>
                                            <p:tgtEl>
                                              <p:spTgt spid="1046"/>
                                            </p:tgtEl>
                                            <p:attrNameLst>
                                              <p:attrName>ppt_h</p:attrName>
                                            </p:attrNameLst>
                                          </p:cBhvr>
                                          <p:tavLst>
                                            <p:tav tm="0">
                                              <p:val>
                                                <p:strVal val="ppt_h"/>
                                              </p:val>
                                            </p:tav>
                                            <p:tav tm="100000">
                                              <p:val>
                                                <p:fltVal val="0"/>
                                              </p:val>
                                            </p:tav>
                                          </p:tavLst>
                                        </p:anim>
                                        <p:animEffect transition="out" filter="fade">
                                          <p:cBhvr>
                                            <p:cTn id="298" dur="500"/>
                                            <p:tgtEl>
                                              <p:spTgt spid="1046"/>
                                            </p:tgtEl>
                                          </p:cBhvr>
                                        </p:animEffect>
                                        <p:set>
                                          <p:cBhvr>
                                            <p:cTn id="299"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300" restart="whenNotActive" fill="hold" evtFilter="cancelBubble" nodeType="interactiveSeq">
                    <p:stCondLst>
                      <p:cond evt="onClick" delay="0">
                        <p:tgtEl>
                          <p:spTgt spid="96"/>
                        </p:tgtEl>
                      </p:cond>
                    </p:stCondLst>
                    <p:endSync evt="end" delay="0">
                      <p:rtn val="all"/>
                    </p:endSync>
                    <p:childTnLst>
                      <p:par>
                        <p:cTn id="301" fill="hold">
                          <p:stCondLst>
                            <p:cond delay="0"/>
                          </p:stCondLst>
                          <p:childTnLst>
                            <p:par>
                              <p:cTn id="302" fill="hold">
                                <p:stCondLst>
                                  <p:cond delay="0"/>
                                </p:stCondLst>
                                <p:childTnLst>
                                  <p:par>
                                    <p:cTn id="303" presetID="2" presetClass="entr" presetSubtype="1" fill="hold" nodeType="clickEffect">
                                      <p:stCondLst>
                                        <p:cond delay="0"/>
                                      </p:stCondLst>
                                      <p:childTnLst>
                                        <p:set>
                                          <p:cBhvr>
                                            <p:cTn id="304" dur="1" fill="hold">
                                              <p:stCondLst>
                                                <p:cond delay="0"/>
                                              </p:stCondLst>
                                            </p:cTn>
                                            <p:tgtEl>
                                              <p:spTgt spid="84"/>
                                            </p:tgtEl>
                                            <p:attrNameLst>
                                              <p:attrName>style.visibility</p:attrName>
                                            </p:attrNameLst>
                                          </p:cBhvr>
                                          <p:to>
                                            <p:strVal val="visible"/>
                                          </p:to>
                                        </p:set>
                                        <p:anim calcmode="lin" valueType="num">
                                          <p:cBhvr additive="base">
                                            <p:cTn id="305" dur="500" fill="hold"/>
                                            <p:tgtEl>
                                              <p:spTgt spid="84"/>
                                            </p:tgtEl>
                                            <p:attrNameLst>
                                              <p:attrName>ppt_x</p:attrName>
                                            </p:attrNameLst>
                                          </p:cBhvr>
                                          <p:tavLst>
                                            <p:tav tm="0">
                                              <p:val>
                                                <p:strVal val="#ppt_x"/>
                                              </p:val>
                                            </p:tav>
                                            <p:tav tm="100000">
                                              <p:val>
                                                <p:strVal val="#ppt_x"/>
                                              </p:val>
                                            </p:tav>
                                          </p:tavLst>
                                        </p:anim>
                                        <p:anim calcmode="lin" valueType="num">
                                          <p:cBhvr additive="base">
                                            <p:cTn id="306" dur="5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14" presetClass="entr" presetSubtype="10" fill="hold" grpId="0" nodeType="clickEffect">
                                      <p:stCondLst>
                                        <p:cond delay="0"/>
                                      </p:stCondLst>
                                      <p:childTnLst>
                                        <p:set>
                                          <p:cBhvr>
                                            <p:cTn id="310" dur="1" fill="hold">
                                              <p:stCondLst>
                                                <p:cond delay="0"/>
                                              </p:stCondLst>
                                            </p:cTn>
                                            <p:tgtEl>
                                              <p:spTgt spid="85"/>
                                            </p:tgtEl>
                                            <p:attrNameLst>
                                              <p:attrName>style.visibility</p:attrName>
                                            </p:attrNameLst>
                                          </p:cBhvr>
                                          <p:to>
                                            <p:strVal val="visible"/>
                                          </p:to>
                                        </p:set>
                                        <p:animEffect transition="in" filter="randombar(horizontal)">
                                          <p:cBhvr>
                                            <p:cTn id="311" dur="500"/>
                                            <p:tgtEl>
                                              <p:spTgt spid="85"/>
                                            </p:tgtEl>
                                          </p:cBhvr>
                                        </p:animEffect>
                                      </p:childTnLst>
                                    </p:cTn>
                                  </p:par>
                                  <p:par>
                                    <p:cTn id="312" presetID="1" presetClass="mediacall" presetSubtype="0" fill="hold" nodeType="withEffect">
                                      <p:stCondLst>
                                        <p:cond delay="0"/>
                                      </p:stCondLst>
                                      <p:childTnLst>
                                        <p:cmd type="call" cmd="playFrom(0.0)">
                                          <p:cBhvr>
                                            <p:cTn id="313" dur="1734" fill="hold"/>
                                            <p:tgtEl>
                                              <p:spTgt spid="25"/>
                                            </p:tgtEl>
                                          </p:cBhvr>
                                        </p:cmd>
                                      </p:childTnLst>
                                    </p:cTn>
                                  </p:par>
                                </p:childTnLst>
                              </p:cTn>
                            </p:par>
                          </p:childTnLst>
                        </p:cTn>
                      </p:par>
                      <p:par>
                        <p:cTn id="314" fill="hold">
                          <p:stCondLst>
                            <p:cond delay="indefinite"/>
                          </p:stCondLst>
                          <p:childTnLst>
                            <p:par>
                              <p:cTn id="315" fill="hold">
                                <p:stCondLst>
                                  <p:cond delay="0"/>
                                </p:stCondLst>
                                <p:childTnLst>
                                  <p:par>
                                    <p:cTn id="316" presetID="53" presetClass="exit" presetSubtype="32" fill="hold" nodeType="clickEffect">
                                      <p:stCondLst>
                                        <p:cond delay="0"/>
                                      </p:stCondLst>
                                      <p:childTnLst>
                                        <p:anim calcmode="lin" valueType="num">
                                          <p:cBhvr>
                                            <p:cTn id="317" dur="500"/>
                                            <p:tgtEl>
                                              <p:spTgt spid="84"/>
                                            </p:tgtEl>
                                            <p:attrNameLst>
                                              <p:attrName>ppt_w</p:attrName>
                                            </p:attrNameLst>
                                          </p:cBhvr>
                                          <p:tavLst>
                                            <p:tav tm="0">
                                              <p:val>
                                                <p:strVal val="ppt_w"/>
                                              </p:val>
                                            </p:tav>
                                            <p:tav tm="100000">
                                              <p:val>
                                                <p:fltVal val="0"/>
                                              </p:val>
                                            </p:tav>
                                          </p:tavLst>
                                        </p:anim>
                                        <p:anim calcmode="lin" valueType="num">
                                          <p:cBhvr>
                                            <p:cTn id="318" dur="500"/>
                                            <p:tgtEl>
                                              <p:spTgt spid="84"/>
                                            </p:tgtEl>
                                            <p:attrNameLst>
                                              <p:attrName>ppt_h</p:attrName>
                                            </p:attrNameLst>
                                          </p:cBhvr>
                                          <p:tavLst>
                                            <p:tav tm="0">
                                              <p:val>
                                                <p:strVal val="ppt_h"/>
                                              </p:val>
                                            </p:tav>
                                            <p:tav tm="100000">
                                              <p:val>
                                                <p:fltVal val="0"/>
                                              </p:val>
                                            </p:tav>
                                          </p:tavLst>
                                        </p:anim>
                                        <p:animEffect transition="out" filter="fade">
                                          <p:cBhvr>
                                            <p:cTn id="319" dur="500"/>
                                            <p:tgtEl>
                                              <p:spTgt spid="84"/>
                                            </p:tgtEl>
                                          </p:cBhvr>
                                        </p:animEffect>
                                        <p:set>
                                          <p:cBhvr>
                                            <p:cTn id="320" dur="1" fill="hold">
                                              <p:stCondLst>
                                                <p:cond delay="499"/>
                                              </p:stCondLst>
                                            </p:cTn>
                                            <p:tgtEl>
                                              <p:spTgt spid="84"/>
                                            </p:tgtEl>
                                            <p:attrNameLst>
                                              <p:attrName>style.visibility</p:attrName>
                                            </p:attrNameLst>
                                          </p:cBhvr>
                                          <p:to>
                                            <p:strVal val="hidden"/>
                                          </p:to>
                                        </p:set>
                                      </p:childTnLst>
                                    </p:cTn>
                                  </p:par>
                                  <p:par>
                                    <p:cTn id="321" presetID="53" presetClass="exit" presetSubtype="32" fill="hold" grpId="1" nodeType="withEffect">
                                      <p:stCondLst>
                                        <p:cond delay="0"/>
                                      </p:stCondLst>
                                      <p:childTnLst>
                                        <p:anim calcmode="lin" valueType="num">
                                          <p:cBhvr>
                                            <p:cTn id="322" dur="500"/>
                                            <p:tgtEl>
                                              <p:spTgt spid="85"/>
                                            </p:tgtEl>
                                            <p:attrNameLst>
                                              <p:attrName>ppt_w</p:attrName>
                                            </p:attrNameLst>
                                          </p:cBhvr>
                                          <p:tavLst>
                                            <p:tav tm="0">
                                              <p:val>
                                                <p:strVal val="ppt_w"/>
                                              </p:val>
                                            </p:tav>
                                            <p:tav tm="100000">
                                              <p:val>
                                                <p:fltVal val="0"/>
                                              </p:val>
                                            </p:tav>
                                          </p:tavLst>
                                        </p:anim>
                                        <p:anim calcmode="lin" valueType="num">
                                          <p:cBhvr>
                                            <p:cTn id="323" dur="500"/>
                                            <p:tgtEl>
                                              <p:spTgt spid="85"/>
                                            </p:tgtEl>
                                            <p:attrNameLst>
                                              <p:attrName>ppt_h</p:attrName>
                                            </p:attrNameLst>
                                          </p:cBhvr>
                                          <p:tavLst>
                                            <p:tav tm="0">
                                              <p:val>
                                                <p:strVal val="ppt_h"/>
                                              </p:val>
                                            </p:tav>
                                            <p:tav tm="100000">
                                              <p:val>
                                                <p:fltVal val="0"/>
                                              </p:val>
                                            </p:tav>
                                          </p:tavLst>
                                        </p:anim>
                                        <p:animEffect transition="out" filter="fade">
                                          <p:cBhvr>
                                            <p:cTn id="324" dur="500"/>
                                            <p:tgtEl>
                                              <p:spTgt spid="85"/>
                                            </p:tgtEl>
                                          </p:cBhvr>
                                        </p:animEffect>
                                        <p:set>
                                          <p:cBhvr>
                                            <p:cTn id="325" dur="1" fill="hold">
                                              <p:stCondLst>
                                                <p:cond delay="499"/>
                                              </p:stCondLst>
                                            </p:cTn>
                                            <p:tgtEl>
                                              <p:spTgt spid="85"/>
                                            </p:tgtEl>
                                            <p:attrNameLst>
                                              <p:attrName>style.visibility</p:attrName>
                                            </p:attrNameLst>
                                          </p:cBhvr>
                                          <p:to>
                                            <p:strVal val="hidden"/>
                                          </p:to>
                                        </p:set>
                                      </p:childTnLst>
                                    </p:cTn>
                                  </p:par>
                                  <p:par>
                                    <p:cTn id="326" presetID="53" presetClass="exit" presetSubtype="32" fill="hold" grpId="0" nodeType="withEffect">
                                      <p:stCondLst>
                                        <p:cond delay="0"/>
                                      </p:stCondLst>
                                      <p:childTnLst>
                                        <p:anim calcmode="lin" valueType="num">
                                          <p:cBhvr>
                                            <p:cTn id="327" dur="500"/>
                                            <p:tgtEl>
                                              <p:spTgt spid="96"/>
                                            </p:tgtEl>
                                            <p:attrNameLst>
                                              <p:attrName>ppt_w</p:attrName>
                                            </p:attrNameLst>
                                          </p:cBhvr>
                                          <p:tavLst>
                                            <p:tav tm="0">
                                              <p:val>
                                                <p:strVal val="ppt_w"/>
                                              </p:val>
                                            </p:tav>
                                            <p:tav tm="100000">
                                              <p:val>
                                                <p:fltVal val="0"/>
                                              </p:val>
                                            </p:tav>
                                          </p:tavLst>
                                        </p:anim>
                                        <p:anim calcmode="lin" valueType="num">
                                          <p:cBhvr>
                                            <p:cTn id="328" dur="500"/>
                                            <p:tgtEl>
                                              <p:spTgt spid="96"/>
                                            </p:tgtEl>
                                            <p:attrNameLst>
                                              <p:attrName>ppt_h</p:attrName>
                                            </p:attrNameLst>
                                          </p:cBhvr>
                                          <p:tavLst>
                                            <p:tav tm="0">
                                              <p:val>
                                                <p:strVal val="ppt_h"/>
                                              </p:val>
                                            </p:tav>
                                            <p:tav tm="100000">
                                              <p:val>
                                                <p:fltVal val="0"/>
                                              </p:val>
                                            </p:tav>
                                          </p:tavLst>
                                        </p:anim>
                                        <p:animEffect transition="out" filter="fade">
                                          <p:cBhvr>
                                            <p:cTn id="329" dur="500"/>
                                            <p:tgtEl>
                                              <p:spTgt spid="96"/>
                                            </p:tgtEl>
                                          </p:cBhvr>
                                        </p:animEffect>
                                        <p:set>
                                          <p:cBhvr>
                                            <p:cTn id="330" dur="1" fill="hold">
                                              <p:stCondLst>
                                                <p:cond delay="499"/>
                                              </p:stCondLst>
                                            </p:cTn>
                                            <p:tgtEl>
                                              <p:spTgt spid="96"/>
                                            </p:tgtEl>
                                            <p:attrNameLst>
                                              <p:attrName>style.visibility</p:attrName>
                                            </p:attrNameLst>
                                          </p:cBhvr>
                                          <p:to>
                                            <p:strVal val="hidden"/>
                                          </p:to>
                                        </p:set>
                                      </p:childTnLst>
                                    </p:cTn>
                                  </p:par>
                                  <p:par>
                                    <p:cTn id="331" presetID="53" presetClass="exit" presetSubtype="32" fill="hold" nodeType="withEffect">
                                      <p:stCondLst>
                                        <p:cond delay="0"/>
                                      </p:stCondLst>
                                      <p:childTnLst>
                                        <p:anim calcmode="lin" valueType="num">
                                          <p:cBhvr>
                                            <p:cTn id="332" dur="500"/>
                                            <p:tgtEl>
                                              <p:spTgt spid="1044"/>
                                            </p:tgtEl>
                                            <p:attrNameLst>
                                              <p:attrName>ppt_w</p:attrName>
                                            </p:attrNameLst>
                                          </p:cBhvr>
                                          <p:tavLst>
                                            <p:tav tm="0">
                                              <p:val>
                                                <p:strVal val="ppt_w"/>
                                              </p:val>
                                            </p:tav>
                                            <p:tav tm="100000">
                                              <p:val>
                                                <p:fltVal val="0"/>
                                              </p:val>
                                            </p:tav>
                                          </p:tavLst>
                                        </p:anim>
                                        <p:anim calcmode="lin" valueType="num">
                                          <p:cBhvr>
                                            <p:cTn id="333" dur="500"/>
                                            <p:tgtEl>
                                              <p:spTgt spid="1044"/>
                                            </p:tgtEl>
                                            <p:attrNameLst>
                                              <p:attrName>ppt_h</p:attrName>
                                            </p:attrNameLst>
                                          </p:cBhvr>
                                          <p:tavLst>
                                            <p:tav tm="0">
                                              <p:val>
                                                <p:strVal val="ppt_h"/>
                                              </p:val>
                                            </p:tav>
                                            <p:tav tm="100000">
                                              <p:val>
                                                <p:fltVal val="0"/>
                                              </p:val>
                                            </p:tav>
                                          </p:tavLst>
                                        </p:anim>
                                        <p:animEffect transition="out" filter="fade">
                                          <p:cBhvr>
                                            <p:cTn id="334" dur="500"/>
                                            <p:tgtEl>
                                              <p:spTgt spid="1044"/>
                                            </p:tgtEl>
                                          </p:cBhvr>
                                        </p:animEffect>
                                        <p:set>
                                          <p:cBhvr>
                                            <p:cTn id="335"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96"/>
                      </p:tgtEl>
                    </p:cond>
                  </p:nextCondLst>
                </p:seq>
                <p:audio>
                  <p:cMediaNode vol="80000">
                    <p:cTn id="336" fill="hold" display="0">
                      <p:stCondLst>
                        <p:cond delay="indefinite"/>
                      </p:stCondLst>
                      <p:endCondLst>
                        <p:cond evt="onStopAudio" delay="0">
                          <p:tgtEl>
                            <p:sldTgt/>
                          </p:tgtEl>
                        </p:cond>
                      </p:endCondLst>
                    </p:cTn>
                    <p:tgtEl>
                      <p:spTgt spid="25"/>
                    </p:tgtEl>
                  </p:cMediaNode>
                </p:audio>
              </p:childTnLst>
            </p:cTn>
          </p:par>
        </p:tnLst>
        <p:bldLst>
          <p:bldP spid="15" grpId="0" animBg="1"/>
          <p:bldP spid="15" grpId="1" animBg="1"/>
          <p:bldP spid="27" grpId="0" animBg="1"/>
          <p:bldP spid="27" grpId="1" animBg="1"/>
          <p:bldP spid="28" grpId="0" animBg="1"/>
          <p:bldP spid="28" grpId="1" animBg="1"/>
          <p:bldP spid="33" grpId="0" animBg="1"/>
          <p:bldP spid="33" grpId="1" animBg="1"/>
          <p:bldP spid="43" grpId="0" animBg="1"/>
          <p:bldP spid="43" grpId="1" animBg="1"/>
          <p:bldP spid="46" grpId="0" animBg="1"/>
          <p:bldP spid="46" grpId="1" animBg="1"/>
          <p:bldP spid="52" grpId="0" animBg="1"/>
          <p:bldP spid="52" grpId="1" animBg="1"/>
          <p:bldP spid="59" grpId="0" animBg="1"/>
          <p:bldP spid="59" grpId="1" animBg="1"/>
          <p:bldP spid="57" grpId="0" animBg="1"/>
          <p:bldP spid="57" grpId="1" animBg="1"/>
          <p:bldP spid="69" grpId="0" animBg="1"/>
          <p:bldP spid="69" grpId="1" animBg="1"/>
          <p:bldP spid="75" grpId="0" animBg="1"/>
          <p:bldP spid="75" grpId="1" animBg="1"/>
          <p:bldP spid="85" grpId="0" animBg="1"/>
          <p:bldP spid="85" grpId="1" animBg="1"/>
          <p:bldP spid="23" grpId="0" animBg="1"/>
          <p:bldP spid="92" grpId="0" animBg="1"/>
          <p:bldP spid="93" grpId="0" animBg="1"/>
          <p:bldP spid="94" grpId="0" animBg="1"/>
          <p:bldP spid="95" grpId="0" animBg="1"/>
          <p:bldP spid="96" grpId="0" animBg="1"/>
          <p:bldP spid="97" grpId="0" animBg="1"/>
          <p:bldP spid="98" grpId="0" animBg="1"/>
        </p:bld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par>
                                    <p:cTn id="24" presetID="1" presetClass="mediacall" presetSubtype="0" fill="hold" nodeType="withEffect">
                                      <p:stCondLst>
                                        <p:cond delay="0"/>
                                      </p:stCondLst>
                                      <p:childTnLst>
                                        <p:cmd type="call" cmd="playFrom(0.0)">
                                          <p:cBhvr>
                                            <p:cTn id="25" dur="1" fill="hold"/>
                                            <p:tgtEl>
                                              <p:spTgt spid="25"/>
                                            </p:tgtEl>
                                          </p:cBhvr>
                                        </p:cmd>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026"/>
                                            </p:tgtEl>
                                            <p:attrNameLst>
                                              <p:attrName>ppt_w</p:attrName>
                                            </p:attrNameLst>
                                          </p:cBhvr>
                                          <p:tavLst>
                                            <p:tav tm="0">
                                              <p:val>
                                                <p:strVal val="ppt_w"/>
                                              </p:val>
                                            </p:tav>
                                            <p:tav tm="100000">
                                              <p:val>
                                                <p:fltVal val="0"/>
                                              </p:val>
                                            </p:tav>
                                          </p:tavLst>
                                        </p:anim>
                                        <p:anim calcmode="lin" valueType="num">
                                          <p:cBhvr>
                                            <p:cTn id="30" dur="500"/>
                                            <p:tgtEl>
                                              <p:spTgt spid="1026"/>
                                            </p:tgtEl>
                                            <p:attrNameLst>
                                              <p:attrName>ppt_h</p:attrName>
                                            </p:attrNameLst>
                                          </p:cBhvr>
                                          <p:tavLst>
                                            <p:tav tm="0">
                                              <p:val>
                                                <p:strVal val="ppt_h"/>
                                              </p:val>
                                            </p:tav>
                                            <p:tav tm="100000">
                                              <p:val>
                                                <p:fltVal val="0"/>
                                              </p:val>
                                            </p:tav>
                                          </p:tavLst>
                                        </p:anim>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par>
                                    <p:cTn id="33" presetID="53" presetClass="exit" presetSubtype="32" fill="hold" grpId="0" nodeType="withEffect">
                                      <p:stCondLst>
                                        <p:cond delay="0"/>
                                      </p:stCondLst>
                                      <p:childTnLst>
                                        <p:anim calcmode="lin" valueType="num">
                                          <p:cBhvr>
                                            <p:cTn id="34" dur="500"/>
                                            <p:tgtEl>
                                              <p:spTgt spid="23"/>
                                            </p:tgtEl>
                                            <p:attrNameLst>
                                              <p:attrName>ppt_w</p:attrName>
                                            </p:attrNameLst>
                                          </p:cBhvr>
                                          <p:tavLst>
                                            <p:tav tm="0">
                                              <p:val>
                                                <p:strVal val="ppt_w"/>
                                              </p:val>
                                            </p:tav>
                                            <p:tav tm="100000">
                                              <p:val>
                                                <p:fltVal val="0"/>
                                              </p:val>
                                            </p:tav>
                                          </p:tavLst>
                                        </p:anim>
                                        <p:anim calcmode="lin" valueType="num">
                                          <p:cBhvr>
                                            <p:cTn id="35" dur="500"/>
                                            <p:tgtEl>
                                              <p:spTgt spid="23"/>
                                            </p:tgtEl>
                                            <p:attrNameLst>
                                              <p:attrName>ppt_h</p:attrName>
                                            </p:attrNameLst>
                                          </p:cBhvr>
                                          <p:tavLst>
                                            <p:tav tm="0">
                                              <p:val>
                                                <p:strVal val="ppt_h"/>
                                              </p:val>
                                            </p:tav>
                                            <p:tav tm="100000">
                                              <p:val>
                                                <p:fltVal val="0"/>
                                              </p:val>
                                            </p:tav>
                                          </p:tavLst>
                                        </p:anim>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6"/>
                                            </p:tgtEl>
                                            <p:attrNameLst>
                                              <p:attrName>ppt_w</p:attrName>
                                            </p:attrNameLst>
                                          </p:cBhvr>
                                          <p:tavLst>
                                            <p:tav tm="0">
                                              <p:val>
                                                <p:strVal val="ppt_w"/>
                                              </p:val>
                                            </p:tav>
                                            <p:tav tm="100000">
                                              <p:val>
                                                <p:fltVal val="0"/>
                                              </p:val>
                                            </p:tav>
                                          </p:tavLst>
                                        </p:anim>
                                        <p:anim calcmode="lin" valueType="num">
                                          <p:cBhvr>
                                            <p:cTn id="40" dur="500"/>
                                            <p:tgtEl>
                                              <p:spTgt spid="16"/>
                                            </p:tgtEl>
                                            <p:attrNameLst>
                                              <p:attrName>ppt_h</p:attrName>
                                            </p:attrNameLst>
                                          </p:cBhvr>
                                          <p:tavLst>
                                            <p:tav tm="0">
                                              <p:val>
                                                <p:strVal val="ppt_h"/>
                                              </p:val>
                                            </p:tav>
                                            <p:tav tm="100000">
                                              <p:val>
                                                <p:fltVal val="0"/>
                                              </p:val>
                                            </p:tav>
                                          </p:tavLst>
                                        </p:anim>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5"/>
                                            </p:tgtEl>
                                            <p:attrNameLst>
                                              <p:attrName>ppt_w</p:attrName>
                                            </p:attrNameLst>
                                          </p:cBhvr>
                                          <p:tavLst>
                                            <p:tav tm="0">
                                              <p:val>
                                                <p:strVal val="ppt_w"/>
                                              </p:val>
                                            </p:tav>
                                            <p:tav tm="100000">
                                              <p:val>
                                                <p:fltVal val="0"/>
                                              </p:val>
                                            </p:tav>
                                          </p:tavLst>
                                        </p:anim>
                                        <p:anim calcmode="lin" valueType="num">
                                          <p:cBhvr>
                                            <p:cTn id="45" dur="500"/>
                                            <p:tgtEl>
                                              <p:spTgt spid="15"/>
                                            </p:tgtEl>
                                            <p:attrNameLst>
                                              <p:attrName>ppt_h</p:attrName>
                                            </p:attrNameLst>
                                          </p:cBhvr>
                                          <p:tavLst>
                                            <p:tav tm="0">
                                              <p:val>
                                                <p:strVal val="ppt_h"/>
                                              </p:val>
                                            </p:tav>
                                            <p:tav tm="100000">
                                              <p:val>
                                                <p:fltVal val="0"/>
                                              </p:val>
                                            </p:tav>
                                          </p:tavLst>
                                        </p:anim>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27"/>
                                            </p:tgtEl>
                                            <p:attrNameLst>
                                              <p:attrName>ppt_w</p:attrName>
                                            </p:attrNameLst>
                                          </p:cBhvr>
                                          <p:tavLst>
                                            <p:tav tm="0">
                                              <p:val>
                                                <p:strVal val="ppt_w"/>
                                              </p:val>
                                            </p:tav>
                                            <p:tav tm="100000">
                                              <p:val>
                                                <p:fltVal val="0"/>
                                              </p:val>
                                            </p:tav>
                                          </p:tavLst>
                                        </p:anim>
                                        <p:anim calcmode="lin" valueType="num">
                                          <p:cBhvr>
                                            <p:cTn id="50" dur="500"/>
                                            <p:tgtEl>
                                              <p:spTgt spid="27"/>
                                            </p:tgtEl>
                                            <p:attrNameLst>
                                              <p:attrName>ppt_h</p:attrName>
                                            </p:attrNameLst>
                                          </p:cBhvr>
                                          <p:tavLst>
                                            <p:tav tm="0">
                                              <p:val>
                                                <p:strVal val="ppt_h"/>
                                              </p:val>
                                            </p:tav>
                                            <p:tav tm="100000">
                                              <p:val>
                                                <p:fltVal val="0"/>
                                              </p:val>
                                            </p:tav>
                                          </p:tavLst>
                                        </p:anim>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28"/>
                                            </p:tgtEl>
                                            <p:attrNameLst>
                                              <p:attrName>ppt_w</p:attrName>
                                            </p:attrNameLst>
                                          </p:cBhvr>
                                          <p:tavLst>
                                            <p:tav tm="0">
                                              <p:val>
                                                <p:strVal val="ppt_w"/>
                                              </p:val>
                                            </p:tav>
                                            <p:tav tm="100000">
                                              <p:val>
                                                <p:fltVal val="0"/>
                                              </p:val>
                                            </p:tav>
                                          </p:tavLst>
                                        </p:anim>
                                        <p:anim calcmode="lin" valueType="num">
                                          <p:cBhvr>
                                            <p:cTn id="55" dur="500"/>
                                            <p:tgtEl>
                                              <p:spTgt spid="28"/>
                                            </p:tgtEl>
                                            <p:attrNameLst>
                                              <p:attrName>ppt_h</p:attrName>
                                            </p:attrNameLst>
                                          </p:cBhvr>
                                          <p:tavLst>
                                            <p:tav tm="0">
                                              <p:val>
                                                <p:strVal val="ppt_h"/>
                                              </p:val>
                                            </p:tav>
                                            <p:tav tm="100000">
                                              <p:val>
                                                <p:fltVal val="0"/>
                                              </p:val>
                                            </p:tav>
                                          </p:tavLst>
                                        </p:anim>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92"/>
                        </p:tgtEl>
                      </p:cond>
                    </p:stCondLst>
                    <p:endSync evt="end" delay="0">
                      <p:rtn val="all"/>
                    </p:endSync>
                    <p:childTnLst>
                      <p:par>
                        <p:cTn id="59" fill="hold">
                          <p:stCondLst>
                            <p:cond delay="0"/>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750" fill="hold"/>
                                            <p:tgtEl>
                                              <p:spTgt spid="30"/>
                                            </p:tgtEl>
                                            <p:attrNameLst>
                                              <p:attrName>ppt_x</p:attrName>
                                            </p:attrNameLst>
                                          </p:cBhvr>
                                          <p:tavLst>
                                            <p:tav tm="0">
                                              <p:val>
                                                <p:strVal val="#ppt_x"/>
                                              </p:val>
                                            </p:tav>
                                            <p:tav tm="100000">
                                              <p:val>
                                                <p:strVal val="#ppt_x"/>
                                              </p:val>
                                            </p:tav>
                                          </p:tavLst>
                                        </p:anim>
                                        <p:anim calcmode="lin" valueType="num">
                                          <p:cBhvr additive="base">
                                            <p:cTn id="64" dur="750" fill="hold"/>
                                            <p:tgtEl>
                                              <p:spTgt spid="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0" name="click.wav"/>
                                            </p:tgtEl>
                                          </p:cMediaNode>
                                        </p:audio>
                                      </p:sub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randombar(horizontal)">
                                          <p:cBhvr>
                                            <p:cTn id="69" dur="500"/>
                                            <p:tgtEl>
                                              <p:spTgt spid="33"/>
                                            </p:tgtEl>
                                          </p:cBhvr>
                                        </p:animEffect>
                                      </p:childTnLst>
                                    </p:cTn>
                                  </p:par>
                                  <p:par>
                                    <p:cTn id="70" presetID="1" presetClass="mediacall" presetSubtype="0" fill="hold" nodeType="withEffect">
                                      <p:stCondLst>
                                        <p:cond delay="0"/>
                                      </p:stCondLst>
                                      <p:childTnLst>
                                        <p:cmd type="call" cmd="playFrom(0.0)">
                                          <p:cBhvr>
                                            <p:cTn id="71" dur="1" fill="hold"/>
                                            <p:tgtEl>
                                              <p:spTgt spid="25"/>
                                            </p:tgtEl>
                                          </p:cBhvr>
                                        </p:cmd>
                                      </p:childTnLst>
                                    </p:cTn>
                                  </p:par>
                                </p:childTnLst>
                              </p:cTn>
                            </p:par>
                          </p:childTnLst>
                        </p:cTn>
                      </p:par>
                      <p:par>
                        <p:cTn id="72" fill="hold">
                          <p:stCondLst>
                            <p:cond delay="indefinite"/>
                          </p:stCondLst>
                          <p:childTnLst>
                            <p:par>
                              <p:cTn id="73" fill="hold">
                                <p:stCondLst>
                                  <p:cond delay="0"/>
                                </p:stCondLst>
                                <p:childTnLst>
                                  <p:par>
                                    <p:cTn id="74" presetID="53" presetClass="exit" presetSubtype="32" fill="hold" grpId="0" nodeType="clickEffect">
                                      <p:stCondLst>
                                        <p:cond delay="0"/>
                                      </p:stCondLst>
                                      <p:childTnLst>
                                        <p:anim calcmode="lin" valueType="num">
                                          <p:cBhvr>
                                            <p:cTn id="75" dur="500"/>
                                            <p:tgtEl>
                                              <p:spTgt spid="92"/>
                                            </p:tgtEl>
                                            <p:attrNameLst>
                                              <p:attrName>ppt_w</p:attrName>
                                            </p:attrNameLst>
                                          </p:cBhvr>
                                          <p:tavLst>
                                            <p:tav tm="0">
                                              <p:val>
                                                <p:strVal val="ppt_w"/>
                                              </p:val>
                                            </p:tav>
                                            <p:tav tm="100000">
                                              <p:val>
                                                <p:fltVal val="0"/>
                                              </p:val>
                                            </p:tav>
                                          </p:tavLst>
                                        </p:anim>
                                        <p:anim calcmode="lin" valueType="num">
                                          <p:cBhvr>
                                            <p:cTn id="76" dur="500"/>
                                            <p:tgtEl>
                                              <p:spTgt spid="92"/>
                                            </p:tgtEl>
                                            <p:attrNameLst>
                                              <p:attrName>ppt_h</p:attrName>
                                            </p:attrNameLst>
                                          </p:cBhvr>
                                          <p:tavLst>
                                            <p:tav tm="0">
                                              <p:val>
                                                <p:strVal val="ppt_h"/>
                                              </p:val>
                                            </p:tav>
                                            <p:tav tm="100000">
                                              <p:val>
                                                <p:fltVal val="0"/>
                                              </p:val>
                                            </p:tav>
                                          </p:tavLst>
                                        </p:anim>
                                        <p:animEffect transition="out" filter="fade">
                                          <p:cBhvr>
                                            <p:cTn id="77" dur="500"/>
                                            <p:tgtEl>
                                              <p:spTgt spid="92"/>
                                            </p:tgtEl>
                                          </p:cBhvr>
                                        </p:animEffect>
                                        <p:set>
                                          <p:cBhvr>
                                            <p:cTn id="78" dur="1" fill="hold">
                                              <p:stCondLst>
                                                <p:cond delay="499"/>
                                              </p:stCondLst>
                                            </p:cTn>
                                            <p:tgtEl>
                                              <p:spTgt spid="92"/>
                                            </p:tgtEl>
                                            <p:attrNameLst>
                                              <p:attrName>style.visibility</p:attrName>
                                            </p:attrNameLst>
                                          </p:cBhvr>
                                          <p:to>
                                            <p:strVal val="hidden"/>
                                          </p:to>
                                        </p:set>
                                      </p:childTnLst>
                                    </p:cTn>
                                  </p:par>
                                  <p:par>
                                    <p:cTn id="79" presetID="53" presetClass="exit" presetSubtype="32" fill="hold" nodeType="withEffect">
                                      <p:stCondLst>
                                        <p:cond delay="0"/>
                                      </p:stCondLst>
                                      <p:childTnLst>
                                        <p:anim calcmode="lin" valueType="num">
                                          <p:cBhvr>
                                            <p:cTn id="80" dur="500"/>
                                            <p:tgtEl>
                                              <p:spTgt spid="1042"/>
                                            </p:tgtEl>
                                            <p:attrNameLst>
                                              <p:attrName>ppt_w</p:attrName>
                                            </p:attrNameLst>
                                          </p:cBhvr>
                                          <p:tavLst>
                                            <p:tav tm="0">
                                              <p:val>
                                                <p:strVal val="ppt_w"/>
                                              </p:val>
                                            </p:tav>
                                            <p:tav tm="100000">
                                              <p:val>
                                                <p:fltVal val="0"/>
                                              </p:val>
                                            </p:tav>
                                          </p:tavLst>
                                        </p:anim>
                                        <p:anim calcmode="lin" valueType="num">
                                          <p:cBhvr>
                                            <p:cTn id="81" dur="500"/>
                                            <p:tgtEl>
                                              <p:spTgt spid="1042"/>
                                            </p:tgtEl>
                                            <p:attrNameLst>
                                              <p:attrName>ppt_h</p:attrName>
                                            </p:attrNameLst>
                                          </p:cBhvr>
                                          <p:tavLst>
                                            <p:tav tm="0">
                                              <p:val>
                                                <p:strVal val="ppt_h"/>
                                              </p:val>
                                            </p:tav>
                                            <p:tav tm="100000">
                                              <p:val>
                                                <p:fltVal val="0"/>
                                              </p:val>
                                            </p:tav>
                                          </p:tavLst>
                                        </p:anim>
                                        <p:animEffect transition="out" filter="fade">
                                          <p:cBhvr>
                                            <p:cTn id="82" dur="500"/>
                                            <p:tgtEl>
                                              <p:spTgt spid="1042"/>
                                            </p:tgtEl>
                                          </p:cBhvr>
                                        </p:animEffect>
                                        <p:set>
                                          <p:cBhvr>
                                            <p:cTn id="83" dur="1" fill="hold">
                                              <p:stCondLst>
                                                <p:cond delay="499"/>
                                              </p:stCondLst>
                                            </p:cTn>
                                            <p:tgtEl>
                                              <p:spTgt spid="1042"/>
                                            </p:tgtEl>
                                            <p:attrNameLst>
                                              <p:attrName>style.visibility</p:attrName>
                                            </p:attrNameLst>
                                          </p:cBhvr>
                                          <p:to>
                                            <p:strVal val="hidden"/>
                                          </p:to>
                                        </p:set>
                                      </p:childTnLst>
                                    </p:cTn>
                                  </p:par>
                                  <p:par>
                                    <p:cTn id="84" presetID="53" presetClass="exit" presetSubtype="32" fill="hold" grpId="1" nodeType="withEffect">
                                      <p:stCondLst>
                                        <p:cond delay="0"/>
                                      </p:stCondLst>
                                      <p:childTnLst>
                                        <p:anim calcmode="lin" valueType="num">
                                          <p:cBhvr>
                                            <p:cTn id="85" dur="500"/>
                                            <p:tgtEl>
                                              <p:spTgt spid="33"/>
                                            </p:tgtEl>
                                            <p:attrNameLst>
                                              <p:attrName>ppt_w</p:attrName>
                                            </p:attrNameLst>
                                          </p:cBhvr>
                                          <p:tavLst>
                                            <p:tav tm="0">
                                              <p:val>
                                                <p:strVal val="ppt_w"/>
                                              </p:val>
                                            </p:tav>
                                            <p:tav tm="100000">
                                              <p:val>
                                                <p:fltVal val="0"/>
                                              </p:val>
                                            </p:tav>
                                          </p:tavLst>
                                        </p:anim>
                                        <p:anim calcmode="lin" valueType="num">
                                          <p:cBhvr>
                                            <p:cTn id="86" dur="500"/>
                                            <p:tgtEl>
                                              <p:spTgt spid="33"/>
                                            </p:tgtEl>
                                            <p:attrNameLst>
                                              <p:attrName>ppt_h</p:attrName>
                                            </p:attrNameLst>
                                          </p:cBhvr>
                                          <p:tavLst>
                                            <p:tav tm="0">
                                              <p:val>
                                                <p:strVal val="ppt_h"/>
                                              </p:val>
                                            </p:tav>
                                            <p:tav tm="100000">
                                              <p:val>
                                                <p:fltVal val="0"/>
                                              </p:val>
                                            </p:tav>
                                          </p:tavLst>
                                        </p:anim>
                                        <p:animEffect transition="out" filter="fade">
                                          <p:cBhvr>
                                            <p:cTn id="87" dur="500"/>
                                            <p:tgtEl>
                                              <p:spTgt spid="33"/>
                                            </p:tgtEl>
                                          </p:cBhvr>
                                        </p:animEffect>
                                        <p:set>
                                          <p:cBhvr>
                                            <p:cTn id="88" dur="1" fill="hold">
                                              <p:stCondLst>
                                                <p:cond delay="499"/>
                                              </p:stCondLst>
                                            </p:cTn>
                                            <p:tgtEl>
                                              <p:spTgt spid="33"/>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30"/>
                                            </p:tgtEl>
                                            <p:attrNameLst>
                                              <p:attrName>ppt_w</p:attrName>
                                            </p:attrNameLst>
                                          </p:cBhvr>
                                          <p:tavLst>
                                            <p:tav tm="0">
                                              <p:val>
                                                <p:strVal val="ppt_w"/>
                                              </p:val>
                                            </p:tav>
                                            <p:tav tm="100000">
                                              <p:val>
                                                <p:fltVal val="0"/>
                                              </p:val>
                                            </p:tav>
                                          </p:tavLst>
                                        </p:anim>
                                        <p:anim calcmode="lin" valueType="num">
                                          <p:cBhvr>
                                            <p:cTn id="91" dur="500"/>
                                            <p:tgtEl>
                                              <p:spTgt spid="30"/>
                                            </p:tgtEl>
                                            <p:attrNameLst>
                                              <p:attrName>ppt_h</p:attrName>
                                            </p:attrNameLst>
                                          </p:cBhvr>
                                          <p:tavLst>
                                            <p:tav tm="0">
                                              <p:val>
                                                <p:strVal val="ppt_h"/>
                                              </p:val>
                                            </p:tav>
                                            <p:tav tm="100000">
                                              <p:val>
                                                <p:fltVal val="0"/>
                                              </p:val>
                                            </p:tav>
                                          </p:tavLst>
                                        </p:anim>
                                        <p:animEffect transition="out" filter="fade">
                                          <p:cBhvr>
                                            <p:cTn id="92" dur="500"/>
                                            <p:tgtEl>
                                              <p:spTgt spid="30"/>
                                            </p:tgtEl>
                                          </p:cBhvr>
                                        </p:animEffect>
                                        <p:set>
                                          <p:cBhvr>
                                            <p:cTn id="9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94" restart="whenNotActive" fill="hold" evtFilter="cancelBubble" nodeType="interactiveSeq">
                    <p:stCondLst>
                      <p:cond evt="onClick" delay="0">
                        <p:tgtEl>
                          <p:spTgt spid="93"/>
                        </p:tgtEl>
                      </p:cond>
                    </p:stCondLst>
                    <p:endSync evt="end" delay="0">
                      <p:rtn val="all"/>
                    </p:endSync>
                    <p:childTnLst>
                      <p:par>
                        <p:cTn id="95" fill="hold">
                          <p:stCondLst>
                            <p:cond delay="0"/>
                          </p:stCondLst>
                          <p:childTnLst>
                            <p:par>
                              <p:cTn id="96" fill="hold">
                                <p:stCondLst>
                                  <p:cond delay="0"/>
                                </p:stCondLst>
                                <p:childTnLst>
                                  <p:par>
                                    <p:cTn id="97" presetID="2" presetClass="entr" presetSubtype="1" fill="hold" nodeType="click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750" fill="hold"/>
                                            <p:tgtEl>
                                              <p:spTgt spid="42"/>
                                            </p:tgtEl>
                                            <p:attrNameLst>
                                              <p:attrName>ppt_x</p:attrName>
                                            </p:attrNameLst>
                                          </p:cBhvr>
                                          <p:tavLst>
                                            <p:tav tm="0">
                                              <p:val>
                                                <p:strVal val="#ppt_x"/>
                                              </p:val>
                                            </p:tav>
                                            <p:tav tm="100000">
                                              <p:val>
                                                <p:strVal val="#ppt_x"/>
                                              </p:val>
                                            </p:tav>
                                          </p:tavLst>
                                        </p:anim>
                                        <p:anim calcmode="lin" valueType="num">
                                          <p:cBhvr additive="base">
                                            <p:cTn id="100" dur="750" fill="hold"/>
                                            <p:tgtEl>
                                              <p:spTgt spid="4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0" name="click.wav"/>
                                            </p:tgtEl>
                                          </p:cMediaNode>
                                        </p:audio>
                                      </p:sub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randombar(horizontal)">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randombar(horizontal)">
                                          <p:cBhvr>
                                            <p:cTn id="110" dur="500"/>
                                            <p:tgtEl>
                                              <p:spTgt spid="46"/>
                                            </p:tgtEl>
                                          </p:cBhvr>
                                        </p:animEffect>
                                      </p:childTnLst>
                                    </p:cTn>
                                  </p:par>
                                  <p:par>
                                    <p:cTn id="111" presetID="1" presetClass="mediacall" presetSubtype="0" fill="hold" nodeType="withEffect">
                                      <p:stCondLst>
                                        <p:cond delay="0"/>
                                      </p:stCondLst>
                                      <p:childTnLst>
                                        <p:cmd type="call" cmd="playFrom(0.0)">
                                          <p:cBhvr>
                                            <p:cTn id="112" dur="1" fill="hold"/>
                                            <p:tgtEl>
                                              <p:spTgt spid="25"/>
                                            </p:tgtEl>
                                          </p:cBhvr>
                                        </p:cmd>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grpId="0" nodeType="clickEffect">
                                      <p:stCondLst>
                                        <p:cond delay="0"/>
                                      </p:stCondLst>
                                      <p:childTnLst>
                                        <p:anim calcmode="lin" valueType="num">
                                          <p:cBhvr>
                                            <p:cTn id="116" dur="500"/>
                                            <p:tgtEl>
                                              <p:spTgt spid="93"/>
                                            </p:tgtEl>
                                            <p:attrNameLst>
                                              <p:attrName>ppt_w</p:attrName>
                                            </p:attrNameLst>
                                          </p:cBhvr>
                                          <p:tavLst>
                                            <p:tav tm="0">
                                              <p:val>
                                                <p:strVal val="ppt_w"/>
                                              </p:val>
                                            </p:tav>
                                            <p:tav tm="100000">
                                              <p:val>
                                                <p:fltVal val="0"/>
                                              </p:val>
                                            </p:tav>
                                          </p:tavLst>
                                        </p:anim>
                                        <p:anim calcmode="lin" valueType="num">
                                          <p:cBhvr>
                                            <p:cTn id="117" dur="500"/>
                                            <p:tgtEl>
                                              <p:spTgt spid="93"/>
                                            </p:tgtEl>
                                            <p:attrNameLst>
                                              <p:attrName>ppt_h</p:attrName>
                                            </p:attrNameLst>
                                          </p:cBhvr>
                                          <p:tavLst>
                                            <p:tav tm="0">
                                              <p:val>
                                                <p:strVal val="ppt_h"/>
                                              </p:val>
                                            </p:tav>
                                            <p:tav tm="100000">
                                              <p:val>
                                                <p:fltVal val="0"/>
                                              </p:val>
                                            </p:tav>
                                          </p:tavLst>
                                        </p:anim>
                                        <p:animEffect transition="out" filter="fade">
                                          <p:cBhvr>
                                            <p:cTn id="118" dur="500"/>
                                            <p:tgtEl>
                                              <p:spTgt spid="93"/>
                                            </p:tgtEl>
                                          </p:cBhvr>
                                        </p:animEffect>
                                        <p:set>
                                          <p:cBhvr>
                                            <p:cTn id="119" dur="1" fill="hold">
                                              <p:stCondLst>
                                                <p:cond delay="499"/>
                                              </p:stCondLst>
                                            </p:cTn>
                                            <p:tgtEl>
                                              <p:spTgt spid="93"/>
                                            </p:tgtEl>
                                            <p:attrNameLst>
                                              <p:attrName>style.visibility</p:attrName>
                                            </p:attrNameLst>
                                          </p:cBhvr>
                                          <p:to>
                                            <p:strVal val="hidden"/>
                                          </p:to>
                                        </p:set>
                                      </p:childTnLst>
                                    </p:cTn>
                                  </p:par>
                                  <p:par>
                                    <p:cTn id="120" presetID="53" presetClass="exit" presetSubtype="32" fill="hold" nodeType="withEffect">
                                      <p:stCondLst>
                                        <p:cond delay="0"/>
                                      </p:stCondLst>
                                      <p:childTnLst>
                                        <p:anim calcmode="lin" valueType="num">
                                          <p:cBhvr>
                                            <p:cTn id="121" dur="500"/>
                                            <p:tgtEl>
                                              <p:spTgt spid="1040"/>
                                            </p:tgtEl>
                                            <p:attrNameLst>
                                              <p:attrName>ppt_w</p:attrName>
                                            </p:attrNameLst>
                                          </p:cBhvr>
                                          <p:tavLst>
                                            <p:tav tm="0">
                                              <p:val>
                                                <p:strVal val="ppt_w"/>
                                              </p:val>
                                            </p:tav>
                                            <p:tav tm="100000">
                                              <p:val>
                                                <p:fltVal val="0"/>
                                              </p:val>
                                            </p:tav>
                                          </p:tavLst>
                                        </p:anim>
                                        <p:anim calcmode="lin" valueType="num">
                                          <p:cBhvr>
                                            <p:cTn id="122" dur="500"/>
                                            <p:tgtEl>
                                              <p:spTgt spid="1040"/>
                                            </p:tgtEl>
                                            <p:attrNameLst>
                                              <p:attrName>ppt_h</p:attrName>
                                            </p:attrNameLst>
                                          </p:cBhvr>
                                          <p:tavLst>
                                            <p:tav tm="0">
                                              <p:val>
                                                <p:strVal val="ppt_h"/>
                                              </p:val>
                                            </p:tav>
                                            <p:tav tm="100000">
                                              <p:val>
                                                <p:fltVal val="0"/>
                                              </p:val>
                                            </p:tav>
                                          </p:tavLst>
                                        </p:anim>
                                        <p:animEffect transition="out" filter="fade">
                                          <p:cBhvr>
                                            <p:cTn id="123" dur="500"/>
                                            <p:tgtEl>
                                              <p:spTgt spid="1040"/>
                                            </p:tgtEl>
                                          </p:cBhvr>
                                        </p:animEffect>
                                        <p:set>
                                          <p:cBhvr>
                                            <p:cTn id="124" dur="1" fill="hold">
                                              <p:stCondLst>
                                                <p:cond delay="499"/>
                                              </p:stCondLst>
                                            </p:cTn>
                                            <p:tgtEl>
                                              <p:spTgt spid="1040"/>
                                            </p:tgtEl>
                                            <p:attrNameLst>
                                              <p:attrName>style.visibility</p:attrName>
                                            </p:attrNameLst>
                                          </p:cBhvr>
                                          <p:to>
                                            <p:strVal val="hidden"/>
                                          </p:to>
                                        </p:set>
                                      </p:childTnLst>
                                    </p:cTn>
                                  </p:par>
                                  <p:par>
                                    <p:cTn id="125" presetID="53" presetClass="exit" presetSubtype="32" fill="hold" nodeType="withEffect">
                                      <p:stCondLst>
                                        <p:cond delay="0"/>
                                      </p:stCondLst>
                                      <p:childTnLst>
                                        <p:anim calcmode="lin" valueType="num">
                                          <p:cBhvr>
                                            <p:cTn id="126" dur="500"/>
                                            <p:tgtEl>
                                              <p:spTgt spid="42"/>
                                            </p:tgtEl>
                                            <p:attrNameLst>
                                              <p:attrName>ppt_w</p:attrName>
                                            </p:attrNameLst>
                                          </p:cBhvr>
                                          <p:tavLst>
                                            <p:tav tm="0">
                                              <p:val>
                                                <p:strVal val="ppt_w"/>
                                              </p:val>
                                            </p:tav>
                                            <p:tav tm="100000">
                                              <p:val>
                                                <p:fltVal val="0"/>
                                              </p:val>
                                            </p:tav>
                                          </p:tavLst>
                                        </p:anim>
                                        <p:anim calcmode="lin" valueType="num">
                                          <p:cBhvr>
                                            <p:cTn id="127" dur="500"/>
                                            <p:tgtEl>
                                              <p:spTgt spid="42"/>
                                            </p:tgtEl>
                                            <p:attrNameLst>
                                              <p:attrName>ppt_h</p:attrName>
                                            </p:attrNameLst>
                                          </p:cBhvr>
                                          <p:tavLst>
                                            <p:tav tm="0">
                                              <p:val>
                                                <p:strVal val="ppt_h"/>
                                              </p:val>
                                            </p:tav>
                                            <p:tav tm="100000">
                                              <p:val>
                                                <p:fltVal val="0"/>
                                              </p:val>
                                            </p:tav>
                                          </p:tavLst>
                                        </p:anim>
                                        <p:animEffect transition="out" filter="fade">
                                          <p:cBhvr>
                                            <p:cTn id="128" dur="500"/>
                                            <p:tgtEl>
                                              <p:spTgt spid="42"/>
                                            </p:tgtEl>
                                          </p:cBhvr>
                                        </p:animEffect>
                                        <p:set>
                                          <p:cBhvr>
                                            <p:cTn id="129" dur="1" fill="hold">
                                              <p:stCondLst>
                                                <p:cond delay="499"/>
                                              </p:stCondLst>
                                            </p:cTn>
                                            <p:tgtEl>
                                              <p:spTgt spid="42"/>
                                            </p:tgtEl>
                                            <p:attrNameLst>
                                              <p:attrName>style.visibility</p:attrName>
                                            </p:attrNameLst>
                                          </p:cBhvr>
                                          <p:to>
                                            <p:strVal val="hidden"/>
                                          </p:to>
                                        </p:set>
                                      </p:childTnLst>
                                    </p:cTn>
                                  </p:par>
                                  <p:par>
                                    <p:cTn id="130" presetID="53" presetClass="exit" presetSubtype="32" fill="hold" grpId="1" nodeType="withEffect">
                                      <p:stCondLst>
                                        <p:cond delay="0"/>
                                      </p:stCondLst>
                                      <p:childTnLst>
                                        <p:anim calcmode="lin" valueType="num">
                                          <p:cBhvr>
                                            <p:cTn id="131" dur="500"/>
                                            <p:tgtEl>
                                              <p:spTgt spid="43"/>
                                            </p:tgtEl>
                                            <p:attrNameLst>
                                              <p:attrName>ppt_w</p:attrName>
                                            </p:attrNameLst>
                                          </p:cBhvr>
                                          <p:tavLst>
                                            <p:tav tm="0">
                                              <p:val>
                                                <p:strVal val="ppt_w"/>
                                              </p:val>
                                            </p:tav>
                                            <p:tav tm="100000">
                                              <p:val>
                                                <p:fltVal val="0"/>
                                              </p:val>
                                            </p:tav>
                                          </p:tavLst>
                                        </p:anim>
                                        <p:anim calcmode="lin" valueType="num">
                                          <p:cBhvr>
                                            <p:cTn id="132" dur="500"/>
                                            <p:tgtEl>
                                              <p:spTgt spid="43"/>
                                            </p:tgtEl>
                                            <p:attrNameLst>
                                              <p:attrName>ppt_h</p:attrName>
                                            </p:attrNameLst>
                                          </p:cBhvr>
                                          <p:tavLst>
                                            <p:tav tm="0">
                                              <p:val>
                                                <p:strVal val="ppt_h"/>
                                              </p:val>
                                            </p:tav>
                                            <p:tav tm="100000">
                                              <p:val>
                                                <p:fltVal val="0"/>
                                              </p:val>
                                            </p:tav>
                                          </p:tavLst>
                                        </p:anim>
                                        <p:animEffect transition="out" filter="fade">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par>
                                    <p:cTn id="135" presetID="53" presetClass="exit" presetSubtype="32" fill="hold" grpId="1" nodeType="withEffect">
                                      <p:stCondLst>
                                        <p:cond delay="0"/>
                                      </p:stCondLst>
                                      <p:childTnLst>
                                        <p:anim calcmode="lin" valueType="num">
                                          <p:cBhvr>
                                            <p:cTn id="136" dur="500"/>
                                            <p:tgtEl>
                                              <p:spTgt spid="46"/>
                                            </p:tgtEl>
                                            <p:attrNameLst>
                                              <p:attrName>ppt_w</p:attrName>
                                            </p:attrNameLst>
                                          </p:cBhvr>
                                          <p:tavLst>
                                            <p:tav tm="0">
                                              <p:val>
                                                <p:strVal val="ppt_w"/>
                                              </p:val>
                                            </p:tav>
                                            <p:tav tm="100000">
                                              <p:val>
                                                <p:fltVal val="0"/>
                                              </p:val>
                                            </p:tav>
                                          </p:tavLst>
                                        </p:anim>
                                        <p:anim calcmode="lin" valueType="num">
                                          <p:cBhvr>
                                            <p:cTn id="137" dur="500"/>
                                            <p:tgtEl>
                                              <p:spTgt spid="46"/>
                                            </p:tgtEl>
                                            <p:attrNameLst>
                                              <p:attrName>ppt_h</p:attrName>
                                            </p:attrNameLst>
                                          </p:cBhvr>
                                          <p:tavLst>
                                            <p:tav tm="0">
                                              <p:val>
                                                <p:strVal val="ppt_h"/>
                                              </p:val>
                                            </p:tav>
                                            <p:tav tm="100000">
                                              <p:val>
                                                <p:fltVal val="0"/>
                                              </p:val>
                                            </p:tav>
                                          </p:tavLst>
                                        </p:anim>
                                        <p:animEffect transition="out" filter="fade">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40" restart="whenNotActive" fill="hold" evtFilter="cancelBubble" nodeType="interactiveSeq">
                    <p:stCondLst>
                      <p:cond evt="onClick" delay="0">
                        <p:tgtEl>
                          <p:spTgt spid="95"/>
                        </p:tgtEl>
                      </p:cond>
                    </p:stCondLst>
                    <p:endSync evt="end" delay="0">
                      <p:rtn val="all"/>
                    </p:endSync>
                    <p:childTnLst>
                      <p:par>
                        <p:cTn id="141" fill="hold">
                          <p:stCondLst>
                            <p:cond delay="0"/>
                          </p:stCondLst>
                          <p:childTnLst>
                            <p:par>
                              <p:cTn id="142" fill="hold">
                                <p:stCondLst>
                                  <p:cond delay="0"/>
                                </p:stCondLst>
                                <p:childTnLst>
                                  <p:par>
                                    <p:cTn id="143" presetID="2" presetClass="entr" presetSubtype="1" fill="hold" nodeType="click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additive="base">
                                            <p:cTn id="145" dur="750" fill="hold"/>
                                            <p:tgtEl>
                                              <p:spTgt spid="51"/>
                                            </p:tgtEl>
                                            <p:attrNameLst>
                                              <p:attrName>ppt_x</p:attrName>
                                            </p:attrNameLst>
                                          </p:cBhvr>
                                          <p:tavLst>
                                            <p:tav tm="0">
                                              <p:val>
                                                <p:strVal val="#ppt_x"/>
                                              </p:val>
                                            </p:tav>
                                            <p:tav tm="100000">
                                              <p:val>
                                                <p:strVal val="#ppt_x"/>
                                              </p:val>
                                            </p:tav>
                                          </p:tavLst>
                                        </p:anim>
                                        <p:anim calcmode="lin" valueType="num">
                                          <p:cBhvr additive="base">
                                            <p:cTn id="146" dur="75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grpId="0" nodeType="click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randombar(horizontal)">
                                          <p:cBhvr>
                                            <p:cTn id="151" dur="500"/>
                                            <p:tgtEl>
                                              <p:spTgt spid="52"/>
                                            </p:tgtEl>
                                          </p:cBhvr>
                                        </p:animEffect>
                                      </p:childTnLst>
                                    </p:cTn>
                                  </p:par>
                                  <p:par>
                                    <p:cTn id="152" presetID="1" presetClass="mediacall" presetSubtype="0" fill="hold" nodeType="withEffect">
                                      <p:stCondLst>
                                        <p:cond delay="0"/>
                                      </p:stCondLst>
                                      <p:childTnLst>
                                        <p:cmd type="call" cmd="playFrom(0.0)">
                                          <p:cBhvr>
                                            <p:cTn id="153" dur="1" fill="hold"/>
                                            <p:tgtEl>
                                              <p:spTgt spid="25"/>
                                            </p:tgtEl>
                                          </p:cBhvr>
                                        </p:cmd>
                                      </p:childTnLst>
                                    </p:cTn>
                                  </p:par>
                                </p:childTnLst>
                              </p:cTn>
                            </p:par>
                          </p:childTnLst>
                        </p:cTn>
                      </p:par>
                      <p:par>
                        <p:cTn id="154" fill="hold">
                          <p:stCondLst>
                            <p:cond delay="indefinite"/>
                          </p:stCondLst>
                          <p:childTnLst>
                            <p:par>
                              <p:cTn id="155" fill="hold">
                                <p:stCondLst>
                                  <p:cond delay="0"/>
                                </p:stCondLst>
                                <p:childTnLst>
                                  <p:par>
                                    <p:cTn id="156" presetID="53" presetClass="exit" presetSubtype="32" fill="hold" nodeType="clickEffect">
                                      <p:stCondLst>
                                        <p:cond delay="0"/>
                                      </p:stCondLst>
                                      <p:childTnLst>
                                        <p:anim calcmode="lin" valueType="num">
                                          <p:cBhvr>
                                            <p:cTn id="157" dur="500"/>
                                            <p:tgtEl>
                                              <p:spTgt spid="51"/>
                                            </p:tgtEl>
                                            <p:attrNameLst>
                                              <p:attrName>ppt_w</p:attrName>
                                            </p:attrNameLst>
                                          </p:cBhvr>
                                          <p:tavLst>
                                            <p:tav tm="0">
                                              <p:val>
                                                <p:strVal val="ppt_w"/>
                                              </p:val>
                                            </p:tav>
                                            <p:tav tm="100000">
                                              <p:val>
                                                <p:fltVal val="0"/>
                                              </p:val>
                                            </p:tav>
                                          </p:tavLst>
                                        </p:anim>
                                        <p:anim calcmode="lin" valueType="num">
                                          <p:cBhvr>
                                            <p:cTn id="158" dur="500"/>
                                            <p:tgtEl>
                                              <p:spTgt spid="51"/>
                                            </p:tgtEl>
                                            <p:attrNameLst>
                                              <p:attrName>ppt_h</p:attrName>
                                            </p:attrNameLst>
                                          </p:cBhvr>
                                          <p:tavLst>
                                            <p:tav tm="0">
                                              <p:val>
                                                <p:strVal val="ppt_h"/>
                                              </p:val>
                                            </p:tav>
                                            <p:tav tm="100000">
                                              <p:val>
                                                <p:fltVal val="0"/>
                                              </p:val>
                                            </p:tav>
                                          </p:tavLst>
                                        </p:anim>
                                        <p:animEffect transition="out" filter="fade">
                                          <p:cBhvr>
                                            <p:cTn id="159" dur="500"/>
                                            <p:tgtEl>
                                              <p:spTgt spid="51"/>
                                            </p:tgtEl>
                                          </p:cBhvr>
                                        </p:animEffect>
                                        <p:set>
                                          <p:cBhvr>
                                            <p:cTn id="160" dur="1" fill="hold">
                                              <p:stCondLst>
                                                <p:cond delay="499"/>
                                              </p:stCondLst>
                                            </p:cTn>
                                            <p:tgtEl>
                                              <p:spTgt spid="51"/>
                                            </p:tgtEl>
                                            <p:attrNameLst>
                                              <p:attrName>style.visibility</p:attrName>
                                            </p:attrNameLst>
                                          </p:cBhvr>
                                          <p:to>
                                            <p:strVal val="hidden"/>
                                          </p:to>
                                        </p:set>
                                      </p:childTnLst>
                                    </p:cTn>
                                  </p:par>
                                  <p:par>
                                    <p:cTn id="161" presetID="53" presetClass="exit" presetSubtype="32" fill="hold" grpId="1" nodeType="withEffect">
                                      <p:stCondLst>
                                        <p:cond delay="0"/>
                                      </p:stCondLst>
                                      <p:childTnLst>
                                        <p:anim calcmode="lin" valueType="num">
                                          <p:cBhvr>
                                            <p:cTn id="162" dur="500"/>
                                            <p:tgtEl>
                                              <p:spTgt spid="52"/>
                                            </p:tgtEl>
                                            <p:attrNameLst>
                                              <p:attrName>ppt_w</p:attrName>
                                            </p:attrNameLst>
                                          </p:cBhvr>
                                          <p:tavLst>
                                            <p:tav tm="0">
                                              <p:val>
                                                <p:strVal val="ppt_w"/>
                                              </p:val>
                                            </p:tav>
                                            <p:tav tm="100000">
                                              <p:val>
                                                <p:fltVal val="0"/>
                                              </p:val>
                                            </p:tav>
                                          </p:tavLst>
                                        </p:anim>
                                        <p:anim calcmode="lin" valueType="num">
                                          <p:cBhvr>
                                            <p:cTn id="163" dur="500"/>
                                            <p:tgtEl>
                                              <p:spTgt spid="52"/>
                                            </p:tgtEl>
                                            <p:attrNameLst>
                                              <p:attrName>ppt_h</p:attrName>
                                            </p:attrNameLst>
                                          </p:cBhvr>
                                          <p:tavLst>
                                            <p:tav tm="0">
                                              <p:val>
                                                <p:strVal val="ppt_h"/>
                                              </p:val>
                                            </p:tav>
                                            <p:tav tm="100000">
                                              <p:val>
                                                <p:fltVal val="0"/>
                                              </p:val>
                                            </p:tav>
                                          </p:tavLst>
                                        </p:anim>
                                        <p:animEffect transition="out" filter="fade">
                                          <p:cBhvr>
                                            <p:cTn id="164" dur="500"/>
                                            <p:tgtEl>
                                              <p:spTgt spid="52"/>
                                            </p:tgtEl>
                                          </p:cBhvr>
                                        </p:animEffect>
                                        <p:set>
                                          <p:cBhvr>
                                            <p:cTn id="165" dur="1" fill="hold">
                                              <p:stCondLst>
                                                <p:cond delay="499"/>
                                              </p:stCondLst>
                                            </p:cTn>
                                            <p:tgtEl>
                                              <p:spTgt spid="52"/>
                                            </p:tgtEl>
                                            <p:attrNameLst>
                                              <p:attrName>style.visibility</p:attrName>
                                            </p:attrNameLst>
                                          </p:cBhvr>
                                          <p:to>
                                            <p:strVal val="hidden"/>
                                          </p:to>
                                        </p:set>
                                      </p:childTnLst>
                                    </p:cTn>
                                  </p:par>
                                  <p:par>
                                    <p:cTn id="166" presetID="53" presetClass="exit" presetSubtype="32" fill="hold" grpId="0" nodeType="withEffect">
                                      <p:stCondLst>
                                        <p:cond delay="0"/>
                                      </p:stCondLst>
                                      <p:childTnLst>
                                        <p:anim calcmode="lin" valueType="num">
                                          <p:cBhvr>
                                            <p:cTn id="167" dur="500"/>
                                            <p:tgtEl>
                                              <p:spTgt spid="95"/>
                                            </p:tgtEl>
                                            <p:attrNameLst>
                                              <p:attrName>ppt_w</p:attrName>
                                            </p:attrNameLst>
                                          </p:cBhvr>
                                          <p:tavLst>
                                            <p:tav tm="0">
                                              <p:val>
                                                <p:strVal val="ppt_w"/>
                                              </p:val>
                                            </p:tav>
                                            <p:tav tm="100000">
                                              <p:val>
                                                <p:fltVal val="0"/>
                                              </p:val>
                                            </p:tav>
                                          </p:tavLst>
                                        </p:anim>
                                        <p:anim calcmode="lin" valueType="num">
                                          <p:cBhvr>
                                            <p:cTn id="168" dur="500"/>
                                            <p:tgtEl>
                                              <p:spTgt spid="95"/>
                                            </p:tgtEl>
                                            <p:attrNameLst>
                                              <p:attrName>ppt_h</p:attrName>
                                            </p:attrNameLst>
                                          </p:cBhvr>
                                          <p:tavLst>
                                            <p:tav tm="0">
                                              <p:val>
                                                <p:strVal val="ppt_h"/>
                                              </p:val>
                                            </p:tav>
                                            <p:tav tm="100000">
                                              <p:val>
                                                <p:fltVal val="0"/>
                                              </p:val>
                                            </p:tav>
                                          </p:tavLst>
                                        </p:anim>
                                        <p:animEffect transition="out" filter="fade">
                                          <p:cBhvr>
                                            <p:cTn id="169" dur="500"/>
                                            <p:tgtEl>
                                              <p:spTgt spid="95"/>
                                            </p:tgtEl>
                                          </p:cBhvr>
                                        </p:animEffect>
                                        <p:set>
                                          <p:cBhvr>
                                            <p:cTn id="170" dur="1" fill="hold">
                                              <p:stCondLst>
                                                <p:cond delay="499"/>
                                              </p:stCondLst>
                                            </p:cTn>
                                            <p:tgtEl>
                                              <p:spTgt spid="95"/>
                                            </p:tgtEl>
                                            <p:attrNameLst>
                                              <p:attrName>style.visibility</p:attrName>
                                            </p:attrNameLst>
                                          </p:cBhvr>
                                          <p:to>
                                            <p:strVal val="hidden"/>
                                          </p:to>
                                        </p:set>
                                      </p:childTnLst>
                                    </p:cTn>
                                  </p:par>
                                  <p:par>
                                    <p:cTn id="171" presetID="53" presetClass="exit" presetSubtype="32" fill="hold" nodeType="withEffect">
                                      <p:stCondLst>
                                        <p:cond delay="0"/>
                                      </p:stCondLst>
                                      <p:childTnLst>
                                        <p:anim calcmode="lin" valueType="num">
                                          <p:cBhvr>
                                            <p:cTn id="172" dur="500"/>
                                            <p:tgtEl>
                                              <p:spTgt spid="1028"/>
                                            </p:tgtEl>
                                            <p:attrNameLst>
                                              <p:attrName>ppt_w</p:attrName>
                                            </p:attrNameLst>
                                          </p:cBhvr>
                                          <p:tavLst>
                                            <p:tav tm="0">
                                              <p:val>
                                                <p:strVal val="ppt_w"/>
                                              </p:val>
                                            </p:tav>
                                            <p:tav tm="100000">
                                              <p:val>
                                                <p:fltVal val="0"/>
                                              </p:val>
                                            </p:tav>
                                          </p:tavLst>
                                        </p:anim>
                                        <p:anim calcmode="lin" valueType="num">
                                          <p:cBhvr>
                                            <p:cTn id="173" dur="500"/>
                                            <p:tgtEl>
                                              <p:spTgt spid="1028"/>
                                            </p:tgtEl>
                                            <p:attrNameLst>
                                              <p:attrName>ppt_h</p:attrName>
                                            </p:attrNameLst>
                                          </p:cBhvr>
                                          <p:tavLst>
                                            <p:tav tm="0">
                                              <p:val>
                                                <p:strVal val="ppt_h"/>
                                              </p:val>
                                            </p:tav>
                                            <p:tav tm="100000">
                                              <p:val>
                                                <p:fltVal val="0"/>
                                              </p:val>
                                            </p:tav>
                                          </p:tavLst>
                                        </p:anim>
                                        <p:animEffect transition="out" filter="fade">
                                          <p:cBhvr>
                                            <p:cTn id="174" dur="500"/>
                                            <p:tgtEl>
                                              <p:spTgt spid="1028"/>
                                            </p:tgtEl>
                                          </p:cBhvr>
                                        </p:animEffect>
                                        <p:set>
                                          <p:cBhvr>
                                            <p:cTn id="175"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76" restart="whenNotActive" fill="hold" evtFilter="cancelBubble" nodeType="interactiveSeq">
                    <p:stCondLst>
                      <p:cond evt="onClick" delay="0">
                        <p:tgtEl>
                          <p:spTgt spid="94"/>
                        </p:tgtEl>
                      </p:cond>
                    </p:stCondLst>
                    <p:endSync evt="end" delay="0">
                      <p:rtn val="all"/>
                    </p:endSync>
                    <p:childTnLst>
                      <p:par>
                        <p:cTn id="177" fill="hold">
                          <p:stCondLst>
                            <p:cond delay="0"/>
                          </p:stCondLst>
                          <p:childTnLst>
                            <p:par>
                              <p:cTn id="178" fill="hold">
                                <p:stCondLst>
                                  <p:cond delay="0"/>
                                </p:stCondLst>
                                <p:childTnLst>
                                  <p:par>
                                    <p:cTn id="179" presetID="2" presetClass="entr" presetSubtype="1" fill="hold" nodeType="clickEffect">
                                      <p:stCondLst>
                                        <p:cond delay="0"/>
                                      </p:stCondLst>
                                      <p:childTnLst>
                                        <p:set>
                                          <p:cBhvr>
                                            <p:cTn id="180" dur="1" fill="hold">
                                              <p:stCondLst>
                                                <p:cond delay="0"/>
                                              </p:stCondLst>
                                            </p:cTn>
                                            <p:tgtEl>
                                              <p:spTgt spid="58"/>
                                            </p:tgtEl>
                                            <p:attrNameLst>
                                              <p:attrName>style.visibility</p:attrName>
                                            </p:attrNameLst>
                                          </p:cBhvr>
                                          <p:to>
                                            <p:strVal val="visible"/>
                                          </p:to>
                                        </p:set>
                                        <p:anim calcmode="lin" valueType="num">
                                          <p:cBhvr additive="base">
                                            <p:cTn id="181" dur="750" fill="hold"/>
                                            <p:tgtEl>
                                              <p:spTgt spid="58"/>
                                            </p:tgtEl>
                                            <p:attrNameLst>
                                              <p:attrName>ppt_x</p:attrName>
                                            </p:attrNameLst>
                                          </p:cBhvr>
                                          <p:tavLst>
                                            <p:tav tm="0">
                                              <p:val>
                                                <p:strVal val="#ppt_x"/>
                                              </p:val>
                                            </p:tav>
                                            <p:tav tm="100000">
                                              <p:val>
                                                <p:strVal val="#ppt_x"/>
                                              </p:val>
                                            </p:tav>
                                          </p:tavLst>
                                        </p:anim>
                                        <p:anim calcmode="lin" valueType="num">
                                          <p:cBhvr additive="base">
                                            <p:cTn id="182" dur="750" fill="hold"/>
                                            <p:tgtEl>
                                              <p:spTgt spid="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9"/>
                                                </p:cond>
                                              </p:stCondLst>
                                              <p:endCondLst>
                                                <p:cond evt="onStopAudio" delay="0">
                                                  <p:tgtEl>
                                                    <p:sldTgt/>
                                                  </p:tgtEl>
                                                </p:cond>
                                              </p:endCondLst>
                                            </p:cTn>
                                            <p:tgtEl>
                                              <p:sndTgt r:embed="rId40" name="click.wav"/>
                                            </p:tgtEl>
                                          </p:cMediaNode>
                                        </p:audio>
                                      </p:subTnLst>
                                    </p:cTn>
                                  </p:par>
                                </p:childTnLst>
                              </p:cTn>
                            </p:par>
                          </p:childTnLst>
                        </p:cTn>
                      </p:par>
                      <p:par>
                        <p:cTn id="183" fill="hold">
                          <p:stCondLst>
                            <p:cond delay="indefinite"/>
                          </p:stCondLst>
                          <p:childTnLst>
                            <p:par>
                              <p:cTn id="184" fill="hold">
                                <p:stCondLst>
                                  <p:cond delay="0"/>
                                </p:stCondLst>
                                <p:childTnLst>
                                  <p:par>
                                    <p:cTn id="185" presetID="14" presetClass="entr" presetSubtype="10" fill="hold" grpId="0" nodeType="clickEffect">
                                      <p:stCondLst>
                                        <p:cond delay="0"/>
                                      </p:stCondLst>
                                      <p:childTnLst>
                                        <p:set>
                                          <p:cBhvr>
                                            <p:cTn id="186" dur="1" fill="hold">
                                              <p:stCondLst>
                                                <p:cond delay="0"/>
                                              </p:stCondLst>
                                            </p:cTn>
                                            <p:tgtEl>
                                              <p:spTgt spid="59"/>
                                            </p:tgtEl>
                                            <p:attrNameLst>
                                              <p:attrName>style.visibility</p:attrName>
                                            </p:attrNameLst>
                                          </p:cBhvr>
                                          <p:to>
                                            <p:strVal val="visible"/>
                                          </p:to>
                                        </p:set>
                                        <p:animEffect transition="in" filter="randombar(horizontal)">
                                          <p:cBhvr>
                                            <p:cTn id="187" dur="500"/>
                                            <p:tgtEl>
                                              <p:spTgt spid="59"/>
                                            </p:tgtEl>
                                          </p:cBhvr>
                                        </p:animEffect>
                                      </p:childTnLst>
                                    </p:cTn>
                                  </p:par>
                                </p:childTnLst>
                              </p:cTn>
                            </p:par>
                          </p:childTnLst>
                        </p:cTn>
                      </p:par>
                      <p:par>
                        <p:cTn id="188" fill="hold">
                          <p:stCondLst>
                            <p:cond delay="indefinite"/>
                          </p:stCondLst>
                          <p:childTnLst>
                            <p:par>
                              <p:cTn id="189" fill="hold">
                                <p:stCondLst>
                                  <p:cond delay="0"/>
                                </p:stCondLst>
                                <p:childTnLst>
                                  <p:par>
                                    <p:cTn id="190" presetID="14" presetClass="entr" presetSubtype="10" fill="hold" grpId="0" nodeType="clickEffect">
                                      <p:stCondLst>
                                        <p:cond delay="0"/>
                                      </p:stCondLst>
                                      <p:childTnLst>
                                        <p:set>
                                          <p:cBhvr>
                                            <p:cTn id="191" dur="1" fill="hold">
                                              <p:stCondLst>
                                                <p:cond delay="0"/>
                                              </p:stCondLst>
                                            </p:cTn>
                                            <p:tgtEl>
                                              <p:spTgt spid="57"/>
                                            </p:tgtEl>
                                            <p:attrNameLst>
                                              <p:attrName>style.visibility</p:attrName>
                                            </p:attrNameLst>
                                          </p:cBhvr>
                                          <p:to>
                                            <p:strVal val="visible"/>
                                          </p:to>
                                        </p:set>
                                        <p:animEffect transition="in" filter="randombar(horizontal)">
                                          <p:cBhvr>
                                            <p:cTn id="192" dur="500"/>
                                            <p:tgtEl>
                                              <p:spTgt spid="57"/>
                                            </p:tgtEl>
                                          </p:cBhvr>
                                        </p:animEffect>
                                      </p:childTnLst>
                                    </p:cTn>
                                  </p:par>
                                </p:childTnLst>
                              </p:cTn>
                            </p:par>
                            <p:par>
                              <p:cTn id="193" fill="hold">
                                <p:stCondLst>
                                  <p:cond delay="500"/>
                                </p:stCondLst>
                                <p:childTnLst>
                                  <p:par>
                                    <p:cTn id="194" presetID="1" presetClass="mediacall" presetSubtype="0" fill="hold" nodeType="afterEffect">
                                      <p:stCondLst>
                                        <p:cond delay="0"/>
                                      </p:stCondLst>
                                      <p:childTnLst>
                                        <p:cmd type="call" cmd="playFrom(0.0)">
                                          <p:cBhvr>
                                            <p:cTn id="195" dur="1734" fill="hold"/>
                                            <p:tgtEl>
                                              <p:spTgt spid="25"/>
                                            </p:tgtEl>
                                          </p:cBhvr>
                                        </p:cmd>
                                      </p:childTnLst>
                                    </p:cTn>
                                  </p:par>
                                </p:childTnLst>
                              </p:cTn>
                            </p:par>
                          </p:childTnLst>
                        </p:cTn>
                      </p:par>
                      <p:par>
                        <p:cTn id="196" fill="hold">
                          <p:stCondLst>
                            <p:cond delay="indefinite"/>
                          </p:stCondLst>
                          <p:childTnLst>
                            <p:par>
                              <p:cTn id="197" fill="hold">
                                <p:stCondLst>
                                  <p:cond delay="0"/>
                                </p:stCondLst>
                                <p:childTnLst>
                                  <p:par>
                                    <p:cTn id="198" presetID="53" presetClass="exit" presetSubtype="32" fill="hold" nodeType="clickEffect">
                                      <p:stCondLst>
                                        <p:cond delay="0"/>
                                      </p:stCondLst>
                                      <p:childTnLst>
                                        <p:anim calcmode="lin" valueType="num">
                                          <p:cBhvr>
                                            <p:cTn id="199" dur="500"/>
                                            <p:tgtEl>
                                              <p:spTgt spid="58"/>
                                            </p:tgtEl>
                                            <p:attrNameLst>
                                              <p:attrName>ppt_w</p:attrName>
                                            </p:attrNameLst>
                                          </p:cBhvr>
                                          <p:tavLst>
                                            <p:tav tm="0">
                                              <p:val>
                                                <p:strVal val="ppt_w"/>
                                              </p:val>
                                            </p:tav>
                                            <p:tav tm="100000">
                                              <p:val>
                                                <p:fltVal val="0"/>
                                              </p:val>
                                            </p:tav>
                                          </p:tavLst>
                                        </p:anim>
                                        <p:anim calcmode="lin" valueType="num">
                                          <p:cBhvr>
                                            <p:cTn id="200" dur="500"/>
                                            <p:tgtEl>
                                              <p:spTgt spid="58"/>
                                            </p:tgtEl>
                                            <p:attrNameLst>
                                              <p:attrName>ppt_h</p:attrName>
                                            </p:attrNameLst>
                                          </p:cBhvr>
                                          <p:tavLst>
                                            <p:tav tm="0">
                                              <p:val>
                                                <p:strVal val="ppt_h"/>
                                              </p:val>
                                            </p:tav>
                                            <p:tav tm="100000">
                                              <p:val>
                                                <p:fltVal val="0"/>
                                              </p:val>
                                            </p:tav>
                                          </p:tavLst>
                                        </p:anim>
                                        <p:animEffect transition="out" filter="fade">
                                          <p:cBhvr>
                                            <p:cTn id="201" dur="500"/>
                                            <p:tgtEl>
                                              <p:spTgt spid="58"/>
                                            </p:tgtEl>
                                          </p:cBhvr>
                                        </p:animEffect>
                                        <p:set>
                                          <p:cBhvr>
                                            <p:cTn id="202" dur="1" fill="hold">
                                              <p:stCondLst>
                                                <p:cond delay="499"/>
                                              </p:stCondLst>
                                            </p:cTn>
                                            <p:tgtEl>
                                              <p:spTgt spid="58"/>
                                            </p:tgtEl>
                                            <p:attrNameLst>
                                              <p:attrName>style.visibility</p:attrName>
                                            </p:attrNameLst>
                                          </p:cBhvr>
                                          <p:to>
                                            <p:strVal val="hidden"/>
                                          </p:to>
                                        </p:set>
                                      </p:childTnLst>
                                    </p:cTn>
                                  </p:par>
                                  <p:par>
                                    <p:cTn id="203" presetID="53" presetClass="exit" presetSubtype="32" fill="hold" grpId="1" nodeType="withEffect">
                                      <p:stCondLst>
                                        <p:cond delay="0"/>
                                      </p:stCondLst>
                                      <p:childTnLst>
                                        <p:anim calcmode="lin" valueType="num">
                                          <p:cBhvr>
                                            <p:cTn id="204" dur="500"/>
                                            <p:tgtEl>
                                              <p:spTgt spid="59"/>
                                            </p:tgtEl>
                                            <p:attrNameLst>
                                              <p:attrName>ppt_w</p:attrName>
                                            </p:attrNameLst>
                                          </p:cBhvr>
                                          <p:tavLst>
                                            <p:tav tm="0">
                                              <p:val>
                                                <p:strVal val="ppt_w"/>
                                              </p:val>
                                            </p:tav>
                                            <p:tav tm="100000">
                                              <p:val>
                                                <p:fltVal val="0"/>
                                              </p:val>
                                            </p:tav>
                                          </p:tavLst>
                                        </p:anim>
                                        <p:anim calcmode="lin" valueType="num">
                                          <p:cBhvr>
                                            <p:cTn id="205" dur="500"/>
                                            <p:tgtEl>
                                              <p:spTgt spid="59"/>
                                            </p:tgtEl>
                                            <p:attrNameLst>
                                              <p:attrName>ppt_h</p:attrName>
                                            </p:attrNameLst>
                                          </p:cBhvr>
                                          <p:tavLst>
                                            <p:tav tm="0">
                                              <p:val>
                                                <p:strVal val="ppt_h"/>
                                              </p:val>
                                            </p:tav>
                                            <p:tav tm="100000">
                                              <p:val>
                                                <p:fltVal val="0"/>
                                              </p:val>
                                            </p:tav>
                                          </p:tavLst>
                                        </p:anim>
                                        <p:animEffect transition="out" filter="fade">
                                          <p:cBhvr>
                                            <p:cTn id="206" dur="500"/>
                                            <p:tgtEl>
                                              <p:spTgt spid="59"/>
                                            </p:tgtEl>
                                          </p:cBhvr>
                                        </p:animEffect>
                                        <p:set>
                                          <p:cBhvr>
                                            <p:cTn id="207" dur="1" fill="hold">
                                              <p:stCondLst>
                                                <p:cond delay="499"/>
                                              </p:stCondLst>
                                            </p:cTn>
                                            <p:tgtEl>
                                              <p:spTgt spid="59"/>
                                            </p:tgtEl>
                                            <p:attrNameLst>
                                              <p:attrName>style.visibility</p:attrName>
                                            </p:attrNameLst>
                                          </p:cBhvr>
                                          <p:to>
                                            <p:strVal val="hidden"/>
                                          </p:to>
                                        </p:set>
                                      </p:childTnLst>
                                    </p:cTn>
                                  </p:par>
                                  <p:par>
                                    <p:cTn id="208" presetID="53" presetClass="exit" presetSubtype="32" fill="hold" grpId="1" nodeType="withEffect">
                                      <p:stCondLst>
                                        <p:cond delay="0"/>
                                      </p:stCondLst>
                                      <p:childTnLst>
                                        <p:anim calcmode="lin" valueType="num">
                                          <p:cBhvr>
                                            <p:cTn id="209" dur="500"/>
                                            <p:tgtEl>
                                              <p:spTgt spid="57"/>
                                            </p:tgtEl>
                                            <p:attrNameLst>
                                              <p:attrName>ppt_w</p:attrName>
                                            </p:attrNameLst>
                                          </p:cBhvr>
                                          <p:tavLst>
                                            <p:tav tm="0">
                                              <p:val>
                                                <p:strVal val="ppt_w"/>
                                              </p:val>
                                            </p:tav>
                                            <p:tav tm="100000">
                                              <p:val>
                                                <p:fltVal val="0"/>
                                              </p:val>
                                            </p:tav>
                                          </p:tavLst>
                                        </p:anim>
                                        <p:anim calcmode="lin" valueType="num">
                                          <p:cBhvr>
                                            <p:cTn id="210" dur="500"/>
                                            <p:tgtEl>
                                              <p:spTgt spid="57"/>
                                            </p:tgtEl>
                                            <p:attrNameLst>
                                              <p:attrName>ppt_h</p:attrName>
                                            </p:attrNameLst>
                                          </p:cBhvr>
                                          <p:tavLst>
                                            <p:tav tm="0">
                                              <p:val>
                                                <p:strVal val="ppt_h"/>
                                              </p:val>
                                            </p:tav>
                                            <p:tav tm="100000">
                                              <p:val>
                                                <p:fltVal val="0"/>
                                              </p:val>
                                            </p:tav>
                                          </p:tavLst>
                                        </p:anim>
                                        <p:animEffect transition="out" filter="fade">
                                          <p:cBhvr>
                                            <p:cTn id="211" dur="500"/>
                                            <p:tgtEl>
                                              <p:spTgt spid="57"/>
                                            </p:tgtEl>
                                          </p:cBhvr>
                                        </p:animEffect>
                                        <p:set>
                                          <p:cBhvr>
                                            <p:cTn id="212" dur="1" fill="hold">
                                              <p:stCondLst>
                                                <p:cond delay="499"/>
                                              </p:stCondLst>
                                            </p:cTn>
                                            <p:tgtEl>
                                              <p:spTgt spid="57"/>
                                            </p:tgtEl>
                                            <p:attrNameLst>
                                              <p:attrName>style.visibility</p:attrName>
                                            </p:attrNameLst>
                                          </p:cBhvr>
                                          <p:to>
                                            <p:strVal val="hidden"/>
                                          </p:to>
                                        </p:set>
                                      </p:childTnLst>
                                    </p:cTn>
                                  </p:par>
                                  <p:par>
                                    <p:cTn id="213" presetID="53" presetClass="exit" presetSubtype="32" fill="hold" nodeType="withEffect">
                                      <p:stCondLst>
                                        <p:cond delay="0"/>
                                      </p:stCondLst>
                                      <p:childTnLst>
                                        <p:anim calcmode="lin" valueType="num">
                                          <p:cBhvr>
                                            <p:cTn id="214" dur="500"/>
                                            <p:tgtEl>
                                              <p:spTgt spid="1034"/>
                                            </p:tgtEl>
                                            <p:attrNameLst>
                                              <p:attrName>ppt_w</p:attrName>
                                            </p:attrNameLst>
                                          </p:cBhvr>
                                          <p:tavLst>
                                            <p:tav tm="0">
                                              <p:val>
                                                <p:strVal val="ppt_w"/>
                                              </p:val>
                                            </p:tav>
                                            <p:tav tm="100000">
                                              <p:val>
                                                <p:fltVal val="0"/>
                                              </p:val>
                                            </p:tav>
                                          </p:tavLst>
                                        </p:anim>
                                        <p:anim calcmode="lin" valueType="num">
                                          <p:cBhvr>
                                            <p:cTn id="215" dur="500"/>
                                            <p:tgtEl>
                                              <p:spTgt spid="1034"/>
                                            </p:tgtEl>
                                            <p:attrNameLst>
                                              <p:attrName>ppt_h</p:attrName>
                                            </p:attrNameLst>
                                          </p:cBhvr>
                                          <p:tavLst>
                                            <p:tav tm="0">
                                              <p:val>
                                                <p:strVal val="ppt_h"/>
                                              </p:val>
                                            </p:tav>
                                            <p:tav tm="100000">
                                              <p:val>
                                                <p:fltVal val="0"/>
                                              </p:val>
                                            </p:tav>
                                          </p:tavLst>
                                        </p:anim>
                                        <p:animEffect transition="out" filter="fade">
                                          <p:cBhvr>
                                            <p:cTn id="216" dur="500"/>
                                            <p:tgtEl>
                                              <p:spTgt spid="1034"/>
                                            </p:tgtEl>
                                          </p:cBhvr>
                                        </p:animEffect>
                                        <p:set>
                                          <p:cBhvr>
                                            <p:cTn id="217" dur="1" fill="hold">
                                              <p:stCondLst>
                                                <p:cond delay="499"/>
                                              </p:stCondLst>
                                            </p:cTn>
                                            <p:tgtEl>
                                              <p:spTgt spid="1034"/>
                                            </p:tgtEl>
                                            <p:attrNameLst>
                                              <p:attrName>style.visibility</p:attrName>
                                            </p:attrNameLst>
                                          </p:cBhvr>
                                          <p:to>
                                            <p:strVal val="hidden"/>
                                          </p:to>
                                        </p:set>
                                      </p:childTnLst>
                                    </p:cTn>
                                  </p:par>
                                  <p:par>
                                    <p:cTn id="218" presetID="53" presetClass="exit" presetSubtype="32" fill="hold" grpId="0" nodeType="withEffect">
                                      <p:stCondLst>
                                        <p:cond delay="0"/>
                                      </p:stCondLst>
                                      <p:childTnLst>
                                        <p:anim calcmode="lin" valueType="num">
                                          <p:cBhvr>
                                            <p:cTn id="219" dur="500"/>
                                            <p:tgtEl>
                                              <p:spTgt spid="94"/>
                                            </p:tgtEl>
                                            <p:attrNameLst>
                                              <p:attrName>ppt_w</p:attrName>
                                            </p:attrNameLst>
                                          </p:cBhvr>
                                          <p:tavLst>
                                            <p:tav tm="0">
                                              <p:val>
                                                <p:strVal val="ppt_w"/>
                                              </p:val>
                                            </p:tav>
                                            <p:tav tm="100000">
                                              <p:val>
                                                <p:fltVal val="0"/>
                                              </p:val>
                                            </p:tav>
                                          </p:tavLst>
                                        </p:anim>
                                        <p:anim calcmode="lin" valueType="num">
                                          <p:cBhvr>
                                            <p:cTn id="220" dur="500"/>
                                            <p:tgtEl>
                                              <p:spTgt spid="94"/>
                                            </p:tgtEl>
                                            <p:attrNameLst>
                                              <p:attrName>ppt_h</p:attrName>
                                            </p:attrNameLst>
                                          </p:cBhvr>
                                          <p:tavLst>
                                            <p:tav tm="0">
                                              <p:val>
                                                <p:strVal val="ppt_h"/>
                                              </p:val>
                                            </p:tav>
                                            <p:tav tm="100000">
                                              <p:val>
                                                <p:fltVal val="0"/>
                                              </p:val>
                                            </p:tav>
                                          </p:tavLst>
                                        </p:anim>
                                        <p:animEffect transition="out" filter="fade">
                                          <p:cBhvr>
                                            <p:cTn id="221" dur="500"/>
                                            <p:tgtEl>
                                              <p:spTgt spid="94"/>
                                            </p:tgtEl>
                                          </p:cBhvr>
                                        </p:animEffect>
                                        <p:set>
                                          <p:cBhvr>
                                            <p:cTn id="222" dur="1" fill="hold">
                                              <p:stCondLst>
                                                <p:cond delay="499"/>
                                              </p:stCondLst>
                                            </p:cTn>
                                            <p:tgtEl>
                                              <p:spTgt spid="94"/>
                                            </p:tgtEl>
                                            <p:attrNameLst>
                                              <p:attrName>style.visibility</p:attrName>
                                            </p:attrNameLst>
                                          </p:cBhvr>
                                          <p:to>
                                            <p:strVal val="hidden"/>
                                          </p:to>
                                        </p:set>
                                      </p:childTnLst>
                                    </p:cTn>
                                  </p:par>
                                  <p:par>
                                    <p:cTn id="223" presetID="53" presetClass="entr" presetSubtype="16" fill="hold" nodeType="withEffect">
                                      <p:stCondLst>
                                        <p:cond delay="250"/>
                                      </p:stCondLst>
                                      <p:childTnLst>
                                        <p:set>
                                          <p:cBhvr>
                                            <p:cTn id="224" dur="1" fill="hold">
                                              <p:stCondLst>
                                                <p:cond delay="0"/>
                                              </p:stCondLst>
                                            </p:cTn>
                                            <p:tgtEl>
                                              <p:spTgt spid="1038"/>
                                            </p:tgtEl>
                                            <p:attrNameLst>
                                              <p:attrName>style.visibility</p:attrName>
                                            </p:attrNameLst>
                                          </p:cBhvr>
                                          <p:to>
                                            <p:strVal val="visible"/>
                                          </p:to>
                                        </p:set>
                                        <p:anim calcmode="lin" valueType="num">
                                          <p:cBhvr>
                                            <p:cTn id="225" dur="500" fill="hold"/>
                                            <p:tgtEl>
                                              <p:spTgt spid="1038"/>
                                            </p:tgtEl>
                                            <p:attrNameLst>
                                              <p:attrName>ppt_w</p:attrName>
                                            </p:attrNameLst>
                                          </p:cBhvr>
                                          <p:tavLst>
                                            <p:tav tm="0">
                                              <p:val>
                                                <p:fltVal val="0"/>
                                              </p:val>
                                            </p:tav>
                                            <p:tav tm="100000">
                                              <p:val>
                                                <p:strVal val="#ppt_w"/>
                                              </p:val>
                                            </p:tav>
                                          </p:tavLst>
                                        </p:anim>
                                        <p:anim calcmode="lin" valueType="num">
                                          <p:cBhvr>
                                            <p:cTn id="226" dur="500" fill="hold"/>
                                            <p:tgtEl>
                                              <p:spTgt spid="1038"/>
                                            </p:tgtEl>
                                            <p:attrNameLst>
                                              <p:attrName>ppt_h</p:attrName>
                                            </p:attrNameLst>
                                          </p:cBhvr>
                                          <p:tavLst>
                                            <p:tav tm="0">
                                              <p:val>
                                                <p:fltVal val="0"/>
                                              </p:val>
                                            </p:tav>
                                            <p:tav tm="100000">
                                              <p:val>
                                                <p:strVal val="#ppt_h"/>
                                              </p:val>
                                            </p:tav>
                                          </p:tavLst>
                                        </p:anim>
                                        <p:animEffect transition="in" filter="fade">
                                          <p:cBhvr>
                                            <p:cTn id="227" dur="500"/>
                                            <p:tgtEl>
                                              <p:spTgt spid="1038"/>
                                            </p:tgtEl>
                                          </p:cBhvr>
                                        </p:animEffect>
                                      </p:childTnLst>
                                    </p:cTn>
                                  </p:par>
                                </p:childTnLst>
                              </p:cTn>
                            </p:par>
                          </p:childTnLst>
                        </p:cTn>
                      </p:par>
                    </p:childTnLst>
                  </p:cTn>
                  <p:nextCondLst>
                    <p:cond evt="onClick" delay="0">
                      <p:tgtEl>
                        <p:spTgt spid="94"/>
                      </p:tgtEl>
                    </p:cond>
                  </p:nextCondLst>
                </p:seq>
                <p:seq concurrent="1" nextAc="seek">
                  <p:cTn id="228" restart="whenNotActive" fill="hold" evtFilter="cancelBubble" nodeType="interactiveSeq">
                    <p:stCondLst>
                      <p:cond evt="onClick" delay="0">
                        <p:tgtEl>
                          <p:spTgt spid="97"/>
                        </p:tgtEl>
                      </p:cond>
                    </p:stCondLst>
                    <p:endSync evt="end" delay="0">
                      <p:rtn val="all"/>
                    </p:endSync>
                    <p:childTnLst>
                      <p:par>
                        <p:cTn id="229" fill="hold">
                          <p:stCondLst>
                            <p:cond delay="0"/>
                          </p:stCondLst>
                          <p:childTnLst>
                            <p:par>
                              <p:cTn id="230" fill="hold">
                                <p:stCondLst>
                                  <p:cond delay="0"/>
                                </p:stCondLst>
                                <p:childTnLst>
                                  <p:par>
                                    <p:cTn id="231" presetID="2" presetClass="entr" presetSubtype="1" fill="hold" nodeType="clickEffect">
                                      <p:stCondLst>
                                        <p:cond delay="0"/>
                                      </p:stCondLst>
                                      <p:childTnLst>
                                        <p:set>
                                          <p:cBhvr>
                                            <p:cTn id="232" dur="1" fill="hold">
                                              <p:stCondLst>
                                                <p:cond delay="0"/>
                                              </p:stCondLst>
                                            </p:cTn>
                                            <p:tgtEl>
                                              <p:spTgt spid="68"/>
                                            </p:tgtEl>
                                            <p:attrNameLst>
                                              <p:attrName>style.visibility</p:attrName>
                                            </p:attrNameLst>
                                          </p:cBhvr>
                                          <p:to>
                                            <p:strVal val="visible"/>
                                          </p:to>
                                        </p:set>
                                        <p:anim calcmode="lin" valueType="num">
                                          <p:cBhvr additive="base">
                                            <p:cTn id="233" dur="750" fill="hold"/>
                                            <p:tgtEl>
                                              <p:spTgt spid="68"/>
                                            </p:tgtEl>
                                            <p:attrNameLst>
                                              <p:attrName>ppt_x</p:attrName>
                                            </p:attrNameLst>
                                          </p:cBhvr>
                                          <p:tavLst>
                                            <p:tav tm="0">
                                              <p:val>
                                                <p:strVal val="#ppt_x"/>
                                              </p:val>
                                            </p:tav>
                                            <p:tav tm="100000">
                                              <p:val>
                                                <p:strVal val="#ppt_x"/>
                                              </p:val>
                                            </p:tav>
                                          </p:tavLst>
                                        </p:anim>
                                        <p:anim calcmode="lin" valueType="num">
                                          <p:cBhvr additive="base">
                                            <p:cTn id="234" dur="750" fill="hold"/>
                                            <p:tgtEl>
                                              <p:spTgt spid="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1"/>
                                                </p:cond>
                                              </p:stCondLst>
                                              <p:endCondLst>
                                                <p:cond evt="onStopAudio" delay="0">
                                                  <p:tgtEl>
                                                    <p:sldTgt/>
                                                  </p:tgtEl>
                                                </p:cond>
                                              </p:endCondLst>
                                            </p:cTn>
                                            <p:tgtEl>
                                              <p:sndTgt r:embed="rId40" name="click.wav"/>
                                            </p:tgtEl>
                                          </p:cMediaNode>
                                        </p:audio>
                                      </p:subTnLst>
                                    </p:cTn>
                                  </p:par>
                                </p:childTnLst>
                              </p:cTn>
                            </p:par>
                          </p:childTnLst>
                        </p:cTn>
                      </p:par>
                      <p:par>
                        <p:cTn id="235" fill="hold">
                          <p:stCondLst>
                            <p:cond delay="indefinite"/>
                          </p:stCondLst>
                          <p:childTnLst>
                            <p:par>
                              <p:cTn id="236" fill="hold">
                                <p:stCondLst>
                                  <p:cond delay="0"/>
                                </p:stCondLst>
                                <p:childTnLst>
                                  <p:par>
                                    <p:cTn id="237" presetID="14" presetClass="entr" presetSubtype="10" fill="hold" grpId="0" nodeType="click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randombar(horizontal)">
                                          <p:cBhvr>
                                            <p:cTn id="239" dur="500"/>
                                            <p:tgtEl>
                                              <p:spTgt spid="69"/>
                                            </p:tgtEl>
                                          </p:cBhvr>
                                        </p:animEffect>
                                      </p:childTnLst>
                                    </p:cTn>
                                  </p:par>
                                  <p:par>
                                    <p:cTn id="240" presetID="1" presetClass="mediacall" presetSubtype="0" fill="hold" nodeType="withEffect">
                                      <p:stCondLst>
                                        <p:cond delay="0"/>
                                      </p:stCondLst>
                                      <p:childTnLst>
                                        <p:cmd type="call" cmd="playFrom(0.0)">
                                          <p:cBhvr>
                                            <p:cTn id="241" dur="1734" fill="hold"/>
                                            <p:tgtEl>
                                              <p:spTgt spid="25"/>
                                            </p:tgtEl>
                                          </p:cBhvr>
                                        </p:cmd>
                                      </p:childTnLst>
                                    </p:cTn>
                                  </p:par>
                                </p:childTnLst>
                              </p:cTn>
                            </p:par>
                          </p:childTnLst>
                        </p:cTn>
                      </p:par>
                      <p:par>
                        <p:cTn id="242" fill="hold">
                          <p:stCondLst>
                            <p:cond delay="indefinite"/>
                          </p:stCondLst>
                          <p:childTnLst>
                            <p:par>
                              <p:cTn id="243" fill="hold">
                                <p:stCondLst>
                                  <p:cond delay="0"/>
                                </p:stCondLst>
                                <p:childTnLst>
                                  <p:par>
                                    <p:cTn id="244" presetID="53" presetClass="exit" presetSubtype="32" fill="hold" nodeType="clickEffect">
                                      <p:stCondLst>
                                        <p:cond delay="0"/>
                                      </p:stCondLst>
                                      <p:childTnLst>
                                        <p:anim calcmode="lin" valueType="num">
                                          <p:cBhvr>
                                            <p:cTn id="245" dur="500"/>
                                            <p:tgtEl>
                                              <p:spTgt spid="68"/>
                                            </p:tgtEl>
                                            <p:attrNameLst>
                                              <p:attrName>ppt_w</p:attrName>
                                            </p:attrNameLst>
                                          </p:cBhvr>
                                          <p:tavLst>
                                            <p:tav tm="0">
                                              <p:val>
                                                <p:strVal val="ppt_w"/>
                                              </p:val>
                                            </p:tav>
                                            <p:tav tm="100000">
                                              <p:val>
                                                <p:fltVal val="0"/>
                                              </p:val>
                                            </p:tav>
                                          </p:tavLst>
                                        </p:anim>
                                        <p:anim calcmode="lin" valueType="num">
                                          <p:cBhvr>
                                            <p:cTn id="246" dur="500"/>
                                            <p:tgtEl>
                                              <p:spTgt spid="68"/>
                                            </p:tgtEl>
                                            <p:attrNameLst>
                                              <p:attrName>ppt_h</p:attrName>
                                            </p:attrNameLst>
                                          </p:cBhvr>
                                          <p:tavLst>
                                            <p:tav tm="0">
                                              <p:val>
                                                <p:strVal val="ppt_h"/>
                                              </p:val>
                                            </p:tav>
                                            <p:tav tm="100000">
                                              <p:val>
                                                <p:fltVal val="0"/>
                                              </p:val>
                                            </p:tav>
                                          </p:tavLst>
                                        </p:anim>
                                        <p:animEffect transition="out" filter="fade">
                                          <p:cBhvr>
                                            <p:cTn id="247" dur="500"/>
                                            <p:tgtEl>
                                              <p:spTgt spid="68"/>
                                            </p:tgtEl>
                                          </p:cBhvr>
                                        </p:animEffect>
                                        <p:set>
                                          <p:cBhvr>
                                            <p:cTn id="248" dur="1" fill="hold">
                                              <p:stCondLst>
                                                <p:cond delay="499"/>
                                              </p:stCondLst>
                                            </p:cTn>
                                            <p:tgtEl>
                                              <p:spTgt spid="68"/>
                                            </p:tgtEl>
                                            <p:attrNameLst>
                                              <p:attrName>style.visibility</p:attrName>
                                            </p:attrNameLst>
                                          </p:cBhvr>
                                          <p:to>
                                            <p:strVal val="hidden"/>
                                          </p:to>
                                        </p:set>
                                      </p:childTnLst>
                                    </p:cTn>
                                  </p:par>
                                  <p:par>
                                    <p:cTn id="249" presetID="53" presetClass="exit" presetSubtype="32" fill="hold" grpId="1" nodeType="withEffect">
                                      <p:stCondLst>
                                        <p:cond delay="0"/>
                                      </p:stCondLst>
                                      <p:childTnLst>
                                        <p:anim calcmode="lin" valueType="num">
                                          <p:cBhvr>
                                            <p:cTn id="250" dur="500"/>
                                            <p:tgtEl>
                                              <p:spTgt spid="69"/>
                                            </p:tgtEl>
                                            <p:attrNameLst>
                                              <p:attrName>ppt_w</p:attrName>
                                            </p:attrNameLst>
                                          </p:cBhvr>
                                          <p:tavLst>
                                            <p:tav tm="0">
                                              <p:val>
                                                <p:strVal val="ppt_w"/>
                                              </p:val>
                                            </p:tav>
                                            <p:tav tm="100000">
                                              <p:val>
                                                <p:fltVal val="0"/>
                                              </p:val>
                                            </p:tav>
                                          </p:tavLst>
                                        </p:anim>
                                        <p:anim calcmode="lin" valueType="num">
                                          <p:cBhvr>
                                            <p:cTn id="251" dur="500"/>
                                            <p:tgtEl>
                                              <p:spTgt spid="69"/>
                                            </p:tgtEl>
                                            <p:attrNameLst>
                                              <p:attrName>ppt_h</p:attrName>
                                            </p:attrNameLst>
                                          </p:cBhvr>
                                          <p:tavLst>
                                            <p:tav tm="0">
                                              <p:val>
                                                <p:strVal val="ppt_h"/>
                                              </p:val>
                                            </p:tav>
                                            <p:tav tm="100000">
                                              <p:val>
                                                <p:fltVal val="0"/>
                                              </p:val>
                                            </p:tav>
                                          </p:tavLst>
                                        </p:anim>
                                        <p:animEffect transition="out" filter="fade">
                                          <p:cBhvr>
                                            <p:cTn id="252" dur="500"/>
                                            <p:tgtEl>
                                              <p:spTgt spid="69"/>
                                            </p:tgtEl>
                                          </p:cBhvr>
                                        </p:animEffect>
                                        <p:set>
                                          <p:cBhvr>
                                            <p:cTn id="253" dur="1" fill="hold">
                                              <p:stCondLst>
                                                <p:cond delay="499"/>
                                              </p:stCondLst>
                                            </p:cTn>
                                            <p:tgtEl>
                                              <p:spTgt spid="69"/>
                                            </p:tgtEl>
                                            <p:attrNameLst>
                                              <p:attrName>style.visibility</p:attrName>
                                            </p:attrNameLst>
                                          </p:cBhvr>
                                          <p:to>
                                            <p:strVal val="hidden"/>
                                          </p:to>
                                        </p:set>
                                      </p:childTnLst>
                                    </p:cTn>
                                  </p:par>
                                  <p:par>
                                    <p:cTn id="254" presetID="53" presetClass="exit" presetSubtype="32" fill="hold" grpId="0" nodeType="withEffect">
                                      <p:stCondLst>
                                        <p:cond delay="0"/>
                                      </p:stCondLst>
                                      <p:childTnLst>
                                        <p:anim calcmode="lin" valueType="num">
                                          <p:cBhvr>
                                            <p:cTn id="255" dur="500"/>
                                            <p:tgtEl>
                                              <p:spTgt spid="97"/>
                                            </p:tgtEl>
                                            <p:attrNameLst>
                                              <p:attrName>ppt_w</p:attrName>
                                            </p:attrNameLst>
                                          </p:cBhvr>
                                          <p:tavLst>
                                            <p:tav tm="0">
                                              <p:val>
                                                <p:strVal val="ppt_w"/>
                                              </p:val>
                                            </p:tav>
                                            <p:tav tm="100000">
                                              <p:val>
                                                <p:fltVal val="0"/>
                                              </p:val>
                                            </p:tav>
                                          </p:tavLst>
                                        </p:anim>
                                        <p:anim calcmode="lin" valueType="num">
                                          <p:cBhvr>
                                            <p:cTn id="256" dur="500"/>
                                            <p:tgtEl>
                                              <p:spTgt spid="97"/>
                                            </p:tgtEl>
                                            <p:attrNameLst>
                                              <p:attrName>ppt_h</p:attrName>
                                            </p:attrNameLst>
                                          </p:cBhvr>
                                          <p:tavLst>
                                            <p:tav tm="0">
                                              <p:val>
                                                <p:strVal val="ppt_h"/>
                                              </p:val>
                                            </p:tav>
                                            <p:tav tm="100000">
                                              <p:val>
                                                <p:fltVal val="0"/>
                                              </p:val>
                                            </p:tav>
                                          </p:tavLst>
                                        </p:anim>
                                        <p:animEffect transition="out" filter="fade">
                                          <p:cBhvr>
                                            <p:cTn id="257" dur="500"/>
                                            <p:tgtEl>
                                              <p:spTgt spid="97"/>
                                            </p:tgtEl>
                                          </p:cBhvr>
                                        </p:animEffect>
                                        <p:set>
                                          <p:cBhvr>
                                            <p:cTn id="258" dur="1" fill="hold">
                                              <p:stCondLst>
                                                <p:cond delay="499"/>
                                              </p:stCondLst>
                                            </p:cTn>
                                            <p:tgtEl>
                                              <p:spTgt spid="97"/>
                                            </p:tgtEl>
                                            <p:attrNameLst>
                                              <p:attrName>style.visibility</p:attrName>
                                            </p:attrNameLst>
                                          </p:cBhvr>
                                          <p:to>
                                            <p:strVal val="hidden"/>
                                          </p:to>
                                        </p:set>
                                      </p:childTnLst>
                                    </p:cTn>
                                  </p:par>
                                  <p:par>
                                    <p:cTn id="259" presetID="53" presetClass="exit" presetSubtype="32" fill="hold" nodeType="withEffect">
                                      <p:stCondLst>
                                        <p:cond delay="0"/>
                                      </p:stCondLst>
                                      <p:childTnLst>
                                        <p:anim calcmode="lin" valueType="num">
                                          <p:cBhvr>
                                            <p:cTn id="260" dur="500"/>
                                            <p:tgtEl>
                                              <p:spTgt spid="1032"/>
                                            </p:tgtEl>
                                            <p:attrNameLst>
                                              <p:attrName>ppt_w</p:attrName>
                                            </p:attrNameLst>
                                          </p:cBhvr>
                                          <p:tavLst>
                                            <p:tav tm="0">
                                              <p:val>
                                                <p:strVal val="ppt_w"/>
                                              </p:val>
                                            </p:tav>
                                            <p:tav tm="100000">
                                              <p:val>
                                                <p:fltVal val="0"/>
                                              </p:val>
                                            </p:tav>
                                          </p:tavLst>
                                        </p:anim>
                                        <p:anim calcmode="lin" valueType="num">
                                          <p:cBhvr>
                                            <p:cTn id="261" dur="500"/>
                                            <p:tgtEl>
                                              <p:spTgt spid="1032"/>
                                            </p:tgtEl>
                                            <p:attrNameLst>
                                              <p:attrName>ppt_h</p:attrName>
                                            </p:attrNameLst>
                                          </p:cBhvr>
                                          <p:tavLst>
                                            <p:tav tm="0">
                                              <p:val>
                                                <p:strVal val="ppt_h"/>
                                              </p:val>
                                            </p:tav>
                                            <p:tav tm="100000">
                                              <p:val>
                                                <p:fltVal val="0"/>
                                              </p:val>
                                            </p:tav>
                                          </p:tavLst>
                                        </p:anim>
                                        <p:animEffect transition="out" filter="fade">
                                          <p:cBhvr>
                                            <p:cTn id="262" dur="500"/>
                                            <p:tgtEl>
                                              <p:spTgt spid="1032"/>
                                            </p:tgtEl>
                                          </p:cBhvr>
                                        </p:animEffect>
                                        <p:set>
                                          <p:cBhvr>
                                            <p:cTn id="263" dur="1" fill="hold">
                                              <p:stCondLst>
                                                <p:cond delay="499"/>
                                              </p:stCondLst>
                                            </p:cTn>
                                            <p:tgtEl>
                                              <p:spTgt spid="1032"/>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64" restart="whenNotActive" fill="hold" evtFilter="cancelBubble" nodeType="interactiveSeq">
                    <p:stCondLst>
                      <p:cond evt="onClick" delay="0">
                        <p:tgtEl>
                          <p:spTgt spid="98"/>
                        </p:tgtEl>
                      </p:cond>
                    </p:stCondLst>
                    <p:endSync evt="end" delay="0">
                      <p:rtn val="all"/>
                    </p:endSync>
                    <p:childTnLst>
                      <p:par>
                        <p:cTn id="265" fill="hold">
                          <p:stCondLst>
                            <p:cond delay="0"/>
                          </p:stCondLst>
                          <p:childTnLst>
                            <p:par>
                              <p:cTn id="266" fill="hold">
                                <p:stCondLst>
                                  <p:cond delay="0"/>
                                </p:stCondLst>
                                <p:childTnLst>
                                  <p:par>
                                    <p:cTn id="267" presetID="2" presetClass="entr" presetSubtype="1" fill="hold" nodeType="clickEffect">
                                      <p:stCondLst>
                                        <p:cond delay="0"/>
                                      </p:stCondLst>
                                      <p:childTnLst>
                                        <p:set>
                                          <p:cBhvr>
                                            <p:cTn id="268" dur="1" fill="hold">
                                              <p:stCondLst>
                                                <p:cond delay="0"/>
                                              </p:stCondLst>
                                            </p:cTn>
                                            <p:tgtEl>
                                              <p:spTgt spid="74"/>
                                            </p:tgtEl>
                                            <p:attrNameLst>
                                              <p:attrName>style.visibility</p:attrName>
                                            </p:attrNameLst>
                                          </p:cBhvr>
                                          <p:to>
                                            <p:strVal val="visible"/>
                                          </p:to>
                                        </p:set>
                                        <p:anim calcmode="lin" valueType="num">
                                          <p:cBhvr additive="base">
                                            <p:cTn id="269" dur="750" fill="hold"/>
                                            <p:tgtEl>
                                              <p:spTgt spid="74"/>
                                            </p:tgtEl>
                                            <p:attrNameLst>
                                              <p:attrName>ppt_x</p:attrName>
                                            </p:attrNameLst>
                                          </p:cBhvr>
                                          <p:tavLst>
                                            <p:tav tm="0">
                                              <p:val>
                                                <p:strVal val="#ppt_x"/>
                                              </p:val>
                                            </p:tav>
                                            <p:tav tm="100000">
                                              <p:val>
                                                <p:strVal val="#ppt_x"/>
                                              </p:val>
                                            </p:tav>
                                          </p:tavLst>
                                        </p:anim>
                                        <p:anim calcmode="lin" valueType="num">
                                          <p:cBhvr additive="base">
                                            <p:cTn id="270" dur="750" fill="hold"/>
                                            <p:tgtEl>
                                              <p:spTgt spid="7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67"/>
                                                </p:cond>
                                              </p:stCondLst>
                                              <p:endCondLst>
                                                <p:cond evt="onStopAudio" delay="0">
                                                  <p:tgtEl>
                                                    <p:sldTgt/>
                                                  </p:tgtEl>
                                                </p:cond>
                                              </p:endCondLst>
                                            </p:cTn>
                                            <p:tgtEl>
                                              <p:sndTgt r:embed="rId40" name="click.wav"/>
                                            </p:tgtEl>
                                          </p:cMediaNode>
                                        </p:audio>
                                      </p:subTnLst>
                                    </p:cTn>
                                  </p:par>
                                </p:childTnLst>
                              </p:cTn>
                            </p:par>
                          </p:childTnLst>
                        </p:cTn>
                      </p:par>
                      <p:par>
                        <p:cTn id="271" fill="hold">
                          <p:stCondLst>
                            <p:cond delay="indefinite"/>
                          </p:stCondLst>
                          <p:childTnLst>
                            <p:par>
                              <p:cTn id="272" fill="hold">
                                <p:stCondLst>
                                  <p:cond delay="0"/>
                                </p:stCondLst>
                                <p:childTnLst>
                                  <p:par>
                                    <p:cTn id="273" presetID="14" presetClass="entr" presetSubtype="10" fill="hold" grpId="0" nodeType="clickEffect">
                                      <p:stCondLst>
                                        <p:cond delay="0"/>
                                      </p:stCondLst>
                                      <p:childTnLst>
                                        <p:set>
                                          <p:cBhvr>
                                            <p:cTn id="274" dur="1" fill="hold">
                                              <p:stCondLst>
                                                <p:cond delay="0"/>
                                              </p:stCondLst>
                                            </p:cTn>
                                            <p:tgtEl>
                                              <p:spTgt spid="75"/>
                                            </p:tgtEl>
                                            <p:attrNameLst>
                                              <p:attrName>style.visibility</p:attrName>
                                            </p:attrNameLst>
                                          </p:cBhvr>
                                          <p:to>
                                            <p:strVal val="visible"/>
                                          </p:to>
                                        </p:set>
                                        <p:animEffect transition="in" filter="randombar(horizontal)">
                                          <p:cBhvr>
                                            <p:cTn id="275" dur="500"/>
                                            <p:tgtEl>
                                              <p:spTgt spid="75"/>
                                            </p:tgtEl>
                                          </p:cBhvr>
                                        </p:animEffect>
                                      </p:childTnLst>
                                    </p:cTn>
                                  </p:par>
                                  <p:par>
                                    <p:cTn id="276" presetID="1" presetClass="mediacall" presetSubtype="0" fill="hold" nodeType="withEffect">
                                      <p:stCondLst>
                                        <p:cond delay="0"/>
                                      </p:stCondLst>
                                      <p:childTnLst>
                                        <p:cmd type="call" cmd="playFrom(0.0)">
                                          <p:cBhvr>
                                            <p:cTn id="277" dur="1734" fill="hold"/>
                                            <p:tgtEl>
                                              <p:spTgt spid="25"/>
                                            </p:tgtEl>
                                          </p:cBhvr>
                                        </p:cmd>
                                      </p:childTnLst>
                                    </p:cTn>
                                  </p:par>
                                </p:childTnLst>
                              </p:cTn>
                            </p:par>
                          </p:childTnLst>
                        </p:cTn>
                      </p:par>
                      <p:par>
                        <p:cTn id="278" fill="hold">
                          <p:stCondLst>
                            <p:cond delay="indefinite"/>
                          </p:stCondLst>
                          <p:childTnLst>
                            <p:par>
                              <p:cTn id="279" fill="hold">
                                <p:stCondLst>
                                  <p:cond delay="0"/>
                                </p:stCondLst>
                                <p:childTnLst>
                                  <p:par>
                                    <p:cTn id="280" presetID="53" presetClass="exit" presetSubtype="32" fill="hold" nodeType="clickEffect">
                                      <p:stCondLst>
                                        <p:cond delay="0"/>
                                      </p:stCondLst>
                                      <p:childTnLst>
                                        <p:anim calcmode="lin" valueType="num">
                                          <p:cBhvr>
                                            <p:cTn id="281" dur="500"/>
                                            <p:tgtEl>
                                              <p:spTgt spid="74"/>
                                            </p:tgtEl>
                                            <p:attrNameLst>
                                              <p:attrName>ppt_w</p:attrName>
                                            </p:attrNameLst>
                                          </p:cBhvr>
                                          <p:tavLst>
                                            <p:tav tm="0">
                                              <p:val>
                                                <p:strVal val="ppt_w"/>
                                              </p:val>
                                            </p:tav>
                                            <p:tav tm="100000">
                                              <p:val>
                                                <p:fltVal val="0"/>
                                              </p:val>
                                            </p:tav>
                                          </p:tavLst>
                                        </p:anim>
                                        <p:anim calcmode="lin" valueType="num">
                                          <p:cBhvr>
                                            <p:cTn id="282" dur="500"/>
                                            <p:tgtEl>
                                              <p:spTgt spid="74"/>
                                            </p:tgtEl>
                                            <p:attrNameLst>
                                              <p:attrName>ppt_h</p:attrName>
                                            </p:attrNameLst>
                                          </p:cBhvr>
                                          <p:tavLst>
                                            <p:tav tm="0">
                                              <p:val>
                                                <p:strVal val="ppt_h"/>
                                              </p:val>
                                            </p:tav>
                                            <p:tav tm="100000">
                                              <p:val>
                                                <p:fltVal val="0"/>
                                              </p:val>
                                            </p:tav>
                                          </p:tavLst>
                                        </p:anim>
                                        <p:animEffect transition="out" filter="fade">
                                          <p:cBhvr>
                                            <p:cTn id="283" dur="500"/>
                                            <p:tgtEl>
                                              <p:spTgt spid="74"/>
                                            </p:tgtEl>
                                          </p:cBhvr>
                                        </p:animEffect>
                                        <p:set>
                                          <p:cBhvr>
                                            <p:cTn id="284" dur="1" fill="hold">
                                              <p:stCondLst>
                                                <p:cond delay="499"/>
                                              </p:stCondLst>
                                            </p:cTn>
                                            <p:tgtEl>
                                              <p:spTgt spid="74"/>
                                            </p:tgtEl>
                                            <p:attrNameLst>
                                              <p:attrName>style.visibility</p:attrName>
                                            </p:attrNameLst>
                                          </p:cBhvr>
                                          <p:to>
                                            <p:strVal val="hidden"/>
                                          </p:to>
                                        </p:set>
                                      </p:childTnLst>
                                    </p:cTn>
                                  </p:par>
                                  <p:par>
                                    <p:cTn id="285" presetID="53" presetClass="exit" presetSubtype="32" fill="hold" grpId="1" nodeType="withEffect">
                                      <p:stCondLst>
                                        <p:cond delay="0"/>
                                      </p:stCondLst>
                                      <p:childTnLst>
                                        <p:anim calcmode="lin" valueType="num">
                                          <p:cBhvr>
                                            <p:cTn id="286" dur="500"/>
                                            <p:tgtEl>
                                              <p:spTgt spid="75"/>
                                            </p:tgtEl>
                                            <p:attrNameLst>
                                              <p:attrName>ppt_w</p:attrName>
                                            </p:attrNameLst>
                                          </p:cBhvr>
                                          <p:tavLst>
                                            <p:tav tm="0">
                                              <p:val>
                                                <p:strVal val="ppt_w"/>
                                              </p:val>
                                            </p:tav>
                                            <p:tav tm="100000">
                                              <p:val>
                                                <p:fltVal val="0"/>
                                              </p:val>
                                            </p:tav>
                                          </p:tavLst>
                                        </p:anim>
                                        <p:anim calcmode="lin" valueType="num">
                                          <p:cBhvr>
                                            <p:cTn id="287" dur="500"/>
                                            <p:tgtEl>
                                              <p:spTgt spid="75"/>
                                            </p:tgtEl>
                                            <p:attrNameLst>
                                              <p:attrName>ppt_h</p:attrName>
                                            </p:attrNameLst>
                                          </p:cBhvr>
                                          <p:tavLst>
                                            <p:tav tm="0">
                                              <p:val>
                                                <p:strVal val="ppt_h"/>
                                              </p:val>
                                            </p:tav>
                                            <p:tav tm="100000">
                                              <p:val>
                                                <p:fltVal val="0"/>
                                              </p:val>
                                            </p:tav>
                                          </p:tavLst>
                                        </p:anim>
                                        <p:animEffect transition="out" filter="fade">
                                          <p:cBhvr>
                                            <p:cTn id="288" dur="500"/>
                                            <p:tgtEl>
                                              <p:spTgt spid="75"/>
                                            </p:tgtEl>
                                          </p:cBhvr>
                                        </p:animEffect>
                                        <p:set>
                                          <p:cBhvr>
                                            <p:cTn id="289" dur="1" fill="hold">
                                              <p:stCondLst>
                                                <p:cond delay="499"/>
                                              </p:stCondLst>
                                            </p:cTn>
                                            <p:tgtEl>
                                              <p:spTgt spid="75"/>
                                            </p:tgtEl>
                                            <p:attrNameLst>
                                              <p:attrName>style.visibility</p:attrName>
                                            </p:attrNameLst>
                                          </p:cBhvr>
                                          <p:to>
                                            <p:strVal val="hidden"/>
                                          </p:to>
                                        </p:set>
                                      </p:childTnLst>
                                    </p:cTn>
                                  </p:par>
                                  <p:par>
                                    <p:cTn id="290" presetID="53" presetClass="exit" presetSubtype="32" fill="hold" grpId="0" nodeType="withEffect">
                                      <p:stCondLst>
                                        <p:cond delay="0"/>
                                      </p:stCondLst>
                                      <p:childTnLst>
                                        <p:anim calcmode="lin" valueType="num">
                                          <p:cBhvr>
                                            <p:cTn id="291" dur="500"/>
                                            <p:tgtEl>
                                              <p:spTgt spid="98"/>
                                            </p:tgtEl>
                                            <p:attrNameLst>
                                              <p:attrName>ppt_w</p:attrName>
                                            </p:attrNameLst>
                                          </p:cBhvr>
                                          <p:tavLst>
                                            <p:tav tm="0">
                                              <p:val>
                                                <p:strVal val="ppt_w"/>
                                              </p:val>
                                            </p:tav>
                                            <p:tav tm="100000">
                                              <p:val>
                                                <p:fltVal val="0"/>
                                              </p:val>
                                            </p:tav>
                                          </p:tavLst>
                                        </p:anim>
                                        <p:anim calcmode="lin" valueType="num">
                                          <p:cBhvr>
                                            <p:cTn id="292" dur="500"/>
                                            <p:tgtEl>
                                              <p:spTgt spid="98"/>
                                            </p:tgtEl>
                                            <p:attrNameLst>
                                              <p:attrName>ppt_h</p:attrName>
                                            </p:attrNameLst>
                                          </p:cBhvr>
                                          <p:tavLst>
                                            <p:tav tm="0">
                                              <p:val>
                                                <p:strVal val="ppt_h"/>
                                              </p:val>
                                            </p:tav>
                                            <p:tav tm="100000">
                                              <p:val>
                                                <p:fltVal val="0"/>
                                              </p:val>
                                            </p:tav>
                                          </p:tavLst>
                                        </p:anim>
                                        <p:animEffect transition="out" filter="fade">
                                          <p:cBhvr>
                                            <p:cTn id="293" dur="500"/>
                                            <p:tgtEl>
                                              <p:spTgt spid="98"/>
                                            </p:tgtEl>
                                          </p:cBhvr>
                                        </p:animEffect>
                                        <p:set>
                                          <p:cBhvr>
                                            <p:cTn id="294" dur="1" fill="hold">
                                              <p:stCondLst>
                                                <p:cond delay="499"/>
                                              </p:stCondLst>
                                            </p:cTn>
                                            <p:tgtEl>
                                              <p:spTgt spid="98"/>
                                            </p:tgtEl>
                                            <p:attrNameLst>
                                              <p:attrName>style.visibility</p:attrName>
                                            </p:attrNameLst>
                                          </p:cBhvr>
                                          <p:to>
                                            <p:strVal val="hidden"/>
                                          </p:to>
                                        </p:set>
                                      </p:childTnLst>
                                    </p:cTn>
                                  </p:par>
                                  <p:par>
                                    <p:cTn id="295" presetID="53" presetClass="exit" presetSubtype="32" fill="hold" nodeType="withEffect">
                                      <p:stCondLst>
                                        <p:cond delay="0"/>
                                      </p:stCondLst>
                                      <p:childTnLst>
                                        <p:anim calcmode="lin" valueType="num">
                                          <p:cBhvr>
                                            <p:cTn id="296" dur="500"/>
                                            <p:tgtEl>
                                              <p:spTgt spid="1046"/>
                                            </p:tgtEl>
                                            <p:attrNameLst>
                                              <p:attrName>ppt_w</p:attrName>
                                            </p:attrNameLst>
                                          </p:cBhvr>
                                          <p:tavLst>
                                            <p:tav tm="0">
                                              <p:val>
                                                <p:strVal val="ppt_w"/>
                                              </p:val>
                                            </p:tav>
                                            <p:tav tm="100000">
                                              <p:val>
                                                <p:fltVal val="0"/>
                                              </p:val>
                                            </p:tav>
                                          </p:tavLst>
                                        </p:anim>
                                        <p:anim calcmode="lin" valueType="num">
                                          <p:cBhvr>
                                            <p:cTn id="297" dur="500"/>
                                            <p:tgtEl>
                                              <p:spTgt spid="1046"/>
                                            </p:tgtEl>
                                            <p:attrNameLst>
                                              <p:attrName>ppt_h</p:attrName>
                                            </p:attrNameLst>
                                          </p:cBhvr>
                                          <p:tavLst>
                                            <p:tav tm="0">
                                              <p:val>
                                                <p:strVal val="ppt_h"/>
                                              </p:val>
                                            </p:tav>
                                            <p:tav tm="100000">
                                              <p:val>
                                                <p:fltVal val="0"/>
                                              </p:val>
                                            </p:tav>
                                          </p:tavLst>
                                        </p:anim>
                                        <p:animEffect transition="out" filter="fade">
                                          <p:cBhvr>
                                            <p:cTn id="298" dur="500"/>
                                            <p:tgtEl>
                                              <p:spTgt spid="1046"/>
                                            </p:tgtEl>
                                          </p:cBhvr>
                                        </p:animEffect>
                                        <p:set>
                                          <p:cBhvr>
                                            <p:cTn id="299"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300" restart="whenNotActive" fill="hold" evtFilter="cancelBubble" nodeType="interactiveSeq">
                    <p:stCondLst>
                      <p:cond evt="onClick" delay="0">
                        <p:tgtEl>
                          <p:spTgt spid="96"/>
                        </p:tgtEl>
                      </p:cond>
                    </p:stCondLst>
                    <p:endSync evt="end" delay="0">
                      <p:rtn val="all"/>
                    </p:endSync>
                    <p:childTnLst>
                      <p:par>
                        <p:cTn id="301" fill="hold">
                          <p:stCondLst>
                            <p:cond delay="0"/>
                          </p:stCondLst>
                          <p:childTnLst>
                            <p:par>
                              <p:cTn id="302" fill="hold">
                                <p:stCondLst>
                                  <p:cond delay="0"/>
                                </p:stCondLst>
                                <p:childTnLst>
                                  <p:par>
                                    <p:cTn id="303" presetID="2" presetClass="entr" presetSubtype="1" fill="hold" nodeType="clickEffect">
                                      <p:stCondLst>
                                        <p:cond delay="0"/>
                                      </p:stCondLst>
                                      <p:childTnLst>
                                        <p:set>
                                          <p:cBhvr>
                                            <p:cTn id="304" dur="1" fill="hold">
                                              <p:stCondLst>
                                                <p:cond delay="0"/>
                                              </p:stCondLst>
                                            </p:cTn>
                                            <p:tgtEl>
                                              <p:spTgt spid="84"/>
                                            </p:tgtEl>
                                            <p:attrNameLst>
                                              <p:attrName>style.visibility</p:attrName>
                                            </p:attrNameLst>
                                          </p:cBhvr>
                                          <p:to>
                                            <p:strVal val="visible"/>
                                          </p:to>
                                        </p:set>
                                        <p:anim calcmode="lin" valueType="num">
                                          <p:cBhvr additive="base">
                                            <p:cTn id="305" dur="500" fill="hold"/>
                                            <p:tgtEl>
                                              <p:spTgt spid="84"/>
                                            </p:tgtEl>
                                            <p:attrNameLst>
                                              <p:attrName>ppt_x</p:attrName>
                                            </p:attrNameLst>
                                          </p:cBhvr>
                                          <p:tavLst>
                                            <p:tav tm="0">
                                              <p:val>
                                                <p:strVal val="#ppt_x"/>
                                              </p:val>
                                            </p:tav>
                                            <p:tav tm="100000">
                                              <p:val>
                                                <p:strVal val="#ppt_x"/>
                                              </p:val>
                                            </p:tav>
                                          </p:tavLst>
                                        </p:anim>
                                        <p:anim calcmode="lin" valueType="num">
                                          <p:cBhvr additive="base">
                                            <p:cTn id="306" dur="5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14" presetClass="entr" presetSubtype="10" fill="hold" grpId="0" nodeType="clickEffect">
                                      <p:stCondLst>
                                        <p:cond delay="0"/>
                                      </p:stCondLst>
                                      <p:childTnLst>
                                        <p:set>
                                          <p:cBhvr>
                                            <p:cTn id="310" dur="1" fill="hold">
                                              <p:stCondLst>
                                                <p:cond delay="0"/>
                                              </p:stCondLst>
                                            </p:cTn>
                                            <p:tgtEl>
                                              <p:spTgt spid="85"/>
                                            </p:tgtEl>
                                            <p:attrNameLst>
                                              <p:attrName>style.visibility</p:attrName>
                                            </p:attrNameLst>
                                          </p:cBhvr>
                                          <p:to>
                                            <p:strVal val="visible"/>
                                          </p:to>
                                        </p:set>
                                        <p:animEffect transition="in" filter="randombar(horizontal)">
                                          <p:cBhvr>
                                            <p:cTn id="311" dur="500"/>
                                            <p:tgtEl>
                                              <p:spTgt spid="85"/>
                                            </p:tgtEl>
                                          </p:cBhvr>
                                        </p:animEffect>
                                      </p:childTnLst>
                                    </p:cTn>
                                  </p:par>
                                  <p:par>
                                    <p:cTn id="312" presetID="1" presetClass="mediacall" presetSubtype="0" fill="hold" nodeType="withEffect">
                                      <p:stCondLst>
                                        <p:cond delay="0"/>
                                      </p:stCondLst>
                                      <p:childTnLst>
                                        <p:cmd type="call" cmd="playFrom(0.0)">
                                          <p:cBhvr>
                                            <p:cTn id="313" dur="1734" fill="hold"/>
                                            <p:tgtEl>
                                              <p:spTgt spid="25"/>
                                            </p:tgtEl>
                                          </p:cBhvr>
                                        </p:cmd>
                                      </p:childTnLst>
                                    </p:cTn>
                                  </p:par>
                                </p:childTnLst>
                              </p:cTn>
                            </p:par>
                          </p:childTnLst>
                        </p:cTn>
                      </p:par>
                      <p:par>
                        <p:cTn id="314" fill="hold">
                          <p:stCondLst>
                            <p:cond delay="indefinite"/>
                          </p:stCondLst>
                          <p:childTnLst>
                            <p:par>
                              <p:cTn id="315" fill="hold">
                                <p:stCondLst>
                                  <p:cond delay="0"/>
                                </p:stCondLst>
                                <p:childTnLst>
                                  <p:par>
                                    <p:cTn id="316" presetID="53" presetClass="exit" presetSubtype="32" fill="hold" nodeType="clickEffect">
                                      <p:stCondLst>
                                        <p:cond delay="0"/>
                                      </p:stCondLst>
                                      <p:childTnLst>
                                        <p:anim calcmode="lin" valueType="num">
                                          <p:cBhvr>
                                            <p:cTn id="317" dur="500"/>
                                            <p:tgtEl>
                                              <p:spTgt spid="84"/>
                                            </p:tgtEl>
                                            <p:attrNameLst>
                                              <p:attrName>ppt_w</p:attrName>
                                            </p:attrNameLst>
                                          </p:cBhvr>
                                          <p:tavLst>
                                            <p:tav tm="0">
                                              <p:val>
                                                <p:strVal val="ppt_w"/>
                                              </p:val>
                                            </p:tav>
                                            <p:tav tm="100000">
                                              <p:val>
                                                <p:fltVal val="0"/>
                                              </p:val>
                                            </p:tav>
                                          </p:tavLst>
                                        </p:anim>
                                        <p:anim calcmode="lin" valueType="num">
                                          <p:cBhvr>
                                            <p:cTn id="318" dur="500"/>
                                            <p:tgtEl>
                                              <p:spTgt spid="84"/>
                                            </p:tgtEl>
                                            <p:attrNameLst>
                                              <p:attrName>ppt_h</p:attrName>
                                            </p:attrNameLst>
                                          </p:cBhvr>
                                          <p:tavLst>
                                            <p:tav tm="0">
                                              <p:val>
                                                <p:strVal val="ppt_h"/>
                                              </p:val>
                                            </p:tav>
                                            <p:tav tm="100000">
                                              <p:val>
                                                <p:fltVal val="0"/>
                                              </p:val>
                                            </p:tav>
                                          </p:tavLst>
                                        </p:anim>
                                        <p:animEffect transition="out" filter="fade">
                                          <p:cBhvr>
                                            <p:cTn id="319" dur="500"/>
                                            <p:tgtEl>
                                              <p:spTgt spid="84"/>
                                            </p:tgtEl>
                                          </p:cBhvr>
                                        </p:animEffect>
                                        <p:set>
                                          <p:cBhvr>
                                            <p:cTn id="320" dur="1" fill="hold">
                                              <p:stCondLst>
                                                <p:cond delay="499"/>
                                              </p:stCondLst>
                                            </p:cTn>
                                            <p:tgtEl>
                                              <p:spTgt spid="84"/>
                                            </p:tgtEl>
                                            <p:attrNameLst>
                                              <p:attrName>style.visibility</p:attrName>
                                            </p:attrNameLst>
                                          </p:cBhvr>
                                          <p:to>
                                            <p:strVal val="hidden"/>
                                          </p:to>
                                        </p:set>
                                      </p:childTnLst>
                                    </p:cTn>
                                  </p:par>
                                  <p:par>
                                    <p:cTn id="321" presetID="53" presetClass="exit" presetSubtype="32" fill="hold" grpId="1" nodeType="withEffect">
                                      <p:stCondLst>
                                        <p:cond delay="0"/>
                                      </p:stCondLst>
                                      <p:childTnLst>
                                        <p:anim calcmode="lin" valueType="num">
                                          <p:cBhvr>
                                            <p:cTn id="322" dur="500"/>
                                            <p:tgtEl>
                                              <p:spTgt spid="85"/>
                                            </p:tgtEl>
                                            <p:attrNameLst>
                                              <p:attrName>ppt_w</p:attrName>
                                            </p:attrNameLst>
                                          </p:cBhvr>
                                          <p:tavLst>
                                            <p:tav tm="0">
                                              <p:val>
                                                <p:strVal val="ppt_w"/>
                                              </p:val>
                                            </p:tav>
                                            <p:tav tm="100000">
                                              <p:val>
                                                <p:fltVal val="0"/>
                                              </p:val>
                                            </p:tav>
                                          </p:tavLst>
                                        </p:anim>
                                        <p:anim calcmode="lin" valueType="num">
                                          <p:cBhvr>
                                            <p:cTn id="323" dur="500"/>
                                            <p:tgtEl>
                                              <p:spTgt spid="85"/>
                                            </p:tgtEl>
                                            <p:attrNameLst>
                                              <p:attrName>ppt_h</p:attrName>
                                            </p:attrNameLst>
                                          </p:cBhvr>
                                          <p:tavLst>
                                            <p:tav tm="0">
                                              <p:val>
                                                <p:strVal val="ppt_h"/>
                                              </p:val>
                                            </p:tav>
                                            <p:tav tm="100000">
                                              <p:val>
                                                <p:fltVal val="0"/>
                                              </p:val>
                                            </p:tav>
                                          </p:tavLst>
                                        </p:anim>
                                        <p:animEffect transition="out" filter="fade">
                                          <p:cBhvr>
                                            <p:cTn id="324" dur="500"/>
                                            <p:tgtEl>
                                              <p:spTgt spid="85"/>
                                            </p:tgtEl>
                                          </p:cBhvr>
                                        </p:animEffect>
                                        <p:set>
                                          <p:cBhvr>
                                            <p:cTn id="325" dur="1" fill="hold">
                                              <p:stCondLst>
                                                <p:cond delay="499"/>
                                              </p:stCondLst>
                                            </p:cTn>
                                            <p:tgtEl>
                                              <p:spTgt spid="85"/>
                                            </p:tgtEl>
                                            <p:attrNameLst>
                                              <p:attrName>style.visibility</p:attrName>
                                            </p:attrNameLst>
                                          </p:cBhvr>
                                          <p:to>
                                            <p:strVal val="hidden"/>
                                          </p:to>
                                        </p:set>
                                      </p:childTnLst>
                                    </p:cTn>
                                  </p:par>
                                  <p:par>
                                    <p:cTn id="326" presetID="53" presetClass="exit" presetSubtype="32" fill="hold" grpId="0" nodeType="withEffect">
                                      <p:stCondLst>
                                        <p:cond delay="0"/>
                                      </p:stCondLst>
                                      <p:childTnLst>
                                        <p:anim calcmode="lin" valueType="num">
                                          <p:cBhvr>
                                            <p:cTn id="327" dur="500"/>
                                            <p:tgtEl>
                                              <p:spTgt spid="96"/>
                                            </p:tgtEl>
                                            <p:attrNameLst>
                                              <p:attrName>ppt_w</p:attrName>
                                            </p:attrNameLst>
                                          </p:cBhvr>
                                          <p:tavLst>
                                            <p:tav tm="0">
                                              <p:val>
                                                <p:strVal val="ppt_w"/>
                                              </p:val>
                                            </p:tav>
                                            <p:tav tm="100000">
                                              <p:val>
                                                <p:fltVal val="0"/>
                                              </p:val>
                                            </p:tav>
                                          </p:tavLst>
                                        </p:anim>
                                        <p:anim calcmode="lin" valueType="num">
                                          <p:cBhvr>
                                            <p:cTn id="328" dur="500"/>
                                            <p:tgtEl>
                                              <p:spTgt spid="96"/>
                                            </p:tgtEl>
                                            <p:attrNameLst>
                                              <p:attrName>ppt_h</p:attrName>
                                            </p:attrNameLst>
                                          </p:cBhvr>
                                          <p:tavLst>
                                            <p:tav tm="0">
                                              <p:val>
                                                <p:strVal val="ppt_h"/>
                                              </p:val>
                                            </p:tav>
                                            <p:tav tm="100000">
                                              <p:val>
                                                <p:fltVal val="0"/>
                                              </p:val>
                                            </p:tav>
                                          </p:tavLst>
                                        </p:anim>
                                        <p:animEffect transition="out" filter="fade">
                                          <p:cBhvr>
                                            <p:cTn id="329" dur="500"/>
                                            <p:tgtEl>
                                              <p:spTgt spid="96"/>
                                            </p:tgtEl>
                                          </p:cBhvr>
                                        </p:animEffect>
                                        <p:set>
                                          <p:cBhvr>
                                            <p:cTn id="330" dur="1" fill="hold">
                                              <p:stCondLst>
                                                <p:cond delay="499"/>
                                              </p:stCondLst>
                                            </p:cTn>
                                            <p:tgtEl>
                                              <p:spTgt spid="96"/>
                                            </p:tgtEl>
                                            <p:attrNameLst>
                                              <p:attrName>style.visibility</p:attrName>
                                            </p:attrNameLst>
                                          </p:cBhvr>
                                          <p:to>
                                            <p:strVal val="hidden"/>
                                          </p:to>
                                        </p:set>
                                      </p:childTnLst>
                                    </p:cTn>
                                  </p:par>
                                  <p:par>
                                    <p:cTn id="331" presetID="53" presetClass="exit" presetSubtype="32" fill="hold" nodeType="withEffect">
                                      <p:stCondLst>
                                        <p:cond delay="0"/>
                                      </p:stCondLst>
                                      <p:childTnLst>
                                        <p:anim calcmode="lin" valueType="num">
                                          <p:cBhvr>
                                            <p:cTn id="332" dur="500"/>
                                            <p:tgtEl>
                                              <p:spTgt spid="1044"/>
                                            </p:tgtEl>
                                            <p:attrNameLst>
                                              <p:attrName>ppt_w</p:attrName>
                                            </p:attrNameLst>
                                          </p:cBhvr>
                                          <p:tavLst>
                                            <p:tav tm="0">
                                              <p:val>
                                                <p:strVal val="ppt_w"/>
                                              </p:val>
                                            </p:tav>
                                            <p:tav tm="100000">
                                              <p:val>
                                                <p:fltVal val="0"/>
                                              </p:val>
                                            </p:tav>
                                          </p:tavLst>
                                        </p:anim>
                                        <p:anim calcmode="lin" valueType="num">
                                          <p:cBhvr>
                                            <p:cTn id="333" dur="500"/>
                                            <p:tgtEl>
                                              <p:spTgt spid="1044"/>
                                            </p:tgtEl>
                                            <p:attrNameLst>
                                              <p:attrName>ppt_h</p:attrName>
                                            </p:attrNameLst>
                                          </p:cBhvr>
                                          <p:tavLst>
                                            <p:tav tm="0">
                                              <p:val>
                                                <p:strVal val="ppt_h"/>
                                              </p:val>
                                            </p:tav>
                                            <p:tav tm="100000">
                                              <p:val>
                                                <p:fltVal val="0"/>
                                              </p:val>
                                            </p:tav>
                                          </p:tavLst>
                                        </p:anim>
                                        <p:animEffect transition="out" filter="fade">
                                          <p:cBhvr>
                                            <p:cTn id="334" dur="500"/>
                                            <p:tgtEl>
                                              <p:spTgt spid="1044"/>
                                            </p:tgtEl>
                                          </p:cBhvr>
                                        </p:animEffect>
                                        <p:set>
                                          <p:cBhvr>
                                            <p:cTn id="335"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96"/>
                      </p:tgtEl>
                    </p:cond>
                  </p:nextCondLst>
                </p:seq>
                <p:audio>
                  <p:cMediaNode vol="80000">
                    <p:cTn id="336" fill="hold" display="0">
                      <p:stCondLst>
                        <p:cond delay="indefinite"/>
                      </p:stCondLst>
                      <p:endCondLst>
                        <p:cond evt="onStopAudio" delay="0">
                          <p:tgtEl>
                            <p:sldTgt/>
                          </p:tgtEl>
                        </p:cond>
                      </p:endCondLst>
                    </p:cTn>
                    <p:tgtEl>
                      <p:spTgt spid="25"/>
                    </p:tgtEl>
                  </p:cMediaNode>
                </p:audio>
              </p:childTnLst>
            </p:cTn>
          </p:par>
        </p:tnLst>
        <p:bldLst>
          <p:bldP spid="15" grpId="0" animBg="1"/>
          <p:bldP spid="15" grpId="1" animBg="1"/>
          <p:bldP spid="27" grpId="0" animBg="1"/>
          <p:bldP spid="27" grpId="1" animBg="1"/>
          <p:bldP spid="28" grpId="0" animBg="1"/>
          <p:bldP spid="28" grpId="1" animBg="1"/>
          <p:bldP spid="33" grpId="0" animBg="1"/>
          <p:bldP spid="33" grpId="1" animBg="1"/>
          <p:bldP spid="43" grpId="0" animBg="1"/>
          <p:bldP spid="43" grpId="1" animBg="1"/>
          <p:bldP spid="46" grpId="0" animBg="1"/>
          <p:bldP spid="46" grpId="1" animBg="1"/>
          <p:bldP spid="52" grpId="0" animBg="1"/>
          <p:bldP spid="52" grpId="1" animBg="1"/>
          <p:bldP spid="59" grpId="0" animBg="1"/>
          <p:bldP spid="59" grpId="1" animBg="1"/>
          <p:bldP spid="57" grpId="0" animBg="1"/>
          <p:bldP spid="57" grpId="1" animBg="1"/>
          <p:bldP spid="69" grpId="0" animBg="1"/>
          <p:bldP spid="69" grpId="1" animBg="1"/>
          <p:bldP spid="75" grpId="0" animBg="1"/>
          <p:bldP spid="75" grpId="1" animBg="1"/>
          <p:bldP spid="85" grpId="0" animBg="1"/>
          <p:bldP spid="85" grpId="1" animBg="1"/>
          <p:bldP spid="23" grpId="0" animBg="1"/>
          <p:bldP spid="92" grpId="0" animBg="1"/>
          <p:bldP spid="93" grpId="0" animBg="1"/>
          <p:bldP spid="94" grpId="0" animBg="1"/>
          <p:bldP spid="95" grpId="0" animBg="1"/>
          <p:bldP spid="96" grpId="0" animBg="1"/>
          <p:bldP spid="97" grpId="0" animBg="1"/>
          <p:bldP spid="9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E08BB4-A3C9-4629-BD23-823516DBF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FC9A844E-AEAA-4DDA-BA22-67BDD4988900}"/>
                  </a:ext>
                </a:extLst>
              </p:cNvPr>
              <p:cNvSpPr/>
              <p:nvPr/>
            </p:nvSpPr>
            <p:spPr>
              <a:xfrm>
                <a:off x="1382233" y="1723910"/>
                <a:ext cx="2475392" cy="722943"/>
              </a:xfrm>
              <a:prstGeom prst="roundRect">
                <a:avLst/>
              </a:prstGeom>
              <a:solidFill>
                <a:schemeClr val="accent2">
                  <a:lumMod val="20000"/>
                  <a:lumOff val="80000"/>
                </a:schemeClr>
              </a:solidFill>
              <a:ln w="28575">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smtClean="0">
                          <a:solidFill>
                            <a:schemeClr val="accent2">
                              <a:lumMod val="75000"/>
                            </a:schemeClr>
                          </a:solidFill>
                          <a:effectLst/>
                          <a:latin typeface="Cambria Math" panose="02040503050406030204" pitchFamily="18" charset="0"/>
                        </a:rPr>
                        <m:t>𝟔𝟓</m:t>
                      </m:r>
                      <m:r>
                        <a:rPr lang="en-US" sz="3200" b="1" smtClean="0">
                          <a:solidFill>
                            <a:schemeClr val="accent2">
                              <a:lumMod val="75000"/>
                            </a:schemeClr>
                          </a:solidFill>
                          <a:effectLst/>
                          <a:latin typeface="Cambria Math" panose="02040503050406030204" pitchFamily="18" charset="0"/>
                        </a:rPr>
                        <m:t> </m:t>
                      </m:r>
                      <m:r>
                        <a:rPr lang="en-US" sz="3200" b="1" smtClean="0">
                          <a:solidFill>
                            <a:schemeClr val="accent2">
                              <a:lumMod val="75000"/>
                            </a:schemeClr>
                          </a:solidFill>
                          <a:effectLst/>
                          <a:latin typeface="Cambria Math" panose="02040503050406030204" pitchFamily="18" charset="0"/>
                        </a:rPr>
                        <m:t>𝟎𝟎𝟎</m:t>
                      </m:r>
                      <m:sSup>
                        <m:sSupPr>
                          <m:ctrlPr>
                            <a:rPr lang="en-US" sz="3200" b="1" i="1">
                              <a:solidFill>
                                <a:schemeClr val="accent2">
                                  <a:lumMod val="75000"/>
                                </a:schemeClr>
                              </a:solidFill>
                              <a:effectLst/>
                              <a:latin typeface="Cambria Math" panose="02040503050406030204" pitchFamily="18" charset="0"/>
                            </a:rPr>
                          </m:ctrlPr>
                        </m:sSupPr>
                        <m:e>
                          <m:r>
                            <a:rPr lang="en-US" sz="3200" b="1" i="0" smtClean="0">
                              <a:solidFill>
                                <a:schemeClr val="accent2">
                                  <a:lumMod val="75000"/>
                                </a:schemeClr>
                              </a:solidFill>
                              <a:effectLst/>
                              <a:latin typeface="Cambria Math" panose="02040503050406030204" pitchFamily="18" charset="0"/>
                            </a:rPr>
                            <m:t> </m:t>
                          </m:r>
                          <m:r>
                            <a:rPr lang="en-US" sz="3200" b="1">
                              <a:solidFill>
                                <a:schemeClr val="accent2">
                                  <a:lumMod val="75000"/>
                                </a:schemeClr>
                              </a:solidFill>
                              <a:effectLst/>
                              <a:latin typeface="Cambria Math" panose="02040503050406030204" pitchFamily="18" charset="0"/>
                            </a:rPr>
                            <m:t>𝐦</m:t>
                          </m:r>
                        </m:e>
                        <m:sup>
                          <m:r>
                            <a:rPr lang="en-US" sz="3200" b="1">
                              <a:solidFill>
                                <a:schemeClr val="accent2">
                                  <a:lumMod val="75000"/>
                                </a:schemeClr>
                              </a:solidFill>
                              <a:effectLst/>
                              <a:latin typeface="Cambria Math" panose="02040503050406030204" pitchFamily="18" charset="0"/>
                            </a:rPr>
                            <m:t>𝟐</m:t>
                          </m:r>
                        </m:sup>
                      </m:sSup>
                    </m:oMath>
                  </m:oMathPara>
                </a14:m>
                <a:endParaRPr lang="en-US" sz="3200" b="1" dirty="0">
                  <a:solidFill>
                    <a:schemeClr val="accent2">
                      <a:lumMod val="75000"/>
                    </a:schemeClr>
                  </a:solidFill>
                  <a:effectLst/>
                </a:endParaRPr>
              </a:p>
            </p:txBody>
          </p:sp>
        </mc:Choice>
        <mc:Fallback xmlns="">
          <p:sp>
            <p:nvSpPr>
              <p:cNvPr id="8" name="Rectangle: Rounded Corners 7">
                <a:extLst>
                  <a:ext uri="{FF2B5EF4-FFF2-40B4-BE49-F238E27FC236}">
                    <a16:creationId xmlns:a16="http://schemas.microsoft.com/office/drawing/2014/main" id="{FC9A844E-AEAA-4DDA-BA22-67BDD4988900}"/>
                  </a:ext>
                </a:extLst>
              </p:cNvPr>
              <p:cNvSpPr>
                <a:spLocks noRot="1" noChangeAspect="1" noMove="1" noResize="1" noEditPoints="1" noAdjustHandles="1" noChangeArrowheads="1" noChangeShapeType="1" noTextEdit="1"/>
              </p:cNvSpPr>
              <p:nvPr/>
            </p:nvSpPr>
            <p:spPr>
              <a:xfrm>
                <a:off x="1382233" y="1723910"/>
                <a:ext cx="2475392" cy="722943"/>
              </a:xfrm>
              <a:prstGeom prst="roundRect">
                <a:avLst/>
              </a:prstGeom>
              <a:blipFill>
                <a:blip r:embed="rId3"/>
                <a:stretch>
                  <a:fillRect/>
                </a:stretch>
              </a:blipFill>
              <a:ln w="28575">
                <a:solidFill>
                  <a:schemeClr val="accent2">
                    <a:lumMod val="75000"/>
                  </a:schemeClr>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D0E499AB-03E7-486F-876B-8164D127AD6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9927" r="91404">
                        <a14:foregroundMark x1="18160" y1="52826" x2="18160" y2="52826"/>
                        <a14:foregroundMark x1="17797" y1="52391" x2="17797" y2="52391"/>
                        <a14:foregroundMark x1="17554" y1="52826" x2="17554" y2="52826"/>
                        <a14:foregroundMark x1="91404" y1="72174" x2="91404" y2="72174"/>
                        <a14:foregroundMark x1="22639" y1="58043" x2="22639" y2="58043"/>
                        <a14:foregroundMark x1="81356" y1="58913" x2="80630" y2="53696"/>
                        <a14:foregroundMark x1="79458" y1="50870" x2="79782" y2="58043"/>
                        <a14:foregroundMark x1="79419" y1="50000" x2="79458" y2="50870"/>
                        <a14:foregroundMark x1="79782" y1="48043" x2="79419" y2="50217"/>
                        <a14:foregroundMark x1="51332" y1="63478" x2="51332" y2="63478"/>
                        <a14:foregroundMark x1="50847" y1="62609" x2="50847" y2="62609"/>
                        <a14:foregroundMark x1="50000" y1="62826" x2="50000" y2="62826"/>
                        <a14:foregroundMark x1="70097" y1="62826" x2="70097" y2="62826"/>
                        <a14:foregroundMark x1="72034" y1="64348" x2="72034" y2="64348"/>
                        <a14:foregroundMark x1="68160" y1="63043" x2="68160" y2="63043"/>
                        <a14:foregroundMark x1="76271" y1="60000" x2="76271" y2="60000"/>
                        <a14:foregroundMark x1="52663" y1="53696" x2="52663" y2="53696"/>
                        <a14:foregroundMark x1="52421" y1="55435" x2="52421" y2="55435"/>
                        <a14:foregroundMark x1="52542" y1="57391" x2="52542" y2="57391"/>
                        <a14:foregroundMark x1="52785" y1="53478" x2="52785" y2="53478"/>
                        <a14:foregroundMark x1="52785" y1="53261" x2="52785" y2="53261"/>
                        <a14:foregroundMark x1="52785" y1="53043" x2="52785" y2="53043"/>
                        <a14:foregroundMark x1="52542" y1="53261" x2="52542" y2="53261"/>
                        <a14:foregroundMark x1="40436" y1="54565" x2="40557" y2="55870"/>
                        <a14:foregroundMark x1="40920" y1="53261" x2="40194" y2="57391"/>
                        <a14:foregroundMark x1="40315" y1="54348" x2="39346" y2="56739"/>
                        <a14:foregroundMark x1="40315" y1="56522" x2="38983" y2="58478"/>
                        <a14:foregroundMark x1="81598" y1="51087" x2="81598" y2="51087"/>
                        <a14:backgroundMark x1="39346" y1="45870" x2="39346" y2="45870"/>
                        <a14:backgroundMark x1="38499" y1="61304" x2="38499" y2="61304"/>
                        <a14:backgroundMark x1="24092" y1="33913" x2="24092" y2="33913"/>
                        <a14:backgroundMark x1="39952" y1="30435" x2="39952" y2="30435"/>
                        <a14:backgroundMark x1="38136" y1="61304" x2="38136" y2="61304"/>
                        <a14:backgroundMark x1="27240" y1="60435" x2="27240" y2="60435"/>
                        <a14:backgroundMark x1="27845" y1="61739" x2="27845" y2="61739"/>
                        <a14:backgroundMark x1="64044" y1="45000" x2="64044" y2="45000"/>
                        <a14:backgroundMark x1="58959" y1="45000" x2="58959" y2="45000"/>
                        <a14:backgroundMark x1="63559" y1="45000" x2="63559" y2="45000"/>
                        <a14:backgroundMark x1="59685" y1="44783" x2="59685" y2="44783"/>
                        <a14:backgroundMark x1="63438" y1="44783" x2="63438" y2="44783"/>
                        <a14:backgroundMark x1="80145" y1="58261" x2="80145" y2="58261"/>
                        <a14:backgroundMark x1="81114" y1="63913" x2="81114" y2="63913"/>
                        <a14:backgroundMark x1="17676" y1="52391" x2="17676" y2="52391"/>
                        <a14:backgroundMark x1="23123" y1="40870" x2="23123" y2="40870"/>
                        <a14:backgroundMark x1="22397" y1="47174" x2="22397" y2="47174"/>
                        <a14:backgroundMark x1="22276" y1="45000" x2="22639" y2="48913"/>
                        <a14:backgroundMark x1="24455" y1="47391" x2="24455" y2="47391"/>
                        <a14:backgroundMark x1="69128" y1="59130" x2="69128" y2="59130"/>
                        <a14:backgroundMark x1="75545" y1="61522" x2="75545" y2="61522"/>
                        <a14:backgroundMark x1="70339" y1="59130" x2="70339" y2="59130"/>
                        <a14:backgroundMark x1="81840" y1="51087" x2="81840" y2="51087"/>
                        <a14:backgroundMark x1="81719" y1="51957" x2="81719" y2="51957"/>
                        <a14:backgroundMark x1="52179" y1="61739" x2="52179" y2="61739"/>
                        <a14:backgroundMark x1="39346" y1="46304" x2="39346" y2="46304"/>
                        <a14:backgroundMark x1="38015" y1="61304" x2="38015" y2="61304"/>
                        <a14:backgroundMark x1="17191" y1="11957" x2="14891" y2="18913"/>
                        <a14:backgroundMark x1="14891" y1="18913" x2="14891" y2="18913"/>
                        <a14:backgroundMark x1="15254" y1="12609" x2="18765" y2="17609"/>
                        <a14:backgroundMark x1="81598" y1="50870" x2="81598" y2="50870"/>
                        <a14:backgroundMark x1="81719" y1="51739" x2="81719" y2="51739"/>
                        <a14:backgroundMark x1="79903" y1="47391" x2="79903" y2="47391"/>
                        <a14:backgroundMark x1="79661" y1="47826" x2="79661" y2="47826"/>
                        <a14:backgroundMark x1="79903" y1="47609" x2="79903" y2="47609"/>
                      </a14:backgroundRemoval>
                    </a14:imgEffect>
                  </a14:imgLayer>
                </a14:imgProps>
              </a:ext>
              <a:ext uri="{28A0092B-C50C-407E-A947-70E740481C1C}">
                <a14:useLocalDpi xmlns:a14="http://schemas.microsoft.com/office/drawing/2010/main" val="0"/>
              </a:ext>
            </a:extLst>
          </a:blip>
          <a:srcRect l="9141" t="17139" r="5571" b="21556"/>
          <a:stretch/>
        </p:blipFill>
        <p:spPr>
          <a:xfrm>
            <a:off x="319851" y="3970793"/>
            <a:ext cx="7383402" cy="2955574"/>
          </a:xfrm>
          <a:prstGeom prst="rect">
            <a:avLst/>
          </a:prstGeom>
        </p:spPr>
      </p:pic>
      <p:grpSp>
        <p:nvGrpSpPr>
          <p:cNvPr id="14" name="Group 13">
            <a:extLst>
              <a:ext uri="{FF2B5EF4-FFF2-40B4-BE49-F238E27FC236}">
                <a16:creationId xmlns:a16="http://schemas.microsoft.com/office/drawing/2014/main" id="{590DBACA-931A-4AAC-AA96-181ED46670D9}"/>
              </a:ext>
            </a:extLst>
          </p:cNvPr>
          <p:cNvGrpSpPr/>
          <p:nvPr/>
        </p:nvGrpSpPr>
        <p:grpSpPr>
          <a:xfrm>
            <a:off x="2564563" y="53122"/>
            <a:ext cx="7062874" cy="1425287"/>
            <a:chOff x="2297372" y="261040"/>
            <a:chExt cx="7436150" cy="1497692"/>
          </a:xfrm>
        </p:grpSpPr>
        <p:sp>
          <p:nvSpPr>
            <p:cNvPr id="16" name="Rectangle: Rounded Corners 15">
              <a:extLst>
                <a:ext uri="{FF2B5EF4-FFF2-40B4-BE49-F238E27FC236}">
                  <a16:creationId xmlns:a16="http://schemas.microsoft.com/office/drawing/2014/main" id="{B0DBBEA4-CBBA-49FD-9AF9-77BFAD39F383}"/>
                </a:ext>
              </a:extLst>
            </p:cNvPr>
            <p:cNvSpPr/>
            <p:nvPr/>
          </p:nvSpPr>
          <p:spPr>
            <a:xfrm>
              <a:off x="2431969" y="261040"/>
              <a:ext cx="7301553" cy="1378424"/>
            </a:xfrm>
            <a:prstGeom prst="roundRect">
              <a:avLst/>
            </a:prstGeom>
            <a:pattFill prst="ltUpDiag">
              <a:fgClr>
                <a:srgbClr val="FBA095"/>
              </a:fgClr>
              <a:bgClr>
                <a:schemeClr val="bg1"/>
              </a:bgClr>
            </a:pattFill>
            <a:ln w="28575">
              <a:solidFill>
                <a:srgbClr val="FB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6C9A728B-5BD2-4888-ABC4-C695CCA41663}"/>
                </a:ext>
              </a:extLst>
            </p:cNvPr>
            <p:cNvSpPr/>
            <p:nvPr/>
          </p:nvSpPr>
          <p:spPr>
            <a:xfrm>
              <a:off x="2297372" y="380308"/>
              <a:ext cx="7301553" cy="1378424"/>
            </a:xfrm>
            <a:prstGeom prst="roundRect">
              <a:avLst/>
            </a:prstGeom>
            <a:solidFill>
              <a:srgbClr val="FDEDEF"/>
            </a:solidFill>
            <a:ln w="28575">
              <a:solidFill>
                <a:srgbClr val="FBA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612BB74-1AE4-428F-9BC8-B175A1AE56CA}"/>
                </a:ext>
              </a:extLst>
            </p:cNvPr>
            <p:cNvSpPr txBox="1"/>
            <p:nvPr/>
          </p:nvSpPr>
          <p:spPr>
            <a:xfrm>
              <a:off x="2617348" y="515370"/>
              <a:ext cx="6707771" cy="1077218"/>
            </a:xfrm>
            <a:prstGeom prst="rect">
              <a:avLst/>
            </a:prstGeom>
            <a:noFill/>
          </p:spPr>
          <p:txBody>
            <a:bodyPr wrap="square" rtlCol="0">
              <a:spAutoFit/>
            </a:bodyPr>
            <a:lstStyle/>
            <a:p>
              <a:r>
                <a:rPr lang="en-US" sz="3200" dirty="0" err="1">
                  <a:solidFill>
                    <a:srgbClr val="EA5B6E"/>
                  </a:solidFill>
                  <a:latin typeface="#9Slide07 Baloo Tamma" panose="03080902040302020200" pitchFamily="66" charset="0"/>
                  <a:cs typeface="#9Slide07 Baloo Tamma" panose="03080902040302020200" pitchFamily="66" charset="0"/>
                </a:rPr>
                <a:t>Bài</a:t>
              </a:r>
              <a:r>
                <a:rPr lang="en-US" sz="3200" dirty="0">
                  <a:solidFill>
                    <a:srgbClr val="EA5B6E"/>
                  </a:solidFill>
                  <a:latin typeface="#9Slide07 Baloo Tamma" panose="03080902040302020200" pitchFamily="66" charset="0"/>
                  <a:cs typeface="#9Slide07 Baloo Tamma" panose="03080902040302020200" pitchFamily="66" charset="0"/>
                </a:rPr>
                <a:t> 3. </a:t>
              </a:r>
              <a:r>
                <a:rPr lang="en-US" sz="3200" dirty="0" err="1">
                  <a:solidFill>
                    <a:srgbClr val="EA5B6E"/>
                  </a:solidFill>
                  <a:latin typeface="#9Slide07 Baloo Tamma" panose="03080902040302020200" pitchFamily="66" charset="0"/>
                  <a:cs typeface="#9Slide07 Baloo Tamma" panose="03080902040302020200" pitchFamily="66" charset="0"/>
                </a:rPr>
                <a:t>Viết</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số</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đo</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sau</a:t>
              </a:r>
              <a:r>
                <a:rPr lang="en-US" sz="3200" dirty="0">
                  <a:solidFill>
                    <a:srgbClr val="EA5B6E"/>
                  </a:solidFill>
                  <a:latin typeface="#9Slide07 Baloo Tamma" panose="03080902040302020200" pitchFamily="66" charset="0"/>
                  <a:cs typeface="#9Slide07 Baloo Tamma" panose="03080902040302020200" pitchFamily="66" charset="0"/>
                </a:rPr>
                <a:t> d</a:t>
              </a:r>
              <a:r>
                <a:rPr lang="vi-VN" sz="3200" dirty="0">
                  <a:solidFill>
                    <a:srgbClr val="EA5B6E"/>
                  </a:solidFill>
                  <a:latin typeface="#9Slide07 Baloo Tamma" panose="03080902040302020200" pitchFamily="66" charset="0"/>
                  <a:cs typeface="#9Slide07 Baloo Tamma" panose="03080902040302020200" pitchFamily="66" charset="0"/>
                </a:rPr>
                <a:t>ư</a:t>
              </a:r>
              <a:r>
                <a:rPr lang="en-US" sz="3200" dirty="0" err="1">
                  <a:solidFill>
                    <a:srgbClr val="EA5B6E"/>
                  </a:solidFill>
                  <a:latin typeface="#9Slide07 Baloo Tamma" panose="03080902040302020200" pitchFamily="66" charset="0"/>
                  <a:cs typeface="#9Slide07 Baloo Tamma" panose="03080902040302020200" pitchFamily="66" charset="0"/>
                </a:rPr>
                <a:t>ới</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dạng</a:t>
              </a:r>
              <a:r>
                <a:rPr lang="en-US" sz="3200" dirty="0">
                  <a:solidFill>
                    <a:srgbClr val="EA5B6E"/>
                  </a:solidFill>
                  <a:latin typeface="#9Slide07 Baloo Tamma" panose="03080902040302020200" pitchFamily="66" charset="0"/>
                  <a:cs typeface="#9Slide07 Baloo Tamma" panose="03080902040302020200" pitchFamily="66" charset="0"/>
                </a:rPr>
                <a:t> </a:t>
              </a:r>
            </a:p>
            <a:p>
              <a:pPr algn="ctr"/>
              <a:r>
                <a:rPr lang="en-US" sz="3200" dirty="0" err="1">
                  <a:solidFill>
                    <a:srgbClr val="EA5B6E"/>
                  </a:solidFill>
                  <a:latin typeface="#9Slide07 Baloo Tamma" panose="03080902040302020200" pitchFamily="66" charset="0"/>
                  <a:cs typeface="#9Slide07 Baloo Tamma" panose="03080902040302020200" pitchFamily="66" charset="0"/>
                </a:rPr>
                <a:t>số</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đo</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có</a:t>
              </a:r>
              <a:r>
                <a:rPr lang="en-US" sz="3200" dirty="0">
                  <a:solidFill>
                    <a:srgbClr val="EA5B6E"/>
                  </a:solidFill>
                  <a:latin typeface="#9Slide07 Baloo Tamma" panose="03080902040302020200" pitchFamily="66" charset="0"/>
                  <a:cs typeface="#9Slide07 Baloo Tamma" panose="03080902040302020200" pitchFamily="66" charset="0"/>
                </a:rPr>
                <a:t> đ</a:t>
              </a:r>
              <a:r>
                <a:rPr lang="vi-VN" sz="3200" dirty="0">
                  <a:solidFill>
                    <a:srgbClr val="EA5B6E"/>
                  </a:solidFill>
                  <a:latin typeface="#9Slide07 Baloo Tamma" panose="03080902040302020200" pitchFamily="66" charset="0"/>
                  <a:cs typeface="#9Slide07 Baloo Tamma" panose="03080902040302020200" pitchFamily="66" charset="0"/>
                </a:rPr>
                <a:t>ơ</a:t>
              </a:r>
              <a:r>
                <a:rPr lang="en-US" sz="3200" dirty="0">
                  <a:solidFill>
                    <a:srgbClr val="EA5B6E"/>
                  </a:solidFill>
                  <a:latin typeface="#9Slide07 Baloo Tamma" panose="03080902040302020200" pitchFamily="66" charset="0"/>
                  <a:cs typeface="#9Slide07 Baloo Tamma" panose="03080902040302020200" pitchFamily="66" charset="0"/>
                </a:rPr>
                <a:t>n </a:t>
              </a:r>
              <a:r>
                <a:rPr lang="en-US" sz="3200" dirty="0" err="1">
                  <a:solidFill>
                    <a:srgbClr val="EA5B6E"/>
                  </a:solidFill>
                  <a:latin typeface="#9Slide07 Baloo Tamma" panose="03080902040302020200" pitchFamily="66" charset="0"/>
                  <a:cs typeface="#9Slide07 Baloo Tamma" panose="03080902040302020200" pitchFamily="66" charset="0"/>
                </a:rPr>
                <a:t>vị</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là</a:t>
              </a:r>
              <a:r>
                <a:rPr lang="en-US" sz="3200" dirty="0">
                  <a:solidFill>
                    <a:srgbClr val="EA5B6E"/>
                  </a:solidFill>
                  <a:latin typeface="#9Slide07 Baloo Tamma" panose="03080902040302020200" pitchFamily="66" charset="0"/>
                  <a:cs typeface="#9Slide07 Baloo Tamma" panose="03080902040302020200" pitchFamily="66" charset="0"/>
                </a:rPr>
                <a:t> </a:t>
              </a:r>
              <a:r>
                <a:rPr lang="en-US" sz="3200" dirty="0" err="1">
                  <a:solidFill>
                    <a:srgbClr val="EA5B6E"/>
                  </a:solidFill>
                  <a:latin typeface="#9Slide07 Baloo Tamma" panose="03080902040302020200" pitchFamily="66" charset="0"/>
                  <a:cs typeface="#9Slide07 Baloo Tamma" panose="03080902040302020200" pitchFamily="66" charset="0"/>
                </a:rPr>
                <a:t>héc</a:t>
              </a:r>
              <a:r>
                <a:rPr lang="en-US" sz="3200" dirty="0">
                  <a:solidFill>
                    <a:srgbClr val="EA5B6E"/>
                  </a:solidFill>
                  <a:latin typeface="#9Slide07 Baloo Tamma" panose="03080902040302020200" pitchFamily="66" charset="0"/>
                  <a:cs typeface="#9Slide07 Baloo Tamma" panose="03080902040302020200" pitchFamily="66" charset="0"/>
                </a:rPr>
                <a:t>-ta:</a:t>
              </a:r>
            </a:p>
          </p:txBody>
        </p:sp>
      </p:grpSp>
      <mc:AlternateContent xmlns:mc="http://schemas.openxmlformats.org/markup-compatibility/2006" xmlns:a14="http://schemas.microsoft.com/office/drawing/2010/main">
        <mc:Choice Requires="a14">
          <p:sp>
            <p:nvSpPr>
              <p:cNvPr id="23" name="Rectangle: Rounded Corners 22">
                <a:extLst>
                  <a:ext uri="{FF2B5EF4-FFF2-40B4-BE49-F238E27FC236}">
                    <a16:creationId xmlns:a16="http://schemas.microsoft.com/office/drawing/2014/main" id="{0670991B-E895-435C-BFC3-54E95CB90DD1}"/>
                  </a:ext>
                </a:extLst>
              </p:cNvPr>
              <p:cNvSpPr/>
              <p:nvPr/>
            </p:nvSpPr>
            <p:spPr>
              <a:xfrm>
                <a:off x="1383707" y="2689581"/>
                <a:ext cx="2475392" cy="722943"/>
              </a:xfrm>
              <a:prstGeom prst="roundRect">
                <a:avLst/>
              </a:prstGeom>
              <a:solidFill>
                <a:srgbClr val="F3E3FD"/>
              </a:solidFill>
              <a:ln w="28575">
                <a:solidFill>
                  <a:srgbClr val="AA39EF"/>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rgbClr val="AA39EF"/>
                          </a:solidFill>
                          <a:effectLst/>
                          <a:latin typeface="Cambria Math" panose="02040503050406030204" pitchFamily="18" charset="0"/>
                        </a:rPr>
                        <m:t>𝟔</m:t>
                      </m:r>
                      <m:r>
                        <a:rPr lang="en-US" sz="3200" b="1" i="0" smtClean="0">
                          <a:solidFill>
                            <a:srgbClr val="AA39EF"/>
                          </a:solidFill>
                          <a:effectLst/>
                          <a:latin typeface="Cambria Math" panose="02040503050406030204" pitchFamily="18" charset="0"/>
                        </a:rPr>
                        <m:t> </m:t>
                      </m:r>
                      <m:r>
                        <a:rPr lang="en-US" sz="3200" b="1" i="0" smtClean="0">
                          <a:solidFill>
                            <a:srgbClr val="AA39EF"/>
                          </a:solidFill>
                          <a:effectLst/>
                          <a:latin typeface="Cambria Math" panose="02040503050406030204" pitchFamily="18" charset="0"/>
                        </a:rPr>
                        <m:t>𝐤</m:t>
                      </m:r>
                      <m:sSup>
                        <m:sSupPr>
                          <m:ctrlPr>
                            <a:rPr lang="en-US" sz="3200" b="1" i="1">
                              <a:solidFill>
                                <a:srgbClr val="AA39EF"/>
                              </a:solidFill>
                              <a:effectLst/>
                              <a:latin typeface="Cambria Math" panose="02040503050406030204" pitchFamily="18" charset="0"/>
                            </a:rPr>
                          </m:ctrlPr>
                        </m:sSupPr>
                        <m:e>
                          <m:r>
                            <a:rPr lang="en-US" sz="3200" b="1">
                              <a:solidFill>
                                <a:srgbClr val="AA39EF"/>
                              </a:solidFill>
                              <a:effectLst/>
                              <a:latin typeface="Cambria Math" panose="02040503050406030204" pitchFamily="18" charset="0"/>
                            </a:rPr>
                            <m:t>𝐦</m:t>
                          </m:r>
                        </m:e>
                        <m:sup>
                          <m:r>
                            <a:rPr lang="en-US" sz="3200" b="1">
                              <a:solidFill>
                                <a:srgbClr val="AA39EF"/>
                              </a:solidFill>
                              <a:effectLst/>
                              <a:latin typeface="Cambria Math" panose="02040503050406030204" pitchFamily="18" charset="0"/>
                            </a:rPr>
                            <m:t>𝟐</m:t>
                          </m:r>
                        </m:sup>
                      </m:sSup>
                    </m:oMath>
                  </m:oMathPara>
                </a14:m>
                <a:endParaRPr lang="en-US" sz="3200" b="1" dirty="0">
                  <a:solidFill>
                    <a:srgbClr val="AA39EF"/>
                  </a:solidFill>
                  <a:effectLst/>
                </a:endParaRPr>
              </a:p>
            </p:txBody>
          </p:sp>
        </mc:Choice>
        <mc:Fallback xmlns="">
          <p:sp>
            <p:nvSpPr>
              <p:cNvPr id="23" name="Rectangle: Rounded Corners 22">
                <a:extLst>
                  <a:ext uri="{FF2B5EF4-FFF2-40B4-BE49-F238E27FC236}">
                    <a16:creationId xmlns:a16="http://schemas.microsoft.com/office/drawing/2014/main" id="{0670991B-E895-435C-BFC3-54E95CB90DD1}"/>
                  </a:ext>
                </a:extLst>
              </p:cNvPr>
              <p:cNvSpPr>
                <a:spLocks noRot="1" noChangeAspect="1" noMove="1" noResize="1" noEditPoints="1" noAdjustHandles="1" noChangeArrowheads="1" noChangeShapeType="1" noTextEdit="1"/>
              </p:cNvSpPr>
              <p:nvPr/>
            </p:nvSpPr>
            <p:spPr>
              <a:xfrm>
                <a:off x="1383707" y="2689581"/>
                <a:ext cx="2475392" cy="722943"/>
              </a:xfrm>
              <a:prstGeom prst="roundRect">
                <a:avLst/>
              </a:prstGeom>
              <a:blipFill>
                <a:blip r:embed="rId6"/>
                <a:stretch>
                  <a:fillRect/>
                </a:stretch>
              </a:blipFill>
              <a:ln w="28575">
                <a:solidFill>
                  <a:srgbClr val="AA39E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Rounded Corners 23">
                <a:extLst>
                  <a:ext uri="{FF2B5EF4-FFF2-40B4-BE49-F238E27FC236}">
                    <a16:creationId xmlns:a16="http://schemas.microsoft.com/office/drawing/2014/main" id="{8E108C3A-3E0B-49D0-9490-E521820C53C8}"/>
                  </a:ext>
                </a:extLst>
              </p:cNvPr>
              <p:cNvSpPr/>
              <p:nvPr/>
            </p:nvSpPr>
            <p:spPr>
              <a:xfrm>
                <a:off x="5227861" y="1723910"/>
                <a:ext cx="2475392" cy="722943"/>
              </a:xfrm>
              <a:prstGeom prst="roundRect">
                <a:avLst/>
              </a:prstGeom>
              <a:solidFill>
                <a:schemeClr val="accent4">
                  <a:lumMod val="20000"/>
                  <a:lumOff val="80000"/>
                </a:schemeClr>
              </a:solidFill>
              <a:ln w="28575">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solidFill>
                      <a:schemeClr val="accent4">
                        <a:lumMod val="75000"/>
                      </a:schemeClr>
                    </a:solidFill>
                    <a:effectLst/>
                  </a:rPr>
                  <a:t>864</a:t>
                </a:r>
                <a14:m>
                  <m:oMath xmlns:m="http://schemas.openxmlformats.org/officeDocument/2006/math">
                    <m:r>
                      <a:rPr lang="en-US" sz="3200" b="1" smtClean="0">
                        <a:solidFill>
                          <a:schemeClr val="accent4">
                            <a:lumMod val="75000"/>
                          </a:schemeClr>
                        </a:solidFill>
                        <a:effectLst/>
                        <a:latin typeface="Cambria Math" panose="02040503050406030204" pitchFamily="18" charset="0"/>
                      </a:rPr>
                      <m:t> </m:t>
                    </m:r>
                    <m:r>
                      <a:rPr lang="en-US" sz="3200" b="1" smtClean="0">
                        <a:solidFill>
                          <a:schemeClr val="accent4">
                            <a:lumMod val="75000"/>
                          </a:schemeClr>
                        </a:solidFill>
                        <a:effectLst/>
                        <a:latin typeface="Cambria Math" panose="02040503050406030204" pitchFamily="18" charset="0"/>
                      </a:rPr>
                      <m:t>𝟎𝟎𝟎</m:t>
                    </m:r>
                    <m:r>
                      <a:rPr lang="en-US" sz="3200" b="1" i="0" smtClean="0">
                        <a:solidFill>
                          <a:schemeClr val="accent4">
                            <a:lumMod val="75000"/>
                          </a:schemeClr>
                        </a:solidFill>
                        <a:effectLst/>
                        <a:latin typeface="Cambria Math" panose="02040503050406030204" pitchFamily="18" charset="0"/>
                      </a:rPr>
                      <m:t> </m:t>
                    </m:r>
                    <m:sSup>
                      <m:sSupPr>
                        <m:ctrlPr>
                          <a:rPr lang="en-US" sz="3200" b="1" i="1">
                            <a:solidFill>
                              <a:schemeClr val="accent4">
                                <a:lumMod val="75000"/>
                              </a:schemeClr>
                            </a:solidFill>
                            <a:effectLst/>
                            <a:latin typeface="Cambria Math" panose="02040503050406030204" pitchFamily="18" charset="0"/>
                          </a:rPr>
                        </m:ctrlPr>
                      </m:sSupPr>
                      <m:e>
                        <m:r>
                          <a:rPr lang="en-US" sz="3200" b="1">
                            <a:solidFill>
                              <a:schemeClr val="accent4">
                                <a:lumMod val="75000"/>
                              </a:schemeClr>
                            </a:solidFill>
                            <a:effectLst/>
                            <a:latin typeface="Cambria Math" panose="02040503050406030204" pitchFamily="18" charset="0"/>
                          </a:rPr>
                          <m:t>𝐦</m:t>
                        </m:r>
                      </m:e>
                      <m:sup>
                        <m:r>
                          <a:rPr lang="en-US" sz="3200" b="1">
                            <a:solidFill>
                              <a:schemeClr val="accent4">
                                <a:lumMod val="75000"/>
                              </a:schemeClr>
                            </a:solidFill>
                            <a:effectLst/>
                            <a:latin typeface="Cambria Math" panose="02040503050406030204" pitchFamily="18" charset="0"/>
                          </a:rPr>
                          <m:t>𝟐</m:t>
                        </m:r>
                      </m:sup>
                    </m:sSup>
                  </m:oMath>
                </a14:m>
                <a:endParaRPr lang="en-US" sz="3200" b="1" dirty="0">
                  <a:solidFill>
                    <a:schemeClr val="accent4">
                      <a:lumMod val="75000"/>
                    </a:schemeClr>
                  </a:solidFill>
                  <a:effectLst/>
                </a:endParaRPr>
              </a:p>
            </p:txBody>
          </p:sp>
        </mc:Choice>
        <mc:Fallback xmlns="">
          <p:sp>
            <p:nvSpPr>
              <p:cNvPr id="24" name="Rectangle: Rounded Corners 23">
                <a:extLst>
                  <a:ext uri="{FF2B5EF4-FFF2-40B4-BE49-F238E27FC236}">
                    <a16:creationId xmlns:a16="http://schemas.microsoft.com/office/drawing/2014/main" id="{8E108C3A-3E0B-49D0-9490-E521820C53C8}"/>
                  </a:ext>
                </a:extLst>
              </p:cNvPr>
              <p:cNvSpPr>
                <a:spLocks noRot="1" noChangeAspect="1" noMove="1" noResize="1" noEditPoints="1" noAdjustHandles="1" noChangeArrowheads="1" noChangeShapeType="1" noTextEdit="1"/>
              </p:cNvSpPr>
              <p:nvPr/>
            </p:nvSpPr>
            <p:spPr>
              <a:xfrm>
                <a:off x="5227861" y="1723910"/>
                <a:ext cx="2475392" cy="722943"/>
              </a:xfrm>
              <a:prstGeom prst="roundRect">
                <a:avLst/>
              </a:prstGeom>
              <a:blipFill>
                <a:blip r:embed="rId7"/>
                <a:stretch>
                  <a:fillRect l="-1946" b="-17073"/>
                </a:stretch>
              </a:blipFill>
              <a:ln w="28575">
                <a:solidFill>
                  <a:schemeClr val="accent4">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2C5113F1-4319-4219-B94C-2DC703E2D86E}"/>
                  </a:ext>
                </a:extLst>
              </p:cNvPr>
              <p:cNvSpPr/>
              <p:nvPr/>
            </p:nvSpPr>
            <p:spPr>
              <a:xfrm>
                <a:off x="5229335" y="2689581"/>
                <a:ext cx="2475392" cy="722943"/>
              </a:xfrm>
              <a:prstGeom prst="roundRect">
                <a:avLst/>
              </a:prstGeom>
              <a:solidFill>
                <a:schemeClr val="accent1">
                  <a:lumMod val="20000"/>
                  <a:lumOff val="80000"/>
                </a:schemeClr>
              </a:solidFill>
              <a:ln w="2857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1" smtClean="0">
                          <a:solidFill>
                            <a:schemeClr val="accent1">
                              <a:lumMod val="75000"/>
                            </a:schemeClr>
                          </a:solidFill>
                          <a:effectLst/>
                          <a:latin typeface="Cambria Math" panose="02040503050406030204" pitchFamily="18" charset="0"/>
                        </a:rPr>
                        <m:t>𝟗</m:t>
                      </m:r>
                      <m:r>
                        <a:rPr lang="en-US" sz="3200" b="1" i="1" smtClean="0">
                          <a:solidFill>
                            <a:schemeClr val="accent1">
                              <a:lumMod val="75000"/>
                            </a:schemeClr>
                          </a:solidFill>
                          <a:effectLst/>
                          <a:latin typeface="Cambria Math" panose="02040503050406030204" pitchFamily="18" charset="0"/>
                        </a:rPr>
                        <m:t>,</m:t>
                      </m:r>
                      <m:r>
                        <a:rPr lang="en-US" sz="3200" b="1" i="1" smtClean="0">
                          <a:solidFill>
                            <a:schemeClr val="accent1">
                              <a:lumMod val="75000"/>
                            </a:schemeClr>
                          </a:solidFill>
                          <a:effectLst/>
                          <a:latin typeface="Cambria Math" panose="02040503050406030204" pitchFamily="18" charset="0"/>
                        </a:rPr>
                        <m:t>𝟐</m:t>
                      </m:r>
                      <m:r>
                        <a:rPr lang="en-US" sz="3200" b="1" i="1" smtClean="0">
                          <a:solidFill>
                            <a:schemeClr val="accent1">
                              <a:lumMod val="75000"/>
                            </a:schemeClr>
                          </a:solidFill>
                          <a:effectLst/>
                          <a:latin typeface="Cambria Math" panose="02040503050406030204" pitchFamily="18" charset="0"/>
                        </a:rPr>
                        <m:t> </m:t>
                      </m:r>
                      <m:sSup>
                        <m:sSupPr>
                          <m:ctrlPr>
                            <a:rPr lang="en-US" sz="3200" b="1" i="1">
                              <a:solidFill>
                                <a:schemeClr val="accent1">
                                  <a:lumMod val="75000"/>
                                </a:schemeClr>
                              </a:solidFill>
                              <a:effectLst/>
                              <a:latin typeface="Cambria Math" panose="02040503050406030204" pitchFamily="18" charset="0"/>
                            </a:rPr>
                          </m:ctrlPr>
                        </m:sSupPr>
                        <m:e>
                          <m:r>
                            <a:rPr lang="en-US" sz="3200" b="1" i="0" smtClean="0">
                              <a:solidFill>
                                <a:schemeClr val="accent1">
                                  <a:lumMod val="75000"/>
                                </a:schemeClr>
                              </a:solidFill>
                              <a:effectLst/>
                              <a:latin typeface="Cambria Math" panose="02040503050406030204" pitchFamily="18" charset="0"/>
                            </a:rPr>
                            <m:t>𝐤</m:t>
                          </m:r>
                          <m:r>
                            <a:rPr lang="en-US" sz="3200" b="1">
                              <a:solidFill>
                                <a:schemeClr val="accent1">
                                  <a:lumMod val="75000"/>
                                </a:schemeClr>
                              </a:solidFill>
                              <a:effectLst/>
                              <a:latin typeface="Cambria Math" panose="02040503050406030204" pitchFamily="18" charset="0"/>
                            </a:rPr>
                            <m:t>𝐦</m:t>
                          </m:r>
                        </m:e>
                        <m:sup>
                          <m:r>
                            <a:rPr lang="en-US" sz="3200" b="1">
                              <a:solidFill>
                                <a:schemeClr val="accent1">
                                  <a:lumMod val="75000"/>
                                </a:schemeClr>
                              </a:solidFill>
                              <a:effectLst/>
                              <a:latin typeface="Cambria Math" panose="02040503050406030204" pitchFamily="18" charset="0"/>
                            </a:rPr>
                            <m:t>𝟐</m:t>
                          </m:r>
                        </m:sup>
                      </m:sSup>
                    </m:oMath>
                  </m:oMathPara>
                </a14:m>
                <a:endParaRPr lang="en-US" sz="3200" b="1" dirty="0">
                  <a:solidFill>
                    <a:schemeClr val="accent1">
                      <a:lumMod val="75000"/>
                    </a:schemeClr>
                  </a:solidFill>
                  <a:effectLst/>
                </a:endParaRPr>
              </a:p>
            </p:txBody>
          </p:sp>
        </mc:Choice>
        <mc:Fallback xmlns="">
          <p:sp>
            <p:nvSpPr>
              <p:cNvPr id="25" name="Rectangle: Rounded Corners 24">
                <a:extLst>
                  <a:ext uri="{FF2B5EF4-FFF2-40B4-BE49-F238E27FC236}">
                    <a16:creationId xmlns:a16="http://schemas.microsoft.com/office/drawing/2014/main" id="{2C5113F1-4319-4219-B94C-2DC703E2D86E}"/>
                  </a:ext>
                </a:extLst>
              </p:cNvPr>
              <p:cNvSpPr>
                <a:spLocks noRot="1" noChangeAspect="1" noMove="1" noResize="1" noEditPoints="1" noAdjustHandles="1" noChangeArrowheads="1" noChangeShapeType="1" noTextEdit="1"/>
              </p:cNvSpPr>
              <p:nvPr/>
            </p:nvSpPr>
            <p:spPr>
              <a:xfrm>
                <a:off x="5229335" y="2689581"/>
                <a:ext cx="2475392" cy="722943"/>
              </a:xfrm>
              <a:prstGeom prst="roundRect">
                <a:avLst/>
              </a:prstGeom>
              <a:blipFill>
                <a:blip r:embed="rId8"/>
                <a:stretch>
                  <a:fillRect/>
                </a:stretch>
              </a:blipFill>
              <a:ln w="28575">
                <a:solidFill>
                  <a:schemeClr val="accent1">
                    <a:lumMod val="75000"/>
                  </a:schemeClr>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2C29F5E-5583-424E-BA3F-032059461FBE}"/>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80261" t="29253" r="2165" b="39504"/>
          <a:stretch/>
        </p:blipFill>
        <p:spPr>
          <a:xfrm>
            <a:off x="4381947" y="1585985"/>
            <a:ext cx="1085181" cy="1085180"/>
          </a:xfrm>
          <a:prstGeom prst="rect">
            <a:avLst/>
          </a:prstGeom>
        </p:spPr>
      </p:pic>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614C2FDD-BB6C-4586-A6C9-758815D2C312}"/>
                  </a:ext>
                </a:extLst>
              </p:cNvPr>
              <p:cNvSpPr/>
              <p:nvPr/>
            </p:nvSpPr>
            <p:spPr>
              <a:xfrm>
                <a:off x="9272416" y="1751310"/>
                <a:ext cx="2475392" cy="722943"/>
              </a:xfrm>
              <a:prstGeom prst="roundRect">
                <a:avLst/>
              </a:prstGeom>
              <a:solidFill>
                <a:schemeClr val="accent6">
                  <a:lumMod val="20000"/>
                  <a:lumOff val="80000"/>
                </a:schemeClr>
              </a:solidFill>
              <a:ln w="2857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0" smtClean="0">
                          <a:solidFill>
                            <a:schemeClr val="accent6">
                              <a:lumMod val="75000"/>
                            </a:schemeClr>
                          </a:solidFill>
                          <a:effectLst/>
                          <a:latin typeface="Cambria Math" panose="02040503050406030204" pitchFamily="18" charset="0"/>
                        </a:rPr>
                        <m:t>𝟓</m:t>
                      </m:r>
                      <m:r>
                        <a:rPr lang="en-US" sz="3200" b="1" smtClean="0">
                          <a:solidFill>
                            <a:schemeClr val="accent6">
                              <a:lumMod val="75000"/>
                            </a:schemeClr>
                          </a:solidFill>
                          <a:effectLst/>
                          <a:latin typeface="Cambria Math" panose="02040503050406030204" pitchFamily="18" charset="0"/>
                        </a:rPr>
                        <m:t>𝟎𝟎𝟎</m:t>
                      </m:r>
                      <m:r>
                        <a:rPr lang="en-US" sz="3200" b="1" smtClean="0">
                          <a:solidFill>
                            <a:schemeClr val="accent6">
                              <a:lumMod val="75000"/>
                            </a:schemeClr>
                          </a:solidFill>
                          <a:effectLst/>
                          <a:latin typeface="Cambria Math" panose="02040503050406030204" pitchFamily="18" charset="0"/>
                        </a:rPr>
                        <m:t> </m:t>
                      </m:r>
                      <m:sSup>
                        <m:sSupPr>
                          <m:ctrlPr>
                            <a:rPr lang="en-US" sz="3200" b="1" i="1">
                              <a:solidFill>
                                <a:schemeClr val="accent6">
                                  <a:lumMod val="75000"/>
                                </a:schemeClr>
                              </a:solidFill>
                              <a:effectLst/>
                              <a:latin typeface="Cambria Math" panose="02040503050406030204" pitchFamily="18" charset="0"/>
                            </a:rPr>
                          </m:ctrlPr>
                        </m:sSupPr>
                        <m:e>
                          <m:r>
                            <a:rPr lang="en-US" sz="3200" b="1">
                              <a:solidFill>
                                <a:schemeClr val="accent6">
                                  <a:lumMod val="75000"/>
                                </a:schemeClr>
                              </a:solidFill>
                              <a:effectLst/>
                              <a:latin typeface="Cambria Math" panose="02040503050406030204" pitchFamily="18" charset="0"/>
                            </a:rPr>
                            <m:t>𝐦</m:t>
                          </m:r>
                        </m:e>
                        <m:sup>
                          <m:r>
                            <a:rPr lang="en-US" sz="3200" b="1">
                              <a:solidFill>
                                <a:schemeClr val="accent6">
                                  <a:lumMod val="75000"/>
                                </a:schemeClr>
                              </a:solidFill>
                              <a:effectLst/>
                              <a:latin typeface="Cambria Math" panose="02040503050406030204" pitchFamily="18" charset="0"/>
                            </a:rPr>
                            <m:t>𝟐</m:t>
                          </m:r>
                        </m:sup>
                      </m:sSup>
                    </m:oMath>
                  </m:oMathPara>
                </a14:m>
                <a:endParaRPr lang="en-US" sz="3200" b="1" dirty="0">
                  <a:solidFill>
                    <a:schemeClr val="accent6">
                      <a:lumMod val="75000"/>
                    </a:schemeClr>
                  </a:solidFill>
                  <a:effectLst/>
                </a:endParaRPr>
              </a:p>
            </p:txBody>
          </p:sp>
        </mc:Choice>
        <mc:Fallback xmlns="">
          <p:sp>
            <p:nvSpPr>
              <p:cNvPr id="26" name="Rectangle: Rounded Corners 25">
                <a:extLst>
                  <a:ext uri="{FF2B5EF4-FFF2-40B4-BE49-F238E27FC236}">
                    <a16:creationId xmlns:a16="http://schemas.microsoft.com/office/drawing/2014/main" id="{614C2FDD-BB6C-4586-A6C9-758815D2C312}"/>
                  </a:ext>
                </a:extLst>
              </p:cNvPr>
              <p:cNvSpPr>
                <a:spLocks noRot="1" noChangeAspect="1" noMove="1" noResize="1" noEditPoints="1" noAdjustHandles="1" noChangeArrowheads="1" noChangeShapeType="1" noTextEdit="1"/>
              </p:cNvSpPr>
              <p:nvPr/>
            </p:nvSpPr>
            <p:spPr>
              <a:xfrm>
                <a:off x="9272416" y="1751310"/>
                <a:ext cx="2475392" cy="722943"/>
              </a:xfrm>
              <a:prstGeom prst="roundRect">
                <a:avLst/>
              </a:prstGeom>
              <a:blipFill>
                <a:blip r:embed="rId11"/>
                <a:stretch>
                  <a:fillRect/>
                </a:stretch>
              </a:blipFill>
              <a:ln w="28575">
                <a:solidFill>
                  <a:schemeClr val="accent6">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92864CF4-EA0F-40AA-AC46-1F375926674B}"/>
                  </a:ext>
                </a:extLst>
              </p:cNvPr>
              <p:cNvSpPr/>
              <p:nvPr/>
            </p:nvSpPr>
            <p:spPr>
              <a:xfrm>
                <a:off x="9273890" y="2716981"/>
                <a:ext cx="2475392" cy="722943"/>
              </a:xfrm>
              <a:prstGeom prst="roundRect">
                <a:avLst/>
              </a:prstGeom>
              <a:solidFill>
                <a:srgbClr val="FFFFCD"/>
              </a:solidFill>
              <a:ln w="28575">
                <a:solidFill>
                  <a:srgbClr val="CCCC00"/>
                </a:solid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1" i="1" smtClean="0">
                          <a:solidFill>
                            <a:srgbClr val="CCCC00"/>
                          </a:solidFill>
                          <a:effectLst/>
                          <a:latin typeface="Cambria Math" panose="02040503050406030204" pitchFamily="18" charset="0"/>
                        </a:rPr>
                        <m:t>𝟎</m:t>
                      </m:r>
                      <m:r>
                        <a:rPr lang="en-US" sz="3200" b="1" i="1" smtClean="0">
                          <a:solidFill>
                            <a:srgbClr val="CCCC00"/>
                          </a:solidFill>
                          <a:effectLst/>
                          <a:latin typeface="Cambria Math" panose="02040503050406030204" pitchFamily="18" charset="0"/>
                        </a:rPr>
                        <m:t>,</m:t>
                      </m:r>
                      <m:r>
                        <a:rPr lang="en-US" sz="3200" b="1" i="1" smtClean="0">
                          <a:solidFill>
                            <a:srgbClr val="CCCC00"/>
                          </a:solidFill>
                          <a:effectLst/>
                          <a:latin typeface="Cambria Math" panose="02040503050406030204" pitchFamily="18" charset="0"/>
                        </a:rPr>
                        <m:t>𝟑</m:t>
                      </m:r>
                      <m:r>
                        <a:rPr lang="en-US" sz="3200" b="1" i="1" smtClean="0">
                          <a:solidFill>
                            <a:srgbClr val="CCCC00"/>
                          </a:solidFill>
                          <a:effectLst/>
                          <a:latin typeface="Cambria Math" panose="02040503050406030204" pitchFamily="18" charset="0"/>
                        </a:rPr>
                        <m:t> </m:t>
                      </m:r>
                      <m:r>
                        <a:rPr lang="en-US" sz="3200" b="1" i="0" smtClean="0">
                          <a:solidFill>
                            <a:srgbClr val="CCCC00"/>
                          </a:solidFill>
                          <a:effectLst/>
                          <a:latin typeface="Cambria Math" panose="02040503050406030204" pitchFamily="18" charset="0"/>
                        </a:rPr>
                        <m:t>𝐤</m:t>
                      </m:r>
                      <m:sSup>
                        <m:sSupPr>
                          <m:ctrlPr>
                            <a:rPr lang="en-US" sz="3200" b="1" i="1">
                              <a:solidFill>
                                <a:srgbClr val="CCCC00"/>
                              </a:solidFill>
                              <a:effectLst/>
                              <a:latin typeface="Cambria Math" panose="02040503050406030204" pitchFamily="18" charset="0"/>
                            </a:rPr>
                          </m:ctrlPr>
                        </m:sSupPr>
                        <m:e>
                          <m:r>
                            <a:rPr lang="en-US" sz="3200" b="1">
                              <a:solidFill>
                                <a:srgbClr val="CCCC00"/>
                              </a:solidFill>
                              <a:effectLst/>
                              <a:latin typeface="Cambria Math" panose="02040503050406030204" pitchFamily="18" charset="0"/>
                            </a:rPr>
                            <m:t>𝐦</m:t>
                          </m:r>
                        </m:e>
                        <m:sup>
                          <m:r>
                            <a:rPr lang="en-US" sz="3200" b="1">
                              <a:solidFill>
                                <a:srgbClr val="CCCC00"/>
                              </a:solidFill>
                              <a:effectLst/>
                              <a:latin typeface="Cambria Math" panose="02040503050406030204" pitchFamily="18" charset="0"/>
                            </a:rPr>
                            <m:t>𝟐</m:t>
                          </m:r>
                        </m:sup>
                      </m:sSup>
                    </m:oMath>
                  </m:oMathPara>
                </a14:m>
                <a:endParaRPr lang="en-US" sz="3200" b="1" dirty="0">
                  <a:solidFill>
                    <a:srgbClr val="CCCC00"/>
                  </a:solidFill>
                  <a:effectLst/>
                </a:endParaRPr>
              </a:p>
            </p:txBody>
          </p:sp>
        </mc:Choice>
        <mc:Fallback xmlns="">
          <p:sp>
            <p:nvSpPr>
              <p:cNvPr id="27" name="Rectangle: Rounded Corners 26">
                <a:extLst>
                  <a:ext uri="{FF2B5EF4-FFF2-40B4-BE49-F238E27FC236}">
                    <a16:creationId xmlns:a16="http://schemas.microsoft.com/office/drawing/2014/main" id="{92864CF4-EA0F-40AA-AC46-1F375926674B}"/>
                  </a:ext>
                </a:extLst>
              </p:cNvPr>
              <p:cNvSpPr>
                <a:spLocks noRot="1" noChangeAspect="1" noMove="1" noResize="1" noEditPoints="1" noAdjustHandles="1" noChangeArrowheads="1" noChangeShapeType="1" noTextEdit="1"/>
              </p:cNvSpPr>
              <p:nvPr/>
            </p:nvSpPr>
            <p:spPr>
              <a:xfrm>
                <a:off x="9273890" y="2716981"/>
                <a:ext cx="2475392" cy="722943"/>
              </a:xfrm>
              <a:prstGeom prst="roundRect">
                <a:avLst/>
              </a:prstGeom>
              <a:blipFill>
                <a:blip r:embed="rId12"/>
                <a:stretch>
                  <a:fillRect/>
                </a:stretch>
              </a:blipFill>
              <a:ln w="28575">
                <a:solidFill>
                  <a:srgbClr val="CCCC00"/>
                </a:solidFill>
              </a:ln>
            </p:spPr>
            <p:txBody>
              <a:bodyPr/>
              <a:lstStyle/>
              <a:p>
                <a:r>
                  <a:rPr lang="en-US">
                    <a:noFill/>
                  </a:rPr>
                  <a:t> </a:t>
                </a:r>
              </a:p>
            </p:txBody>
          </p:sp>
        </mc:Fallback>
      </mc:AlternateContent>
      <p:pic>
        <p:nvPicPr>
          <p:cNvPr id="2052" name="Picture 4" descr="Con Dao Nhà Bếp Hoạt Hình Truyện Tranh Hình minh họa Sẵn có - Tải xuống  Hình ảnh Ngay bây giờ - iStock">
            <a:extLst>
              <a:ext uri="{FF2B5EF4-FFF2-40B4-BE49-F238E27FC236}">
                <a16:creationId xmlns:a16="http://schemas.microsoft.com/office/drawing/2014/main" id="{BB403B94-AB10-4243-A3E6-63B4B5C5B953}"/>
              </a:ext>
            </a:extLst>
          </p:cNvPr>
          <p:cNvPicPr>
            <a:picLocks noChangeAspect="1" noChangeArrowheads="1"/>
          </p:cNvPicPr>
          <p:nvPr/>
        </p:nvPicPr>
        <p:blipFill rotWithShape="1">
          <a:blip r:embed="rId13" cstate="hqprint">
            <a:extLst>
              <a:ext uri="{BEBA8EAE-BF5A-486C-A8C5-ECC9F3942E4B}">
                <a14:imgProps xmlns:a14="http://schemas.microsoft.com/office/drawing/2010/main">
                  <a14:imgLayer r:embed="rId14">
                    <a14:imgEffect>
                      <a14:backgroundRemoval t="8301" b="90723" l="9971" r="89932">
                        <a14:foregroundMark x1="47801" y1="9570" x2="47801" y2="9570"/>
                        <a14:foregroundMark x1="48583" y1="8398" x2="48583" y2="8398"/>
                        <a14:foregroundMark x1="47410" y1="69434" x2="47410" y2="69434"/>
                        <a14:foregroundMark x1="46628" y1="68262" x2="46628" y2="68262"/>
                        <a14:foregroundMark x1="47019" y1="90723" x2="47019" y2="90723"/>
                        <a14:foregroundMark x1="46628" y1="35254" x2="46628" y2="35254"/>
                        <a14:foregroundMark x1="48583" y1="30176" x2="48583" y2="30176"/>
                        <a14:foregroundMark x1="49365" y1="29004" x2="50147" y2="44531"/>
                      </a14:backgroundRemoval>
                    </a14:imgEffect>
                  </a14:imgLayer>
                </a14:imgProps>
              </a:ext>
              <a:ext uri="{28A0092B-C50C-407E-A947-70E740481C1C}">
                <a14:useLocalDpi xmlns:a14="http://schemas.microsoft.com/office/drawing/2010/main" val="0"/>
              </a:ext>
            </a:extLst>
          </a:blip>
          <a:srcRect l="46098" t="4251" r="40056" b="4984"/>
          <a:stretch/>
        </p:blipFill>
        <p:spPr bwMode="auto">
          <a:xfrm rot="11416372">
            <a:off x="1234418" y="1172506"/>
            <a:ext cx="295628" cy="1394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lustración de Icono Vectorial De La Tabla De Corte De Madera En El Estilo  De Dibujos Animados y más Vectores Libres de Derechos de Herramientas  profesionales - iStock">
            <a:extLst>
              <a:ext uri="{FF2B5EF4-FFF2-40B4-BE49-F238E27FC236}">
                <a16:creationId xmlns:a16="http://schemas.microsoft.com/office/drawing/2014/main" id="{7C21E754-6D19-4A24-886B-4E6AE4F1546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3708" t="24309" r="12230" b="25694"/>
          <a:stretch/>
        </p:blipFill>
        <p:spPr bwMode="auto">
          <a:xfrm rot="4871941">
            <a:off x="683039" y="2899957"/>
            <a:ext cx="1347839" cy="610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A4F0031-50D2-4D00-B0FC-A5868F874A21}"/>
              </a:ext>
            </a:extLst>
          </p:cNvPr>
          <p:cNvPicPr>
            <a:picLocks noChangeAspect="1"/>
          </p:cNvPicPr>
          <p:nvPr/>
        </p:nvPicPr>
        <p:blipFill rotWithShape="1">
          <a:blip r:embed="rId17" cstate="hqprint">
            <a:extLst>
              <a:ext uri="{28A0092B-C50C-407E-A947-70E740481C1C}">
                <a14:useLocalDpi xmlns:a14="http://schemas.microsoft.com/office/drawing/2010/main" val="0"/>
              </a:ext>
            </a:extLst>
          </a:blip>
          <a:srcRect l="38955" t="26766" r="38209" b="28557"/>
          <a:stretch/>
        </p:blipFill>
        <p:spPr>
          <a:xfrm rot="11246413" flipH="1">
            <a:off x="8572893" y="2474253"/>
            <a:ext cx="1170165" cy="1287736"/>
          </a:xfrm>
          <a:prstGeom prst="rect">
            <a:avLst/>
          </a:prstGeom>
        </p:spPr>
      </p:pic>
      <p:pic>
        <p:nvPicPr>
          <p:cNvPr id="2056" name="Picture 8" descr="Hình ảnh Trẻ Em Màu Xanh Uống Cốc Trẻ Em Vẽ Tay Trẻ Em Cốc Phim Hoạt Hình  Trẻ Em Uống Cốc Trẻ Em đẹp Cốc, Sách đen Trắng, Trái Tim đỏ,">
            <a:extLst>
              <a:ext uri="{FF2B5EF4-FFF2-40B4-BE49-F238E27FC236}">
                <a16:creationId xmlns:a16="http://schemas.microsoft.com/office/drawing/2014/main" id="{AC0FFEC7-1330-47BB-83CF-2AB0D968A7CB}"/>
              </a:ext>
            </a:extLst>
          </p:cNvPr>
          <p:cNvPicPr>
            <a:picLocks noChangeAspect="1" noChangeArrowheads="1"/>
          </p:cNvPicPr>
          <p:nvPr/>
        </p:nvPicPr>
        <p:blipFill rotWithShape="1">
          <a:blip r:embed="rId18" cstate="hq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12215" t="18218" r="18762" b="13049"/>
          <a:stretch/>
        </p:blipFill>
        <p:spPr bwMode="auto">
          <a:xfrm>
            <a:off x="8589106" y="1590493"/>
            <a:ext cx="905680" cy="901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Chén Trà Bộ Trà Cốc Uống Nước Giao Diện Người Dùng Phẳng, Biểu  Tượng H5, Png, Tải miễn phí tải tập tin PNG PSDComment và Vector">
            <a:extLst>
              <a:ext uri="{FF2B5EF4-FFF2-40B4-BE49-F238E27FC236}">
                <a16:creationId xmlns:a16="http://schemas.microsoft.com/office/drawing/2014/main" id="{1FBBC2A5-0387-49B8-B125-B0DDC648B4A6}"/>
              </a:ext>
            </a:extLst>
          </p:cNvPr>
          <p:cNvPicPr>
            <a:picLocks noChangeAspect="1" noChangeArrowheads="1"/>
          </p:cNvPicPr>
          <p:nvPr/>
        </p:nvPicPr>
        <p:blipFill rotWithShape="1">
          <a:blip r:embed="rId20" cstate="hqprint">
            <a:extLst>
              <a:ext uri="{BEBA8EAE-BF5A-486C-A8C5-ECC9F3942E4B}">
                <a14:imgProps xmlns:a14="http://schemas.microsoft.com/office/drawing/2010/main">
                  <a14:imgLayer r:embed="rId21">
                    <a14:imgEffect>
                      <a14:backgroundRemoval t="26719" b="70156" l="27969" r="82344">
                        <a14:foregroundMark x1="44688" y1="31094" x2="58906" y2="31094"/>
                        <a14:foregroundMark x1="58906" y1="26719" x2="66563" y2="28281"/>
                        <a14:foregroundMark x1="82344" y1="31719" x2="81875" y2="38750"/>
                        <a14:foregroundMark x1="30781" y1="34688" x2="30625" y2="38750"/>
                        <a14:foregroundMark x1="27969" y1="32188" x2="27969" y2="32188"/>
                        <a14:foregroundMark x1="49219" y1="70156" x2="52500" y2="70156"/>
                      </a14:backgroundRemoval>
                    </a14:imgEffect>
                  </a14:imgLayer>
                </a14:imgProps>
              </a:ext>
              <a:ext uri="{28A0092B-C50C-407E-A947-70E740481C1C}">
                <a14:useLocalDpi xmlns:a14="http://schemas.microsoft.com/office/drawing/2010/main" val="0"/>
              </a:ext>
            </a:extLst>
          </a:blip>
          <a:srcRect l="25872" t="23386" r="13282" b="26564"/>
          <a:stretch/>
        </p:blipFill>
        <p:spPr bwMode="auto">
          <a:xfrm>
            <a:off x="4514164" y="2682104"/>
            <a:ext cx="878266" cy="72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77497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4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4000">
                                          <p:cBhvr additive="base">
                                            <p:cTn id="7" dur="750" fill="hold"/>
                                            <p:tgtEl>
                                              <p:spTgt spid="14"/>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4000">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14:bounceEnd="64000">
                                          <p:cBhvr additive="base">
                                            <p:cTn id="13" dur="750" fill="hold"/>
                                            <p:tgtEl>
                                              <p:spTgt spid="2052"/>
                                            </p:tgtEl>
                                            <p:attrNameLst>
                                              <p:attrName>ppt_x</p:attrName>
                                            </p:attrNameLst>
                                          </p:cBhvr>
                                          <p:tavLst>
                                            <p:tav tm="0">
                                              <p:val>
                                                <p:strVal val="#ppt_x"/>
                                              </p:val>
                                            </p:tav>
                                            <p:tav tm="100000">
                                              <p:val>
                                                <p:strVal val="#ppt_x"/>
                                              </p:val>
                                            </p:tav>
                                          </p:tavLst>
                                        </p:anim>
                                        <p:anim calcmode="lin" valueType="num" p14:bounceEnd="64000">
                                          <p:cBhvr additive="base">
                                            <p:cTn id="14" dur="75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14:presetBounceEnd="64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64000">
                                          <p:cBhvr additive="base">
                                            <p:cTn id="17" dur="750" fill="hold"/>
                                            <p:tgtEl>
                                              <p:spTgt spid="8"/>
                                            </p:tgtEl>
                                            <p:attrNameLst>
                                              <p:attrName>ppt_x</p:attrName>
                                            </p:attrNameLst>
                                          </p:cBhvr>
                                          <p:tavLst>
                                            <p:tav tm="0">
                                              <p:val>
                                                <p:strVal val="#ppt_x"/>
                                              </p:val>
                                            </p:tav>
                                            <p:tav tm="100000">
                                              <p:val>
                                                <p:strVal val="#ppt_x"/>
                                              </p:val>
                                            </p:tav>
                                          </p:tavLst>
                                        </p:anim>
                                        <p:anim calcmode="lin" valueType="num" p14:bounceEnd="64000">
                                          <p:cBhvr additive="base">
                                            <p:cTn id="18" dur="7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14:presetBounceEnd="64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64000">
                                          <p:cBhvr additive="base">
                                            <p:cTn id="22" dur="750" fill="hold"/>
                                            <p:tgtEl>
                                              <p:spTgt spid="11"/>
                                            </p:tgtEl>
                                            <p:attrNameLst>
                                              <p:attrName>ppt_x</p:attrName>
                                            </p:attrNameLst>
                                          </p:cBhvr>
                                          <p:tavLst>
                                            <p:tav tm="0">
                                              <p:val>
                                                <p:strVal val="#ppt_x"/>
                                              </p:val>
                                            </p:tav>
                                            <p:tav tm="100000">
                                              <p:val>
                                                <p:strVal val="#ppt_x"/>
                                              </p:val>
                                            </p:tav>
                                          </p:tavLst>
                                        </p:anim>
                                        <p:anim calcmode="lin" valueType="num" p14:bounceEnd="64000">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14:presetBounceEnd="64000">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14:bounceEnd="64000">
                                          <p:cBhvr additive="base">
                                            <p:cTn id="26" dur="75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27" dur="75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14:presetBounceEnd="64000">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14:bounceEnd="64000">
                                          <p:cBhvr additive="base">
                                            <p:cTn id="31" dur="750" fill="hold"/>
                                            <p:tgtEl>
                                              <p:spTgt spid="2056"/>
                                            </p:tgtEl>
                                            <p:attrNameLst>
                                              <p:attrName>ppt_x</p:attrName>
                                            </p:attrNameLst>
                                          </p:cBhvr>
                                          <p:tavLst>
                                            <p:tav tm="0">
                                              <p:val>
                                                <p:strVal val="#ppt_x"/>
                                              </p:val>
                                            </p:tav>
                                            <p:tav tm="100000">
                                              <p:val>
                                                <p:strVal val="#ppt_x"/>
                                              </p:val>
                                            </p:tav>
                                          </p:tavLst>
                                        </p:anim>
                                        <p:anim calcmode="lin" valueType="num" p14:bounceEnd="64000">
                                          <p:cBhvr additive="base">
                                            <p:cTn id="32" dur="750" fill="hold"/>
                                            <p:tgtEl>
                                              <p:spTgt spid="20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4000">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14:bounceEnd="64000">
                                          <p:cBhvr additive="base">
                                            <p:cTn id="35" dur="750" fill="hold"/>
                                            <p:tgtEl>
                                              <p:spTgt spid="26"/>
                                            </p:tgtEl>
                                            <p:attrNameLst>
                                              <p:attrName>ppt_x</p:attrName>
                                            </p:attrNameLst>
                                          </p:cBhvr>
                                          <p:tavLst>
                                            <p:tav tm="0">
                                              <p:val>
                                                <p:strVal val="#ppt_x"/>
                                              </p:val>
                                            </p:tav>
                                            <p:tav tm="100000">
                                              <p:val>
                                                <p:strVal val="#ppt_x"/>
                                              </p:val>
                                            </p:tav>
                                          </p:tavLst>
                                        </p:anim>
                                        <p:anim calcmode="lin" valueType="num" p14:bounceEnd="64000">
                                          <p:cBhvr additive="base">
                                            <p:cTn id="36" dur="750" fill="hold"/>
                                            <p:tgtEl>
                                              <p:spTgt spid="26"/>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 presetClass="entr" presetSubtype="4" fill="hold" nodeType="afterEffect" p14:presetBounceEnd="64000">
                                      <p:stCondLst>
                                        <p:cond delay="0"/>
                                      </p:stCondLst>
                                      <p:childTnLst>
                                        <p:set>
                                          <p:cBhvr>
                                            <p:cTn id="39" dur="1" fill="hold">
                                              <p:stCondLst>
                                                <p:cond delay="0"/>
                                              </p:stCondLst>
                                            </p:cTn>
                                            <p:tgtEl>
                                              <p:spTgt spid="2058"/>
                                            </p:tgtEl>
                                            <p:attrNameLst>
                                              <p:attrName>style.visibility</p:attrName>
                                            </p:attrNameLst>
                                          </p:cBhvr>
                                          <p:to>
                                            <p:strVal val="visible"/>
                                          </p:to>
                                        </p:set>
                                        <p:anim calcmode="lin" valueType="num" p14:bounceEnd="64000">
                                          <p:cBhvr additive="base">
                                            <p:cTn id="40" dur="750" fill="hold"/>
                                            <p:tgtEl>
                                              <p:spTgt spid="2058"/>
                                            </p:tgtEl>
                                            <p:attrNameLst>
                                              <p:attrName>ppt_x</p:attrName>
                                            </p:attrNameLst>
                                          </p:cBhvr>
                                          <p:tavLst>
                                            <p:tav tm="0">
                                              <p:val>
                                                <p:strVal val="#ppt_x"/>
                                              </p:val>
                                            </p:tav>
                                            <p:tav tm="100000">
                                              <p:val>
                                                <p:strVal val="#ppt_x"/>
                                              </p:val>
                                            </p:tav>
                                          </p:tavLst>
                                        </p:anim>
                                        <p:anim calcmode="lin" valueType="num" p14:bounceEnd="64000">
                                          <p:cBhvr additive="base">
                                            <p:cTn id="41" dur="750" fill="hold"/>
                                            <p:tgtEl>
                                              <p:spTgt spid="205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64000">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14:bounceEnd="64000">
                                          <p:cBhvr additive="base">
                                            <p:cTn id="44" dur="75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45" dur="750" fill="hold"/>
                                            <p:tgtEl>
                                              <p:spTgt spid="2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14:presetBounceEnd="64000">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14:bounceEnd="64000">
                                          <p:cBhvr additive="base">
                                            <p:cTn id="49" dur="750" fill="hold"/>
                                            <p:tgtEl>
                                              <p:spTgt spid="2054"/>
                                            </p:tgtEl>
                                            <p:attrNameLst>
                                              <p:attrName>ppt_x</p:attrName>
                                            </p:attrNameLst>
                                          </p:cBhvr>
                                          <p:tavLst>
                                            <p:tav tm="0">
                                              <p:val>
                                                <p:strVal val="#ppt_x"/>
                                              </p:val>
                                            </p:tav>
                                            <p:tav tm="100000">
                                              <p:val>
                                                <p:strVal val="#ppt_x"/>
                                              </p:val>
                                            </p:tav>
                                          </p:tavLst>
                                        </p:anim>
                                        <p:anim calcmode="lin" valueType="num" p14:bounceEnd="64000">
                                          <p:cBhvr additive="base">
                                            <p:cTn id="50" dur="750" fill="hold"/>
                                            <p:tgtEl>
                                              <p:spTgt spid="205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14:presetBounceEnd="64000">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14:bounceEnd="64000">
                                          <p:cBhvr additive="base">
                                            <p:cTn id="53" dur="750" fill="hold"/>
                                            <p:tgtEl>
                                              <p:spTgt spid="25"/>
                                            </p:tgtEl>
                                            <p:attrNameLst>
                                              <p:attrName>ppt_x</p:attrName>
                                            </p:attrNameLst>
                                          </p:cBhvr>
                                          <p:tavLst>
                                            <p:tav tm="0">
                                              <p:val>
                                                <p:strVal val="#ppt_x"/>
                                              </p:val>
                                            </p:tav>
                                            <p:tav tm="100000">
                                              <p:val>
                                                <p:strVal val="#ppt_x"/>
                                              </p:val>
                                            </p:tav>
                                          </p:tavLst>
                                        </p:anim>
                                        <p:anim calcmode="lin" valueType="num" p14:bounceEnd="64000">
                                          <p:cBhvr additive="base">
                                            <p:cTn id="54" dur="75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3750"/>
                                </p:stCondLst>
                                <p:childTnLst>
                                  <p:par>
                                    <p:cTn id="56" presetID="2" presetClass="entr" presetSubtype="4" fill="hold" nodeType="afterEffect" p14:presetBounceEnd="64000">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14:bounceEnd="64000">
                                          <p:cBhvr additive="base">
                                            <p:cTn id="58" dur="750" fill="hold"/>
                                            <p:tgtEl>
                                              <p:spTgt spid="13"/>
                                            </p:tgtEl>
                                            <p:attrNameLst>
                                              <p:attrName>ppt_x</p:attrName>
                                            </p:attrNameLst>
                                          </p:cBhvr>
                                          <p:tavLst>
                                            <p:tav tm="0">
                                              <p:val>
                                                <p:strVal val="#ppt_x"/>
                                              </p:val>
                                            </p:tav>
                                            <p:tav tm="100000">
                                              <p:val>
                                                <p:strVal val="#ppt_x"/>
                                              </p:val>
                                            </p:tav>
                                          </p:tavLst>
                                        </p:anim>
                                        <p:anim calcmode="lin" valueType="num" p14:bounceEnd="64000">
                                          <p:cBhvr additive="base">
                                            <p:cTn id="59" dur="75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14:presetBounceEnd="64000">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14:bounceEnd="64000">
                                          <p:cBhvr additive="base">
                                            <p:cTn id="62" dur="750" fill="hold"/>
                                            <p:tgtEl>
                                              <p:spTgt spid="27"/>
                                            </p:tgtEl>
                                            <p:attrNameLst>
                                              <p:attrName>ppt_x</p:attrName>
                                            </p:attrNameLst>
                                          </p:cBhvr>
                                          <p:tavLst>
                                            <p:tav tm="0">
                                              <p:val>
                                                <p:strVal val="#ppt_x"/>
                                              </p:val>
                                            </p:tav>
                                            <p:tav tm="100000">
                                              <p:val>
                                                <p:strVal val="#ppt_x"/>
                                              </p:val>
                                            </p:tav>
                                          </p:tavLst>
                                        </p:anim>
                                        <p:anim calcmode="lin" valueType="num" p14:bounceEnd="64000">
                                          <p:cBhvr additive="base">
                                            <p:cTn id="63"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4" grpId="0" animBg="1"/>
          <p:bldP spid="25"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750" fill="hold"/>
                                            <p:tgtEl>
                                              <p:spTgt spid="2052"/>
                                            </p:tgtEl>
                                            <p:attrNameLst>
                                              <p:attrName>ppt_x</p:attrName>
                                            </p:attrNameLst>
                                          </p:cBhvr>
                                          <p:tavLst>
                                            <p:tav tm="0">
                                              <p:val>
                                                <p:strVal val="#ppt_x"/>
                                              </p:val>
                                            </p:tav>
                                            <p:tav tm="100000">
                                              <p:val>
                                                <p:strVal val="#ppt_x"/>
                                              </p:val>
                                            </p:tav>
                                          </p:tavLst>
                                        </p:anim>
                                        <p:anim calcmode="lin" valueType="num">
                                          <p:cBhvr additive="base">
                                            <p:cTn id="14" dur="75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ppt_x"/>
                                              </p:val>
                                            </p:tav>
                                            <p:tav tm="100000">
                                              <p:val>
                                                <p:strVal val="#ppt_x"/>
                                              </p:val>
                                            </p:tav>
                                          </p:tavLst>
                                        </p:anim>
                                        <p:anim calcmode="lin" valueType="num">
                                          <p:cBhvr additive="base">
                                            <p:cTn id="18" dur="7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ppt_x"/>
                                              </p:val>
                                            </p:tav>
                                            <p:tav tm="100000">
                                              <p:val>
                                                <p:strVal val="#ppt_x"/>
                                              </p:val>
                                            </p:tav>
                                          </p:tavLst>
                                        </p:anim>
                                        <p:anim calcmode="lin" valueType="num">
                                          <p:cBhvr additive="base">
                                            <p:cTn id="23" dur="75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750" fill="hold"/>
                                            <p:tgtEl>
                                              <p:spTgt spid="24"/>
                                            </p:tgtEl>
                                            <p:attrNameLst>
                                              <p:attrName>ppt_x</p:attrName>
                                            </p:attrNameLst>
                                          </p:cBhvr>
                                          <p:tavLst>
                                            <p:tav tm="0">
                                              <p:val>
                                                <p:strVal val="#ppt_x"/>
                                              </p:val>
                                            </p:tav>
                                            <p:tav tm="100000">
                                              <p:val>
                                                <p:strVal val="#ppt_x"/>
                                              </p:val>
                                            </p:tav>
                                          </p:tavLst>
                                        </p:anim>
                                        <p:anim calcmode="lin" valueType="num">
                                          <p:cBhvr additive="base">
                                            <p:cTn id="27" dur="75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750" fill="hold"/>
                                            <p:tgtEl>
                                              <p:spTgt spid="2056"/>
                                            </p:tgtEl>
                                            <p:attrNameLst>
                                              <p:attrName>ppt_x</p:attrName>
                                            </p:attrNameLst>
                                          </p:cBhvr>
                                          <p:tavLst>
                                            <p:tav tm="0">
                                              <p:val>
                                                <p:strVal val="#ppt_x"/>
                                              </p:val>
                                            </p:tav>
                                            <p:tav tm="100000">
                                              <p:val>
                                                <p:strVal val="#ppt_x"/>
                                              </p:val>
                                            </p:tav>
                                          </p:tavLst>
                                        </p:anim>
                                        <p:anim calcmode="lin" valueType="num">
                                          <p:cBhvr additive="base">
                                            <p:cTn id="32" dur="750" fill="hold"/>
                                            <p:tgtEl>
                                              <p:spTgt spid="20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750" fill="hold"/>
                                            <p:tgtEl>
                                              <p:spTgt spid="26"/>
                                            </p:tgtEl>
                                            <p:attrNameLst>
                                              <p:attrName>ppt_x</p:attrName>
                                            </p:attrNameLst>
                                          </p:cBhvr>
                                          <p:tavLst>
                                            <p:tav tm="0">
                                              <p:val>
                                                <p:strVal val="#ppt_x"/>
                                              </p:val>
                                            </p:tav>
                                            <p:tav tm="100000">
                                              <p:val>
                                                <p:strVal val="#ppt_x"/>
                                              </p:val>
                                            </p:tav>
                                          </p:tavLst>
                                        </p:anim>
                                        <p:anim calcmode="lin" valueType="num">
                                          <p:cBhvr additive="base">
                                            <p:cTn id="36" dur="750" fill="hold"/>
                                            <p:tgtEl>
                                              <p:spTgt spid="26"/>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2" presetClass="entr" presetSubtype="4" fill="hold" nodeType="afterEffect">
                                      <p:stCondLst>
                                        <p:cond delay="0"/>
                                      </p:stCondLst>
                                      <p:childTnLst>
                                        <p:set>
                                          <p:cBhvr>
                                            <p:cTn id="39" dur="1" fill="hold">
                                              <p:stCondLst>
                                                <p:cond delay="0"/>
                                              </p:stCondLst>
                                            </p:cTn>
                                            <p:tgtEl>
                                              <p:spTgt spid="2058"/>
                                            </p:tgtEl>
                                            <p:attrNameLst>
                                              <p:attrName>style.visibility</p:attrName>
                                            </p:attrNameLst>
                                          </p:cBhvr>
                                          <p:to>
                                            <p:strVal val="visible"/>
                                          </p:to>
                                        </p:set>
                                        <p:anim calcmode="lin" valueType="num">
                                          <p:cBhvr additive="base">
                                            <p:cTn id="40" dur="750" fill="hold"/>
                                            <p:tgtEl>
                                              <p:spTgt spid="2058"/>
                                            </p:tgtEl>
                                            <p:attrNameLst>
                                              <p:attrName>ppt_x</p:attrName>
                                            </p:attrNameLst>
                                          </p:cBhvr>
                                          <p:tavLst>
                                            <p:tav tm="0">
                                              <p:val>
                                                <p:strVal val="#ppt_x"/>
                                              </p:val>
                                            </p:tav>
                                            <p:tav tm="100000">
                                              <p:val>
                                                <p:strVal val="#ppt_x"/>
                                              </p:val>
                                            </p:tav>
                                          </p:tavLst>
                                        </p:anim>
                                        <p:anim calcmode="lin" valueType="num">
                                          <p:cBhvr additive="base">
                                            <p:cTn id="41" dur="750" fill="hold"/>
                                            <p:tgtEl>
                                              <p:spTgt spid="205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750" fill="hold"/>
                                            <p:tgtEl>
                                              <p:spTgt spid="23"/>
                                            </p:tgtEl>
                                            <p:attrNameLst>
                                              <p:attrName>ppt_x</p:attrName>
                                            </p:attrNameLst>
                                          </p:cBhvr>
                                          <p:tavLst>
                                            <p:tav tm="0">
                                              <p:val>
                                                <p:strVal val="#ppt_x"/>
                                              </p:val>
                                            </p:tav>
                                            <p:tav tm="100000">
                                              <p:val>
                                                <p:strVal val="#ppt_x"/>
                                              </p:val>
                                            </p:tav>
                                          </p:tavLst>
                                        </p:anim>
                                        <p:anim calcmode="lin" valueType="num">
                                          <p:cBhvr additive="base">
                                            <p:cTn id="45" dur="750" fill="hold"/>
                                            <p:tgtEl>
                                              <p:spTgt spid="2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additive="base">
                                            <p:cTn id="49" dur="750" fill="hold"/>
                                            <p:tgtEl>
                                              <p:spTgt spid="2054"/>
                                            </p:tgtEl>
                                            <p:attrNameLst>
                                              <p:attrName>ppt_x</p:attrName>
                                            </p:attrNameLst>
                                          </p:cBhvr>
                                          <p:tavLst>
                                            <p:tav tm="0">
                                              <p:val>
                                                <p:strVal val="#ppt_x"/>
                                              </p:val>
                                            </p:tav>
                                            <p:tav tm="100000">
                                              <p:val>
                                                <p:strVal val="#ppt_x"/>
                                              </p:val>
                                            </p:tav>
                                          </p:tavLst>
                                        </p:anim>
                                        <p:anim calcmode="lin" valueType="num">
                                          <p:cBhvr additive="base">
                                            <p:cTn id="50" dur="750" fill="hold"/>
                                            <p:tgtEl>
                                              <p:spTgt spid="205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750" fill="hold"/>
                                            <p:tgtEl>
                                              <p:spTgt spid="25"/>
                                            </p:tgtEl>
                                            <p:attrNameLst>
                                              <p:attrName>ppt_x</p:attrName>
                                            </p:attrNameLst>
                                          </p:cBhvr>
                                          <p:tavLst>
                                            <p:tav tm="0">
                                              <p:val>
                                                <p:strVal val="#ppt_x"/>
                                              </p:val>
                                            </p:tav>
                                            <p:tav tm="100000">
                                              <p:val>
                                                <p:strVal val="#ppt_x"/>
                                              </p:val>
                                            </p:tav>
                                          </p:tavLst>
                                        </p:anim>
                                        <p:anim calcmode="lin" valueType="num">
                                          <p:cBhvr additive="base">
                                            <p:cTn id="54" dur="75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3750"/>
                                </p:stCondLst>
                                <p:childTnLst>
                                  <p:par>
                                    <p:cTn id="56" presetID="2" presetClass="entr" presetSubtype="4"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750" fill="hold"/>
                                            <p:tgtEl>
                                              <p:spTgt spid="13"/>
                                            </p:tgtEl>
                                            <p:attrNameLst>
                                              <p:attrName>ppt_x</p:attrName>
                                            </p:attrNameLst>
                                          </p:cBhvr>
                                          <p:tavLst>
                                            <p:tav tm="0">
                                              <p:val>
                                                <p:strVal val="#ppt_x"/>
                                              </p:val>
                                            </p:tav>
                                            <p:tav tm="100000">
                                              <p:val>
                                                <p:strVal val="#ppt_x"/>
                                              </p:val>
                                            </p:tav>
                                          </p:tavLst>
                                        </p:anim>
                                        <p:anim calcmode="lin" valueType="num">
                                          <p:cBhvr additive="base">
                                            <p:cTn id="59" dur="75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750" fill="hold"/>
                                            <p:tgtEl>
                                              <p:spTgt spid="27"/>
                                            </p:tgtEl>
                                            <p:attrNameLst>
                                              <p:attrName>ppt_x</p:attrName>
                                            </p:attrNameLst>
                                          </p:cBhvr>
                                          <p:tavLst>
                                            <p:tav tm="0">
                                              <p:val>
                                                <p:strVal val="#ppt_x"/>
                                              </p:val>
                                            </p:tav>
                                            <p:tav tm="100000">
                                              <p:val>
                                                <p:strVal val="#ppt_x"/>
                                              </p:val>
                                            </p:tav>
                                          </p:tavLst>
                                        </p:anim>
                                        <p:anim calcmode="lin" valueType="num">
                                          <p:cBhvr additive="base">
                                            <p:cTn id="63"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4" grpId="0" animBg="1"/>
          <p:bldP spid="25" grpId="0" animBg="1"/>
          <p:bldP spid="26" grpId="0" animBg="1"/>
          <p:bldP spid="27"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252</Words>
  <Application>Microsoft Office PowerPoint</Application>
  <PresentationFormat>Widescreen</PresentationFormat>
  <Paragraphs>108</Paragraphs>
  <Slides>5</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#9Slide07 Baloo Tamma</vt:lpstr>
      <vt:lpstr>#9Slide07 Itim</vt:lpstr>
      <vt:lpstr>#9Slide07 Koni</vt:lpstr>
      <vt:lpstr>#9Slide07 SVNPosterizer KG Inli</vt:lpstr>
      <vt:lpstr>Arial</vt:lpstr>
      <vt:lpstr>Calibri</vt:lpstr>
      <vt:lpstr>Calibri Light</vt:lpstr>
      <vt:lpstr>Cambria Math</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Techsi.vn</cp:lastModifiedBy>
  <cp:revision>67</cp:revision>
  <dcterms:created xsi:type="dcterms:W3CDTF">2022-03-11T08:32:08Z</dcterms:created>
  <dcterms:modified xsi:type="dcterms:W3CDTF">2024-04-15T05:06:42Z</dcterms:modified>
</cp:coreProperties>
</file>