
<file path=[Content_Types].xml><?xml version="1.0" encoding="utf-8"?>
<Types xmlns="http://schemas.openxmlformats.org/package/2006/content-types">
  <Default Extension="fntdata" ContentType="application/x-fontdata"/>
  <Default Extension="gif" ContentType="image/gif"/>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0" r:id="rId1"/>
  </p:sldMasterIdLst>
  <p:notesMasterIdLst>
    <p:notesMasterId r:id="rId39"/>
  </p:notesMasterIdLst>
  <p:sldIdLst>
    <p:sldId id="256" r:id="rId2"/>
    <p:sldId id="259" r:id="rId3"/>
    <p:sldId id="258" r:id="rId4"/>
    <p:sldId id="526" r:id="rId5"/>
    <p:sldId id="527" r:id="rId6"/>
    <p:sldId id="528" r:id="rId7"/>
    <p:sldId id="313" r:id="rId8"/>
    <p:sldId id="260" r:id="rId9"/>
    <p:sldId id="261" r:id="rId10"/>
    <p:sldId id="262" r:id="rId11"/>
    <p:sldId id="529" r:id="rId12"/>
    <p:sldId id="536" r:id="rId13"/>
    <p:sldId id="537" r:id="rId14"/>
    <p:sldId id="538" r:id="rId15"/>
    <p:sldId id="539" r:id="rId16"/>
    <p:sldId id="263" r:id="rId17"/>
    <p:sldId id="264" r:id="rId18"/>
    <p:sldId id="530" r:id="rId19"/>
    <p:sldId id="531" r:id="rId20"/>
    <p:sldId id="532" r:id="rId21"/>
    <p:sldId id="265" r:id="rId22"/>
    <p:sldId id="533" r:id="rId23"/>
    <p:sldId id="266" r:id="rId24"/>
    <p:sldId id="534" r:id="rId25"/>
    <p:sldId id="267" r:id="rId26"/>
    <p:sldId id="541" r:id="rId27"/>
    <p:sldId id="542" r:id="rId28"/>
    <p:sldId id="543" r:id="rId29"/>
    <p:sldId id="544" r:id="rId30"/>
    <p:sldId id="548" r:id="rId31"/>
    <p:sldId id="545" r:id="rId32"/>
    <p:sldId id="546" r:id="rId33"/>
    <p:sldId id="549" r:id="rId34"/>
    <p:sldId id="550" r:id="rId35"/>
    <p:sldId id="268" r:id="rId36"/>
    <p:sldId id="551" r:id="rId37"/>
    <p:sldId id="269" r:id="rId38"/>
  </p:sldIdLst>
  <p:sldSz cx="9144000" cy="5143500" type="screen16x9"/>
  <p:notesSz cx="6858000" cy="9144000"/>
  <p:embeddedFontLst>
    <p:embeddedFont>
      <p:font typeface="Calibri" panose="020F0502020204030204" pitchFamily="34" charset="0"/>
      <p:regular r:id="rId40"/>
      <p:bold r:id="rId41"/>
      <p:italic r:id="rId42"/>
      <p:boldItalic r:id="rId43"/>
    </p:embeddedFont>
    <p:embeddedFont>
      <p:font typeface="Chewy" panose="020B0604020202020204" charset="0"/>
      <p:regular r:id="rId44"/>
    </p:embeddedFont>
    <p:embeddedFont>
      <p:font typeface="Coiny" panose="02000903060500060000" pitchFamily="2" charset="0"/>
      <p:regular r:id="rId45"/>
    </p:embeddedFont>
    <p:embeddedFont>
      <p:font typeface="FZ-SG Honfleur" panose="020B0805030000020004" pitchFamily="34" charset="0"/>
      <p:regular r:id="rId46"/>
    </p:embeddedFont>
    <p:embeddedFont>
      <p:font typeface="iCiel Cadena" panose="02000503000000020004" pitchFamily="50" charset="0"/>
      <p:bold r:id="rId47"/>
    </p:embeddedFont>
    <p:embeddedFont>
      <p:font typeface="iCiel Grandma" panose="02000503000000020003" pitchFamily="50" charset="0"/>
      <p:bold r:id="rId48"/>
    </p:embeddedFont>
    <p:embeddedFont>
      <p:font typeface="iCiel Smoothy Cursive" panose="00000500000000000000" pitchFamily="2" charset="0"/>
      <p:regular r:id="rId49"/>
    </p:embeddedFont>
    <p:embeddedFont>
      <p:font typeface="Quicksand Medium" panose="020B0604020202020204" charset="0"/>
      <p:regular r:id="rId50"/>
      <p:bold r:id="rId51"/>
    </p:embeddedFont>
    <p:embeddedFont>
      <p:font typeface="SVN-Appleberry" panose="02040603050506020204" pitchFamily="18" charset="0"/>
      <p:regular r:id="rId52"/>
    </p:embeddedFont>
    <p:embeddedFont>
      <p:font typeface="SVN-Bira" panose="02040603050506020204" pitchFamily="18" charset="0"/>
      <p:regular r:id="rId53"/>
    </p:embeddedFont>
    <p:embeddedFont>
      <p:font typeface="SVN-Gretoon" panose="02040603050506020204" pitchFamily="18" charset="0"/>
      <p:regular r:id="rId54"/>
    </p:embeddedFont>
    <p:embeddedFont>
      <p:font typeface="SVN-Poky's" panose="020B0606040200020203" pitchFamily="34" charset="0"/>
      <p:regular r:id="rId55"/>
    </p:embeddedFont>
    <p:embeddedFont>
      <p:font typeface="SVN-UT Triumph" panose="00000500000000000000" pitchFamily="50" charset="0"/>
      <p:italic r:id="rId56"/>
    </p:embeddedFont>
    <p:embeddedFont>
      <p:font typeface="Tahoma" panose="020B0604030504040204" pitchFamily="34" charset="0"/>
      <p:regular r:id="rId57"/>
      <p:bold r:id="rId58"/>
    </p:embeddedFont>
    <p:embeddedFont>
      <p:font typeface="UTM Avo" panose="02040603050506020204" pitchFamily="18" charset="0"/>
      <p:regular r:id="rId59"/>
      <p:bold r:id="rId60"/>
      <p:italic r:id="rId61"/>
      <p:boldItalic r:id="rId6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44" userDrawn="1">
          <p15:clr>
            <a:srgbClr val="A4A3A4"/>
          </p15:clr>
        </p15:guide>
        <p15:guide id="2" pos="170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2DCBBD4-B3FA-403F-8BE7-8DDBDAAA57BA}">
  <a:tblStyle styleId="{B2DCBBD4-B3FA-403F-8BE7-8DDBDAAA57BA}"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showGuides="1">
      <p:cViewPr varScale="1">
        <p:scale>
          <a:sx n="76" d="100"/>
          <a:sy n="76" d="100"/>
        </p:scale>
        <p:origin x="540" y="56"/>
      </p:cViewPr>
      <p:guideLst>
        <p:guide orient="horz" pos="1644"/>
        <p:guide pos="1704"/>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font" Target="fonts/font16.fntdata"/><Relationship Id="rId63"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8" Type="http://schemas.openxmlformats.org/officeDocument/2006/relationships/font" Target="fonts/font19.fntdata"/><Relationship Id="rId66"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22.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font" Target="fonts/font17.fntdata"/><Relationship Id="rId64"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font" Target="fonts/font12.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7.fntdata"/><Relationship Id="rId59" Type="http://schemas.openxmlformats.org/officeDocument/2006/relationships/font" Target="fonts/font20.fntdata"/><Relationship Id="rId20" Type="http://schemas.openxmlformats.org/officeDocument/2006/relationships/slide" Target="slides/slide19.xml"/><Relationship Id="rId41" Type="http://schemas.openxmlformats.org/officeDocument/2006/relationships/font" Target="fonts/font2.fntdata"/><Relationship Id="rId54" Type="http://schemas.openxmlformats.org/officeDocument/2006/relationships/font" Target="fonts/font15.fntdata"/><Relationship Id="rId62" Type="http://schemas.openxmlformats.org/officeDocument/2006/relationships/font" Target="fonts/font23.fnt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10.fntdata"/><Relationship Id="rId57" Type="http://schemas.openxmlformats.org/officeDocument/2006/relationships/font" Target="fonts/font18.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font" Target="fonts/font5.fntdata"/><Relationship Id="rId52" Type="http://schemas.openxmlformats.org/officeDocument/2006/relationships/font" Target="fonts/font13.fntdata"/><Relationship Id="rId60" Type="http://schemas.openxmlformats.org/officeDocument/2006/relationships/font" Target="fonts/font21.fntdata"/><Relationship Id="rId65"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527190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791965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8588214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4"/>
        <p:cNvGrpSpPr/>
        <p:nvPr/>
      </p:nvGrpSpPr>
      <p:grpSpPr>
        <a:xfrm>
          <a:off x="0" y="0"/>
          <a:ext cx="0" cy="0"/>
          <a:chOff x="0" y="0"/>
          <a:chExt cx="0" cy="0"/>
        </a:xfrm>
      </p:grpSpPr>
      <p:sp>
        <p:nvSpPr>
          <p:cNvPr id="2645" name="Google Shape;2645;g12449be5db3_0_212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6" name="Google Shape;2646;g12449be5db3_0_212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12449be5db3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12449be5db3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12449be5db3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12449be5db3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9846685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12449be5db3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12449be5db3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0549066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12449be5db3_0_21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12449be5db3_0_213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6774597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12449be5db3_0_2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8" name="Google Shape;3038;g12449be5db3_0_2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6"/>
        <p:cNvGrpSpPr/>
        <p:nvPr/>
      </p:nvGrpSpPr>
      <p:grpSpPr>
        <a:xfrm>
          <a:off x="0" y="0"/>
          <a:ext cx="0" cy="0"/>
          <a:chOff x="0" y="0"/>
          <a:chExt cx="0" cy="0"/>
        </a:xfrm>
      </p:grpSpPr>
      <p:sp>
        <p:nvSpPr>
          <p:cNvPr id="3037" name="Google Shape;3037;g12449be5db3_0_21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38" name="Google Shape;3038;g12449be5db3_0_214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7087789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3"/>
        <p:cNvGrpSpPr/>
        <p:nvPr/>
      </p:nvGrpSpPr>
      <p:grpSpPr>
        <a:xfrm>
          <a:off x="0" y="0"/>
          <a:ext cx="0" cy="0"/>
          <a:chOff x="0" y="0"/>
          <a:chExt cx="0" cy="0"/>
        </a:xfrm>
      </p:grpSpPr>
      <p:sp>
        <p:nvSpPr>
          <p:cNvPr id="1804" name="Google Shape;1804;g12449be5db3_0_20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5" name="Google Shape;1805;g12449be5db3_0_20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10"/>
        <p:cNvGrpSpPr/>
        <p:nvPr/>
      </p:nvGrpSpPr>
      <p:grpSpPr>
        <a:xfrm>
          <a:off x="0" y="0"/>
          <a:ext cx="0" cy="0"/>
          <a:chOff x="0" y="0"/>
          <a:chExt cx="0" cy="0"/>
        </a:xfrm>
      </p:grpSpPr>
      <p:sp>
        <p:nvSpPr>
          <p:cNvPr id="3311" name="Google Shape;3311;g12449be5db3_0_21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12" name="Google Shape;3312;g12449be5db3_0_21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244724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2449be5db3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2449be5db3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2449be5db3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2449be5db3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008574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2449be5db3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2449be5db3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818865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2449be5db3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2449be5db3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03762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2449be5db3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2449be5db3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475744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27"/>
        <p:cNvGrpSpPr/>
        <p:nvPr/>
      </p:nvGrpSpPr>
      <p:grpSpPr>
        <a:xfrm>
          <a:off x="0" y="0"/>
          <a:ext cx="0" cy="0"/>
          <a:chOff x="0" y="0"/>
          <a:chExt cx="0" cy="0"/>
        </a:xfrm>
      </p:grpSpPr>
      <p:sp>
        <p:nvSpPr>
          <p:cNvPr id="3428" name="Google Shape;3428;g12449be5db3_0_219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29" name="Google Shape;3429;g12449be5db3_0_219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191256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61817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121a70e518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121a70e518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6673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121a70e518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121a70e518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121a70e518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121a70e518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659952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121a70e518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121a70e518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23708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00"/>
        <p:cNvGrpSpPr/>
        <p:nvPr/>
      </p:nvGrpSpPr>
      <p:grpSpPr>
        <a:xfrm>
          <a:off x="0" y="0"/>
          <a:ext cx="0" cy="0"/>
          <a:chOff x="0" y="0"/>
          <a:chExt cx="0" cy="0"/>
        </a:xfrm>
      </p:grpSpPr>
      <p:sp>
        <p:nvSpPr>
          <p:cNvPr id="3701" name="Google Shape;3701;g12449be5db3_0_22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702" name="Google Shape;3702;g12449be5db3_0_22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09808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23"/>
        <p:cNvGrpSpPr/>
        <p:nvPr/>
      </p:nvGrpSpPr>
      <p:grpSpPr>
        <a:xfrm>
          <a:off x="0" y="0"/>
          <a:ext cx="0" cy="0"/>
          <a:chOff x="0" y="0"/>
          <a:chExt cx="0" cy="0"/>
        </a:xfrm>
      </p:grpSpPr>
      <p:sp>
        <p:nvSpPr>
          <p:cNvPr id="4024" name="Google Shape;4024;g12449be5db3_0_22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025" name="Google Shape;4025;g12449be5db3_0_22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3"/>
        <p:cNvGrpSpPr/>
        <p:nvPr/>
      </p:nvGrpSpPr>
      <p:grpSpPr>
        <a:xfrm>
          <a:off x="0" y="0"/>
          <a:ext cx="0" cy="0"/>
          <a:chOff x="0" y="0"/>
          <a:chExt cx="0" cy="0"/>
        </a:xfrm>
      </p:grpSpPr>
      <p:sp>
        <p:nvSpPr>
          <p:cNvPr id="1654" name="Google Shape;1654;g121a70e5180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55" name="Google Shape;1655;g121a70e5180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5016750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6"/>
        <p:cNvGrpSpPr/>
        <p:nvPr/>
      </p:nvGrpSpPr>
      <p:grpSpPr>
        <a:xfrm>
          <a:off x="0" y="0"/>
          <a:ext cx="0" cy="0"/>
          <a:chOff x="0" y="0"/>
          <a:chExt cx="0" cy="0"/>
        </a:xfrm>
      </p:grpSpPr>
      <p:sp>
        <p:nvSpPr>
          <p:cNvPr id="2117" name="Google Shape;2117;g12449be5db3_0_21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18" name="Google Shape;2118;g12449be5db3_0_21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121a70e518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121a70e518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2"/>
        <p:cNvGrpSpPr/>
        <p:nvPr/>
      </p:nvGrpSpPr>
      <p:grpSpPr>
        <a:xfrm>
          <a:off x="0" y="0"/>
          <a:ext cx="0" cy="0"/>
          <a:chOff x="0" y="0"/>
          <a:chExt cx="0" cy="0"/>
        </a:xfrm>
      </p:grpSpPr>
      <p:sp>
        <p:nvSpPr>
          <p:cNvPr id="2423" name="Google Shape;2423;g121a70e5180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24" name="Google Shape;2424;g121a70e5180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222499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8"/>
        <p:cNvGrpSpPr/>
        <p:nvPr/>
      </p:nvGrpSpPr>
      <p:grpSpPr>
        <a:xfrm>
          <a:off x="0" y="0"/>
          <a:ext cx="0" cy="0"/>
          <a:chOff x="0" y="0"/>
          <a:chExt cx="0" cy="0"/>
        </a:xfrm>
      </p:grpSpPr>
      <p:sp>
        <p:nvSpPr>
          <p:cNvPr id="2269" name="Google Shape;2269;g121a70e5180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70" name="Google Shape;2270;g121a70e5180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520334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2713200" y="540000"/>
            <a:ext cx="3717900" cy="3022800"/>
          </a:xfrm>
          <a:prstGeom prst="rect">
            <a:avLst/>
          </a:prstGeom>
          <a:effectLst>
            <a:outerShdw dist="38100" dir="3000000" algn="bl" rotWithShape="0">
              <a:schemeClr val="dk2"/>
            </a:outerShdw>
          </a:effectLst>
        </p:spPr>
        <p:txBody>
          <a:bodyPr spcFirstLastPara="1" wrap="square" lIns="91425" tIns="0" rIns="91425" bIns="0" anchor="b" anchorCtr="0">
            <a:noAutofit/>
          </a:bodyPr>
          <a:lstStyle>
            <a:lvl1pPr lvl="0" algn="ctr">
              <a:spcBef>
                <a:spcPts val="0"/>
              </a:spcBef>
              <a:spcAft>
                <a:spcPts val="0"/>
              </a:spcAft>
              <a:buSzPts val="5200"/>
              <a:buNone/>
              <a:defRPr sz="75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0" name="Google Shape;10;p2"/>
          <p:cNvSpPr txBox="1">
            <a:spLocks noGrp="1"/>
          </p:cNvSpPr>
          <p:nvPr>
            <p:ph type="subTitle" idx="1"/>
          </p:nvPr>
        </p:nvSpPr>
        <p:spPr>
          <a:xfrm>
            <a:off x="3336750" y="3876400"/>
            <a:ext cx="2470500" cy="510900"/>
          </a:xfrm>
          <a:prstGeom prst="rect">
            <a:avLst/>
          </a:prstGeom>
        </p:spPr>
        <p:txBody>
          <a:bodyPr spcFirstLastPara="1" wrap="square" lIns="91425" tIns="0" rIns="91425" bIns="0" anchor="t" anchorCtr="0">
            <a:noAutofit/>
          </a:bodyPr>
          <a:lstStyle>
            <a:lvl1pPr lvl="0" algn="ctr">
              <a:lnSpc>
                <a:spcPct val="100000"/>
              </a:lnSpc>
              <a:spcBef>
                <a:spcPts val="0"/>
              </a:spcBef>
              <a:spcAft>
                <a:spcPts val="0"/>
              </a:spcAft>
              <a:buSzPts val="2800"/>
              <a:buNone/>
              <a:defRPr>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grpSp>
        <p:nvGrpSpPr>
          <p:cNvPr id="11" name="Google Shape;11;p2"/>
          <p:cNvGrpSpPr/>
          <p:nvPr/>
        </p:nvGrpSpPr>
        <p:grpSpPr>
          <a:xfrm>
            <a:off x="149999" y="86153"/>
            <a:ext cx="8844299" cy="4007448"/>
            <a:chOff x="149999" y="86153"/>
            <a:chExt cx="8844299" cy="4007448"/>
          </a:xfrm>
        </p:grpSpPr>
        <p:grpSp>
          <p:nvGrpSpPr>
            <p:cNvPr id="12" name="Google Shape;12;p2"/>
            <p:cNvGrpSpPr/>
            <p:nvPr/>
          </p:nvGrpSpPr>
          <p:grpSpPr>
            <a:xfrm rot="10800000">
              <a:off x="1771176" y="1007027"/>
              <a:ext cx="1103746" cy="602949"/>
              <a:chOff x="6668328" y="1120794"/>
              <a:chExt cx="687264" cy="375412"/>
            </a:xfrm>
          </p:grpSpPr>
          <p:grpSp>
            <p:nvGrpSpPr>
              <p:cNvPr id="13" name="Google Shape;13;p2"/>
              <p:cNvGrpSpPr/>
              <p:nvPr/>
            </p:nvGrpSpPr>
            <p:grpSpPr>
              <a:xfrm>
                <a:off x="7197768" y="1120794"/>
                <a:ext cx="157824" cy="157821"/>
                <a:chOff x="7436668" y="3839094"/>
                <a:chExt cx="157824" cy="157821"/>
              </a:xfrm>
            </p:grpSpPr>
            <p:sp>
              <p:nvSpPr>
                <p:cNvPr id="14" name="Google Shape;14;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15;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16;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8" name="Google Shape;18;p2"/>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0" name="Google Shape;20;p2"/>
            <p:cNvGrpSpPr/>
            <p:nvPr/>
          </p:nvGrpSpPr>
          <p:grpSpPr>
            <a:xfrm rot="-5400000">
              <a:off x="-100399" y="3240252"/>
              <a:ext cx="1103746" cy="602949"/>
              <a:chOff x="6668328" y="1120794"/>
              <a:chExt cx="687264" cy="375412"/>
            </a:xfrm>
          </p:grpSpPr>
          <p:grpSp>
            <p:nvGrpSpPr>
              <p:cNvPr id="21" name="Google Shape;21;p2"/>
              <p:cNvGrpSpPr/>
              <p:nvPr/>
            </p:nvGrpSpPr>
            <p:grpSpPr>
              <a:xfrm>
                <a:off x="7197768" y="1120794"/>
                <a:ext cx="157824" cy="157821"/>
                <a:chOff x="7436668" y="3839094"/>
                <a:chExt cx="157824" cy="157821"/>
              </a:xfrm>
            </p:grpSpPr>
            <p:sp>
              <p:nvSpPr>
                <p:cNvPr id="22" name="Google Shape;22;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 name="Google Shape;26;p2"/>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8" name="Google Shape;28;p2"/>
            <p:cNvGrpSpPr/>
            <p:nvPr/>
          </p:nvGrpSpPr>
          <p:grpSpPr>
            <a:xfrm rot="5400000" flipH="1">
              <a:off x="8140951" y="3160627"/>
              <a:ext cx="1103746" cy="602949"/>
              <a:chOff x="6668328" y="1120794"/>
              <a:chExt cx="687264" cy="375412"/>
            </a:xfrm>
          </p:grpSpPr>
          <p:grpSp>
            <p:nvGrpSpPr>
              <p:cNvPr id="29" name="Google Shape;29;p2"/>
              <p:cNvGrpSpPr/>
              <p:nvPr/>
            </p:nvGrpSpPr>
            <p:grpSpPr>
              <a:xfrm>
                <a:off x="7197768" y="1120794"/>
                <a:ext cx="157824" cy="157821"/>
                <a:chOff x="7436668" y="3839094"/>
                <a:chExt cx="157824" cy="157821"/>
              </a:xfrm>
            </p:grpSpPr>
            <p:sp>
              <p:nvSpPr>
                <p:cNvPr id="30" name="Google Shape;30;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Google Shape;34;p2"/>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 name="Google Shape;36;p2"/>
            <p:cNvGrpSpPr/>
            <p:nvPr/>
          </p:nvGrpSpPr>
          <p:grpSpPr>
            <a:xfrm rot="10800000" flipH="1">
              <a:off x="6315851" y="995402"/>
              <a:ext cx="1103746" cy="602949"/>
              <a:chOff x="6668328" y="1120794"/>
              <a:chExt cx="687264" cy="375412"/>
            </a:xfrm>
          </p:grpSpPr>
          <p:grpSp>
            <p:nvGrpSpPr>
              <p:cNvPr id="37" name="Google Shape;37;p2"/>
              <p:cNvGrpSpPr/>
              <p:nvPr/>
            </p:nvGrpSpPr>
            <p:grpSpPr>
              <a:xfrm>
                <a:off x="7197768" y="1120794"/>
                <a:ext cx="157824" cy="157821"/>
                <a:chOff x="7436668" y="3839094"/>
                <a:chExt cx="157824" cy="157821"/>
              </a:xfrm>
            </p:grpSpPr>
            <p:sp>
              <p:nvSpPr>
                <p:cNvPr id="38" name="Google Shape;38;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41;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2" name="Google Shape;42;p2"/>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4" name="Google Shape;44;p2"/>
            <p:cNvGrpSpPr/>
            <p:nvPr/>
          </p:nvGrpSpPr>
          <p:grpSpPr>
            <a:xfrm rot="10800000" flipH="1">
              <a:off x="5473756" y="435625"/>
              <a:ext cx="253466" cy="253477"/>
              <a:chOff x="7436668" y="3839094"/>
              <a:chExt cx="157824" cy="157821"/>
            </a:xfrm>
          </p:grpSpPr>
          <p:sp>
            <p:nvSpPr>
              <p:cNvPr id="45" name="Google Shape;45;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9" name="Google Shape;49;p2"/>
            <p:cNvSpPr/>
            <p:nvPr/>
          </p:nvSpPr>
          <p:spPr>
            <a:xfrm rot="10800000" flipH="1">
              <a:off x="4623476" y="26196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rot="10800000" flipH="1">
              <a:off x="5081906" y="86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1" name="Google Shape;51;p2"/>
            <p:cNvGrpSpPr/>
            <p:nvPr/>
          </p:nvGrpSpPr>
          <p:grpSpPr>
            <a:xfrm rot="10800000" flipH="1">
              <a:off x="3164156" y="172212"/>
              <a:ext cx="253466" cy="253477"/>
              <a:chOff x="7436668" y="3839094"/>
              <a:chExt cx="157824" cy="157821"/>
            </a:xfrm>
          </p:grpSpPr>
          <p:sp>
            <p:nvSpPr>
              <p:cNvPr id="52" name="Google Shape;52;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rot="10800000" flipH="1">
              <a:off x="2713206" y="3523137"/>
              <a:ext cx="253466" cy="253477"/>
              <a:chOff x="7436668" y="3839094"/>
              <a:chExt cx="157824" cy="157821"/>
            </a:xfrm>
          </p:grpSpPr>
          <p:sp>
            <p:nvSpPr>
              <p:cNvPr id="57" name="Google Shape;57;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1" name="Google Shape;61;p2"/>
            <p:cNvGrpSpPr/>
            <p:nvPr/>
          </p:nvGrpSpPr>
          <p:grpSpPr>
            <a:xfrm rot="10800000" flipH="1">
              <a:off x="6124506" y="2501087"/>
              <a:ext cx="253466" cy="253477"/>
              <a:chOff x="7436668" y="3839094"/>
              <a:chExt cx="157824" cy="157821"/>
            </a:xfrm>
          </p:grpSpPr>
          <p:sp>
            <p:nvSpPr>
              <p:cNvPr id="62" name="Google Shape;62;p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 name="Google Shape;66;p2"/>
            <p:cNvSpPr/>
            <p:nvPr/>
          </p:nvSpPr>
          <p:spPr>
            <a:xfrm rot="10800000" flipH="1">
              <a:off x="6377976" y="356281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67;p2"/>
            <p:cNvSpPr/>
            <p:nvPr/>
          </p:nvSpPr>
          <p:spPr>
            <a:xfrm rot="10800000" flipH="1">
              <a:off x="2874926" y="3070636"/>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4">
    <p:spTree>
      <p:nvGrpSpPr>
        <p:cNvPr id="1" name="Shape 353"/>
        <p:cNvGrpSpPr/>
        <p:nvPr/>
      </p:nvGrpSpPr>
      <p:grpSpPr>
        <a:xfrm>
          <a:off x="0" y="0"/>
          <a:ext cx="0" cy="0"/>
          <a:chOff x="0" y="0"/>
          <a:chExt cx="0" cy="0"/>
        </a:xfrm>
      </p:grpSpPr>
      <p:sp>
        <p:nvSpPr>
          <p:cNvPr id="354" name="Google Shape;354;p14"/>
          <p:cNvSpPr txBox="1">
            <a:spLocks noGrp="1"/>
          </p:cNvSpPr>
          <p:nvPr>
            <p:ph type="subTitle" idx="1"/>
          </p:nvPr>
        </p:nvSpPr>
        <p:spPr>
          <a:xfrm>
            <a:off x="1664700" y="1939475"/>
            <a:ext cx="5814600" cy="1290300"/>
          </a:xfrm>
          <a:prstGeom prst="rect">
            <a:avLst/>
          </a:prstGeom>
        </p:spPr>
        <p:txBody>
          <a:bodyPr spcFirstLastPara="1" wrap="square" lIns="91425" tIns="0" rIns="91425" bIns="0" anchor="t" anchorCtr="0">
            <a:noAutofit/>
          </a:bodyPr>
          <a:lstStyle>
            <a:lvl1pPr lvl="0" algn="ctr">
              <a:spcBef>
                <a:spcPts val="0"/>
              </a:spcBef>
              <a:spcAft>
                <a:spcPts val="0"/>
              </a:spcAft>
              <a:buSzPts val="3000"/>
              <a:buNone/>
              <a:defRPr sz="25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355" name="Google Shape;355;p14"/>
          <p:cNvSpPr txBox="1">
            <a:spLocks noGrp="1"/>
          </p:cNvSpPr>
          <p:nvPr>
            <p:ph type="subTitle" idx="2"/>
          </p:nvPr>
        </p:nvSpPr>
        <p:spPr>
          <a:xfrm>
            <a:off x="3152225" y="3435650"/>
            <a:ext cx="2839500" cy="340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grpSp>
        <p:nvGrpSpPr>
          <p:cNvPr id="356" name="Google Shape;356;p14"/>
          <p:cNvGrpSpPr/>
          <p:nvPr/>
        </p:nvGrpSpPr>
        <p:grpSpPr>
          <a:xfrm>
            <a:off x="220051" y="193600"/>
            <a:ext cx="8691541" cy="4721743"/>
            <a:chOff x="220051" y="193600"/>
            <a:chExt cx="8691541" cy="4721743"/>
          </a:xfrm>
        </p:grpSpPr>
        <p:grpSp>
          <p:nvGrpSpPr>
            <p:cNvPr id="357" name="Google Shape;357;p14"/>
            <p:cNvGrpSpPr/>
            <p:nvPr/>
          </p:nvGrpSpPr>
          <p:grpSpPr>
            <a:xfrm flipH="1">
              <a:off x="220051" y="193600"/>
              <a:ext cx="8691541" cy="4339702"/>
              <a:chOff x="220051" y="193600"/>
              <a:chExt cx="8691541" cy="4339702"/>
            </a:xfrm>
          </p:grpSpPr>
          <p:grpSp>
            <p:nvGrpSpPr>
              <p:cNvPr id="358" name="Google Shape;358;p14"/>
              <p:cNvGrpSpPr/>
              <p:nvPr/>
            </p:nvGrpSpPr>
            <p:grpSpPr>
              <a:xfrm rot="10800000">
                <a:off x="220051" y="4279825"/>
                <a:ext cx="253466" cy="253477"/>
                <a:chOff x="7436668" y="3839094"/>
                <a:chExt cx="157824" cy="157821"/>
              </a:xfrm>
            </p:grpSpPr>
            <p:sp>
              <p:nvSpPr>
                <p:cNvPr id="359" name="Google Shape;359;p14"/>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0" name="Google Shape;360;p14"/>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14"/>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14"/>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3" name="Google Shape;363;p14"/>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14"/>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65" name="Google Shape;365;p14"/>
              <p:cNvGrpSpPr/>
              <p:nvPr/>
            </p:nvGrpSpPr>
            <p:grpSpPr>
              <a:xfrm rot="10800000">
                <a:off x="331726" y="1537475"/>
                <a:ext cx="253466" cy="253477"/>
                <a:chOff x="7436668" y="3839094"/>
                <a:chExt cx="157824" cy="157821"/>
              </a:xfrm>
            </p:grpSpPr>
            <p:sp>
              <p:nvSpPr>
                <p:cNvPr id="366" name="Google Shape;366;p14"/>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14"/>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 name="Google Shape;368;p14"/>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 name="Google Shape;369;p14"/>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0" name="Google Shape;370;p14"/>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1" name="Google Shape;371;p14"/>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2" name="Google Shape;372;p14"/>
              <p:cNvGrpSpPr/>
              <p:nvPr/>
            </p:nvGrpSpPr>
            <p:grpSpPr>
              <a:xfrm rot="10800000">
                <a:off x="2608926" y="193600"/>
                <a:ext cx="253466" cy="253477"/>
                <a:chOff x="9882045" y="4544499"/>
                <a:chExt cx="157824" cy="157821"/>
              </a:xfrm>
            </p:grpSpPr>
            <p:sp>
              <p:nvSpPr>
                <p:cNvPr id="373" name="Google Shape;373;p14"/>
                <p:cNvSpPr/>
                <p:nvPr/>
              </p:nvSpPr>
              <p:spPr>
                <a:xfrm>
                  <a:off x="9882045" y="4619174"/>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4" name="Google Shape;374;p14"/>
                <p:cNvSpPr/>
                <p:nvPr/>
              </p:nvSpPr>
              <p:spPr>
                <a:xfrm>
                  <a:off x="9956594" y="4544499"/>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5" name="Google Shape;375;p14"/>
                <p:cNvSpPr/>
                <p:nvPr/>
              </p:nvSpPr>
              <p:spPr>
                <a:xfrm>
                  <a:off x="9912455" y="4577089"/>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6" name="Google Shape;376;p14"/>
                <p:cNvSpPr/>
                <p:nvPr/>
              </p:nvSpPr>
              <p:spPr>
                <a:xfrm>
                  <a:off x="9912455" y="4577089"/>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77" name="Google Shape;377;p14"/>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8" name="Google Shape;378;p14"/>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79" name="Google Shape;379;p14"/>
              <p:cNvGrpSpPr/>
              <p:nvPr/>
            </p:nvGrpSpPr>
            <p:grpSpPr>
              <a:xfrm rot="10800000">
                <a:off x="8658126" y="3032775"/>
                <a:ext cx="253466" cy="253477"/>
                <a:chOff x="7436668" y="3839094"/>
                <a:chExt cx="157824" cy="157821"/>
              </a:xfrm>
            </p:grpSpPr>
            <p:sp>
              <p:nvSpPr>
                <p:cNvPr id="380" name="Google Shape;380;p14"/>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1" name="Google Shape;381;p14"/>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2" name="Google Shape;382;p14"/>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14"/>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84" name="Google Shape;384;p14"/>
            <p:cNvGrpSpPr/>
            <p:nvPr/>
          </p:nvGrpSpPr>
          <p:grpSpPr>
            <a:xfrm flipH="1">
              <a:off x="4152920" y="4674990"/>
              <a:ext cx="377171" cy="240352"/>
              <a:chOff x="10803013" y="7645528"/>
              <a:chExt cx="377171" cy="240352"/>
            </a:xfrm>
          </p:grpSpPr>
          <p:sp>
            <p:nvSpPr>
              <p:cNvPr id="385" name="Google Shape;385;p14"/>
              <p:cNvSpPr/>
              <p:nvPr/>
            </p:nvSpPr>
            <p:spPr>
              <a:xfrm rot="10800000">
                <a:off x="11106205" y="78118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14"/>
              <p:cNvSpPr/>
              <p:nvPr/>
            </p:nvSpPr>
            <p:spPr>
              <a:xfrm rot="10800000">
                <a:off x="10803013" y="7645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three columns">
  <p:cSld name="TITLE_AND_TWO_COLUMNS_1">
    <p:spTree>
      <p:nvGrpSpPr>
        <p:cNvPr id="1" name="Shape 644"/>
        <p:cNvGrpSpPr/>
        <p:nvPr/>
      </p:nvGrpSpPr>
      <p:grpSpPr>
        <a:xfrm>
          <a:off x="0" y="0"/>
          <a:ext cx="0" cy="0"/>
          <a:chOff x="0" y="0"/>
          <a:chExt cx="0" cy="0"/>
        </a:xfrm>
      </p:grpSpPr>
      <p:sp>
        <p:nvSpPr>
          <p:cNvPr id="645" name="Google Shape;645;p22"/>
          <p:cNvSpPr txBox="1">
            <a:spLocks noGrp="1"/>
          </p:cNvSpPr>
          <p:nvPr>
            <p:ph type="title"/>
          </p:nvPr>
        </p:nvSpPr>
        <p:spPr>
          <a:xfrm>
            <a:off x="720000" y="692400"/>
            <a:ext cx="7704000" cy="4776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646" name="Google Shape;646;p22"/>
          <p:cNvSpPr txBox="1">
            <a:spLocks noGrp="1"/>
          </p:cNvSpPr>
          <p:nvPr>
            <p:ph type="subTitle" idx="1"/>
          </p:nvPr>
        </p:nvSpPr>
        <p:spPr>
          <a:xfrm>
            <a:off x="3169249" y="1386850"/>
            <a:ext cx="1804200" cy="379200"/>
          </a:xfrm>
          <a:prstGeom prst="rect">
            <a:avLst/>
          </a:prstGeom>
        </p:spPr>
        <p:txBody>
          <a:bodyPr spcFirstLastPara="1" wrap="square" lIns="91425" tIns="0" rIns="91425" bIns="0" anchor="t"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647" name="Google Shape;647;p22"/>
          <p:cNvSpPr txBox="1">
            <a:spLocks noGrp="1"/>
          </p:cNvSpPr>
          <p:nvPr>
            <p:ph type="subTitle" idx="2"/>
          </p:nvPr>
        </p:nvSpPr>
        <p:spPr>
          <a:xfrm>
            <a:off x="3169249" y="1817145"/>
            <a:ext cx="3733800" cy="477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648" name="Google Shape;648;p22"/>
          <p:cNvGrpSpPr/>
          <p:nvPr/>
        </p:nvGrpSpPr>
        <p:grpSpPr>
          <a:xfrm rot="10800000">
            <a:off x="220051" y="650803"/>
            <a:ext cx="8691541" cy="4339699"/>
            <a:chOff x="220051" y="193603"/>
            <a:chExt cx="8691541" cy="4339699"/>
          </a:xfrm>
        </p:grpSpPr>
        <p:grpSp>
          <p:nvGrpSpPr>
            <p:cNvPr id="649" name="Google Shape;649;p22"/>
            <p:cNvGrpSpPr/>
            <p:nvPr/>
          </p:nvGrpSpPr>
          <p:grpSpPr>
            <a:xfrm flipH="1">
              <a:off x="220051" y="193603"/>
              <a:ext cx="8691541" cy="4339699"/>
              <a:chOff x="220051" y="193603"/>
              <a:chExt cx="8691541" cy="4339699"/>
            </a:xfrm>
          </p:grpSpPr>
          <p:grpSp>
            <p:nvGrpSpPr>
              <p:cNvPr id="650" name="Google Shape;650;p22"/>
              <p:cNvGrpSpPr/>
              <p:nvPr/>
            </p:nvGrpSpPr>
            <p:grpSpPr>
              <a:xfrm rot="10800000">
                <a:off x="220051" y="4279825"/>
                <a:ext cx="253466" cy="253477"/>
                <a:chOff x="7436668" y="3839094"/>
                <a:chExt cx="157824" cy="157821"/>
              </a:xfrm>
            </p:grpSpPr>
            <p:sp>
              <p:nvSpPr>
                <p:cNvPr id="651" name="Google Shape;651;p2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2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2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2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55" name="Google Shape;655;p22"/>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22"/>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57" name="Google Shape;657;p22"/>
              <p:cNvGrpSpPr/>
              <p:nvPr/>
            </p:nvGrpSpPr>
            <p:grpSpPr>
              <a:xfrm rot="10800000">
                <a:off x="331726" y="1537475"/>
                <a:ext cx="253466" cy="253477"/>
                <a:chOff x="7436668" y="3839094"/>
                <a:chExt cx="157824" cy="157821"/>
              </a:xfrm>
            </p:grpSpPr>
            <p:sp>
              <p:nvSpPr>
                <p:cNvPr id="658" name="Google Shape;658;p2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2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2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2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2" name="Google Shape;662;p22"/>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22"/>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4" name="Google Shape;664;p22"/>
              <p:cNvGrpSpPr/>
              <p:nvPr/>
            </p:nvGrpSpPr>
            <p:grpSpPr>
              <a:xfrm rot="10800000">
                <a:off x="7491851" y="626175"/>
                <a:ext cx="253466" cy="253477"/>
                <a:chOff x="6841618" y="4275166"/>
                <a:chExt cx="157824" cy="157821"/>
              </a:xfrm>
            </p:grpSpPr>
            <p:sp>
              <p:nvSpPr>
                <p:cNvPr id="665" name="Google Shape;665;p22"/>
                <p:cNvSpPr/>
                <p:nvPr/>
              </p:nvSpPr>
              <p:spPr>
                <a:xfrm>
                  <a:off x="6841618" y="4349842"/>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6" name="Google Shape;666;p22"/>
                <p:cNvSpPr/>
                <p:nvPr/>
              </p:nvSpPr>
              <p:spPr>
                <a:xfrm>
                  <a:off x="6916167" y="4275166"/>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7" name="Google Shape;667;p22"/>
                <p:cNvSpPr/>
                <p:nvPr/>
              </p:nvSpPr>
              <p:spPr>
                <a:xfrm>
                  <a:off x="6872028" y="4307757"/>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8" name="Google Shape;668;p22"/>
                <p:cNvSpPr/>
                <p:nvPr/>
              </p:nvSpPr>
              <p:spPr>
                <a:xfrm>
                  <a:off x="6872028" y="4307757"/>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9" name="Google Shape;669;p22"/>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0" name="Google Shape;670;p22"/>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1" name="Google Shape;671;p22"/>
              <p:cNvGrpSpPr/>
              <p:nvPr/>
            </p:nvGrpSpPr>
            <p:grpSpPr>
              <a:xfrm rot="10800000">
                <a:off x="8658126" y="3032775"/>
                <a:ext cx="253466" cy="253477"/>
                <a:chOff x="7436668" y="3839094"/>
                <a:chExt cx="157824" cy="157821"/>
              </a:xfrm>
            </p:grpSpPr>
            <p:sp>
              <p:nvSpPr>
                <p:cNvPr id="672" name="Google Shape;672;p22"/>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22"/>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22"/>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2"/>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676" name="Google Shape;676;p22"/>
            <p:cNvGrpSpPr/>
            <p:nvPr/>
          </p:nvGrpSpPr>
          <p:grpSpPr>
            <a:xfrm flipH="1">
              <a:off x="8034483" y="714965"/>
              <a:ext cx="377171" cy="240352"/>
              <a:chOff x="6921451" y="3685503"/>
              <a:chExt cx="377171" cy="240352"/>
            </a:xfrm>
          </p:grpSpPr>
          <p:sp>
            <p:nvSpPr>
              <p:cNvPr id="677" name="Google Shape;677;p22"/>
              <p:cNvSpPr/>
              <p:nvPr/>
            </p:nvSpPr>
            <p:spPr>
              <a:xfrm rot="10800000">
                <a:off x="7224643" y="385187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22"/>
              <p:cNvSpPr/>
              <p:nvPr/>
            </p:nvSpPr>
            <p:spPr>
              <a:xfrm rot="10800000">
                <a:off x="6921451" y="36855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679" name="Google Shape;679;p22"/>
          <p:cNvSpPr txBox="1">
            <a:spLocks noGrp="1"/>
          </p:cNvSpPr>
          <p:nvPr>
            <p:ph type="subTitle" idx="3"/>
          </p:nvPr>
        </p:nvSpPr>
        <p:spPr>
          <a:xfrm>
            <a:off x="3169249" y="2494900"/>
            <a:ext cx="1804200" cy="379200"/>
          </a:xfrm>
          <a:prstGeom prst="rect">
            <a:avLst/>
          </a:prstGeom>
        </p:spPr>
        <p:txBody>
          <a:bodyPr spcFirstLastPara="1" wrap="square" lIns="91425" tIns="0" rIns="91425" bIns="0" anchor="t"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680" name="Google Shape;680;p22"/>
          <p:cNvSpPr txBox="1">
            <a:spLocks noGrp="1"/>
          </p:cNvSpPr>
          <p:nvPr>
            <p:ph type="subTitle" idx="4"/>
          </p:nvPr>
        </p:nvSpPr>
        <p:spPr>
          <a:xfrm>
            <a:off x="3169249" y="2925195"/>
            <a:ext cx="3733800" cy="477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681" name="Google Shape;681;p22"/>
          <p:cNvSpPr txBox="1">
            <a:spLocks noGrp="1"/>
          </p:cNvSpPr>
          <p:nvPr>
            <p:ph type="subTitle" idx="5"/>
          </p:nvPr>
        </p:nvSpPr>
        <p:spPr>
          <a:xfrm>
            <a:off x="3169249" y="3602950"/>
            <a:ext cx="1804200" cy="379200"/>
          </a:xfrm>
          <a:prstGeom prst="rect">
            <a:avLst/>
          </a:prstGeom>
        </p:spPr>
        <p:txBody>
          <a:bodyPr spcFirstLastPara="1" wrap="square" lIns="91425" tIns="0" rIns="91425" bIns="0" anchor="t"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682" name="Google Shape;682;p22"/>
          <p:cNvSpPr txBox="1">
            <a:spLocks noGrp="1"/>
          </p:cNvSpPr>
          <p:nvPr>
            <p:ph type="subTitle" idx="6"/>
          </p:nvPr>
        </p:nvSpPr>
        <p:spPr>
          <a:xfrm>
            <a:off x="3169249" y="4033245"/>
            <a:ext cx="3733800" cy="477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four columns">
  <p:cSld name="CUSTOM_1">
    <p:spTree>
      <p:nvGrpSpPr>
        <p:cNvPr id="1" name="Shape 722"/>
        <p:cNvGrpSpPr/>
        <p:nvPr/>
      </p:nvGrpSpPr>
      <p:grpSpPr>
        <a:xfrm>
          <a:off x="0" y="0"/>
          <a:ext cx="0" cy="0"/>
          <a:chOff x="0" y="0"/>
          <a:chExt cx="0" cy="0"/>
        </a:xfrm>
      </p:grpSpPr>
      <p:sp>
        <p:nvSpPr>
          <p:cNvPr id="723" name="Google Shape;723;p24"/>
          <p:cNvSpPr txBox="1">
            <a:spLocks noGrp="1"/>
          </p:cNvSpPr>
          <p:nvPr>
            <p:ph type="title"/>
          </p:nvPr>
        </p:nvSpPr>
        <p:spPr>
          <a:xfrm>
            <a:off x="720000" y="692400"/>
            <a:ext cx="7704000" cy="4776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24" name="Google Shape;724;p24"/>
          <p:cNvSpPr txBox="1">
            <a:spLocks noGrp="1"/>
          </p:cNvSpPr>
          <p:nvPr>
            <p:ph type="subTitle" idx="1"/>
          </p:nvPr>
        </p:nvSpPr>
        <p:spPr>
          <a:xfrm>
            <a:off x="1864449" y="1743800"/>
            <a:ext cx="1690200" cy="340500"/>
          </a:xfrm>
          <a:prstGeom prst="rect">
            <a:avLst/>
          </a:prstGeom>
        </p:spPr>
        <p:txBody>
          <a:bodyPr spcFirstLastPara="1" wrap="square" lIns="91425" tIns="0" rIns="91425" bIns="0" anchor="t"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725" name="Google Shape;725;p24"/>
          <p:cNvSpPr txBox="1">
            <a:spLocks noGrp="1"/>
          </p:cNvSpPr>
          <p:nvPr>
            <p:ph type="subTitle" idx="2"/>
          </p:nvPr>
        </p:nvSpPr>
        <p:spPr>
          <a:xfrm>
            <a:off x="1864449" y="2265545"/>
            <a:ext cx="2460300" cy="477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6" name="Google Shape;726;p24"/>
          <p:cNvSpPr txBox="1">
            <a:spLocks noGrp="1"/>
          </p:cNvSpPr>
          <p:nvPr>
            <p:ph type="subTitle" idx="3"/>
          </p:nvPr>
        </p:nvSpPr>
        <p:spPr>
          <a:xfrm>
            <a:off x="5578249" y="1743800"/>
            <a:ext cx="1690200" cy="340500"/>
          </a:xfrm>
          <a:prstGeom prst="rect">
            <a:avLst/>
          </a:prstGeom>
        </p:spPr>
        <p:txBody>
          <a:bodyPr spcFirstLastPara="1" wrap="square" lIns="91425" tIns="0" rIns="91425" bIns="0" anchor="t"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727" name="Google Shape;727;p24"/>
          <p:cNvSpPr txBox="1">
            <a:spLocks noGrp="1"/>
          </p:cNvSpPr>
          <p:nvPr>
            <p:ph type="subTitle" idx="4"/>
          </p:nvPr>
        </p:nvSpPr>
        <p:spPr>
          <a:xfrm>
            <a:off x="5578250" y="2265550"/>
            <a:ext cx="2460300" cy="477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28" name="Google Shape;728;p24"/>
          <p:cNvSpPr txBox="1">
            <a:spLocks noGrp="1"/>
          </p:cNvSpPr>
          <p:nvPr>
            <p:ph type="subTitle" idx="5"/>
          </p:nvPr>
        </p:nvSpPr>
        <p:spPr>
          <a:xfrm>
            <a:off x="1864449" y="3130975"/>
            <a:ext cx="1690200" cy="340500"/>
          </a:xfrm>
          <a:prstGeom prst="rect">
            <a:avLst/>
          </a:prstGeom>
        </p:spPr>
        <p:txBody>
          <a:bodyPr spcFirstLastPara="1" wrap="square" lIns="91425" tIns="0" rIns="91425" bIns="0" anchor="t"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729" name="Google Shape;729;p24"/>
          <p:cNvSpPr txBox="1">
            <a:spLocks noGrp="1"/>
          </p:cNvSpPr>
          <p:nvPr>
            <p:ph type="subTitle" idx="6"/>
          </p:nvPr>
        </p:nvSpPr>
        <p:spPr>
          <a:xfrm>
            <a:off x="1864449" y="3652720"/>
            <a:ext cx="2460300" cy="477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730" name="Google Shape;730;p24"/>
          <p:cNvSpPr txBox="1">
            <a:spLocks noGrp="1"/>
          </p:cNvSpPr>
          <p:nvPr>
            <p:ph type="subTitle" idx="7"/>
          </p:nvPr>
        </p:nvSpPr>
        <p:spPr>
          <a:xfrm>
            <a:off x="5578249" y="3130975"/>
            <a:ext cx="1690200" cy="340500"/>
          </a:xfrm>
          <a:prstGeom prst="rect">
            <a:avLst/>
          </a:prstGeom>
        </p:spPr>
        <p:txBody>
          <a:bodyPr spcFirstLastPara="1" wrap="square" lIns="91425" tIns="0" rIns="91425" bIns="0" anchor="t"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731" name="Google Shape;731;p24"/>
          <p:cNvSpPr txBox="1">
            <a:spLocks noGrp="1"/>
          </p:cNvSpPr>
          <p:nvPr>
            <p:ph type="subTitle" idx="8"/>
          </p:nvPr>
        </p:nvSpPr>
        <p:spPr>
          <a:xfrm>
            <a:off x="5578250" y="3652725"/>
            <a:ext cx="2460300" cy="4776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32" name="Google Shape;732;p24"/>
          <p:cNvGrpSpPr/>
          <p:nvPr/>
        </p:nvGrpSpPr>
        <p:grpSpPr>
          <a:xfrm>
            <a:off x="220051" y="193603"/>
            <a:ext cx="8691541" cy="4339699"/>
            <a:chOff x="220051" y="193603"/>
            <a:chExt cx="8691541" cy="4339699"/>
          </a:xfrm>
        </p:grpSpPr>
        <p:grpSp>
          <p:nvGrpSpPr>
            <p:cNvPr id="733" name="Google Shape;733;p24"/>
            <p:cNvGrpSpPr/>
            <p:nvPr/>
          </p:nvGrpSpPr>
          <p:grpSpPr>
            <a:xfrm flipH="1">
              <a:off x="220051" y="193603"/>
              <a:ext cx="8691541" cy="4339699"/>
              <a:chOff x="220051" y="193603"/>
              <a:chExt cx="8691541" cy="4339699"/>
            </a:xfrm>
          </p:grpSpPr>
          <p:grpSp>
            <p:nvGrpSpPr>
              <p:cNvPr id="734" name="Google Shape;734;p24"/>
              <p:cNvGrpSpPr/>
              <p:nvPr/>
            </p:nvGrpSpPr>
            <p:grpSpPr>
              <a:xfrm rot="10800000">
                <a:off x="220051" y="4279825"/>
                <a:ext cx="253466" cy="253477"/>
                <a:chOff x="7436668" y="3839094"/>
                <a:chExt cx="157824" cy="157821"/>
              </a:xfrm>
            </p:grpSpPr>
            <p:sp>
              <p:nvSpPr>
                <p:cNvPr id="735" name="Google Shape;735;p24"/>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24"/>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24"/>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24"/>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39" name="Google Shape;739;p24"/>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24"/>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1" name="Google Shape;741;p24"/>
              <p:cNvGrpSpPr/>
              <p:nvPr/>
            </p:nvGrpSpPr>
            <p:grpSpPr>
              <a:xfrm rot="10800000">
                <a:off x="331726" y="1537475"/>
                <a:ext cx="253466" cy="253477"/>
                <a:chOff x="7436668" y="3839094"/>
                <a:chExt cx="157824" cy="157821"/>
              </a:xfrm>
            </p:grpSpPr>
            <p:sp>
              <p:nvSpPr>
                <p:cNvPr id="742" name="Google Shape;742;p24"/>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24"/>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24"/>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24"/>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46" name="Google Shape;746;p24"/>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24"/>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48" name="Google Shape;748;p24"/>
              <p:cNvGrpSpPr/>
              <p:nvPr/>
            </p:nvGrpSpPr>
            <p:grpSpPr>
              <a:xfrm rot="10800000">
                <a:off x="6536201" y="1326550"/>
                <a:ext cx="253466" cy="253477"/>
                <a:chOff x="7436668" y="3839094"/>
                <a:chExt cx="157824" cy="157821"/>
              </a:xfrm>
            </p:grpSpPr>
            <p:sp>
              <p:nvSpPr>
                <p:cNvPr id="749" name="Google Shape;749;p24"/>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24"/>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24"/>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24"/>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53" name="Google Shape;753;p24"/>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24"/>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55" name="Google Shape;755;p24"/>
              <p:cNvGrpSpPr/>
              <p:nvPr/>
            </p:nvGrpSpPr>
            <p:grpSpPr>
              <a:xfrm rot="10800000">
                <a:off x="8658126" y="3032775"/>
                <a:ext cx="253466" cy="253477"/>
                <a:chOff x="7436668" y="3839094"/>
                <a:chExt cx="157824" cy="157821"/>
              </a:xfrm>
            </p:grpSpPr>
            <p:sp>
              <p:nvSpPr>
                <p:cNvPr id="756" name="Google Shape;756;p24"/>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24"/>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24"/>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24"/>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60" name="Google Shape;760;p24"/>
            <p:cNvGrpSpPr/>
            <p:nvPr/>
          </p:nvGrpSpPr>
          <p:grpSpPr>
            <a:xfrm flipH="1">
              <a:off x="6791408" y="1166615"/>
              <a:ext cx="377171" cy="240352"/>
              <a:chOff x="8164526" y="4137153"/>
              <a:chExt cx="377171" cy="240352"/>
            </a:xfrm>
          </p:grpSpPr>
          <p:sp>
            <p:nvSpPr>
              <p:cNvPr id="761" name="Google Shape;761;p24"/>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24"/>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five columns">
  <p:cSld name="CUSTOM_2">
    <p:spTree>
      <p:nvGrpSpPr>
        <p:cNvPr id="1" name="Shape 763"/>
        <p:cNvGrpSpPr/>
        <p:nvPr/>
      </p:nvGrpSpPr>
      <p:grpSpPr>
        <a:xfrm>
          <a:off x="0" y="0"/>
          <a:ext cx="0" cy="0"/>
          <a:chOff x="0" y="0"/>
          <a:chExt cx="0" cy="0"/>
        </a:xfrm>
      </p:grpSpPr>
      <p:sp>
        <p:nvSpPr>
          <p:cNvPr id="764" name="Google Shape;764;p25"/>
          <p:cNvSpPr txBox="1">
            <a:spLocks noGrp="1"/>
          </p:cNvSpPr>
          <p:nvPr>
            <p:ph type="title"/>
          </p:nvPr>
        </p:nvSpPr>
        <p:spPr>
          <a:xfrm>
            <a:off x="720000" y="692400"/>
            <a:ext cx="7704000" cy="4776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765" name="Google Shape;765;p25"/>
          <p:cNvSpPr txBox="1">
            <a:spLocks noGrp="1"/>
          </p:cNvSpPr>
          <p:nvPr>
            <p:ph type="subTitle" idx="1"/>
          </p:nvPr>
        </p:nvSpPr>
        <p:spPr>
          <a:xfrm>
            <a:off x="2517775" y="1440610"/>
            <a:ext cx="1398600" cy="37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766" name="Google Shape;766;p25"/>
          <p:cNvSpPr txBox="1">
            <a:spLocks noGrp="1"/>
          </p:cNvSpPr>
          <p:nvPr>
            <p:ph type="subTitle" idx="2"/>
          </p:nvPr>
        </p:nvSpPr>
        <p:spPr>
          <a:xfrm>
            <a:off x="4247200" y="1465022"/>
            <a:ext cx="4177200" cy="37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767" name="Google Shape;767;p25"/>
          <p:cNvGrpSpPr/>
          <p:nvPr/>
        </p:nvGrpSpPr>
        <p:grpSpPr>
          <a:xfrm rot="10800000">
            <a:off x="220051" y="650803"/>
            <a:ext cx="8691541" cy="4339699"/>
            <a:chOff x="220051" y="193603"/>
            <a:chExt cx="8691541" cy="4339699"/>
          </a:xfrm>
        </p:grpSpPr>
        <p:grpSp>
          <p:nvGrpSpPr>
            <p:cNvPr id="768" name="Google Shape;768;p25"/>
            <p:cNvGrpSpPr/>
            <p:nvPr/>
          </p:nvGrpSpPr>
          <p:grpSpPr>
            <a:xfrm flipH="1">
              <a:off x="220051" y="193603"/>
              <a:ext cx="8691541" cy="4339699"/>
              <a:chOff x="220051" y="193603"/>
              <a:chExt cx="8691541" cy="4339699"/>
            </a:xfrm>
          </p:grpSpPr>
          <p:grpSp>
            <p:nvGrpSpPr>
              <p:cNvPr id="769" name="Google Shape;769;p25"/>
              <p:cNvGrpSpPr/>
              <p:nvPr/>
            </p:nvGrpSpPr>
            <p:grpSpPr>
              <a:xfrm rot="10800000">
                <a:off x="220051" y="4279825"/>
                <a:ext cx="253466" cy="253477"/>
                <a:chOff x="7436668" y="3839094"/>
                <a:chExt cx="157824" cy="157821"/>
              </a:xfrm>
            </p:grpSpPr>
            <p:sp>
              <p:nvSpPr>
                <p:cNvPr id="770" name="Google Shape;770;p25"/>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25"/>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2" name="Google Shape;772;p25"/>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3" name="Google Shape;773;p25"/>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74" name="Google Shape;774;p25"/>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25"/>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76" name="Google Shape;776;p25"/>
              <p:cNvGrpSpPr/>
              <p:nvPr/>
            </p:nvGrpSpPr>
            <p:grpSpPr>
              <a:xfrm rot="10800000">
                <a:off x="331726" y="1537475"/>
                <a:ext cx="253466" cy="253477"/>
                <a:chOff x="7436668" y="3839094"/>
                <a:chExt cx="157824" cy="157821"/>
              </a:xfrm>
            </p:grpSpPr>
            <p:sp>
              <p:nvSpPr>
                <p:cNvPr id="777" name="Google Shape;777;p25"/>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25"/>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25"/>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25"/>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1" name="Google Shape;781;p25"/>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25"/>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83" name="Google Shape;783;p25"/>
              <p:cNvGrpSpPr/>
              <p:nvPr/>
            </p:nvGrpSpPr>
            <p:grpSpPr>
              <a:xfrm rot="10800000">
                <a:off x="7491851" y="626175"/>
                <a:ext cx="253466" cy="253477"/>
                <a:chOff x="6841618" y="4275166"/>
                <a:chExt cx="157824" cy="157821"/>
              </a:xfrm>
            </p:grpSpPr>
            <p:sp>
              <p:nvSpPr>
                <p:cNvPr id="784" name="Google Shape;784;p25"/>
                <p:cNvSpPr/>
                <p:nvPr/>
              </p:nvSpPr>
              <p:spPr>
                <a:xfrm>
                  <a:off x="6841618" y="4349842"/>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25"/>
                <p:cNvSpPr/>
                <p:nvPr/>
              </p:nvSpPr>
              <p:spPr>
                <a:xfrm>
                  <a:off x="6916167" y="4275166"/>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25"/>
                <p:cNvSpPr/>
                <p:nvPr/>
              </p:nvSpPr>
              <p:spPr>
                <a:xfrm>
                  <a:off x="6872028" y="4307757"/>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25"/>
                <p:cNvSpPr/>
                <p:nvPr/>
              </p:nvSpPr>
              <p:spPr>
                <a:xfrm>
                  <a:off x="6872028" y="4307757"/>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88" name="Google Shape;788;p25"/>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25"/>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790" name="Google Shape;790;p25"/>
              <p:cNvGrpSpPr/>
              <p:nvPr/>
            </p:nvGrpSpPr>
            <p:grpSpPr>
              <a:xfrm rot="10800000">
                <a:off x="8658126" y="3032775"/>
                <a:ext cx="253466" cy="253477"/>
                <a:chOff x="7436668" y="3839094"/>
                <a:chExt cx="157824" cy="157821"/>
              </a:xfrm>
            </p:grpSpPr>
            <p:sp>
              <p:nvSpPr>
                <p:cNvPr id="791" name="Google Shape;791;p25"/>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25"/>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25"/>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25"/>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795" name="Google Shape;795;p25"/>
            <p:cNvGrpSpPr/>
            <p:nvPr/>
          </p:nvGrpSpPr>
          <p:grpSpPr>
            <a:xfrm flipH="1">
              <a:off x="8034483" y="714965"/>
              <a:ext cx="377171" cy="240352"/>
              <a:chOff x="6921451" y="3685503"/>
              <a:chExt cx="377171" cy="240352"/>
            </a:xfrm>
          </p:grpSpPr>
          <p:sp>
            <p:nvSpPr>
              <p:cNvPr id="796" name="Google Shape;796;p25"/>
              <p:cNvSpPr/>
              <p:nvPr/>
            </p:nvSpPr>
            <p:spPr>
              <a:xfrm rot="10800000">
                <a:off x="7224643" y="385187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25"/>
              <p:cNvSpPr/>
              <p:nvPr/>
            </p:nvSpPr>
            <p:spPr>
              <a:xfrm rot="10800000">
                <a:off x="6921451" y="36855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798" name="Google Shape;798;p25"/>
          <p:cNvSpPr txBox="1">
            <a:spLocks noGrp="1"/>
          </p:cNvSpPr>
          <p:nvPr>
            <p:ph type="subTitle" idx="3"/>
          </p:nvPr>
        </p:nvSpPr>
        <p:spPr>
          <a:xfrm>
            <a:off x="2517775" y="2039095"/>
            <a:ext cx="1398600" cy="37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799" name="Google Shape;799;p25"/>
          <p:cNvSpPr txBox="1">
            <a:spLocks noGrp="1"/>
          </p:cNvSpPr>
          <p:nvPr>
            <p:ph type="subTitle" idx="4"/>
          </p:nvPr>
        </p:nvSpPr>
        <p:spPr>
          <a:xfrm>
            <a:off x="4247200" y="2063508"/>
            <a:ext cx="4177200" cy="37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0" name="Google Shape;800;p25"/>
          <p:cNvSpPr txBox="1">
            <a:spLocks noGrp="1"/>
          </p:cNvSpPr>
          <p:nvPr>
            <p:ph type="subTitle" idx="5"/>
          </p:nvPr>
        </p:nvSpPr>
        <p:spPr>
          <a:xfrm>
            <a:off x="2517775" y="2637581"/>
            <a:ext cx="1398600" cy="37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01" name="Google Shape;801;p25"/>
          <p:cNvSpPr txBox="1">
            <a:spLocks noGrp="1"/>
          </p:cNvSpPr>
          <p:nvPr>
            <p:ph type="subTitle" idx="6"/>
          </p:nvPr>
        </p:nvSpPr>
        <p:spPr>
          <a:xfrm>
            <a:off x="4247200" y="2661993"/>
            <a:ext cx="4177200" cy="37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2" name="Google Shape;802;p25"/>
          <p:cNvSpPr txBox="1">
            <a:spLocks noGrp="1"/>
          </p:cNvSpPr>
          <p:nvPr>
            <p:ph type="subTitle" idx="7"/>
          </p:nvPr>
        </p:nvSpPr>
        <p:spPr>
          <a:xfrm>
            <a:off x="2517775" y="3236066"/>
            <a:ext cx="1398600" cy="37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03" name="Google Shape;803;p25"/>
          <p:cNvSpPr txBox="1">
            <a:spLocks noGrp="1"/>
          </p:cNvSpPr>
          <p:nvPr>
            <p:ph type="subTitle" idx="8"/>
          </p:nvPr>
        </p:nvSpPr>
        <p:spPr>
          <a:xfrm>
            <a:off x="4247200" y="3260479"/>
            <a:ext cx="4177200" cy="37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804" name="Google Shape;804;p25"/>
          <p:cNvSpPr txBox="1">
            <a:spLocks noGrp="1"/>
          </p:cNvSpPr>
          <p:nvPr>
            <p:ph type="subTitle" idx="9"/>
          </p:nvPr>
        </p:nvSpPr>
        <p:spPr>
          <a:xfrm>
            <a:off x="2517775" y="3834552"/>
            <a:ext cx="1398600" cy="37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05" name="Google Shape;805;p25"/>
          <p:cNvSpPr txBox="1">
            <a:spLocks noGrp="1"/>
          </p:cNvSpPr>
          <p:nvPr>
            <p:ph type="subTitle" idx="13"/>
          </p:nvPr>
        </p:nvSpPr>
        <p:spPr>
          <a:xfrm>
            <a:off x="4247200" y="3858964"/>
            <a:ext cx="4177200" cy="3792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and six columns">
  <p:cSld name="CUSTOM_3">
    <p:spTree>
      <p:nvGrpSpPr>
        <p:cNvPr id="1" name="Shape 806"/>
        <p:cNvGrpSpPr/>
        <p:nvPr/>
      </p:nvGrpSpPr>
      <p:grpSpPr>
        <a:xfrm>
          <a:off x="0" y="0"/>
          <a:ext cx="0" cy="0"/>
          <a:chOff x="0" y="0"/>
          <a:chExt cx="0" cy="0"/>
        </a:xfrm>
      </p:grpSpPr>
      <p:sp>
        <p:nvSpPr>
          <p:cNvPr id="807" name="Google Shape;807;p26"/>
          <p:cNvSpPr txBox="1">
            <a:spLocks noGrp="1"/>
          </p:cNvSpPr>
          <p:nvPr>
            <p:ph type="title"/>
          </p:nvPr>
        </p:nvSpPr>
        <p:spPr>
          <a:xfrm>
            <a:off x="720000" y="692400"/>
            <a:ext cx="7704000" cy="4776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808" name="Google Shape;808;p26"/>
          <p:cNvSpPr txBox="1">
            <a:spLocks noGrp="1"/>
          </p:cNvSpPr>
          <p:nvPr>
            <p:ph type="subTitle" idx="1"/>
          </p:nvPr>
        </p:nvSpPr>
        <p:spPr>
          <a:xfrm>
            <a:off x="822200" y="3961023"/>
            <a:ext cx="2177100" cy="31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algn="ctr" rtl="0">
              <a:spcBef>
                <a:spcPts val="0"/>
              </a:spcBef>
              <a:spcAft>
                <a:spcPts val="0"/>
              </a:spcAft>
              <a:buSzPts val="2200"/>
              <a:buFont typeface="Chewy"/>
              <a:buNone/>
              <a:defRPr sz="2200">
                <a:latin typeface="Chewy"/>
                <a:ea typeface="Chewy"/>
                <a:cs typeface="Chewy"/>
                <a:sym typeface="Chewy"/>
              </a:defRPr>
            </a:lvl2pPr>
            <a:lvl3pPr lvl="2" algn="ctr" rtl="0">
              <a:spcBef>
                <a:spcPts val="0"/>
              </a:spcBef>
              <a:spcAft>
                <a:spcPts val="0"/>
              </a:spcAft>
              <a:buSzPts val="2200"/>
              <a:buFont typeface="Chewy"/>
              <a:buNone/>
              <a:defRPr sz="2200">
                <a:latin typeface="Chewy"/>
                <a:ea typeface="Chewy"/>
                <a:cs typeface="Chewy"/>
                <a:sym typeface="Chewy"/>
              </a:defRPr>
            </a:lvl3pPr>
            <a:lvl4pPr lvl="3" algn="ctr" rtl="0">
              <a:spcBef>
                <a:spcPts val="0"/>
              </a:spcBef>
              <a:spcAft>
                <a:spcPts val="0"/>
              </a:spcAft>
              <a:buSzPts val="2200"/>
              <a:buFont typeface="Chewy"/>
              <a:buNone/>
              <a:defRPr sz="2200">
                <a:latin typeface="Chewy"/>
                <a:ea typeface="Chewy"/>
                <a:cs typeface="Chewy"/>
                <a:sym typeface="Chewy"/>
              </a:defRPr>
            </a:lvl4pPr>
            <a:lvl5pPr lvl="4" algn="ctr" rtl="0">
              <a:spcBef>
                <a:spcPts val="0"/>
              </a:spcBef>
              <a:spcAft>
                <a:spcPts val="0"/>
              </a:spcAft>
              <a:buSzPts val="2200"/>
              <a:buFont typeface="Chewy"/>
              <a:buNone/>
              <a:defRPr sz="2200">
                <a:latin typeface="Chewy"/>
                <a:ea typeface="Chewy"/>
                <a:cs typeface="Chewy"/>
                <a:sym typeface="Chewy"/>
              </a:defRPr>
            </a:lvl5pPr>
            <a:lvl6pPr lvl="5" algn="ctr" rtl="0">
              <a:spcBef>
                <a:spcPts val="0"/>
              </a:spcBef>
              <a:spcAft>
                <a:spcPts val="0"/>
              </a:spcAft>
              <a:buSzPts val="2200"/>
              <a:buFont typeface="Chewy"/>
              <a:buNone/>
              <a:defRPr sz="2200">
                <a:latin typeface="Chewy"/>
                <a:ea typeface="Chewy"/>
                <a:cs typeface="Chewy"/>
                <a:sym typeface="Chewy"/>
              </a:defRPr>
            </a:lvl6pPr>
            <a:lvl7pPr lvl="6" algn="ctr" rtl="0">
              <a:spcBef>
                <a:spcPts val="0"/>
              </a:spcBef>
              <a:spcAft>
                <a:spcPts val="0"/>
              </a:spcAft>
              <a:buSzPts val="2200"/>
              <a:buFont typeface="Chewy"/>
              <a:buNone/>
              <a:defRPr sz="2200">
                <a:latin typeface="Chewy"/>
                <a:ea typeface="Chewy"/>
                <a:cs typeface="Chewy"/>
                <a:sym typeface="Chewy"/>
              </a:defRPr>
            </a:lvl7pPr>
            <a:lvl8pPr lvl="7" algn="ctr" rtl="0">
              <a:spcBef>
                <a:spcPts val="0"/>
              </a:spcBef>
              <a:spcAft>
                <a:spcPts val="0"/>
              </a:spcAft>
              <a:buSzPts val="2200"/>
              <a:buFont typeface="Chewy"/>
              <a:buNone/>
              <a:defRPr sz="2200">
                <a:latin typeface="Chewy"/>
                <a:ea typeface="Chewy"/>
                <a:cs typeface="Chewy"/>
                <a:sym typeface="Chewy"/>
              </a:defRPr>
            </a:lvl8pPr>
            <a:lvl9pPr lvl="8" algn="ctr"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09" name="Google Shape;809;p26"/>
          <p:cNvSpPr txBox="1">
            <a:spLocks noGrp="1"/>
          </p:cNvSpPr>
          <p:nvPr>
            <p:ph type="subTitle" idx="2"/>
          </p:nvPr>
        </p:nvSpPr>
        <p:spPr>
          <a:xfrm>
            <a:off x="723325" y="3236280"/>
            <a:ext cx="2374800" cy="477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grpSp>
        <p:nvGrpSpPr>
          <p:cNvPr id="810" name="Google Shape;810;p26"/>
          <p:cNvGrpSpPr/>
          <p:nvPr/>
        </p:nvGrpSpPr>
        <p:grpSpPr>
          <a:xfrm flipH="1">
            <a:off x="220051" y="193603"/>
            <a:ext cx="8691541" cy="4339699"/>
            <a:chOff x="220051" y="193603"/>
            <a:chExt cx="8691541" cy="4339699"/>
          </a:xfrm>
        </p:grpSpPr>
        <p:grpSp>
          <p:nvGrpSpPr>
            <p:cNvPr id="811" name="Google Shape;811;p26"/>
            <p:cNvGrpSpPr/>
            <p:nvPr/>
          </p:nvGrpSpPr>
          <p:grpSpPr>
            <a:xfrm flipH="1">
              <a:off x="220051" y="193603"/>
              <a:ext cx="8691541" cy="4339699"/>
              <a:chOff x="220051" y="193603"/>
              <a:chExt cx="8691541" cy="4339699"/>
            </a:xfrm>
          </p:grpSpPr>
          <p:grpSp>
            <p:nvGrpSpPr>
              <p:cNvPr id="812" name="Google Shape;812;p26"/>
              <p:cNvGrpSpPr/>
              <p:nvPr/>
            </p:nvGrpSpPr>
            <p:grpSpPr>
              <a:xfrm rot="10800000">
                <a:off x="220051" y="4279825"/>
                <a:ext cx="253466" cy="253477"/>
                <a:chOff x="7436668" y="3839094"/>
                <a:chExt cx="157824" cy="157821"/>
              </a:xfrm>
            </p:grpSpPr>
            <p:sp>
              <p:nvSpPr>
                <p:cNvPr id="813" name="Google Shape;813;p26"/>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26"/>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26"/>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26"/>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17" name="Google Shape;817;p26"/>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26"/>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19" name="Google Shape;819;p26"/>
              <p:cNvGrpSpPr/>
              <p:nvPr/>
            </p:nvGrpSpPr>
            <p:grpSpPr>
              <a:xfrm rot="10800000">
                <a:off x="331726" y="1537475"/>
                <a:ext cx="253466" cy="253477"/>
                <a:chOff x="7436668" y="3839094"/>
                <a:chExt cx="157824" cy="157821"/>
              </a:xfrm>
            </p:grpSpPr>
            <p:sp>
              <p:nvSpPr>
                <p:cNvPr id="820" name="Google Shape;820;p26"/>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26"/>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26"/>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26"/>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24" name="Google Shape;824;p26"/>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26"/>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26" name="Google Shape;826;p26"/>
              <p:cNvGrpSpPr/>
              <p:nvPr/>
            </p:nvGrpSpPr>
            <p:grpSpPr>
              <a:xfrm rot="10800000">
                <a:off x="6536201" y="1326550"/>
                <a:ext cx="253466" cy="253477"/>
                <a:chOff x="7436668" y="3839094"/>
                <a:chExt cx="157824" cy="157821"/>
              </a:xfrm>
            </p:grpSpPr>
            <p:sp>
              <p:nvSpPr>
                <p:cNvPr id="827" name="Google Shape;827;p26"/>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26"/>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26"/>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26"/>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31" name="Google Shape;831;p26"/>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26"/>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833" name="Google Shape;833;p26"/>
              <p:cNvGrpSpPr/>
              <p:nvPr/>
            </p:nvGrpSpPr>
            <p:grpSpPr>
              <a:xfrm rot="10800000">
                <a:off x="8658126" y="3032775"/>
                <a:ext cx="253466" cy="253477"/>
                <a:chOff x="7436668" y="3839094"/>
                <a:chExt cx="157824" cy="157821"/>
              </a:xfrm>
            </p:grpSpPr>
            <p:sp>
              <p:nvSpPr>
                <p:cNvPr id="834" name="Google Shape;834;p26"/>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26"/>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26"/>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26"/>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838" name="Google Shape;838;p26"/>
            <p:cNvGrpSpPr/>
            <p:nvPr/>
          </p:nvGrpSpPr>
          <p:grpSpPr>
            <a:xfrm flipH="1">
              <a:off x="6791408" y="1166615"/>
              <a:ext cx="377171" cy="240352"/>
              <a:chOff x="8164526" y="4137153"/>
              <a:chExt cx="377171" cy="240352"/>
            </a:xfrm>
          </p:grpSpPr>
          <p:sp>
            <p:nvSpPr>
              <p:cNvPr id="839" name="Google Shape;839;p26"/>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26"/>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841" name="Google Shape;841;p26"/>
          <p:cNvSpPr txBox="1">
            <a:spLocks noGrp="1"/>
          </p:cNvSpPr>
          <p:nvPr>
            <p:ph type="subTitle" idx="3"/>
          </p:nvPr>
        </p:nvSpPr>
        <p:spPr>
          <a:xfrm>
            <a:off x="3483450" y="3961023"/>
            <a:ext cx="2177100" cy="31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algn="ctr" rtl="0">
              <a:spcBef>
                <a:spcPts val="0"/>
              </a:spcBef>
              <a:spcAft>
                <a:spcPts val="0"/>
              </a:spcAft>
              <a:buSzPts val="2200"/>
              <a:buFont typeface="Chewy"/>
              <a:buNone/>
              <a:defRPr sz="2200">
                <a:latin typeface="Chewy"/>
                <a:ea typeface="Chewy"/>
                <a:cs typeface="Chewy"/>
                <a:sym typeface="Chewy"/>
              </a:defRPr>
            </a:lvl2pPr>
            <a:lvl3pPr lvl="2" algn="ctr" rtl="0">
              <a:spcBef>
                <a:spcPts val="0"/>
              </a:spcBef>
              <a:spcAft>
                <a:spcPts val="0"/>
              </a:spcAft>
              <a:buSzPts val="2200"/>
              <a:buFont typeface="Chewy"/>
              <a:buNone/>
              <a:defRPr sz="2200">
                <a:latin typeface="Chewy"/>
                <a:ea typeface="Chewy"/>
                <a:cs typeface="Chewy"/>
                <a:sym typeface="Chewy"/>
              </a:defRPr>
            </a:lvl3pPr>
            <a:lvl4pPr lvl="3" algn="ctr" rtl="0">
              <a:spcBef>
                <a:spcPts val="0"/>
              </a:spcBef>
              <a:spcAft>
                <a:spcPts val="0"/>
              </a:spcAft>
              <a:buSzPts val="2200"/>
              <a:buFont typeface="Chewy"/>
              <a:buNone/>
              <a:defRPr sz="2200">
                <a:latin typeface="Chewy"/>
                <a:ea typeface="Chewy"/>
                <a:cs typeface="Chewy"/>
                <a:sym typeface="Chewy"/>
              </a:defRPr>
            </a:lvl4pPr>
            <a:lvl5pPr lvl="4" algn="ctr" rtl="0">
              <a:spcBef>
                <a:spcPts val="0"/>
              </a:spcBef>
              <a:spcAft>
                <a:spcPts val="0"/>
              </a:spcAft>
              <a:buSzPts val="2200"/>
              <a:buFont typeface="Chewy"/>
              <a:buNone/>
              <a:defRPr sz="2200">
                <a:latin typeface="Chewy"/>
                <a:ea typeface="Chewy"/>
                <a:cs typeface="Chewy"/>
                <a:sym typeface="Chewy"/>
              </a:defRPr>
            </a:lvl5pPr>
            <a:lvl6pPr lvl="5" algn="ctr" rtl="0">
              <a:spcBef>
                <a:spcPts val="0"/>
              </a:spcBef>
              <a:spcAft>
                <a:spcPts val="0"/>
              </a:spcAft>
              <a:buSzPts val="2200"/>
              <a:buFont typeface="Chewy"/>
              <a:buNone/>
              <a:defRPr sz="2200">
                <a:latin typeface="Chewy"/>
                <a:ea typeface="Chewy"/>
                <a:cs typeface="Chewy"/>
                <a:sym typeface="Chewy"/>
              </a:defRPr>
            </a:lvl6pPr>
            <a:lvl7pPr lvl="6" algn="ctr" rtl="0">
              <a:spcBef>
                <a:spcPts val="0"/>
              </a:spcBef>
              <a:spcAft>
                <a:spcPts val="0"/>
              </a:spcAft>
              <a:buSzPts val="2200"/>
              <a:buFont typeface="Chewy"/>
              <a:buNone/>
              <a:defRPr sz="2200">
                <a:latin typeface="Chewy"/>
                <a:ea typeface="Chewy"/>
                <a:cs typeface="Chewy"/>
                <a:sym typeface="Chewy"/>
              </a:defRPr>
            </a:lvl7pPr>
            <a:lvl8pPr lvl="7" algn="ctr" rtl="0">
              <a:spcBef>
                <a:spcPts val="0"/>
              </a:spcBef>
              <a:spcAft>
                <a:spcPts val="0"/>
              </a:spcAft>
              <a:buSzPts val="2200"/>
              <a:buFont typeface="Chewy"/>
              <a:buNone/>
              <a:defRPr sz="2200">
                <a:latin typeface="Chewy"/>
                <a:ea typeface="Chewy"/>
                <a:cs typeface="Chewy"/>
                <a:sym typeface="Chewy"/>
              </a:defRPr>
            </a:lvl8pPr>
            <a:lvl9pPr lvl="8" algn="ctr"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42" name="Google Shape;842;p26"/>
          <p:cNvSpPr txBox="1">
            <a:spLocks noGrp="1"/>
          </p:cNvSpPr>
          <p:nvPr>
            <p:ph type="subTitle" idx="4"/>
          </p:nvPr>
        </p:nvSpPr>
        <p:spPr>
          <a:xfrm>
            <a:off x="3378788" y="3236280"/>
            <a:ext cx="2374800" cy="477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43" name="Google Shape;843;p26"/>
          <p:cNvSpPr txBox="1">
            <a:spLocks noGrp="1"/>
          </p:cNvSpPr>
          <p:nvPr>
            <p:ph type="subTitle" idx="5"/>
          </p:nvPr>
        </p:nvSpPr>
        <p:spPr>
          <a:xfrm>
            <a:off x="6144700" y="3961023"/>
            <a:ext cx="2177100" cy="31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algn="ctr" rtl="0">
              <a:spcBef>
                <a:spcPts val="0"/>
              </a:spcBef>
              <a:spcAft>
                <a:spcPts val="0"/>
              </a:spcAft>
              <a:buSzPts val="2200"/>
              <a:buFont typeface="Chewy"/>
              <a:buNone/>
              <a:defRPr sz="2200">
                <a:latin typeface="Chewy"/>
                <a:ea typeface="Chewy"/>
                <a:cs typeface="Chewy"/>
                <a:sym typeface="Chewy"/>
              </a:defRPr>
            </a:lvl2pPr>
            <a:lvl3pPr lvl="2" algn="ctr" rtl="0">
              <a:spcBef>
                <a:spcPts val="0"/>
              </a:spcBef>
              <a:spcAft>
                <a:spcPts val="0"/>
              </a:spcAft>
              <a:buSzPts val="2200"/>
              <a:buFont typeface="Chewy"/>
              <a:buNone/>
              <a:defRPr sz="2200">
                <a:latin typeface="Chewy"/>
                <a:ea typeface="Chewy"/>
                <a:cs typeface="Chewy"/>
                <a:sym typeface="Chewy"/>
              </a:defRPr>
            </a:lvl3pPr>
            <a:lvl4pPr lvl="3" algn="ctr" rtl="0">
              <a:spcBef>
                <a:spcPts val="0"/>
              </a:spcBef>
              <a:spcAft>
                <a:spcPts val="0"/>
              </a:spcAft>
              <a:buSzPts val="2200"/>
              <a:buFont typeface="Chewy"/>
              <a:buNone/>
              <a:defRPr sz="2200">
                <a:latin typeface="Chewy"/>
                <a:ea typeface="Chewy"/>
                <a:cs typeface="Chewy"/>
                <a:sym typeface="Chewy"/>
              </a:defRPr>
            </a:lvl4pPr>
            <a:lvl5pPr lvl="4" algn="ctr" rtl="0">
              <a:spcBef>
                <a:spcPts val="0"/>
              </a:spcBef>
              <a:spcAft>
                <a:spcPts val="0"/>
              </a:spcAft>
              <a:buSzPts val="2200"/>
              <a:buFont typeface="Chewy"/>
              <a:buNone/>
              <a:defRPr sz="2200">
                <a:latin typeface="Chewy"/>
                <a:ea typeface="Chewy"/>
                <a:cs typeface="Chewy"/>
                <a:sym typeface="Chewy"/>
              </a:defRPr>
            </a:lvl5pPr>
            <a:lvl6pPr lvl="5" algn="ctr" rtl="0">
              <a:spcBef>
                <a:spcPts val="0"/>
              </a:spcBef>
              <a:spcAft>
                <a:spcPts val="0"/>
              </a:spcAft>
              <a:buSzPts val="2200"/>
              <a:buFont typeface="Chewy"/>
              <a:buNone/>
              <a:defRPr sz="2200">
                <a:latin typeface="Chewy"/>
                <a:ea typeface="Chewy"/>
                <a:cs typeface="Chewy"/>
                <a:sym typeface="Chewy"/>
              </a:defRPr>
            </a:lvl6pPr>
            <a:lvl7pPr lvl="6" algn="ctr" rtl="0">
              <a:spcBef>
                <a:spcPts val="0"/>
              </a:spcBef>
              <a:spcAft>
                <a:spcPts val="0"/>
              </a:spcAft>
              <a:buSzPts val="2200"/>
              <a:buFont typeface="Chewy"/>
              <a:buNone/>
              <a:defRPr sz="2200">
                <a:latin typeface="Chewy"/>
                <a:ea typeface="Chewy"/>
                <a:cs typeface="Chewy"/>
                <a:sym typeface="Chewy"/>
              </a:defRPr>
            </a:lvl7pPr>
            <a:lvl8pPr lvl="7" algn="ctr" rtl="0">
              <a:spcBef>
                <a:spcPts val="0"/>
              </a:spcBef>
              <a:spcAft>
                <a:spcPts val="0"/>
              </a:spcAft>
              <a:buSzPts val="2200"/>
              <a:buFont typeface="Chewy"/>
              <a:buNone/>
              <a:defRPr sz="2200">
                <a:latin typeface="Chewy"/>
                <a:ea typeface="Chewy"/>
                <a:cs typeface="Chewy"/>
                <a:sym typeface="Chewy"/>
              </a:defRPr>
            </a:lvl8pPr>
            <a:lvl9pPr lvl="8" algn="ctr"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44" name="Google Shape;844;p26"/>
          <p:cNvSpPr txBox="1">
            <a:spLocks noGrp="1"/>
          </p:cNvSpPr>
          <p:nvPr>
            <p:ph type="subTitle" idx="6"/>
          </p:nvPr>
        </p:nvSpPr>
        <p:spPr>
          <a:xfrm>
            <a:off x="6040038" y="3236280"/>
            <a:ext cx="2374800" cy="477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45" name="Google Shape;845;p26"/>
          <p:cNvSpPr txBox="1">
            <a:spLocks noGrp="1"/>
          </p:cNvSpPr>
          <p:nvPr>
            <p:ph type="subTitle" idx="7"/>
          </p:nvPr>
        </p:nvSpPr>
        <p:spPr>
          <a:xfrm>
            <a:off x="822200" y="2268725"/>
            <a:ext cx="2177100" cy="31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algn="ctr" rtl="0">
              <a:spcBef>
                <a:spcPts val="0"/>
              </a:spcBef>
              <a:spcAft>
                <a:spcPts val="0"/>
              </a:spcAft>
              <a:buSzPts val="2200"/>
              <a:buFont typeface="Chewy"/>
              <a:buNone/>
              <a:defRPr sz="2200">
                <a:latin typeface="Chewy"/>
                <a:ea typeface="Chewy"/>
                <a:cs typeface="Chewy"/>
                <a:sym typeface="Chewy"/>
              </a:defRPr>
            </a:lvl2pPr>
            <a:lvl3pPr lvl="2" algn="ctr" rtl="0">
              <a:spcBef>
                <a:spcPts val="0"/>
              </a:spcBef>
              <a:spcAft>
                <a:spcPts val="0"/>
              </a:spcAft>
              <a:buSzPts val="2200"/>
              <a:buFont typeface="Chewy"/>
              <a:buNone/>
              <a:defRPr sz="2200">
                <a:latin typeface="Chewy"/>
                <a:ea typeface="Chewy"/>
                <a:cs typeface="Chewy"/>
                <a:sym typeface="Chewy"/>
              </a:defRPr>
            </a:lvl3pPr>
            <a:lvl4pPr lvl="3" algn="ctr" rtl="0">
              <a:spcBef>
                <a:spcPts val="0"/>
              </a:spcBef>
              <a:spcAft>
                <a:spcPts val="0"/>
              </a:spcAft>
              <a:buSzPts val="2200"/>
              <a:buFont typeface="Chewy"/>
              <a:buNone/>
              <a:defRPr sz="2200">
                <a:latin typeface="Chewy"/>
                <a:ea typeface="Chewy"/>
                <a:cs typeface="Chewy"/>
                <a:sym typeface="Chewy"/>
              </a:defRPr>
            </a:lvl4pPr>
            <a:lvl5pPr lvl="4" algn="ctr" rtl="0">
              <a:spcBef>
                <a:spcPts val="0"/>
              </a:spcBef>
              <a:spcAft>
                <a:spcPts val="0"/>
              </a:spcAft>
              <a:buSzPts val="2200"/>
              <a:buFont typeface="Chewy"/>
              <a:buNone/>
              <a:defRPr sz="2200">
                <a:latin typeface="Chewy"/>
                <a:ea typeface="Chewy"/>
                <a:cs typeface="Chewy"/>
                <a:sym typeface="Chewy"/>
              </a:defRPr>
            </a:lvl5pPr>
            <a:lvl6pPr lvl="5" algn="ctr" rtl="0">
              <a:spcBef>
                <a:spcPts val="0"/>
              </a:spcBef>
              <a:spcAft>
                <a:spcPts val="0"/>
              </a:spcAft>
              <a:buSzPts val="2200"/>
              <a:buFont typeface="Chewy"/>
              <a:buNone/>
              <a:defRPr sz="2200">
                <a:latin typeface="Chewy"/>
                <a:ea typeface="Chewy"/>
                <a:cs typeface="Chewy"/>
                <a:sym typeface="Chewy"/>
              </a:defRPr>
            </a:lvl6pPr>
            <a:lvl7pPr lvl="6" algn="ctr" rtl="0">
              <a:spcBef>
                <a:spcPts val="0"/>
              </a:spcBef>
              <a:spcAft>
                <a:spcPts val="0"/>
              </a:spcAft>
              <a:buSzPts val="2200"/>
              <a:buFont typeface="Chewy"/>
              <a:buNone/>
              <a:defRPr sz="2200">
                <a:latin typeface="Chewy"/>
                <a:ea typeface="Chewy"/>
                <a:cs typeface="Chewy"/>
                <a:sym typeface="Chewy"/>
              </a:defRPr>
            </a:lvl7pPr>
            <a:lvl8pPr lvl="7" algn="ctr" rtl="0">
              <a:spcBef>
                <a:spcPts val="0"/>
              </a:spcBef>
              <a:spcAft>
                <a:spcPts val="0"/>
              </a:spcAft>
              <a:buSzPts val="2200"/>
              <a:buFont typeface="Chewy"/>
              <a:buNone/>
              <a:defRPr sz="2200">
                <a:latin typeface="Chewy"/>
                <a:ea typeface="Chewy"/>
                <a:cs typeface="Chewy"/>
                <a:sym typeface="Chewy"/>
              </a:defRPr>
            </a:lvl8pPr>
            <a:lvl9pPr lvl="8" algn="ctr"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46" name="Google Shape;846;p26"/>
          <p:cNvSpPr txBox="1">
            <a:spLocks noGrp="1"/>
          </p:cNvSpPr>
          <p:nvPr>
            <p:ph type="subTitle" idx="8"/>
          </p:nvPr>
        </p:nvSpPr>
        <p:spPr>
          <a:xfrm>
            <a:off x="717513" y="1543992"/>
            <a:ext cx="2374800" cy="477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47" name="Google Shape;847;p26"/>
          <p:cNvSpPr txBox="1">
            <a:spLocks noGrp="1"/>
          </p:cNvSpPr>
          <p:nvPr>
            <p:ph type="subTitle" idx="9"/>
          </p:nvPr>
        </p:nvSpPr>
        <p:spPr>
          <a:xfrm>
            <a:off x="3483450" y="2268725"/>
            <a:ext cx="2177100" cy="31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algn="ctr" rtl="0">
              <a:spcBef>
                <a:spcPts val="0"/>
              </a:spcBef>
              <a:spcAft>
                <a:spcPts val="0"/>
              </a:spcAft>
              <a:buSzPts val="2200"/>
              <a:buFont typeface="Chewy"/>
              <a:buNone/>
              <a:defRPr sz="2200">
                <a:latin typeface="Chewy"/>
                <a:ea typeface="Chewy"/>
                <a:cs typeface="Chewy"/>
                <a:sym typeface="Chewy"/>
              </a:defRPr>
            </a:lvl2pPr>
            <a:lvl3pPr lvl="2" algn="ctr" rtl="0">
              <a:spcBef>
                <a:spcPts val="0"/>
              </a:spcBef>
              <a:spcAft>
                <a:spcPts val="0"/>
              </a:spcAft>
              <a:buSzPts val="2200"/>
              <a:buFont typeface="Chewy"/>
              <a:buNone/>
              <a:defRPr sz="2200">
                <a:latin typeface="Chewy"/>
                <a:ea typeface="Chewy"/>
                <a:cs typeface="Chewy"/>
                <a:sym typeface="Chewy"/>
              </a:defRPr>
            </a:lvl3pPr>
            <a:lvl4pPr lvl="3" algn="ctr" rtl="0">
              <a:spcBef>
                <a:spcPts val="0"/>
              </a:spcBef>
              <a:spcAft>
                <a:spcPts val="0"/>
              </a:spcAft>
              <a:buSzPts val="2200"/>
              <a:buFont typeface="Chewy"/>
              <a:buNone/>
              <a:defRPr sz="2200">
                <a:latin typeface="Chewy"/>
                <a:ea typeface="Chewy"/>
                <a:cs typeface="Chewy"/>
                <a:sym typeface="Chewy"/>
              </a:defRPr>
            </a:lvl4pPr>
            <a:lvl5pPr lvl="4" algn="ctr" rtl="0">
              <a:spcBef>
                <a:spcPts val="0"/>
              </a:spcBef>
              <a:spcAft>
                <a:spcPts val="0"/>
              </a:spcAft>
              <a:buSzPts val="2200"/>
              <a:buFont typeface="Chewy"/>
              <a:buNone/>
              <a:defRPr sz="2200">
                <a:latin typeface="Chewy"/>
                <a:ea typeface="Chewy"/>
                <a:cs typeface="Chewy"/>
                <a:sym typeface="Chewy"/>
              </a:defRPr>
            </a:lvl5pPr>
            <a:lvl6pPr lvl="5" algn="ctr" rtl="0">
              <a:spcBef>
                <a:spcPts val="0"/>
              </a:spcBef>
              <a:spcAft>
                <a:spcPts val="0"/>
              </a:spcAft>
              <a:buSzPts val="2200"/>
              <a:buFont typeface="Chewy"/>
              <a:buNone/>
              <a:defRPr sz="2200">
                <a:latin typeface="Chewy"/>
                <a:ea typeface="Chewy"/>
                <a:cs typeface="Chewy"/>
                <a:sym typeface="Chewy"/>
              </a:defRPr>
            </a:lvl6pPr>
            <a:lvl7pPr lvl="6" algn="ctr" rtl="0">
              <a:spcBef>
                <a:spcPts val="0"/>
              </a:spcBef>
              <a:spcAft>
                <a:spcPts val="0"/>
              </a:spcAft>
              <a:buSzPts val="2200"/>
              <a:buFont typeface="Chewy"/>
              <a:buNone/>
              <a:defRPr sz="2200">
                <a:latin typeface="Chewy"/>
                <a:ea typeface="Chewy"/>
                <a:cs typeface="Chewy"/>
                <a:sym typeface="Chewy"/>
              </a:defRPr>
            </a:lvl7pPr>
            <a:lvl8pPr lvl="7" algn="ctr" rtl="0">
              <a:spcBef>
                <a:spcPts val="0"/>
              </a:spcBef>
              <a:spcAft>
                <a:spcPts val="0"/>
              </a:spcAft>
              <a:buSzPts val="2200"/>
              <a:buFont typeface="Chewy"/>
              <a:buNone/>
              <a:defRPr sz="2200">
                <a:latin typeface="Chewy"/>
                <a:ea typeface="Chewy"/>
                <a:cs typeface="Chewy"/>
                <a:sym typeface="Chewy"/>
              </a:defRPr>
            </a:lvl8pPr>
            <a:lvl9pPr lvl="8" algn="ctr"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48" name="Google Shape;848;p26"/>
          <p:cNvSpPr txBox="1">
            <a:spLocks noGrp="1"/>
          </p:cNvSpPr>
          <p:nvPr>
            <p:ph type="subTitle" idx="13"/>
          </p:nvPr>
        </p:nvSpPr>
        <p:spPr>
          <a:xfrm>
            <a:off x="3378788" y="1543992"/>
            <a:ext cx="2374800" cy="477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849" name="Google Shape;849;p26"/>
          <p:cNvSpPr txBox="1">
            <a:spLocks noGrp="1"/>
          </p:cNvSpPr>
          <p:nvPr>
            <p:ph type="subTitle" idx="14"/>
          </p:nvPr>
        </p:nvSpPr>
        <p:spPr>
          <a:xfrm>
            <a:off x="6144700" y="2268725"/>
            <a:ext cx="2177100" cy="319200"/>
          </a:xfrm>
          <a:prstGeom prst="rect">
            <a:avLst/>
          </a:prstGeom>
        </p:spPr>
        <p:txBody>
          <a:bodyPr spcFirstLastPara="1" wrap="square" lIns="91425" tIns="0" rIns="91425" bIns="0" anchor="t"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algn="ctr" rtl="0">
              <a:spcBef>
                <a:spcPts val="0"/>
              </a:spcBef>
              <a:spcAft>
                <a:spcPts val="0"/>
              </a:spcAft>
              <a:buSzPts val="2200"/>
              <a:buFont typeface="Chewy"/>
              <a:buNone/>
              <a:defRPr sz="2200">
                <a:latin typeface="Chewy"/>
                <a:ea typeface="Chewy"/>
                <a:cs typeface="Chewy"/>
                <a:sym typeface="Chewy"/>
              </a:defRPr>
            </a:lvl2pPr>
            <a:lvl3pPr lvl="2" algn="ctr" rtl="0">
              <a:spcBef>
                <a:spcPts val="0"/>
              </a:spcBef>
              <a:spcAft>
                <a:spcPts val="0"/>
              </a:spcAft>
              <a:buSzPts val="2200"/>
              <a:buFont typeface="Chewy"/>
              <a:buNone/>
              <a:defRPr sz="2200">
                <a:latin typeface="Chewy"/>
                <a:ea typeface="Chewy"/>
                <a:cs typeface="Chewy"/>
                <a:sym typeface="Chewy"/>
              </a:defRPr>
            </a:lvl3pPr>
            <a:lvl4pPr lvl="3" algn="ctr" rtl="0">
              <a:spcBef>
                <a:spcPts val="0"/>
              </a:spcBef>
              <a:spcAft>
                <a:spcPts val="0"/>
              </a:spcAft>
              <a:buSzPts val="2200"/>
              <a:buFont typeface="Chewy"/>
              <a:buNone/>
              <a:defRPr sz="2200">
                <a:latin typeface="Chewy"/>
                <a:ea typeface="Chewy"/>
                <a:cs typeface="Chewy"/>
                <a:sym typeface="Chewy"/>
              </a:defRPr>
            </a:lvl4pPr>
            <a:lvl5pPr lvl="4" algn="ctr" rtl="0">
              <a:spcBef>
                <a:spcPts val="0"/>
              </a:spcBef>
              <a:spcAft>
                <a:spcPts val="0"/>
              </a:spcAft>
              <a:buSzPts val="2200"/>
              <a:buFont typeface="Chewy"/>
              <a:buNone/>
              <a:defRPr sz="2200">
                <a:latin typeface="Chewy"/>
                <a:ea typeface="Chewy"/>
                <a:cs typeface="Chewy"/>
                <a:sym typeface="Chewy"/>
              </a:defRPr>
            </a:lvl5pPr>
            <a:lvl6pPr lvl="5" algn="ctr" rtl="0">
              <a:spcBef>
                <a:spcPts val="0"/>
              </a:spcBef>
              <a:spcAft>
                <a:spcPts val="0"/>
              </a:spcAft>
              <a:buSzPts val="2200"/>
              <a:buFont typeface="Chewy"/>
              <a:buNone/>
              <a:defRPr sz="2200">
                <a:latin typeface="Chewy"/>
                <a:ea typeface="Chewy"/>
                <a:cs typeface="Chewy"/>
                <a:sym typeface="Chewy"/>
              </a:defRPr>
            </a:lvl6pPr>
            <a:lvl7pPr lvl="6" algn="ctr" rtl="0">
              <a:spcBef>
                <a:spcPts val="0"/>
              </a:spcBef>
              <a:spcAft>
                <a:spcPts val="0"/>
              </a:spcAft>
              <a:buSzPts val="2200"/>
              <a:buFont typeface="Chewy"/>
              <a:buNone/>
              <a:defRPr sz="2200">
                <a:latin typeface="Chewy"/>
                <a:ea typeface="Chewy"/>
                <a:cs typeface="Chewy"/>
                <a:sym typeface="Chewy"/>
              </a:defRPr>
            </a:lvl7pPr>
            <a:lvl8pPr lvl="7" algn="ctr" rtl="0">
              <a:spcBef>
                <a:spcPts val="0"/>
              </a:spcBef>
              <a:spcAft>
                <a:spcPts val="0"/>
              </a:spcAft>
              <a:buSzPts val="2200"/>
              <a:buFont typeface="Chewy"/>
              <a:buNone/>
              <a:defRPr sz="2200">
                <a:latin typeface="Chewy"/>
                <a:ea typeface="Chewy"/>
                <a:cs typeface="Chewy"/>
                <a:sym typeface="Chewy"/>
              </a:defRPr>
            </a:lvl8pPr>
            <a:lvl9pPr lvl="8" algn="ctr"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850" name="Google Shape;850;p26"/>
          <p:cNvSpPr txBox="1">
            <a:spLocks noGrp="1"/>
          </p:cNvSpPr>
          <p:nvPr>
            <p:ph type="subTitle" idx="15"/>
          </p:nvPr>
        </p:nvSpPr>
        <p:spPr>
          <a:xfrm>
            <a:off x="6040038" y="1543992"/>
            <a:ext cx="2374800" cy="4776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ackground">
  <p:cSld name="CUSTOM_5_1">
    <p:spTree>
      <p:nvGrpSpPr>
        <p:cNvPr id="1" name="Shape 1007"/>
        <p:cNvGrpSpPr/>
        <p:nvPr/>
      </p:nvGrpSpPr>
      <p:grpSpPr>
        <a:xfrm>
          <a:off x="0" y="0"/>
          <a:ext cx="0" cy="0"/>
          <a:chOff x="0" y="0"/>
          <a:chExt cx="0" cy="0"/>
        </a:xfrm>
      </p:grpSpPr>
      <p:grpSp>
        <p:nvGrpSpPr>
          <p:cNvPr id="1008" name="Google Shape;1008;p30"/>
          <p:cNvGrpSpPr/>
          <p:nvPr/>
        </p:nvGrpSpPr>
        <p:grpSpPr>
          <a:xfrm>
            <a:off x="149999" y="86153"/>
            <a:ext cx="8844299" cy="4007448"/>
            <a:chOff x="149999" y="86153"/>
            <a:chExt cx="8844299" cy="4007448"/>
          </a:xfrm>
        </p:grpSpPr>
        <p:grpSp>
          <p:nvGrpSpPr>
            <p:cNvPr id="1009" name="Google Shape;1009;p30"/>
            <p:cNvGrpSpPr/>
            <p:nvPr/>
          </p:nvGrpSpPr>
          <p:grpSpPr>
            <a:xfrm rot="10800000">
              <a:off x="1771176" y="1007027"/>
              <a:ext cx="1103746" cy="602949"/>
              <a:chOff x="6668328" y="1120794"/>
              <a:chExt cx="687264" cy="375412"/>
            </a:xfrm>
          </p:grpSpPr>
          <p:grpSp>
            <p:nvGrpSpPr>
              <p:cNvPr id="1010" name="Google Shape;1010;p30"/>
              <p:cNvGrpSpPr/>
              <p:nvPr/>
            </p:nvGrpSpPr>
            <p:grpSpPr>
              <a:xfrm>
                <a:off x="7197768" y="1120794"/>
                <a:ext cx="157824" cy="157821"/>
                <a:chOff x="7436668" y="3839094"/>
                <a:chExt cx="157824" cy="157821"/>
              </a:xfrm>
            </p:grpSpPr>
            <p:sp>
              <p:nvSpPr>
                <p:cNvPr id="1011" name="Google Shape;1011;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5" name="Google Shape;1015;p30"/>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6" name="Google Shape;1016;p30"/>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17" name="Google Shape;1017;p30"/>
            <p:cNvGrpSpPr/>
            <p:nvPr/>
          </p:nvGrpSpPr>
          <p:grpSpPr>
            <a:xfrm rot="-5400000">
              <a:off x="-100399" y="3240252"/>
              <a:ext cx="1103746" cy="602949"/>
              <a:chOff x="6668328" y="1120794"/>
              <a:chExt cx="687264" cy="375412"/>
            </a:xfrm>
          </p:grpSpPr>
          <p:grpSp>
            <p:nvGrpSpPr>
              <p:cNvPr id="1018" name="Google Shape;1018;p30"/>
              <p:cNvGrpSpPr/>
              <p:nvPr/>
            </p:nvGrpSpPr>
            <p:grpSpPr>
              <a:xfrm>
                <a:off x="7197768" y="1120794"/>
                <a:ext cx="157824" cy="157821"/>
                <a:chOff x="7436668" y="3839094"/>
                <a:chExt cx="157824" cy="157821"/>
              </a:xfrm>
            </p:grpSpPr>
            <p:sp>
              <p:nvSpPr>
                <p:cNvPr id="1019" name="Google Shape;1019;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3" name="Google Shape;1023;p30"/>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30"/>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5" name="Google Shape;1025;p30"/>
            <p:cNvGrpSpPr/>
            <p:nvPr/>
          </p:nvGrpSpPr>
          <p:grpSpPr>
            <a:xfrm rot="5400000" flipH="1">
              <a:off x="8140951" y="3160627"/>
              <a:ext cx="1103746" cy="602949"/>
              <a:chOff x="6668328" y="1120794"/>
              <a:chExt cx="687264" cy="375412"/>
            </a:xfrm>
          </p:grpSpPr>
          <p:grpSp>
            <p:nvGrpSpPr>
              <p:cNvPr id="1026" name="Google Shape;1026;p30"/>
              <p:cNvGrpSpPr/>
              <p:nvPr/>
            </p:nvGrpSpPr>
            <p:grpSpPr>
              <a:xfrm>
                <a:off x="7197768" y="1120794"/>
                <a:ext cx="157824" cy="157821"/>
                <a:chOff x="7436668" y="3839094"/>
                <a:chExt cx="157824" cy="157821"/>
              </a:xfrm>
            </p:grpSpPr>
            <p:sp>
              <p:nvSpPr>
                <p:cNvPr id="1027" name="Google Shape;1027;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1" name="Google Shape;1031;p30"/>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30"/>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33" name="Google Shape;1033;p30"/>
            <p:cNvGrpSpPr/>
            <p:nvPr/>
          </p:nvGrpSpPr>
          <p:grpSpPr>
            <a:xfrm rot="10800000" flipH="1">
              <a:off x="6315851" y="995402"/>
              <a:ext cx="1103746" cy="602949"/>
              <a:chOff x="6668328" y="1120794"/>
              <a:chExt cx="687264" cy="375412"/>
            </a:xfrm>
          </p:grpSpPr>
          <p:grpSp>
            <p:nvGrpSpPr>
              <p:cNvPr id="1034" name="Google Shape;1034;p30"/>
              <p:cNvGrpSpPr/>
              <p:nvPr/>
            </p:nvGrpSpPr>
            <p:grpSpPr>
              <a:xfrm>
                <a:off x="7197768" y="1120794"/>
                <a:ext cx="157824" cy="157821"/>
                <a:chOff x="7436668" y="3839094"/>
                <a:chExt cx="157824" cy="157821"/>
              </a:xfrm>
            </p:grpSpPr>
            <p:sp>
              <p:nvSpPr>
                <p:cNvPr id="1035" name="Google Shape;1035;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9" name="Google Shape;1039;p30"/>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30"/>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41" name="Google Shape;1041;p30"/>
            <p:cNvGrpSpPr/>
            <p:nvPr/>
          </p:nvGrpSpPr>
          <p:grpSpPr>
            <a:xfrm rot="10800000" flipH="1">
              <a:off x="5473756" y="435625"/>
              <a:ext cx="253466" cy="253477"/>
              <a:chOff x="7436668" y="3839094"/>
              <a:chExt cx="157824" cy="157821"/>
            </a:xfrm>
          </p:grpSpPr>
          <p:sp>
            <p:nvSpPr>
              <p:cNvPr id="1042" name="Google Shape;1042;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46" name="Google Shape;1046;p30"/>
            <p:cNvSpPr/>
            <p:nvPr/>
          </p:nvSpPr>
          <p:spPr>
            <a:xfrm rot="10800000" flipH="1">
              <a:off x="4623476" y="26196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30"/>
            <p:cNvSpPr/>
            <p:nvPr/>
          </p:nvSpPr>
          <p:spPr>
            <a:xfrm rot="10800000" flipH="1">
              <a:off x="5081906" y="86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8" name="Google Shape;1048;p30"/>
            <p:cNvGrpSpPr/>
            <p:nvPr/>
          </p:nvGrpSpPr>
          <p:grpSpPr>
            <a:xfrm rot="10800000" flipH="1">
              <a:off x="3164156" y="172212"/>
              <a:ext cx="253466" cy="253477"/>
              <a:chOff x="7436668" y="3839094"/>
              <a:chExt cx="157824" cy="157821"/>
            </a:xfrm>
          </p:grpSpPr>
          <p:sp>
            <p:nvSpPr>
              <p:cNvPr id="1049" name="Google Shape;1049;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3" name="Google Shape;1053;p30"/>
            <p:cNvGrpSpPr/>
            <p:nvPr/>
          </p:nvGrpSpPr>
          <p:grpSpPr>
            <a:xfrm rot="10800000" flipH="1">
              <a:off x="2713206" y="3523137"/>
              <a:ext cx="253466" cy="253477"/>
              <a:chOff x="7436668" y="3839094"/>
              <a:chExt cx="157824" cy="157821"/>
            </a:xfrm>
          </p:grpSpPr>
          <p:sp>
            <p:nvSpPr>
              <p:cNvPr id="1054" name="Google Shape;1054;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8" name="Google Shape;1058;p30"/>
            <p:cNvGrpSpPr/>
            <p:nvPr/>
          </p:nvGrpSpPr>
          <p:grpSpPr>
            <a:xfrm rot="10800000" flipH="1">
              <a:off x="6124506" y="2501087"/>
              <a:ext cx="253466" cy="253477"/>
              <a:chOff x="7436668" y="3839094"/>
              <a:chExt cx="157824" cy="157821"/>
            </a:xfrm>
          </p:grpSpPr>
          <p:sp>
            <p:nvSpPr>
              <p:cNvPr id="1059" name="Google Shape;1059;p30"/>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30"/>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30"/>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30"/>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63" name="Google Shape;1063;p30"/>
            <p:cNvSpPr/>
            <p:nvPr/>
          </p:nvSpPr>
          <p:spPr>
            <a:xfrm rot="10800000" flipH="1">
              <a:off x="6377976" y="356281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30"/>
            <p:cNvSpPr/>
            <p:nvPr/>
          </p:nvSpPr>
          <p:spPr>
            <a:xfrm rot="10800000" flipH="1">
              <a:off x="2874926" y="3070636"/>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65" name="Google Shape;1065;p30"/>
          <p:cNvGrpSpPr/>
          <p:nvPr/>
        </p:nvGrpSpPr>
        <p:grpSpPr>
          <a:xfrm>
            <a:off x="-13175" y="4603500"/>
            <a:ext cx="9158700" cy="995400"/>
            <a:chOff x="-13175" y="4155125"/>
            <a:chExt cx="9158700" cy="995400"/>
          </a:xfrm>
        </p:grpSpPr>
        <p:sp>
          <p:nvSpPr>
            <p:cNvPr id="1066" name="Google Shape;1066;p30"/>
            <p:cNvSpPr/>
            <p:nvPr/>
          </p:nvSpPr>
          <p:spPr>
            <a:xfrm>
              <a:off x="50" y="4155125"/>
              <a:ext cx="9144000" cy="988200"/>
            </a:xfrm>
            <a:prstGeom prst="rect">
              <a:avLst/>
            </a:pr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067" name="Google Shape;1067;p30"/>
            <p:cNvCxnSpPr/>
            <p:nvPr/>
          </p:nvCxnSpPr>
          <p:spPr>
            <a:xfrm>
              <a:off x="1422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68" name="Google Shape;1068;p30"/>
            <p:cNvCxnSpPr/>
            <p:nvPr/>
          </p:nvCxnSpPr>
          <p:spPr>
            <a:xfrm>
              <a:off x="3194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69" name="Google Shape;1069;p30"/>
            <p:cNvCxnSpPr/>
            <p:nvPr/>
          </p:nvCxnSpPr>
          <p:spPr>
            <a:xfrm>
              <a:off x="4966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0" name="Google Shape;1070;p30"/>
            <p:cNvCxnSpPr/>
            <p:nvPr/>
          </p:nvCxnSpPr>
          <p:spPr>
            <a:xfrm>
              <a:off x="6738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1" name="Google Shape;1071;p30"/>
            <p:cNvCxnSpPr/>
            <p:nvPr/>
          </p:nvCxnSpPr>
          <p:spPr>
            <a:xfrm>
              <a:off x="8510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2" name="Google Shape;1072;p30"/>
            <p:cNvCxnSpPr/>
            <p:nvPr/>
          </p:nvCxnSpPr>
          <p:spPr>
            <a:xfrm>
              <a:off x="10282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3" name="Google Shape;1073;p30"/>
            <p:cNvCxnSpPr/>
            <p:nvPr/>
          </p:nvCxnSpPr>
          <p:spPr>
            <a:xfrm>
              <a:off x="12053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4" name="Google Shape;1074;p30"/>
            <p:cNvCxnSpPr/>
            <p:nvPr/>
          </p:nvCxnSpPr>
          <p:spPr>
            <a:xfrm>
              <a:off x="13825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5" name="Google Shape;1075;p30"/>
            <p:cNvCxnSpPr/>
            <p:nvPr/>
          </p:nvCxnSpPr>
          <p:spPr>
            <a:xfrm>
              <a:off x="15597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6" name="Google Shape;1076;p30"/>
            <p:cNvCxnSpPr/>
            <p:nvPr/>
          </p:nvCxnSpPr>
          <p:spPr>
            <a:xfrm>
              <a:off x="17369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7" name="Google Shape;1077;p30"/>
            <p:cNvCxnSpPr/>
            <p:nvPr/>
          </p:nvCxnSpPr>
          <p:spPr>
            <a:xfrm>
              <a:off x="19141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8" name="Google Shape;1078;p30"/>
            <p:cNvCxnSpPr/>
            <p:nvPr/>
          </p:nvCxnSpPr>
          <p:spPr>
            <a:xfrm>
              <a:off x="20913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79" name="Google Shape;1079;p30"/>
            <p:cNvCxnSpPr/>
            <p:nvPr/>
          </p:nvCxnSpPr>
          <p:spPr>
            <a:xfrm>
              <a:off x="22685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0" name="Google Shape;1080;p30"/>
            <p:cNvCxnSpPr/>
            <p:nvPr/>
          </p:nvCxnSpPr>
          <p:spPr>
            <a:xfrm>
              <a:off x="24457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1" name="Google Shape;1081;p30"/>
            <p:cNvCxnSpPr/>
            <p:nvPr/>
          </p:nvCxnSpPr>
          <p:spPr>
            <a:xfrm>
              <a:off x="26229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2" name="Google Shape;1082;p30"/>
            <p:cNvCxnSpPr/>
            <p:nvPr/>
          </p:nvCxnSpPr>
          <p:spPr>
            <a:xfrm>
              <a:off x="28001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3" name="Google Shape;1083;p30"/>
            <p:cNvCxnSpPr/>
            <p:nvPr/>
          </p:nvCxnSpPr>
          <p:spPr>
            <a:xfrm>
              <a:off x="29772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4" name="Google Shape;1084;p30"/>
            <p:cNvCxnSpPr/>
            <p:nvPr/>
          </p:nvCxnSpPr>
          <p:spPr>
            <a:xfrm>
              <a:off x="31544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5" name="Google Shape;1085;p30"/>
            <p:cNvCxnSpPr/>
            <p:nvPr/>
          </p:nvCxnSpPr>
          <p:spPr>
            <a:xfrm>
              <a:off x="33316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6" name="Google Shape;1086;p30"/>
            <p:cNvCxnSpPr/>
            <p:nvPr/>
          </p:nvCxnSpPr>
          <p:spPr>
            <a:xfrm>
              <a:off x="35088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7" name="Google Shape;1087;p30"/>
            <p:cNvCxnSpPr/>
            <p:nvPr/>
          </p:nvCxnSpPr>
          <p:spPr>
            <a:xfrm>
              <a:off x="36860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8" name="Google Shape;1088;p30"/>
            <p:cNvCxnSpPr/>
            <p:nvPr/>
          </p:nvCxnSpPr>
          <p:spPr>
            <a:xfrm>
              <a:off x="38632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89" name="Google Shape;1089;p30"/>
            <p:cNvCxnSpPr/>
            <p:nvPr/>
          </p:nvCxnSpPr>
          <p:spPr>
            <a:xfrm>
              <a:off x="40404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0" name="Google Shape;1090;p30"/>
            <p:cNvCxnSpPr/>
            <p:nvPr/>
          </p:nvCxnSpPr>
          <p:spPr>
            <a:xfrm>
              <a:off x="42176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1" name="Google Shape;1091;p30"/>
            <p:cNvCxnSpPr/>
            <p:nvPr/>
          </p:nvCxnSpPr>
          <p:spPr>
            <a:xfrm>
              <a:off x="43948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2" name="Google Shape;1092;p30"/>
            <p:cNvCxnSpPr/>
            <p:nvPr/>
          </p:nvCxnSpPr>
          <p:spPr>
            <a:xfrm>
              <a:off x="45720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3" name="Google Shape;1093;p30"/>
            <p:cNvCxnSpPr/>
            <p:nvPr/>
          </p:nvCxnSpPr>
          <p:spPr>
            <a:xfrm>
              <a:off x="47491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4" name="Google Shape;1094;p30"/>
            <p:cNvCxnSpPr/>
            <p:nvPr/>
          </p:nvCxnSpPr>
          <p:spPr>
            <a:xfrm>
              <a:off x="49263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5" name="Google Shape;1095;p30"/>
            <p:cNvCxnSpPr/>
            <p:nvPr/>
          </p:nvCxnSpPr>
          <p:spPr>
            <a:xfrm>
              <a:off x="51035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6" name="Google Shape;1096;p30"/>
            <p:cNvCxnSpPr/>
            <p:nvPr/>
          </p:nvCxnSpPr>
          <p:spPr>
            <a:xfrm>
              <a:off x="52807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7" name="Google Shape;1097;p30"/>
            <p:cNvCxnSpPr/>
            <p:nvPr/>
          </p:nvCxnSpPr>
          <p:spPr>
            <a:xfrm>
              <a:off x="54579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8" name="Google Shape;1098;p30"/>
            <p:cNvCxnSpPr/>
            <p:nvPr/>
          </p:nvCxnSpPr>
          <p:spPr>
            <a:xfrm>
              <a:off x="56351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099" name="Google Shape;1099;p30"/>
            <p:cNvCxnSpPr/>
            <p:nvPr/>
          </p:nvCxnSpPr>
          <p:spPr>
            <a:xfrm>
              <a:off x="58123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0" name="Google Shape;1100;p30"/>
            <p:cNvCxnSpPr/>
            <p:nvPr/>
          </p:nvCxnSpPr>
          <p:spPr>
            <a:xfrm>
              <a:off x="59895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1" name="Google Shape;1101;p30"/>
            <p:cNvCxnSpPr/>
            <p:nvPr/>
          </p:nvCxnSpPr>
          <p:spPr>
            <a:xfrm>
              <a:off x="61667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2" name="Google Shape;1102;p30"/>
            <p:cNvCxnSpPr/>
            <p:nvPr/>
          </p:nvCxnSpPr>
          <p:spPr>
            <a:xfrm>
              <a:off x="63439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3" name="Google Shape;1103;p30"/>
            <p:cNvCxnSpPr/>
            <p:nvPr/>
          </p:nvCxnSpPr>
          <p:spPr>
            <a:xfrm>
              <a:off x="65210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4" name="Google Shape;1104;p30"/>
            <p:cNvCxnSpPr/>
            <p:nvPr/>
          </p:nvCxnSpPr>
          <p:spPr>
            <a:xfrm>
              <a:off x="66982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5" name="Google Shape;1105;p30"/>
            <p:cNvCxnSpPr/>
            <p:nvPr/>
          </p:nvCxnSpPr>
          <p:spPr>
            <a:xfrm>
              <a:off x="68754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6" name="Google Shape;1106;p30"/>
            <p:cNvCxnSpPr/>
            <p:nvPr/>
          </p:nvCxnSpPr>
          <p:spPr>
            <a:xfrm>
              <a:off x="70526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7" name="Google Shape;1107;p30"/>
            <p:cNvCxnSpPr/>
            <p:nvPr/>
          </p:nvCxnSpPr>
          <p:spPr>
            <a:xfrm>
              <a:off x="72298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8" name="Google Shape;1108;p30"/>
            <p:cNvCxnSpPr/>
            <p:nvPr/>
          </p:nvCxnSpPr>
          <p:spPr>
            <a:xfrm>
              <a:off x="74070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09" name="Google Shape;1109;p30"/>
            <p:cNvCxnSpPr/>
            <p:nvPr/>
          </p:nvCxnSpPr>
          <p:spPr>
            <a:xfrm>
              <a:off x="75842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0" name="Google Shape;1110;p30"/>
            <p:cNvCxnSpPr/>
            <p:nvPr/>
          </p:nvCxnSpPr>
          <p:spPr>
            <a:xfrm>
              <a:off x="77614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1" name="Google Shape;1111;p30"/>
            <p:cNvCxnSpPr/>
            <p:nvPr/>
          </p:nvCxnSpPr>
          <p:spPr>
            <a:xfrm>
              <a:off x="79386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2" name="Google Shape;1112;p30"/>
            <p:cNvCxnSpPr/>
            <p:nvPr/>
          </p:nvCxnSpPr>
          <p:spPr>
            <a:xfrm>
              <a:off x="81158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3" name="Google Shape;1113;p30"/>
            <p:cNvCxnSpPr/>
            <p:nvPr/>
          </p:nvCxnSpPr>
          <p:spPr>
            <a:xfrm>
              <a:off x="82929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4" name="Google Shape;1114;p30"/>
            <p:cNvCxnSpPr/>
            <p:nvPr/>
          </p:nvCxnSpPr>
          <p:spPr>
            <a:xfrm>
              <a:off x="84701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5" name="Google Shape;1115;p30"/>
            <p:cNvCxnSpPr/>
            <p:nvPr/>
          </p:nvCxnSpPr>
          <p:spPr>
            <a:xfrm>
              <a:off x="86473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6" name="Google Shape;1116;p30"/>
            <p:cNvCxnSpPr/>
            <p:nvPr/>
          </p:nvCxnSpPr>
          <p:spPr>
            <a:xfrm>
              <a:off x="88245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7" name="Google Shape;1117;p30"/>
            <p:cNvCxnSpPr/>
            <p:nvPr/>
          </p:nvCxnSpPr>
          <p:spPr>
            <a:xfrm>
              <a:off x="90017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18" name="Google Shape;1118;p30"/>
            <p:cNvCxnSpPr/>
            <p:nvPr/>
          </p:nvCxnSpPr>
          <p:spPr>
            <a:xfrm rot="10800000">
              <a:off x="-13175" y="4957925"/>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119" name="Google Shape;1119;p30"/>
            <p:cNvCxnSpPr/>
            <p:nvPr/>
          </p:nvCxnSpPr>
          <p:spPr>
            <a:xfrm rot="10800000">
              <a:off x="-13175" y="4773996"/>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120" name="Google Shape;1120;p30"/>
            <p:cNvCxnSpPr/>
            <p:nvPr/>
          </p:nvCxnSpPr>
          <p:spPr>
            <a:xfrm rot="10800000">
              <a:off x="-13175" y="4590068"/>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121" name="Google Shape;1121;p30"/>
            <p:cNvCxnSpPr/>
            <p:nvPr/>
          </p:nvCxnSpPr>
          <p:spPr>
            <a:xfrm rot="10800000">
              <a:off x="-13175" y="4406139"/>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122" name="Google Shape;1122;p30"/>
            <p:cNvCxnSpPr/>
            <p:nvPr/>
          </p:nvCxnSpPr>
          <p:spPr>
            <a:xfrm rot="10800000">
              <a:off x="-13175" y="4222211"/>
              <a:ext cx="9158700" cy="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Background 1">
  <p:cSld name="CUSTOM_5_1_1">
    <p:spTree>
      <p:nvGrpSpPr>
        <p:cNvPr id="1" name="Shape 1123"/>
        <p:cNvGrpSpPr/>
        <p:nvPr/>
      </p:nvGrpSpPr>
      <p:grpSpPr>
        <a:xfrm>
          <a:off x="0" y="0"/>
          <a:ext cx="0" cy="0"/>
          <a:chOff x="0" y="0"/>
          <a:chExt cx="0" cy="0"/>
        </a:xfrm>
      </p:grpSpPr>
      <p:grpSp>
        <p:nvGrpSpPr>
          <p:cNvPr id="1124" name="Google Shape;1124;p31"/>
          <p:cNvGrpSpPr/>
          <p:nvPr/>
        </p:nvGrpSpPr>
        <p:grpSpPr>
          <a:xfrm>
            <a:off x="149999" y="86153"/>
            <a:ext cx="8844299" cy="4007448"/>
            <a:chOff x="149999" y="86153"/>
            <a:chExt cx="8844299" cy="4007448"/>
          </a:xfrm>
        </p:grpSpPr>
        <p:grpSp>
          <p:nvGrpSpPr>
            <p:cNvPr id="1125" name="Google Shape;1125;p31"/>
            <p:cNvGrpSpPr/>
            <p:nvPr/>
          </p:nvGrpSpPr>
          <p:grpSpPr>
            <a:xfrm rot="10800000">
              <a:off x="1771176" y="1007027"/>
              <a:ext cx="1103746" cy="602949"/>
              <a:chOff x="6668328" y="1120794"/>
              <a:chExt cx="687264" cy="375412"/>
            </a:xfrm>
          </p:grpSpPr>
          <p:grpSp>
            <p:nvGrpSpPr>
              <p:cNvPr id="1126" name="Google Shape;1126;p31"/>
              <p:cNvGrpSpPr/>
              <p:nvPr/>
            </p:nvGrpSpPr>
            <p:grpSpPr>
              <a:xfrm>
                <a:off x="7197768" y="1120794"/>
                <a:ext cx="157824" cy="157821"/>
                <a:chOff x="7436668" y="3839094"/>
                <a:chExt cx="157824" cy="157821"/>
              </a:xfrm>
            </p:grpSpPr>
            <p:sp>
              <p:nvSpPr>
                <p:cNvPr id="1127" name="Google Shape;1127;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1" name="Google Shape;1131;p31"/>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31"/>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33" name="Google Shape;1133;p31"/>
            <p:cNvGrpSpPr/>
            <p:nvPr/>
          </p:nvGrpSpPr>
          <p:grpSpPr>
            <a:xfrm rot="-5400000">
              <a:off x="-100399" y="3240252"/>
              <a:ext cx="1103746" cy="602949"/>
              <a:chOff x="6668328" y="1120794"/>
              <a:chExt cx="687264" cy="375412"/>
            </a:xfrm>
          </p:grpSpPr>
          <p:grpSp>
            <p:nvGrpSpPr>
              <p:cNvPr id="1134" name="Google Shape;1134;p31"/>
              <p:cNvGrpSpPr/>
              <p:nvPr/>
            </p:nvGrpSpPr>
            <p:grpSpPr>
              <a:xfrm>
                <a:off x="7197768" y="1120794"/>
                <a:ext cx="157824" cy="157821"/>
                <a:chOff x="7436668" y="3839094"/>
                <a:chExt cx="157824" cy="157821"/>
              </a:xfrm>
            </p:grpSpPr>
            <p:sp>
              <p:nvSpPr>
                <p:cNvPr id="1135" name="Google Shape;1135;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39" name="Google Shape;1139;p31"/>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31"/>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1" name="Google Shape;1141;p31"/>
            <p:cNvGrpSpPr/>
            <p:nvPr/>
          </p:nvGrpSpPr>
          <p:grpSpPr>
            <a:xfrm rot="5400000" flipH="1">
              <a:off x="8140951" y="3160627"/>
              <a:ext cx="1103746" cy="602949"/>
              <a:chOff x="6668328" y="1120794"/>
              <a:chExt cx="687264" cy="375412"/>
            </a:xfrm>
          </p:grpSpPr>
          <p:grpSp>
            <p:nvGrpSpPr>
              <p:cNvPr id="1142" name="Google Shape;1142;p31"/>
              <p:cNvGrpSpPr/>
              <p:nvPr/>
            </p:nvGrpSpPr>
            <p:grpSpPr>
              <a:xfrm>
                <a:off x="7197768" y="1120794"/>
                <a:ext cx="157824" cy="157821"/>
                <a:chOff x="7436668" y="3839094"/>
                <a:chExt cx="157824" cy="157821"/>
              </a:xfrm>
            </p:grpSpPr>
            <p:sp>
              <p:nvSpPr>
                <p:cNvPr id="1143" name="Google Shape;1143;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4" name="Google Shape;1144;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5" name="Google Shape;1145;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6" name="Google Shape;1146;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47" name="Google Shape;1147;p31"/>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31"/>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49" name="Google Shape;1149;p31"/>
            <p:cNvGrpSpPr/>
            <p:nvPr/>
          </p:nvGrpSpPr>
          <p:grpSpPr>
            <a:xfrm rot="10800000" flipH="1">
              <a:off x="6315851" y="995402"/>
              <a:ext cx="1103746" cy="602949"/>
              <a:chOff x="6668328" y="1120794"/>
              <a:chExt cx="687264" cy="375412"/>
            </a:xfrm>
          </p:grpSpPr>
          <p:grpSp>
            <p:nvGrpSpPr>
              <p:cNvPr id="1150" name="Google Shape;1150;p31"/>
              <p:cNvGrpSpPr/>
              <p:nvPr/>
            </p:nvGrpSpPr>
            <p:grpSpPr>
              <a:xfrm>
                <a:off x="7197768" y="1120794"/>
                <a:ext cx="157824" cy="157821"/>
                <a:chOff x="7436668" y="3839094"/>
                <a:chExt cx="157824" cy="157821"/>
              </a:xfrm>
            </p:grpSpPr>
            <p:sp>
              <p:nvSpPr>
                <p:cNvPr id="1151" name="Google Shape;1151;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55" name="Google Shape;1155;p31"/>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31"/>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57" name="Google Shape;1157;p31"/>
            <p:cNvGrpSpPr/>
            <p:nvPr/>
          </p:nvGrpSpPr>
          <p:grpSpPr>
            <a:xfrm rot="10800000" flipH="1">
              <a:off x="5473756" y="435625"/>
              <a:ext cx="253466" cy="253477"/>
              <a:chOff x="7436668" y="3839094"/>
              <a:chExt cx="157824" cy="157821"/>
            </a:xfrm>
          </p:grpSpPr>
          <p:sp>
            <p:nvSpPr>
              <p:cNvPr id="1158" name="Google Shape;1158;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62" name="Google Shape;1162;p31"/>
            <p:cNvSpPr/>
            <p:nvPr/>
          </p:nvSpPr>
          <p:spPr>
            <a:xfrm rot="10800000" flipH="1">
              <a:off x="4623476" y="26196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31"/>
            <p:cNvSpPr/>
            <p:nvPr/>
          </p:nvSpPr>
          <p:spPr>
            <a:xfrm rot="10800000" flipH="1">
              <a:off x="5081906" y="86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64" name="Google Shape;1164;p31"/>
            <p:cNvGrpSpPr/>
            <p:nvPr/>
          </p:nvGrpSpPr>
          <p:grpSpPr>
            <a:xfrm rot="10800000" flipH="1">
              <a:off x="3164156" y="172212"/>
              <a:ext cx="253466" cy="253477"/>
              <a:chOff x="7436668" y="3839094"/>
              <a:chExt cx="157824" cy="157821"/>
            </a:xfrm>
          </p:grpSpPr>
          <p:sp>
            <p:nvSpPr>
              <p:cNvPr id="1165" name="Google Shape;1165;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69" name="Google Shape;1169;p31"/>
            <p:cNvGrpSpPr/>
            <p:nvPr/>
          </p:nvGrpSpPr>
          <p:grpSpPr>
            <a:xfrm rot="10800000" flipH="1">
              <a:off x="2713206" y="3523137"/>
              <a:ext cx="253466" cy="253477"/>
              <a:chOff x="7436668" y="3839094"/>
              <a:chExt cx="157824" cy="157821"/>
            </a:xfrm>
          </p:grpSpPr>
          <p:sp>
            <p:nvSpPr>
              <p:cNvPr id="1170" name="Google Shape;1170;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4" name="Google Shape;1174;p31"/>
            <p:cNvGrpSpPr/>
            <p:nvPr/>
          </p:nvGrpSpPr>
          <p:grpSpPr>
            <a:xfrm rot="10800000" flipH="1">
              <a:off x="6124506" y="2501087"/>
              <a:ext cx="253466" cy="253477"/>
              <a:chOff x="7436668" y="3839094"/>
              <a:chExt cx="157824" cy="157821"/>
            </a:xfrm>
          </p:grpSpPr>
          <p:sp>
            <p:nvSpPr>
              <p:cNvPr id="1175" name="Google Shape;1175;p31"/>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31"/>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31"/>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31"/>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79" name="Google Shape;1179;p31"/>
            <p:cNvSpPr/>
            <p:nvPr/>
          </p:nvSpPr>
          <p:spPr>
            <a:xfrm rot="10800000" flipH="1">
              <a:off x="6377976" y="356281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31"/>
            <p:cNvSpPr/>
            <p:nvPr/>
          </p:nvSpPr>
          <p:spPr>
            <a:xfrm rot="10800000" flipH="1">
              <a:off x="2874926" y="3070636"/>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81" name="Google Shape;1181;p31"/>
          <p:cNvGrpSpPr/>
          <p:nvPr/>
        </p:nvGrpSpPr>
        <p:grpSpPr>
          <a:xfrm>
            <a:off x="-13175" y="4603500"/>
            <a:ext cx="9158700" cy="995400"/>
            <a:chOff x="-13175" y="4155125"/>
            <a:chExt cx="9158700" cy="995400"/>
          </a:xfrm>
        </p:grpSpPr>
        <p:sp>
          <p:nvSpPr>
            <p:cNvPr id="1182" name="Google Shape;1182;p31"/>
            <p:cNvSpPr/>
            <p:nvPr/>
          </p:nvSpPr>
          <p:spPr>
            <a:xfrm>
              <a:off x="50" y="4155125"/>
              <a:ext cx="9144000" cy="988200"/>
            </a:xfrm>
            <a:prstGeom prst="rect">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cxnSp>
          <p:nvCxnSpPr>
            <p:cNvPr id="1183" name="Google Shape;1183;p31"/>
            <p:cNvCxnSpPr/>
            <p:nvPr/>
          </p:nvCxnSpPr>
          <p:spPr>
            <a:xfrm>
              <a:off x="1422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84" name="Google Shape;1184;p31"/>
            <p:cNvCxnSpPr/>
            <p:nvPr/>
          </p:nvCxnSpPr>
          <p:spPr>
            <a:xfrm>
              <a:off x="3194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85" name="Google Shape;1185;p31"/>
            <p:cNvCxnSpPr/>
            <p:nvPr/>
          </p:nvCxnSpPr>
          <p:spPr>
            <a:xfrm>
              <a:off x="4966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86" name="Google Shape;1186;p31"/>
            <p:cNvCxnSpPr/>
            <p:nvPr/>
          </p:nvCxnSpPr>
          <p:spPr>
            <a:xfrm>
              <a:off x="6738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87" name="Google Shape;1187;p31"/>
            <p:cNvCxnSpPr/>
            <p:nvPr/>
          </p:nvCxnSpPr>
          <p:spPr>
            <a:xfrm>
              <a:off x="8510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88" name="Google Shape;1188;p31"/>
            <p:cNvCxnSpPr/>
            <p:nvPr/>
          </p:nvCxnSpPr>
          <p:spPr>
            <a:xfrm>
              <a:off x="10282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89" name="Google Shape;1189;p31"/>
            <p:cNvCxnSpPr/>
            <p:nvPr/>
          </p:nvCxnSpPr>
          <p:spPr>
            <a:xfrm>
              <a:off x="12053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0" name="Google Shape;1190;p31"/>
            <p:cNvCxnSpPr/>
            <p:nvPr/>
          </p:nvCxnSpPr>
          <p:spPr>
            <a:xfrm>
              <a:off x="13825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1" name="Google Shape;1191;p31"/>
            <p:cNvCxnSpPr/>
            <p:nvPr/>
          </p:nvCxnSpPr>
          <p:spPr>
            <a:xfrm>
              <a:off x="15597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2" name="Google Shape;1192;p31"/>
            <p:cNvCxnSpPr/>
            <p:nvPr/>
          </p:nvCxnSpPr>
          <p:spPr>
            <a:xfrm>
              <a:off x="17369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3" name="Google Shape;1193;p31"/>
            <p:cNvCxnSpPr/>
            <p:nvPr/>
          </p:nvCxnSpPr>
          <p:spPr>
            <a:xfrm>
              <a:off x="19141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4" name="Google Shape;1194;p31"/>
            <p:cNvCxnSpPr/>
            <p:nvPr/>
          </p:nvCxnSpPr>
          <p:spPr>
            <a:xfrm>
              <a:off x="20913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5" name="Google Shape;1195;p31"/>
            <p:cNvCxnSpPr/>
            <p:nvPr/>
          </p:nvCxnSpPr>
          <p:spPr>
            <a:xfrm>
              <a:off x="22685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6" name="Google Shape;1196;p31"/>
            <p:cNvCxnSpPr/>
            <p:nvPr/>
          </p:nvCxnSpPr>
          <p:spPr>
            <a:xfrm>
              <a:off x="24457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7" name="Google Shape;1197;p31"/>
            <p:cNvCxnSpPr/>
            <p:nvPr/>
          </p:nvCxnSpPr>
          <p:spPr>
            <a:xfrm>
              <a:off x="26229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8" name="Google Shape;1198;p31"/>
            <p:cNvCxnSpPr/>
            <p:nvPr/>
          </p:nvCxnSpPr>
          <p:spPr>
            <a:xfrm>
              <a:off x="28001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199" name="Google Shape;1199;p31"/>
            <p:cNvCxnSpPr/>
            <p:nvPr/>
          </p:nvCxnSpPr>
          <p:spPr>
            <a:xfrm>
              <a:off x="29772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0" name="Google Shape;1200;p31"/>
            <p:cNvCxnSpPr/>
            <p:nvPr/>
          </p:nvCxnSpPr>
          <p:spPr>
            <a:xfrm>
              <a:off x="31544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1" name="Google Shape;1201;p31"/>
            <p:cNvCxnSpPr/>
            <p:nvPr/>
          </p:nvCxnSpPr>
          <p:spPr>
            <a:xfrm>
              <a:off x="33316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2" name="Google Shape;1202;p31"/>
            <p:cNvCxnSpPr/>
            <p:nvPr/>
          </p:nvCxnSpPr>
          <p:spPr>
            <a:xfrm>
              <a:off x="35088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3" name="Google Shape;1203;p31"/>
            <p:cNvCxnSpPr/>
            <p:nvPr/>
          </p:nvCxnSpPr>
          <p:spPr>
            <a:xfrm>
              <a:off x="36860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4" name="Google Shape;1204;p31"/>
            <p:cNvCxnSpPr/>
            <p:nvPr/>
          </p:nvCxnSpPr>
          <p:spPr>
            <a:xfrm>
              <a:off x="38632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5" name="Google Shape;1205;p31"/>
            <p:cNvCxnSpPr/>
            <p:nvPr/>
          </p:nvCxnSpPr>
          <p:spPr>
            <a:xfrm>
              <a:off x="40404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6" name="Google Shape;1206;p31"/>
            <p:cNvCxnSpPr/>
            <p:nvPr/>
          </p:nvCxnSpPr>
          <p:spPr>
            <a:xfrm>
              <a:off x="42176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7" name="Google Shape;1207;p31"/>
            <p:cNvCxnSpPr/>
            <p:nvPr/>
          </p:nvCxnSpPr>
          <p:spPr>
            <a:xfrm>
              <a:off x="43948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8" name="Google Shape;1208;p31"/>
            <p:cNvCxnSpPr/>
            <p:nvPr/>
          </p:nvCxnSpPr>
          <p:spPr>
            <a:xfrm>
              <a:off x="45720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09" name="Google Shape;1209;p31"/>
            <p:cNvCxnSpPr/>
            <p:nvPr/>
          </p:nvCxnSpPr>
          <p:spPr>
            <a:xfrm>
              <a:off x="47491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0" name="Google Shape;1210;p31"/>
            <p:cNvCxnSpPr/>
            <p:nvPr/>
          </p:nvCxnSpPr>
          <p:spPr>
            <a:xfrm>
              <a:off x="49263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1" name="Google Shape;1211;p31"/>
            <p:cNvCxnSpPr/>
            <p:nvPr/>
          </p:nvCxnSpPr>
          <p:spPr>
            <a:xfrm>
              <a:off x="51035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2" name="Google Shape;1212;p31"/>
            <p:cNvCxnSpPr/>
            <p:nvPr/>
          </p:nvCxnSpPr>
          <p:spPr>
            <a:xfrm>
              <a:off x="52807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3" name="Google Shape;1213;p31"/>
            <p:cNvCxnSpPr/>
            <p:nvPr/>
          </p:nvCxnSpPr>
          <p:spPr>
            <a:xfrm>
              <a:off x="54579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4" name="Google Shape;1214;p31"/>
            <p:cNvCxnSpPr/>
            <p:nvPr/>
          </p:nvCxnSpPr>
          <p:spPr>
            <a:xfrm>
              <a:off x="56351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5" name="Google Shape;1215;p31"/>
            <p:cNvCxnSpPr/>
            <p:nvPr/>
          </p:nvCxnSpPr>
          <p:spPr>
            <a:xfrm>
              <a:off x="58123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6" name="Google Shape;1216;p31"/>
            <p:cNvCxnSpPr/>
            <p:nvPr/>
          </p:nvCxnSpPr>
          <p:spPr>
            <a:xfrm>
              <a:off x="59895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7" name="Google Shape;1217;p31"/>
            <p:cNvCxnSpPr/>
            <p:nvPr/>
          </p:nvCxnSpPr>
          <p:spPr>
            <a:xfrm>
              <a:off x="61667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8" name="Google Shape;1218;p31"/>
            <p:cNvCxnSpPr/>
            <p:nvPr/>
          </p:nvCxnSpPr>
          <p:spPr>
            <a:xfrm>
              <a:off x="63439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19" name="Google Shape;1219;p31"/>
            <p:cNvCxnSpPr/>
            <p:nvPr/>
          </p:nvCxnSpPr>
          <p:spPr>
            <a:xfrm>
              <a:off x="65210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0" name="Google Shape;1220;p31"/>
            <p:cNvCxnSpPr/>
            <p:nvPr/>
          </p:nvCxnSpPr>
          <p:spPr>
            <a:xfrm>
              <a:off x="66982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1" name="Google Shape;1221;p31"/>
            <p:cNvCxnSpPr/>
            <p:nvPr/>
          </p:nvCxnSpPr>
          <p:spPr>
            <a:xfrm>
              <a:off x="68754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2" name="Google Shape;1222;p31"/>
            <p:cNvCxnSpPr/>
            <p:nvPr/>
          </p:nvCxnSpPr>
          <p:spPr>
            <a:xfrm>
              <a:off x="70526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3" name="Google Shape;1223;p31"/>
            <p:cNvCxnSpPr/>
            <p:nvPr/>
          </p:nvCxnSpPr>
          <p:spPr>
            <a:xfrm>
              <a:off x="72298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4" name="Google Shape;1224;p31"/>
            <p:cNvCxnSpPr/>
            <p:nvPr/>
          </p:nvCxnSpPr>
          <p:spPr>
            <a:xfrm>
              <a:off x="740704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5" name="Google Shape;1225;p31"/>
            <p:cNvCxnSpPr/>
            <p:nvPr/>
          </p:nvCxnSpPr>
          <p:spPr>
            <a:xfrm>
              <a:off x="758423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6" name="Google Shape;1226;p31"/>
            <p:cNvCxnSpPr/>
            <p:nvPr/>
          </p:nvCxnSpPr>
          <p:spPr>
            <a:xfrm>
              <a:off x="776142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7" name="Google Shape;1227;p31"/>
            <p:cNvCxnSpPr/>
            <p:nvPr/>
          </p:nvCxnSpPr>
          <p:spPr>
            <a:xfrm>
              <a:off x="793861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8" name="Google Shape;1228;p31"/>
            <p:cNvCxnSpPr/>
            <p:nvPr/>
          </p:nvCxnSpPr>
          <p:spPr>
            <a:xfrm>
              <a:off x="811580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29" name="Google Shape;1229;p31"/>
            <p:cNvCxnSpPr/>
            <p:nvPr/>
          </p:nvCxnSpPr>
          <p:spPr>
            <a:xfrm>
              <a:off x="829299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30" name="Google Shape;1230;p31"/>
            <p:cNvCxnSpPr/>
            <p:nvPr/>
          </p:nvCxnSpPr>
          <p:spPr>
            <a:xfrm>
              <a:off x="847018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31" name="Google Shape;1231;p31"/>
            <p:cNvCxnSpPr/>
            <p:nvPr/>
          </p:nvCxnSpPr>
          <p:spPr>
            <a:xfrm>
              <a:off x="864737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32" name="Google Shape;1232;p31"/>
            <p:cNvCxnSpPr/>
            <p:nvPr/>
          </p:nvCxnSpPr>
          <p:spPr>
            <a:xfrm>
              <a:off x="882456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33" name="Google Shape;1233;p31"/>
            <p:cNvCxnSpPr/>
            <p:nvPr/>
          </p:nvCxnSpPr>
          <p:spPr>
            <a:xfrm>
              <a:off x="9001750" y="4155125"/>
              <a:ext cx="0" cy="995400"/>
            </a:xfrm>
            <a:prstGeom prst="straightConnector1">
              <a:avLst/>
            </a:prstGeom>
            <a:noFill/>
            <a:ln w="9525" cap="flat" cmpd="sng">
              <a:solidFill>
                <a:schemeClr val="dk2"/>
              </a:solidFill>
              <a:prstDash val="solid"/>
              <a:round/>
              <a:headEnd type="none" w="med" len="med"/>
              <a:tailEnd type="none" w="med" len="med"/>
            </a:ln>
          </p:spPr>
        </p:cxnSp>
        <p:cxnSp>
          <p:nvCxnSpPr>
            <p:cNvPr id="1234" name="Google Shape;1234;p31"/>
            <p:cNvCxnSpPr/>
            <p:nvPr/>
          </p:nvCxnSpPr>
          <p:spPr>
            <a:xfrm rot="10800000">
              <a:off x="-13175" y="4957925"/>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235" name="Google Shape;1235;p31"/>
            <p:cNvCxnSpPr/>
            <p:nvPr/>
          </p:nvCxnSpPr>
          <p:spPr>
            <a:xfrm rot="10800000">
              <a:off x="-13175" y="4773996"/>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236" name="Google Shape;1236;p31"/>
            <p:cNvCxnSpPr/>
            <p:nvPr/>
          </p:nvCxnSpPr>
          <p:spPr>
            <a:xfrm rot="10800000">
              <a:off x="-13175" y="4590068"/>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237" name="Google Shape;1237;p31"/>
            <p:cNvCxnSpPr/>
            <p:nvPr/>
          </p:nvCxnSpPr>
          <p:spPr>
            <a:xfrm rot="10800000">
              <a:off x="-13175" y="4406139"/>
              <a:ext cx="9158700" cy="0"/>
            </a:xfrm>
            <a:prstGeom prst="straightConnector1">
              <a:avLst/>
            </a:prstGeom>
            <a:noFill/>
            <a:ln w="9525" cap="flat" cmpd="sng">
              <a:solidFill>
                <a:schemeClr val="dk2"/>
              </a:solidFill>
              <a:prstDash val="solid"/>
              <a:round/>
              <a:headEnd type="none" w="med" len="med"/>
              <a:tailEnd type="none" w="med" len="med"/>
            </a:ln>
          </p:spPr>
        </p:cxnSp>
        <p:cxnSp>
          <p:nvCxnSpPr>
            <p:cNvPr id="1238" name="Google Shape;1238;p31"/>
            <p:cNvCxnSpPr/>
            <p:nvPr/>
          </p:nvCxnSpPr>
          <p:spPr>
            <a:xfrm rot="10800000">
              <a:off x="-13175" y="4222211"/>
              <a:ext cx="9158700" cy="0"/>
            </a:xfrm>
            <a:prstGeom prst="straightConnector1">
              <a:avLst/>
            </a:prstGeom>
            <a:noFill/>
            <a:ln w="9525" cap="flat" cmpd="sng">
              <a:solidFill>
                <a:schemeClr val="dk2"/>
              </a:solidFill>
              <a:prstDash val="solid"/>
              <a:round/>
              <a:headEnd type="none" w="med" len="med"/>
              <a:tailEnd type="none" w="med" len="med"/>
            </a:ln>
          </p:spPr>
        </p:cxn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68"/>
        <p:cNvGrpSpPr/>
        <p:nvPr/>
      </p:nvGrpSpPr>
      <p:grpSpPr>
        <a:xfrm>
          <a:off x="0" y="0"/>
          <a:ext cx="0" cy="0"/>
          <a:chOff x="0" y="0"/>
          <a:chExt cx="0" cy="0"/>
        </a:xfrm>
      </p:grpSpPr>
      <p:sp>
        <p:nvSpPr>
          <p:cNvPr id="69" name="Google Shape;69;p3"/>
          <p:cNvSpPr txBox="1">
            <a:spLocks noGrp="1"/>
          </p:cNvSpPr>
          <p:nvPr>
            <p:ph type="title"/>
          </p:nvPr>
        </p:nvSpPr>
        <p:spPr>
          <a:xfrm>
            <a:off x="4815375" y="2529250"/>
            <a:ext cx="3066900" cy="881400"/>
          </a:xfrm>
          <a:prstGeom prst="rect">
            <a:avLst/>
          </a:prstGeom>
        </p:spPr>
        <p:txBody>
          <a:bodyPr spcFirstLastPara="1" wrap="square" lIns="91425" tIns="0" rIns="91425" bIns="0" anchor="ctr" anchorCtr="0">
            <a:noAutofit/>
          </a:bodyPr>
          <a:lstStyle>
            <a:lvl1pPr lvl="0" algn="l">
              <a:spcBef>
                <a:spcPts val="0"/>
              </a:spcBef>
              <a:spcAft>
                <a:spcPts val="0"/>
              </a:spcAft>
              <a:buSzPts val="3600"/>
              <a:buNone/>
              <a:defRPr sz="3600">
                <a:solidFill>
                  <a:schemeClr val="lt1"/>
                </a:solidFill>
              </a:defRPr>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70" name="Google Shape;70;p3"/>
          <p:cNvSpPr txBox="1">
            <a:spLocks noGrp="1"/>
          </p:cNvSpPr>
          <p:nvPr>
            <p:ph type="title" idx="2" hasCustomPrompt="1"/>
          </p:nvPr>
        </p:nvSpPr>
        <p:spPr>
          <a:xfrm>
            <a:off x="4815371" y="809400"/>
            <a:ext cx="3066900" cy="1648500"/>
          </a:xfrm>
          <a:prstGeom prst="rect">
            <a:avLst/>
          </a:prstGeom>
        </p:spPr>
        <p:txBody>
          <a:bodyPr spcFirstLastPara="1" wrap="square" lIns="91425" tIns="0" rIns="91425" bIns="0" anchor="b" anchorCtr="0">
            <a:noAutofit/>
          </a:bodyPr>
          <a:lstStyle>
            <a:lvl1pPr lvl="0" algn="l" rtl="0">
              <a:spcBef>
                <a:spcPts val="0"/>
              </a:spcBef>
              <a:spcAft>
                <a:spcPts val="0"/>
              </a:spcAft>
              <a:buSzPts val="12000"/>
              <a:buNone/>
              <a:defRPr sz="12000"/>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71" name="Google Shape;71;p3"/>
          <p:cNvSpPr txBox="1">
            <a:spLocks noGrp="1"/>
          </p:cNvSpPr>
          <p:nvPr>
            <p:ph type="subTitle" idx="1"/>
          </p:nvPr>
        </p:nvSpPr>
        <p:spPr>
          <a:xfrm>
            <a:off x="4815371" y="3653300"/>
            <a:ext cx="2730300" cy="461400"/>
          </a:xfrm>
          <a:prstGeom prst="rect">
            <a:avLst/>
          </a:prstGeom>
        </p:spPr>
        <p:txBody>
          <a:bodyPr spcFirstLastPara="1" wrap="square" lIns="91425" tIns="0" rIns="91425" bIns="0" anchor="ctr" anchorCtr="0">
            <a:noAutofit/>
          </a:bodyPr>
          <a:lstStyle>
            <a:lvl1pPr lvl="0">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grpSp>
        <p:nvGrpSpPr>
          <p:cNvPr id="72" name="Google Shape;72;p3"/>
          <p:cNvGrpSpPr/>
          <p:nvPr/>
        </p:nvGrpSpPr>
        <p:grpSpPr>
          <a:xfrm flipH="1">
            <a:off x="149999" y="86153"/>
            <a:ext cx="8844299" cy="4007448"/>
            <a:chOff x="149999" y="86153"/>
            <a:chExt cx="8844299" cy="4007448"/>
          </a:xfrm>
        </p:grpSpPr>
        <p:grpSp>
          <p:nvGrpSpPr>
            <p:cNvPr id="73" name="Google Shape;73;p3"/>
            <p:cNvGrpSpPr/>
            <p:nvPr/>
          </p:nvGrpSpPr>
          <p:grpSpPr>
            <a:xfrm rot="10800000">
              <a:off x="1771176" y="1007027"/>
              <a:ext cx="1103746" cy="602949"/>
              <a:chOff x="6668328" y="1120794"/>
              <a:chExt cx="687264" cy="375412"/>
            </a:xfrm>
          </p:grpSpPr>
          <p:grpSp>
            <p:nvGrpSpPr>
              <p:cNvPr id="74" name="Google Shape;74;p3"/>
              <p:cNvGrpSpPr/>
              <p:nvPr/>
            </p:nvGrpSpPr>
            <p:grpSpPr>
              <a:xfrm>
                <a:off x="7197768" y="1120794"/>
                <a:ext cx="157824" cy="157821"/>
                <a:chOff x="7436668" y="3839094"/>
                <a:chExt cx="157824" cy="157821"/>
              </a:xfrm>
            </p:grpSpPr>
            <p:sp>
              <p:nvSpPr>
                <p:cNvPr id="75" name="Google Shape;75;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77;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78;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9" name="Google Shape;79;p3"/>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3"/>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1" name="Google Shape;81;p3"/>
            <p:cNvGrpSpPr/>
            <p:nvPr/>
          </p:nvGrpSpPr>
          <p:grpSpPr>
            <a:xfrm rot="-5400000">
              <a:off x="-100399" y="3240252"/>
              <a:ext cx="1103746" cy="602949"/>
              <a:chOff x="6668328" y="1120794"/>
              <a:chExt cx="687264" cy="375412"/>
            </a:xfrm>
          </p:grpSpPr>
          <p:grpSp>
            <p:nvGrpSpPr>
              <p:cNvPr id="82" name="Google Shape;82;p3"/>
              <p:cNvGrpSpPr/>
              <p:nvPr/>
            </p:nvGrpSpPr>
            <p:grpSpPr>
              <a:xfrm>
                <a:off x="7197768" y="1120794"/>
                <a:ext cx="157824" cy="157821"/>
                <a:chOff x="7436668" y="3839094"/>
                <a:chExt cx="157824" cy="157821"/>
              </a:xfrm>
            </p:grpSpPr>
            <p:sp>
              <p:nvSpPr>
                <p:cNvPr id="83" name="Google Shape;83;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7" name="Google Shape;87;p3"/>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3"/>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89" name="Google Shape;89;p3"/>
            <p:cNvGrpSpPr/>
            <p:nvPr/>
          </p:nvGrpSpPr>
          <p:grpSpPr>
            <a:xfrm rot="5400000" flipH="1">
              <a:off x="8140951" y="3160627"/>
              <a:ext cx="1103746" cy="602949"/>
              <a:chOff x="6668328" y="1120794"/>
              <a:chExt cx="687264" cy="375412"/>
            </a:xfrm>
          </p:grpSpPr>
          <p:grpSp>
            <p:nvGrpSpPr>
              <p:cNvPr id="90" name="Google Shape;90;p3"/>
              <p:cNvGrpSpPr/>
              <p:nvPr/>
            </p:nvGrpSpPr>
            <p:grpSpPr>
              <a:xfrm>
                <a:off x="7197768" y="1120794"/>
                <a:ext cx="157824" cy="157821"/>
                <a:chOff x="7436668" y="3839094"/>
                <a:chExt cx="157824" cy="157821"/>
              </a:xfrm>
            </p:grpSpPr>
            <p:sp>
              <p:nvSpPr>
                <p:cNvPr id="91" name="Google Shape;91;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5" name="Google Shape;95;p3"/>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97" name="Google Shape;97;p3"/>
            <p:cNvGrpSpPr/>
            <p:nvPr/>
          </p:nvGrpSpPr>
          <p:grpSpPr>
            <a:xfrm rot="10800000" flipH="1">
              <a:off x="6315851" y="995402"/>
              <a:ext cx="1103746" cy="602949"/>
              <a:chOff x="6668328" y="1120794"/>
              <a:chExt cx="687264" cy="375412"/>
            </a:xfrm>
          </p:grpSpPr>
          <p:grpSp>
            <p:nvGrpSpPr>
              <p:cNvPr id="98" name="Google Shape;98;p3"/>
              <p:cNvGrpSpPr/>
              <p:nvPr/>
            </p:nvGrpSpPr>
            <p:grpSpPr>
              <a:xfrm>
                <a:off x="7197768" y="1120794"/>
                <a:ext cx="157824" cy="157821"/>
                <a:chOff x="7436668" y="3839094"/>
                <a:chExt cx="157824" cy="157821"/>
              </a:xfrm>
            </p:grpSpPr>
            <p:sp>
              <p:nvSpPr>
                <p:cNvPr id="99" name="Google Shape;99;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 name="Google Shape;103;p3"/>
              <p:cNvSpPr/>
              <p:nvPr/>
            </p:nvSpPr>
            <p:spPr>
              <a:xfrm>
                <a:off x="6668328" y="1340680"/>
                <a:ext cx="46064" cy="46063"/>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6953777" y="1467208"/>
                <a:ext cx="28870" cy="28998"/>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5" name="Google Shape;105;p3"/>
            <p:cNvGrpSpPr/>
            <p:nvPr/>
          </p:nvGrpSpPr>
          <p:grpSpPr>
            <a:xfrm rot="10800000" flipH="1">
              <a:off x="5473756" y="435625"/>
              <a:ext cx="253466" cy="253477"/>
              <a:chOff x="7436668" y="3839094"/>
              <a:chExt cx="157824" cy="157821"/>
            </a:xfrm>
          </p:grpSpPr>
          <p:sp>
            <p:nvSpPr>
              <p:cNvPr id="106" name="Google Shape;106;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0" name="Google Shape;110;p3"/>
            <p:cNvSpPr/>
            <p:nvPr/>
          </p:nvSpPr>
          <p:spPr>
            <a:xfrm rot="10800000" flipH="1">
              <a:off x="4623476" y="26196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rot="10800000" flipH="1">
              <a:off x="5081906" y="86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2" name="Google Shape;112;p3"/>
            <p:cNvGrpSpPr/>
            <p:nvPr/>
          </p:nvGrpSpPr>
          <p:grpSpPr>
            <a:xfrm rot="10800000" flipH="1">
              <a:off x="3164156" y="172212"/>
              <a:ext cx="253466" cy="253477"/>
              <a:chOff x="7436668" y="3839094"/>
              <a:chExt cx="157824" cy="157821"/>
            </a:xfrm>
          </p:grpSpPr>
          <p:sp>
            <p:nvSpPr>
              <p:cNvPr id="113" name="Google Shape;113;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17" name="Google Shape;117;p3"/>
            <p:cNvGrpSpPr/>
            <p:nvPr/>
          </p:nvGrpSpPr>
          <p:grpSpPr>
            <a:xfrm rot="10800000" flipH="1">
              <a:off x="2713206" y="3523137"/>
              <a:ext cx="253466" cy="253477"/>
              <a:chOff x="7436668" y="3839094"/>
              <a:chExt cx="157824" cy="157821"/>
            </a:xfrm>
          </p:grpSpPr>
          <p:sp>
            <p:nvSpPr>
              <p:cNvPr id="118" name="Google Shape;118;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2" name="Google Shape;122;p3"/>
            <p:cNvGrpSpPr/>
            <p:nvPr/>
          </p:nvGrpSpPr>
          <p:grpSpPr>
            <a:xfrm rot="10800000" flipH="1">
              <a:off x="6124506" y="2501087"/>
              <a:ext cx="253466" cy="253477"/>
              <a:chOff x="7436668" y="3839094"/>
              <a:chExt cx="157824" cy="157821"/>
            </a:xfrm>
          </p:grpSpPr>
          <p:sp>
            <p:nvSpPr>
              <p:cNvPr id="123" name="Google Shape;123;p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27" name="Google Shape;127;p3"/>
            <p:cNvSpPr/>
            <p:nvPr/>
          </p:nvSpPr>
          <p:spPr>
            <a:xfrm rot="10800000" flipH="1">
              <a:off x="6377976" y="3562811"/>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rot="10800000" flipH="1">
              <a:off x="2874926" y="3070636"/>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32"/>
        <p:cNvGrpSpPr/>
        <p:nvPr/>
      </p:nvGrpSpPr>
      <p:grpSpPr>
        <a:xfrm>
          <a:off x="0" y="0"/>
          <a:ext cx="0" cy="0"/>
          <a:chOff x="0" y="0"/>
          <a:chExt cx="0" cy="0"/>
        </a:xfrm>
      </p:grpSpPr>
      <p:sp>
        <p:nvSpPr>
          <p:cNvPr id="133" name="Google Shape;133;p5"/>
          <p:cNvSpPr txBox="1">
            <a:spLocks noGrp="1"/>
          </p:cNvSpPr>
          <p:nvPr>
            <p:ph type="title"/>
          </p:nvPr>
        </p:nvSpPr>
        <p:spPr>
          <a:xfrm>
            <a:off x="720000" y="692400"/>
            <a:ext cx="7704000" cy="477600"/>
          </a:xfrm>
          <a:prstGeom prst="rect">
            <a:avLst/>
          </a:prstGeom>
        </p:spPr>
        <p:txBody>
          <a:bodyPr spcFirstLastPara="1" wrap="square" lIns="91425" tIns="0" rIns="91425" bIns="0" anchor="t" anchorCtr="0">
            <a:noAutofit/>
          </a:bodyPr>
          <a:lstStyle>
            <a:lvl1pPr lvl="0">
              <a:spcBef>
                <a:spcPts val="0"/>
              </a:spcBef>
              <a:spcAft>
                <a:spcPts val="0"/>
              </a:spcAft>
              <a:buSzPts val="3200"/>
              <a:buNone/>
              <a:defRPr/>
            </a:lvl1pPr>
            <a:lvl2pPr lvl="1">
              <a:spcBef>
                <a:spcPts val="0"/>
              </a:spcBef>
              <a:spcAft>
                <a:spcPts val="0"/>
              </a:spcAft>
              <a:buSzPts val="3200"/>
              <a:buNone/>
              <a:defRPr/>
            </a:lvl2pPr>
            <a:lvl3pPr lvl="2">
              <a:spcBef>
                <a:spcPts val="0"/>
              </a:spcBef>
              <a:spcAft>
                <a:spcPts val="0"/>
              </a:spcAft>
              <a:buSzPts val="3200"/>
              <a:buNone/>
              <a:defRPr/>
            </a:lvl3pPr>
            <a:lvl4pPr lvl="3">
              <a:spcBef>
                <a:spcPts val="0"/>
              </a:spcBef>
              <a:spcAft>
                <a:spcPts val="0"/>
              </a:spcAft>
              <a:buSzPts val="3200"/>
              <a:buNone/>
              <a:defRPr/>
            </a:lvl4pPr>
            <a:lvl5pPr lvl="4">
              <a:spcBef>
                <a:spcPts val="0"/>
              </a:spcBef>
              <a:spcAft>
                <a:spcPts val="0"/>
              </a:spcAft>
              <a:buSzPts val="3200"/>
              <a:buNone/>
              <a:defRPr/>
            </a:lvl5pPr>
            <a:lvl6pPr lvl="5">
              <a:spcBef>
                <a:spcPts val="0"/>
              </a:spcBef>
              <a:spcAft>
                <a:spcPts val="0"/>
              </a:spcAft>
              <a:buSzPts val="3200"/>
              <a:buNone/>
              <a:defRPr/>
            </a:lvl6pPr>
            <a:lvl7pPr lvl="6">
              <a:spcBef>
                <a:spcPts val="0"/>
              </a:spcBef>
              <a:spcAft>
                <a:spcPts val="0"/>
              </a:spcAft>
              <a:buSzPts val="3200"/>
              <a:buNone/>
              <a:defRPr/>
            </a:lvl7pPr>
            <a:lvl8pPr lvl="7">
              <a:spcBef>
                <a:spcPts val="0"/>
              </a:spcBef>
              <a:spcAft>
                <a:spcPts val="0"/>
              </a:spcAft>
              <a:buSzPts val="3200"/>
              <a:buNone/>
              <a:defRPr/>
            </a:lvl8pPr>
            <a:lvl9pPr lvl="8">
              <a:spcBef>
                <a:spcPts val="0"/>
              </a:spcBef>
              <a:spcAft>
                <a:spcPts val="0"/>
              </a:spcAft>
              <a:buSzPts val="3200"/>
              <a:buNone/>
              <a:defRPr/>
            </a:lvl9pPr>
          </a:lstStyle>
          <a:p>
            <a:endParaRPr/>
          </a:p>
        </p:txBody>
      </p:sp>
      <p:sp>
        <p:nvSpPr>
          <p:cNvPr id="134" name="Google Shape;134;p5"/>
          <p:cNvSpPr txBox="1">
            <a:spLocks noGrp="1"/>
          </p:cNvSpPr>
          <p:nvPr>
            <p:ph type="subTitle" idx="1"/>
          </p:nvPr>
        </p:nvSpPr>
        <p:spPr>
          <a:xfrm>
            <a:off x="1710425" y="2721625"/>
            <a:ext cx="1804200" cy="379200"/>
          </a:xfrm>
          <a:prstGeom prst="rect">
            <a:avLst/>
          </a:prstGeom>
        </p:spPr>
        <p:txBody>
          <a:bodyPr spcFirstLastPara="1" wrap="square" lIns="91425" tIns="0" rIns="91425" bIns="0" anchor="b"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135" name="Google Shape;135;p5"/>
          <p:cNvSpPr txBox="1">
            <a:spLocks noGrp="1"/>
          </p:cNvSpPr>
          <p:nvPr>
            <p:ph type="subTitle" idx="2"/>
          </p:nvPr>
        </p:nvSpPr>
        <p:spPr>
          <a:xfrm>
            <a:off x="1135625" y="3282150"/>
            <a:ext cx="2953800" cy="9954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6" name="Google Shape;136;p5"/>
          <p:cNvSpPr txBox="1">
            <a:spLocks noGrp="1"/>
          </p:cNvSpPr>
          <p:nvPr>
            <p:ph type="subTitle" idx="3"/>
          </p:nvPr>
        </p:nvSpPr>
        <p:spPr>
          <a:xfrm>
            <a:off x="5629375" y="2721625"/>
            <a:ext cx="1804200" cy="379200"/>
          </a:xfrm>
          <a:prstGeom prst="rect">
            <a:avLst/>
          </a:prstGeom>
        </p:spPr>
        <p:txBody>
          <a:bodyPr spcFirstLastPara="1" wrap="square" lIns="91425" tIns="0" rIns="91425" bIns="0" anchor="b" anchorCtr="0">
            <a:noAutofit/>
          </a:bodyPr>
          <a:lstStyle>
            <a:lvl1pPr lvl="0" algn="ctr"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137" name="Google Shape;137;p5"/>
          <p:cNvSpPr txBox="1">
            <a:spLocks noGrp="1"/>
          </p:cNvSpPr>
          <p:nvPr>
            <p:ph type="subTitle" idx="4"/>
          </p:nvPr>
        </p:nvSpPr>
        <p:spPr>
          <a:xfrm>
            <a:off x="5054575" y="3282150"/>
            <a:ext cx="2953800" cy="995400"/>
          </a:xfrm>
          <a:prstGeom prst="rect">
            <a:avLst/>
          </a:prstGeom>
        </p:spPr>
        <p:txBody>
          <a:bodyPr spcFirstLastPara="1" wrap="square" lIns="91425" tIns="0" rIns="91425" bIns="0" anchor="b"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138" name="Google Shape;138;p5"/>
          <p:cNvGrpSpPr/>
          <p:nvPr/>
        </p:nvGrpSpPr>
        <p:grpSpPr>
          <a:xfrm>
            <a:off x="220051" y="193603"/>
            <a:ext cx="8691541" cy="4339699"/>
            <a:chOff x="220051" y="193603"/>
            <a:chExt cx="8691541" cy="4339699"/>
          </a:xfrm>
        </p:grpSpPr>
        <p:grpSp>
          <p:nvGrpSpPr>
            <p:cNvPr id="139" name="Google Shape;139;p5"/>
            <p:cNvGrpSpPr/>
            <p:nvPr/>
          </p:nvGrpSpPr>
          <p:grpSpPr>
            <a:xfrm flipH="1">
              <a:off x="220051" y="193603"/>
              <a:ext cx="8691541" cy="4339699"/>
              <a:chOff x="220051" y="193603"/>
              <a:chExt cx="8691541" cy="4339699"/>
            </a:xfrm>
          </p:grpSpPr>
          <p:grpSp>
            <p:nvGrpSpPr>
              <p:cNvPr id="140" name="Google Shape;140;p5"/>
              <p:cNvGrpSpPr/>
              <p:nvPr/>
            </p:nvGrpSpPr>
            <p:grpSpPr>
              <a:xfrm rot="10800000">
                <a:off x="220051" y="4279825"/>
                <a:ext cx="253466" cy="253477"/>
                <a:chOff x="7436668" y="3839094"/>
                <a:chExt cx="157824" cy="157821"/>
              </a:xfrm>
            </p:grpSpPr>
            <p:sp>
              <p:nvSpPr>
                <p:cNvPr id="141" name="Google Shape;141;p5"/>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5"/>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5"/>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5"/>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5" name="Google Shape;145;p5"/>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5"/>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5"/>
              <p:cNvGrpSpPr/>
              <p:nvPr/>
            </p:nvGrpSpPr>
            <p:grpSpPr>
              <a:xfrm rot="10800000">
                <a:off x="331726" y="1537475"/>
                <a:ext cx="253466" cy="253477"/>
                <a:chOff x="7436668" y="3839094"/>
                <a:chExt cx="157824" cy="157821"/>
              </a:xfrm>
            </p:grpSpPr>
            <p:sp>
              <p:nvSpPr>
                <p:cNvPr id="148" name="Google Shape;148;p5"/>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5"/>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5"/>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5"/>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2" name="Google Shape;152;p5"/>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5"/>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4" name="Google Shape;154;p5"/>
              <p:cNvGrpSpPr/>
              <p:nvPr/>
            </p:nvGrpSpPr>
            <p:grpSpPr>
              <a:xfrm rot="10800000">
                <a:off x="6536201" y="1326550"/>
                <a:ext cx="253466" cy="253477"/>
                <a:chOff x="7436668" y="3839094"/>
                <a:chExt cx="157824" cy="157821"/>
              </a:xfrm>
            </p:grpSpPr>
            <p:sp>
              <p:nvSpPr>
                <p:cNvPr id="155" name="Google Shape;155;p5"/>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5"/>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5"/>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5"/>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9" name="Google Shape;159;p5"/>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5"/>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61" name="Google Shape;161;p5"/>
              <p:cNvGrpSpPr/>
              <p:nvPr/>
            </p:nvGrpSpPr>
            <p:grpSpPr>
              <a:xfrm rot="10800000">
                <a:off x="8658126" y="3032775"/>
                <a:ext cx="253466" cy="253477"/>
                <a:chOff x="7436668" y="3839094"/>
                <a:chExt cx="157824" cy="157821"/>
              </a:xfrm>
            </p:grpSpPr>
            <p:sp>
              <p:nvSpPr>
                <p:cNvPr id="162" name="Google Shape;162;p5"/>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5"/>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5"/>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5"/>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166" name="Google Shape;166;p5"/>
            <p:cNvGrpSpPr/>
            <p:nvPr/>
          </p:nvGrpSpPr>
          <p:grpSpPr>
            <a:xfrm flipH="1">
              <a:off x="6791408" y="1166615"/>
              <a:ext cx="377171" cy="240352"/>
              <a:chOff x="8164526" y="4137153"/>
              <a:chExt cx="377171" cy="240352"/>
            </a:xfrm>
          </p:grpSpPr>
          <p:sp>
            <p:nvSpPr>
              <p:cNvPr id="167" name="Google Shape;167;p5"/>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5"/>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98"/>
        <p:cNvGrpSpPr/>
        <p:nvPr/>
      </p:nvGrpSpPr>
      <p:grpSpPr>
        <a:xfrm>
          <a:off x="0" y="0"/>
          <a:ext cx="0" cy="0"/>
          <a:chOff x="0" y="0"/>
          <a:chExt cx="0" cy="0"/>
        </a:xfrm>
      </p:grpSpPr>
      <p:sp>
        <p:nvSpPr>
          <p:cNvPr id="199" name="Google Shape;199;p7"/>
          <p:cNvSpPr txBox="1">
            <a:spLocks noGrp="1"/>
          </p:cNvSpPr>
          <p:nvPr>
            <p:ph type="body" idx="1"/>
          </p:nvPr>
        </p:nvSpPr>
        <p:spPr>
          <a:xfrm>
            <a:off x="3186000" y="1798946"/>
            <a:ext cx="5238000" cy="2325000"/>
          </a:xfrm>
          <a:prstGeom prst="rect">
            <a:avLst/>
          </a:prstGeom>
        </p:spPr>
        <p:txBody>
          <a:bodyPr spcFirstLastPara="1" wrap="square" lIns="91425" tIns="0" rIns="91425" bIns="0" anchor="t" anchorCtr="0">
            <a:noAutofit/>
          </a:bodyPr>
          <a:lstStyle>
            <a:lvl1pPr marL="457200" lvl="0" indent="-330200">
              <a:spcBef>
                <a:spcPts val="0"/>
              </a:spcBef>
              <a:spcAft>
                <a:spcPts val="0"/>
              </a:spcAft>
              <a:buSzPts val="1600"/>
              <a:buChar char="●"/>
              <a:defRPr/>
            </a:lvl1pPr>
            <a:lvl2pPr marL="914400" lvl="1" indent="-330200">
              <a:spcBef>
                <a:spcPts val="0"/>
              </a:spcBef>
              <a:spcAft>
                <a:spcPts val="0"/>
              </a:spcAft>
              <a:buSzPts val="1600"/>
              <a:buChar char="○"/>
              <a:defRPr/>
            </a:lvl2pPr>
            <a:lvl3pPr marL="1371600" lvl="2" indent="-330200">
              <a:spcBef>
                <a:spcPts val="0"/>
              </a:spcBef>
              <a:spcAft>
                <a:spcPts val="0"/>
              </a:spcAft>
              <a:buSzPts val="1600"/>
              <a:buChar char="■"/>
              <a:defRPr/>
            </a:lvl3pPr>
            <a:lvl4pPr marL="1828800" lvl="3" indent="-330200">
              <a:spcBef>
                <a:spcPts val="0"/>
              </a:spcBef>
              <a:spcAft>
                <a:spcPts val="0"/>
              </a:spcAft>
              <a:buSzPts val="1600"/>
              <a:buChar char="●"/>
              <a:defRPr/>
            </a:lvl4pPr>
            <a:lvl5pPr marL="2286000" lvl="4" indent="-330200">
              <a:spcBef>
                <a:spcPts val="0"/>
              </a:spcBef>
              <a:spcAft>
                <a:spcPts val="0"/>
              </a:spcAft>
              <a:buSzPts val="1600"/>
              <a:buChar char="○"/>
              <a:defRPr/>
            </a:lvl5pPr>
            <a:lvl6pPr marL="2743200" lvl="5" indent="-330200">
              <a:spcBef>
                <a:spcPts val="0"/>
              </a:spcBef>
              <a:spcAft>
                <a:spcPts val="0"/>
              </a:spcAft>
              <a:buSzPts val="1600"/>
              <a:buChar char="■"/>
              <a:defRPr/>
            </a:lvl6pPr>
            <a:lvl7pPr marL="3200400" lvl="6" indent="-330200">
              <a:spcBef>
                <a:spcPts val="0"/>
              </a:spcBef>
              <a:spcAft>
                <a:spcPts val="0"/>
              </a:spcAft>
              <a:buSzPts val="1600"/>
              <a:buChar char="●"/>
              <a:defRPr/>
            </a:lvl7pPr>
            <a:lvl8pPr marL="3657600" lvl="7" indent="-330200">
              <a:spcBef>
                <a:spcPts val="0"/>
              </a:spcBef>
              <a:spcAft>
                <a:spcPts val="0"/>
              </a:spcAft>
              <a:buSzPts val="1600"/>
              <a:buChar char="○"/>
              <a:defRPr/>
            </a:lvl8pPr>
            <a:lvl9pPr marL="4114800" lvl="8" indent="-330200">
              <a:spcBef>
                <a:spcPts val="0"/>
              </a:spcBef>
              <a:spcAft>
                <a:spcPts val="0"/>
              </a:spcAft>
              <a:buSzPts val="1600"/>
              <a:buChar char="■"/>
              <a:defRPr/>
            </a:lvl9pPr>
          </a:lstStyle>
          <a:p>
            <a:endParaRPr/>
          </a:p>
        </p:txBody>
      </p:sp>
      <p:sp>
        <p:nvSpPr>
          <p:cNvPr id="200" name="Google Shape;200;p7"/>
          <p:cNvSpPr txBox="1">
            <a:spLocks noGrp="1"/>
          </p:cNvSpPr>
          <p:nvPr>
            <p:ph type="title"/>
          </p:nvPr>
        </p:nvSpPr>
        <p:spPr>
          <a:xfrm>
            <a:off x="720000" y="692400"/>
            <a:ext cx="7704000" cy="4776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grpSp>
        <p:nvGrpSpPr>
          <p:cNvPr id="201" name="Google Shape;201;p7"/>
          <p:cNvGrpSpPr/>
          <p:nvPr/>
        </p:nvGrpSpPr>
        <p:grpSpPr>
          <a:xfrm flipH="1">
            <a:off x="220051" y="193603"/>
            <a:ext cx="8691541" cy="4339699"/>
            <a:chOff x="220051" y="193603"/>
            <a:chExt cx="8691541" cy="4339699"/>
          </a:xfrm>
        </p:grpSpPr>
        <p:grpSp>
          <p:nvGrpSpPr>
            <p:cNvPr id="202" name="Google Shape;202;p7"/>
            <p:cNvGrpSpPr/>
            <p:nvPr/>
          </p:nvGrpSpPr>
          <p:grpSpPr>
            <a:xfrm flipH="1">
              <a:off x="220051" y="193603"/>
              <a:ext cx="8691541" cy="4339699"/>
              <a:chOff x="220051" y="193603"/>
              <a:chExt cx="8691541" cy="4339699"/>
            </a:xfrm>
          </p:grpSpPr>
          <p:grpSp>
            <p:nvGrpSpPr>
              <p:cNvPr id="203" name="Google Shape;203;p7"/>
              <p:cNvGrpSpPr/>
              <p:nvPr/>
            </p:nvGrpSpPr>
            <p:grpSpPr>
              <a:xfrm rot="10800000">
                <a:off x="220051" y="4279825"/>
                <a:ext cx="253466" cy="253477"/>
                <a:chOff x="7436668" y="3839094"/>
                <a:chExt cx="157824" cy="157821"/>
              </a:xfrm>
            </p:grpSpPr>
            <p:sp>
              <p:nvSpPr>
                <p:cNvPr id="204" name="Google Shape;204;p7"/>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7"/>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7"/>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7"/>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8" name="Google Shape;208;p7"/>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7"/>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0" name="Google Shape;210;p7"/>
              <p:cNvGrpSpPr/>
              <p:nvPr/>
            </p:nvGrpSpPr>
            <p:grpSpPr>
              <a:xfrm rot="10800000">
                <a:off x="331726" y="1537475"/>
                <a:ext cx="253466" cy="253477"/>
                <a:chOff x="7436668" y="3839094"/>
                <a:chExt cx="157824" cy="157821"/>
              </a:xfrm>
            </p:grpSpPr>
            <p:sp>
              <p:nvSpPr>
                <p:cNvPr id="211" name="Google Shape;211;p7"/>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7"/>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3" name="Google Shape;213;p7"/>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4" name="Google Shape;214;p7"/>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5" name="Google Shape;215;p7"/>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6" name="Google Shape;216;p7"/>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7" name="Google Shape;217;p7"/>
              <p:cNvGrpSpPr/>
              <p:nvPr/>
            </p:nvGrpSpPr>
            <p:grpSpPr>
              <a:xfrm rot="10800000">
                <a:off x="6536201" y="1326550"/>
                <a:ext cx="253466" cy="253477"/>
                <a:chOff x="7436668" y="3839094"/>
                <a:chExt cx="157824" cy="157821"/>
              </a:xfrm>
            </p:grpSpPr>
            <p:sp>
              <p:nvSpPr>
                <p:cNvPr id="218" name="Google Shape;218;p7"/>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7"/>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7"/>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1" name="Google Shape;221;p7"/>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22" name="Google Shape;222;p7"/>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7"/>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24" name="Google Shape;224;p7"/>
              <p:cNvGrpSpPr/>
              <p:nvPr/>
            </p:nvGrpSpPr>
            <p:grpSpPr>
              <a:xfrm rot="10800000">
                <a:off x="8658126" y="3032775"/>
                <a:ext cx="253466" cy="253477"/>
                <a:chOff x="7436668" y="3839094"/>
                <a:chExt cx="157824" cy="157821"/>
              </a:xfrm>
            </p:grpSpPr>
            <p:sp>
              <p:nvSpPr>
                <p:cNvPr id="225" name="Google Shape;225;p7"/>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7"/>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7"/>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7"/>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29" name="Google Shape;229;p7"/>
            <p:cNvGrpSpPr/>
            <p:nvPr/>
          </p:nvGrpSpPr>
          <p:grpSpPr>
            <a:xfrm flipH="1">
              <a:off x="6791408" y="1166615"/>
              <a:ext cx="377171" cy="240352"/>
              <a:chOff x="8164526" y="4137153"/>
              <a:chExt cx="377171" cy="240352"/>
            </a:xfrm>
          </p:grpSpPr>
          <p:sp>
            <p:nvSpPr>
              <p:cNvPr id="230" name="Google Shape;230;p7"/>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7"/>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232"/>
        <p:cNvGrpSpPr/>
        <p:nvPr/>
      </p:nvGrpSpPr>
      <p:grpSpPr>
        <a:xfrm>
          <a:off x="0" y="0"/>
          <a:ext cx="0" cy="0"/>
          <a:chOff x="0" y="0"/>
          <a:chExt cx="0" cy="0"/>
        </a:xfrm>
      </p:grpSpPr>
      <p:sp>
        <p:nvSpPr>
          <p:cNvPr id="233" name="Google Shape;233;p8"/>
          <p:cNvSpPr txBox="1">
            <a:spLocks noGrp="1"/>
          </p:cNvSpPr>
          <p:nvPr>
            <p:ph type="title"/>
          </p:nvPr>
        </p:nvSpPr>
        <p:spPr>
          <a:xfrm>
            <a:off x="3542525" y="1403550"/>
            <a:ext cx="4705200" cy="2640300"/>
          </a:xfrm>
          <a:prstGeom prst="rect">
            <a:avLst/>
          </a:prstGeom>
        </p:spPr>
        <p:txBody>
          <a:bodyPr spcFirstLastPara="1" wrap="square" lIns="91425" tIns="0" rIns="91425" bIns="0" anchor="ctr" anchorCtr="0">
            <a:noAutofit/>
          </a:bodyPr>
          <a:lstStyle>
            <a:lvl1pPr lvl="0" algn="r">
              <a:spcBef>
                <a:spcPts val="0"/>
              </a:spcBef>
              <a:spcAft>
                <a:spcPts val="0"/>
              </a:spcAft>
              <a:buSzPts val="4800"/>
              <a:buNone/>
              <a:defRPr sz="93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grpSp>
        <p:nvGrpSpPr>
          <p:cNvPr id="234" name="Google Shape;234;p8"/>
          <p:cNvGrpSpPr/>
          <p:nvPr/>
        </p:nvGrpSpPr>
        <p:grpSpPr>
          <a:xfrm rot="10800000" flipH="1">
            <a:off x="220051" y="193603"/>
            <a:ext cx="8691541" cy="4666974"/>
            <a:chOff x="220051" y="-133672"/>
            <a:chExt cx="8691541" cy="4666974"/>
          </a:xfrm>
        </p:grpSpPr>
        <p:grpSp>
          <p:nvGrpSpPr>
            <p:cNvPr id="235" name="Google Shape;235;p8"/>
            <p:cNvGrpSpPr/>
            <p:nvPr/>
          </p:nvGrpSpPr>
          <p:grpSpPr>
            <a:xfrm flipH="1">
              <a:off x="220051" y="-133672"/>
              <a:ext cx="8691541" cy="4666974"/>
              <a:chOff x="220051" y="-133672"/>
              <a:chExt cx="8691541" cy="4666974"/>
            </a:xfrm>
          </p:grpSpPr>
          <p:grpSp>
            <p:nvGrpSpPr>
              <p:cNvPr id="236" name="Google Shape;236;p8"/>
              <p:cNvGrpSpPr/>
              <p:nvPr/>
            </p:nvGrpSpPr>
            <p:grpSpPr>
              <a:xfrm rot="10800000">
                <a:off x="220051" y="4279825"/>
                <a:ext cx="253466" cy="253477"/>
                <a:chOff x="7436668" y="3839094"/>
                <a:chExt cx="157824" cy="157821"/>
              </a:xfrm>
            </p:grpSpPr>
            <p:sp>
              <p:nvSpPr>
                <p:cNvPr id="237" name="Google Shape;237;p8"/>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8"/>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8"/>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8"/>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1" name="Google Shape;241;p8"/>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8"/>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43" name="Google Shape;243;p8"/>
              <p:cNvGrpSpPr/>
              <p:nvPr/>
            </p:nvGrpSpPr>
            <p:grpSpPr>
              <a:xfrm rot="10800000">
                <a:off x="331726" y="1537475"/>
                <a:ext cx="253466" cy="253477"/>
                <a:chOff x="7436668" y="3839094"/>
                <a:chExt cx="157824" cy="157821"/>
              </a:xfrm>
            </p:grpSpPr>
            <p:sp>
              <p:nvSpPr>
                <p:cNvPr id="244" name="Google Shape;244;p8"/>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8"/>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8"/>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8"/>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8" name="Google Shape;248;p8"/>
              <p:cNvSpPr/>
              <p:nvPr/>
            </p:nvSpPr>
            <p:spPr>
              <a:xfrm rot="10800000">
                <a:off x="7099568" y="7634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8"/>
              <p:cNvSpPr/>
              <p:nvPr/>
            </p:nvSpPr>
            <p:spPr>
              <a:xfrm rot="10800000">
                <a:off x="6926676" y="-133672"/>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0" name="Google Shape;250;p8"/>
              <p:cNvGrpSpPr/>
              <p:nvPr/>
            </p:nvGrpSpPr>
            <p:grpSpPr>
              <a:xfrm rot="10800000">
                <a:off x="4132426" y="4033700"/>
                <a:ext cx="253466" cy="253477"/>
                <a:chOff x="8933414" y="2153552"/>
                <a:chExt cx="157824" cy="157821"/>
              </a:xfrm>
            </p:grpSpPr>
            <p:sp>
              <p:nvSpPr>
                <p:cNvPr id="251" name="Google Shape;251;p8"/>
                <p:cNvSpPr/>
                <p:nvPr/>
              </p:nvSpPr>
              <p:spPr>
                <a:xfrm>
                  <a:off x="8933414" y="2228227"/>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2" name="Google Shape;252;p8"/>
                <p:cNvSpPr/>
                <p:nvPr/>
              </p:nvSpPr>
              <p:spPr>
                <a:xfrm>
                  <a:off x="9007964" y="2153552"/>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8"/>
                <p:cNvSpPr/>
                <p:nvPr/>
              </p:nvSpPr>
              <p:spPr>
                <a:xfrm>
                  <a:off x="8963824" y="2186142"/>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8"/>
                <p:cNvSpPr/>
                <p:nvPr/>
              </p:nvSpPr>
              <p:spPr>
                <a:xfrm>
                  <a:off x="8963824" y="2186142"/>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55" name="Google Shape;255;p8"/>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8"/>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7" name="Google Shape;257;p8"/>
              <p:cNvGrpSpPr/>
              <p:nvPr/>
            </p:nvGrpSpPr>
            <p:grpSpPr>
              <a:xfrm rot="10800000">
                <a:off x="8658126" y="3032775"/>
                <a:ext cx="253466" cy="253477"/>
                <a:chOff x="7436668" y="3839094"/>
                <a:chExt cx="157824" cy="157821"/>
              </a:xfrm>
            </p:grpSpPr>
            <p:sp>
              <p:nvSpPr>
                <p:cNvPr id="258" name="Google Shape;258;p8"/>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8"/>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8"/>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8"/>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2" name="Google Shape;262;p8"/>
            <p:cNvGrpSpPr/>
            <p:nvPr/>
          </p:nvGrpSpPr>
          <p:grpSpPr>
            <a:xfrm flipH="1">
              <a:off x="7681608" y="-6835"/>
              <a:ext cx="377171" cy="240352"/>
              <a:chOff x="7274326" y="2963703"/>
              <a:chExt cx="377171" cy="240352"/>
            </a:xfrm>
          </p:grpSpPr>
          <p:sp>
            <p:nvSpPr>
              <p:cNvPr id="263" name="Google Shape;263;p8"/>
              <p:cNvSpPr/>
              <p:nvPr/>
            </p:nvSpPr>
            <p:spPr>
              <a:xfrm rot="10800000">
                <a:off x="7577518" y="313007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8"/>
              <p:cNvSpPr/>
              <p:nvPr/>
            </p:nvSpPr>
            <p:spPr>
              <a:xfrm rot="10800000">
                <a:off x="7274326" y="29637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265" name="Google Shape;265;p8"/>
          <p:cNvGrpSpPr/>
          <p:nvPr/>
        </p:nvGrpSpPr>
        <p:grpSpPr>
          <a:xfrm rot="10800000">
            <a:off x="7021958" y="139374"/>
            <a:ext cx="246871" cy="284002"/>
            <a:chOff x="6926676" y="-133672"/>
            <a:chExt cx="246871" cy="284002"/>
          </a:xfrm>
        </p:grpSpPr>
        <p:sp>
          <p:nvSpPr>
            <p:cNvPr id="266" name="Google Shape;266;p8"/>
            <p:cNvSpPr/>
            <p:nvPr/>
          </p:nvSpPr>
          <p:spPr>
            <a:xfrm rot="10800000">
              <a:off x="7099568" y="7634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 name="Google Shape;267;p8"/>
            <p:cNvSpPr/>
            <p:nvPr/>
          </p:nvSpPr>
          <p:spPr>
            <a:xfrm rot="10800000">
              <a:off x="6926676" y="-133672"/>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268"/>
        <p:cNvGrpSpPr/>
        <p:nvPr/>
      </p:nvGrpSpPr>
      <p:grpSpPr>
        <a:xfrm>
          <a:off x="0" y="0"/>
          <a:ext cx="0" cy="0"/>
          <a:chOff x="0" y="0"/>
          <a:chExt cx="0" cy="0"/>
        </a:xfrm>
      </p:grpSpPr>
      <p:sp>
        <p:nvSpPr>
          <p:cNvPr id="269" name="Google Shape;269;p9"/>
          <p:cNvSpPr txBox="1">
            <a:spLocks noGrp="1"/>
          </p:cNvSpPr>
          <p:nvPr>
            <p:ph type="title"/>
          </p:nvPr>
        </p:nvSpPr>
        <p:spPr>
          <a:xfrm>
            <a:off x="1038550" y="1371450"/>
            <a:ext cx="3587700" cy="1482300"/>
          </a:xfrm>
          <a:prstGeom prst="rect">
            <a:avLst/>
          </a:prstGeom>
        </p:spPr>
        <p:txBody>
          <a:bodyPr spcFirstLastPara="1" wrap="square" lIns="91425" tIns="0" rIns="91425" bIns="0" anchor="b" anchorCtr="0">
            <a:noAutofit/>
          </a:bodyPr>
          <a:lstStyle>
            <a:lvl1pPr lvl="0" algn="l">
              <a:spcBef>
                <a:spcPts val="0"/>
              </a:spcBef>
              <a:spcAft>
                <a:spcPts val="0"/>
              </a:spcAft>
              <a:buSzPts val="4200"/>
              <a:buNone/>
              <a:defRPr sz="9600"/>
            </a:lvl1pPr>
            <a:lvl2pPr lvl="1">
              <a:spcBef>
                <a:spcPts val="0"/>
              </a:spcBef>
              <a:spcAft>
                <a:spcPts val="0"/>
              </a:spcAft>
              <a:buSzPts val="4200"/>
              <a:buNone/>
              <a:defRPr sz="4200"/>
            </a:lvl2pPr>
            <a:lvl3pPr lvl="2">
              <a:spcBef>
                <a:spcPts val="0"/>
              </a:spcBef>
              <a:spcAft>
                <a:spcPts val="0"/>
              </a:spcAft>
              <a:buSzPts val="4200"/>
              <a:buNone/>
              <a:defRPr sz="4200"/>
            </a:lvl3pPr>
            <a:lvl4pPr lvl="3">
              <a:spcBef>
                <a:spcPts val="0"/>
              </a:spcBef>
              <a:spcAft>
                <a:spcPts val="0"/>
              </a:spcAft>
              <a:buSzPts val="4200"/>
              <a:buNone/>
              <a:defRPr sz="4200"/>
            </a:lvl4pPr>
            <a:lvl5pPr lvl="4">
              <a:spcBef>
                <a:spcPts val="0"/>
              </a:spcBef>
              <a:spcAft>
                <a:spcPts val="0"/>
              </a:spcAft>
              <a:buSzPts val="4200"/>
              <a:buNone/>
              <a:defRPr sz="4200"/>
            </a:lvl5pPr>
            <a:lvl6pPr lvl="5">
              <a:spcBef>
                <a:spcPts val="0"/>
              </a:spcBef>
              <a:spcAft>
                <a:spcPts val="0"/>
              </a:spcAft>
              <a:buSzPts val="4200"/>
              <a:buNone/>
              <a:defRPr sz="4200"/>
            </a:lvl6pPr>
            <a:lvl7pPr lvl="6">
              <a:spcBef>
                <a:spcPts val="0"/>
              </a:spcBef>
              <a:spcAft>
                <a:spcPts val="0"/>
              </a:spcAft>
              <a:buSzPts val="4200"/>
              <a:buNone/>
              <a:defRPr sz="4200"/>
            </a:lvl7pPr>
            <a:lvl8pPr lvl="7">
              <a:spcBef>
                <a:spcPts val="0"/>
              </a:spcBef>
              <a:spcAft>
                <a:spcPts val="0"/>
              </a:spcAft>
              <a:buSzPts val="4200"/>
              <a:buNone/>
              <a:defRPr sz="4200"/>
            </a:lvl8pPr>
            <a:lvl9pPr lvl="8">
              <a:spcBef>
                <a:spcPts val="0"/>
              </a:spcBef>
              <a:spcAft>
                <a:spcPts val="0"/>
              </a:spcAft>
              <a:buSzPts val="4200"/>
              <a:buNone/>
              <a:defRPr sz="4200"/>
            </a:lvl9pPr>
          </a:lstStyle>
          <a:p>
            <a:endParaRPr/>
          </a:p>
        </p:txBody>
      </p:sp>
      <p:sp>
        <p:nvSpPr>
          <p:cNvPr id="270" name="Google Shape;270;p9"/>
          <p:cNvSpPr txBox="1">
            <a:spLocks noGrp="1"/>
          </p:cNvSpPr>
          <p:nvPr>
            <p:ph type="subTitle" idx="1"/>
          </p:nvPr>
        </p:nvSpPr>
        <p:spPr>
          <a:xfrm>
            <a:off x="1038550" y="2941350"/>
            <a:ext cx="3587700" cy="830700"/>
          </a:xfrm>
          <a:prstGeom prst="rect">
            <a:avLst/>
          </a:prstGeom>
        </p:spPr>
        <p:txBody>
          <a:bodyPr spcFirstLastPara="1" wrap="square" lIns="91425" tIns="0" rIns="91425" bIns="0" anchor="t" anchorCtr="0">
            <a:noAutofit/>
          </a:bodyPr>
          <a:lstStyle>
            <a:lvl1pPr lvl="0">
              <a:lnSpc>
                <a:spcPct val="100000"/>
              </a:lnSpc>
              <a:spcBef>
                <a:spcPts val="0"/>
              </a:spcBef>
              <a:spcAft>
                <a:spcPts val="0"/>
              </a:spcAft>
              <a:buSzPts val="1600"/>
              <a:buNone/>
              <a:defRPr/>
            </a:lvl1pPr>
            <a:lvl2pPr lvl="1">
              <a:lnSpc>
                <a:spcPct val="100000"/>
              </a:lnSpc>
              <a:spcBef>
                <a:spcPts val="0"/>
              </a:spcBef>
              <a:spcAft>
                <a:spcPts val="0"/>
              </a:spcAft>
              <a:buSzPts val="1600"/>
              <a:buNone/>
              <a:defRPr/>
            </a:lvl2pPr>
            <a:lvl3pPr lvl="2">
              <a:lnSpc>
                <a:spcPct val="100000"/>
              </a:lnSpc>
              <a:spcBef>
                <a:spcPts val="0"/>
              </a:spcBef>
              <a:spcAft>
                <a:spcPts val="0"/>
              </a:spcAft>
              <a:buSzPts val="1600"/>
              <a:buNone/>
              <a:defRPr/>
            </a:lvl3pPr>
            <a:lvl4pPr lvl="3">
              <a:lnSpc>
                <a:spcPct val="100000"/>
              </a:lnSpc>
              <a:spcBef>
                <a:spcPts val="0"/>
              </a:spcBef>
              <a:spcAft>
                <a:spcPts val="0"/>
              </a:spcAft>
              <a:buSzPts val="1600"/>
              <a:buNone/>
              <a:defRPr/>
            </a:lvl4pPr>
            <a:lvl5pPr lvl="4">
              <a:lnSpc>
                <a:spcPct val="100000"/>
              </a:lnSpc>
              <a:spcBef>
                <a:spcPts val="0"/>
              </a:spcBef>
              <a:spcAft>
                <a:spcPts val="0"/>
              </a:spcAft>
              <a:buSzPts val="1600"/>
              <a:buNone/>
              <a:defRPr/>
            </a:lvl5pPr>
            <a:lvl6pPr lvl="5">
              <a:lnSpc>
                <a:spcPct val="100000"/>
              </a:lnSpc>
              <a:spcBef>
                <a:spcPts val="0"/>
              </a:spcBef>
              <a:spcAft>
                <a:spcPts val="0"/>
              </a:spcAft>
              <a:buSzPts val="1600"/>
              <a:buNone/>
              <a:defRPr/>
            </a:lvl6pPr>
            <a:lvl7pPr lvl="6">
              <a:lnSpc>
                <a:spcPct val="100000"/>
              </a:lnSpc>
              <a:spcBef>
                <a:spcPts val="0"/>
              </a:spcBef>
              <a:spcAft>
                <a:spcPts val="0"/>
              </a:spcAft>
              <a:buSzPts val="1600"/>
              <a:buNone/>
              <a:defRPr/>
            </a:lvl7pPr>
            <a:lvl8pPr lvl="7">
              <a:lnSpc>
                <a:spcPct val="100000"/>
              </a:lnSpc>
              <a:spcBef>
                <a:spcPts val="0"/>
              </a:spcBef>
              <a:spcAft>
                <a:spcPts val="0"/>
              </a:spcAft>
              <a:buSzPts val="1600"/>
              <a:buNone/>
              <a:defRPr/>
            </a:lvl8pPr>
            <a:lvl9pPr lvl="8">
              <a:lnSpc>
                <a:spcPct val="100000"/>
              </a:lnSpc>
              <a:spcBef>
                <a:spcPts val="0"/>
              </a:spcBef>
              <a:spcAft>
                <a:spcPts val="0"/>
              </a:spcAft>
              <a:buSzPts val="1600"/>
              <a:buNone/>
              <a:defRPr/>
            </a:lvl9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271"/>
        <p:cNvGrpSpPr/>
        <p:nvPr/>
      </p:nvGrpSpPr>
      <p:grpSpPr>
        <a:xfrm>
          <a:off x="0" y="0"/>
          <a:ext cx="0" cy="0"/>
          <a:chOff x="0" y="0"/>
          <a:chExt cx="0" cy="0"/>
        </a:xfrm>
      </p:grpSpPr>
      <p:sp>
        <p:nvSpPr>
          <p:cNvPr id="272" name="Google Shape;272;p10"/>
          <p:cNvSpPr txBox="1">
            <a:spLocks noGrp="1"/>
          </p:cNvSpPr>
          <p:nvPr>
            <p:ph type="body" idx="1"/>
          </p:nvPr>
        </p:nvSpPr>
        <p:spPr>
          <a:xfrm>
            <a:off x="720000" y="1895225"/>
            <a:ext cx="4020600" cy="1287000"/>
          </a:xfrm>
          <a:prstGeom prst="rect">
            <a:avLst/>
          </a:prstGeom>
        </p:spPr>
        <p:txBody>
          <a:bodyPr spcFirstLastPara="1" wrap="square" lIns="91425" tIns="0" rIns="91425" bIns="0" anchor="ctr" anchorCtr="0">
            <a:noAutofit/>
          </a:bodyPr>
          <a:lstStyle>
            <a:lvl1pPr marL="457200" lvl="0" indent="-228600">
              <a:lnSpc>
                <a:spcPct val="100000"/>
              </a:lnSpc>
              <a:spcBef>
                <a:spcPts val="0"/>
              </a:spcBef>
              <a:spcAft>
                <a:spcPts val="0"/>
              </a:spcAft>
              <a:buSzPts val="1600"/>
              <a:buNone/>
              <a:defRPr sz="3600">
                <a:latin typeface="Chewy"/>
                <a:ea typeface="Chewy"/>
                <a:cs typeface="Chewy"/>
                <a:sym typeface="Chewy"/>
              </a:defRPr>
            </a:lvl1pPr>
          </a:lstStyle>
          <a:p>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extLst>
    <p:ext uri="{DCECCB84-F9BA-43D5-87BE-67443E8EF086}">
      <p15:sldGuideLst xmlns:p15="http://schemas.microsoft.com/office/powerpoint/2012/main">
        <p15:guide id="1" orient="horz" pos="1620" userDrawn="1">
          <p15:clr>
            <a:srgbClr val="FBAE40"/>
          </p15:clr>
        </p15:guide>
        <p15:guide id="2" pos="288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07"/>
        <p:cNvGrpSpPr/>
        <p:nvPr/>
      </p:nvGrpSpPr>
      <p:grpSpPr>
        <a:xfrm>
          <a:off x="0" y="0"/>
          <a:ext cx="0" cy="0"/>
          <a:chOff x="0" y="0"/>
          <a:chExt cx="0" cy="0"/>
        </a:xfrm>
      </p:grpSpPr>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
    <p:spTree>
      <p:nvGrpSpPr>
        <p:cNvPr id="1" name="Shape 308"/>
        <p:cNvGrpSpPr/>
        <p:nvPr/>
      </p:nvGrpSpPr>
      <p:grpSpPr>
        <a:xfrm>
          <a:off x="0" y="0"/>
          <a:ext cx="0" cy="0"/>
          <a:chOff x="0" y="0"/>
          <a:chExt cx="0" cy="0"/>
        </a:xfrm>
      </p:grpSpPr>
      <p:sp>
        <p:nvSpPr>
          <p:cNvPr id="309" name="Google Shape;309;p13"/>
          <p:cNvSpPr txBox="1">
            <a:spLocks noGrp="1"/>
          </p:cNvSpPr>
          <p:nvPr>
            <p:ph type="title"/>
          </p:nvPr>
        </p:nvSpPr>
        <p:spPr>
          <a:xfrm>
            <a:off x="720000" y="692400"/>
            <a:ext cx="7704000" cy="477600"/>
          </a:xfrm>
          <a:prstGeom prst="rect">
            <a:avLst/>
          </a:prstGeom>
        </p:spPr>
        <p:txBody>
          <a:bodyPr spcFirstLastPara="1" wrap="square" lIns="91425" tIns="0" rIns="91425" bIns="0" anchor="t"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
        <p:nvSpPr>
          <p:cNvPr id="310" name="Google Shape;310;p13"/>
          <p:cNvSpPr txBox="1">
            <a:spLocks noGrp="1"/>
          </p:cNvSpPr>
          <p:nvPr>
            <p:ph type="title" idx="2" hasCustomPrompt="1"/>
          </p:nvPr>
        </p:nvSpPr>
        <p:spPr>
          <a:xfrm>
            <a:off x="589943" y="1362800"/>
            <a:ext cx="1167600" cy="1008300"/>
          </a:xfrm>
          <a:prstGeom prst="rect">
            <a:avLst/>
          </a:prstGeom>
        </p:spPr>
        <p:txBody>
          <a:bodyPr spcFirstLastPara="1" wrap="square" lIns="91425" tIns="0" rIns="91425" bIns="0"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311" name="Google Shape;311;p13"/>
          <p:cNvSpPr txBox="1">
            <a:spLocks noGrp="1"/>
          </p:cNvSpPr>
          <p:nvPr>
            <p:ph type="subTitle" idx="1"/>
          </p:nvPr>
        </p:nvSpPr>
        <p:spPr>
          <a:xfrm>
            <a:off x="1833050" y="1850000"/>
            <a:ext cx="2176500" cy="371400"/>
          </a:xfrm>
          <a:prstGeom prst="rect">
            <a:avLst/>
          </a:prstGeom>
        </p:spPr>
        <p:txBody>
          <a:bodyPr spcFirstLastPara="1" wrap="square" lIns="91425" tIns="0" rIns="91425" bIns="0" anchor="b" anchorCtr="0">
            <a:noAutofit/>
          </a:bodyPr>
          <a:lstStyle>
            <a:lvl1pPr lvl="0">
              <a:spcBef>
                <a:spcPts val="0"/>
              </a:spcBef>
              <a:spcAft>
                <a:spcPts val="0"/>
              </a:spcAft>
              <a:buSzPts val="2200"/>
              <a:buFont typeface="Chewy"/>
              <a:buNone/>
              <a:defRPr sz="2200">
                <a:solidFill>
                  <a:schemeClr val="lt1"/>
                </a:solidFill>
                <a:latin typeface="Chewy"/>
                <a:ea typeface="Chewy"/>
                <a:cs typeface="Chewy"/>
                <a:sym typeface="Chewy"/>
              </a:defRPr>
            </a:lvl1pPr>
            <a:lvl2pPr lvl="1">
              <a:spcBef>
                <a:spcPts val="0"/>
              </a:spcBef>
              <a:spcAft>
                <a:spcPts val="0"/>
              </a:spcAft>
              <a:buSzPts val="2200"/>
              <a:buFont typeface="Chewy"/>
              <a:buNone/>
              <a:defRPr sz="2200">
                <a:latin typeface="Chewy"/>
                <a:ea typeface="Chewy"/>
                <a:cs typeface="Chewy"/>
                <a:sym typeface="Chewy"/>
              </a:defRPr>
            </a:lvl2pPr>
            <a:lvl3pPr lvl="2">
              <a:spcBef>
                <a:spcPts val="0"/>
              </a:spcBef>
              <a:spcAft>
                <a:spcPts val="0"/>
              </a:spcAft>
              <a:buSzPts val="2200"/>
              <a:buFont typeface="Chewy"/>
              <a:buNone/>
              <a:defRPr sz="2200">
                <a:latin typeface="Chewy"/>
                <a:ea typeface="Chewy"/>
                <a:cs typeface="Chewy"/>
                <a:sym typeface="Chewy"/>
              </a:defRPr>
            </a:lvl3pPr>
            <a:lvl4pPr lvl="3">
              <a:spcBef>
                <a:spcPts val="0"/>
              </a:spcBef>
              <a:spcAft>
                <a:spcPts val="0"/>
              </a:spcAft>
              <a:buSzPts val="2200"/>
              <a:buFont typeface="Chewy"/>
              <a:buNone/>
              <a:defRPr sz="2200">
                <a:latin typeface="Chewy"/>
                <a:ea typeface="Chewy"/>
                <a:cs typeface="Chewy"/>
                <a:sym typeface="Chewy"/>
              </a:defRPr>
            </a:lvl4pPr>
            <a:lvl5pPr lvl="4">
              <a:spcBef>
                <a:spcPts val="0"/>
              </a:spcBef>
              <a:spcAft>
                <a:spcPts val="0"/>
              </a:spcAft>
              <a:buSzPts val="2200"/>
              <a:buFont typeface="Chewy"/>
              <a:buNone/>
              <a:defRPr sz="2200">
                <a:latin typeface="Chewy"/>
                <a:ea typeface="Chewy"/>
                <a:cs typeface="Chewy"/>
                <a:sym typeface="Chewy"/>
              </a:defRPr>
            </a:lvl5pPr>
            <a:lvl6pPr lvl="5">
              <a:spcBef>
                <a:spcPts val="0"/>
              </a:spcBef>
              <a:spcAft>
                <a:spcPts val="0"/>
              </a:spcAft>
              <a:buSzPts val="2200"/>
              <a:buFont typeface="Chewy"/>
              <a:buNone/>
              <a:defRPr sz="2200">
                <a:latin typeface="Chewy"/>
                <a:ea typeface="Chewy"/>
                <a:cs typeface="Chewy"/>
                <a:sym typeface="Chewy"/>
              </a:defRPr>
            </a:lvl6pPr>
            <a:lvl7pPr lvl="6">
              <a:spcBef>
                <a:spcPts val="0"/>
              </a:spcBef>
              <a:spcAft>
                <a:spcPts val="0"/>
              </a:spcAft>
              <a:buSzPts val="2200"/>
              <a:buFont typeface="Chewy"/>
              <a:buNone/>
              <a:defRPr sz="2200">
                <a:latin typeface="Chewy"/>
                <a:ea typeface="Chewy"/>
                <a:cs typeface="Chewy"/>
                <a:sym typeface="Chewy"/>
              </a:defRPr>
            </a:lvl7pPr>
            <a:lvl8pPr lvl="7">
              <a:spcBef>
                <a:spcPts val="0"/>
              </a:spcBef>
              <a:spcAft>
                <a:spcPts val="0"/>
              </a:spcAft>
              <a:buSzPts val="2200"/>
              <a:buFont typeface="Chewy"/>
              <a:buNone/>
              <a:defRPr sz="2200">
                <a:latin typeface="Chewy"/>
                <a:ea typeface="Chewy"/>
                <a:cs typeface="Chewy"/>
                <a:sym typeface="Chewy"/>
              </a:defRPr>
            </a:lvl8pPr>
            <a:lvl9pPr lvl="8">
              <a:spcBef>
                <a:spcPts val="0"/>
              </a:spcBef>
              <a:spcAft>
                <a:spcPts val="0"/>
              </a:spcAft>
              <a:buSzPts val="2200"/>
              <a:buFont typeface="Chewy"/>
              <a:buNone/>
              <a:defRPr sz="2200">
                <a:latin typeface="Chewy"/>
                <a:ea typeface="Chewy"/>
                <a:cs typeface="Chewy"/>
                <a:sym typeface="Chewy"/>
              </a:defRPr>
            </a:lvl9pPr>
          </a:lstStyle>
          <a:p>
            <a:endParaRPr/>
          </a:p>
        </p:txBody>
      </p:sp>
      <p:sp>
        <p:nvSpPr>
          <p:cNvPr id="312" name="Google Shape;312;p13"/>
          <p:cNvSpPr txBox="1">
            <a:spLocks noGrp="1"/>
          </p:cNvSpPr>
          <p:nvPr>
            <p:ph type="subTitle" idx="3"/>
          </p:nvPr>
        </p:nvSpPr>
        <p:spPr>
          <a:xfrm>
            <a:off x="1833050" y="2350600"/>
            <a:ext cx="2547000" cy="477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3" name="Google Shape;313;p13"/>
          <p:cNvSpPr txBox="1">
            <a:spLocks noGrp="1"/>
          </p:cNvSpPr>
          <p:nvPr>
            <p:ph type="title" idx="4" hasCustomPrompt="1"/>
          </p:nvPr>
        </p:nvSpPr>
        <p:spPr>
          <a:xfrm>
            <a:off x="4591993" y="1362800"/>
            <a:ext cx="1167600" cy="1008300"/>
          </a:xfrm>
          <a:prstGeom prst="rect">
            <a:avLst/>
          </a:prstGeom>
        </p:spPr>
        <p:txBody>
          <a:bodyPr spcFirstLastPara="1" wrap="square" lIns="91425" tIns="0" rIns="91425" bIns="0"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314" name="Google Shape;314;p13"/>
          <p:cNvSpPr txBox="1">
            <a:spLocks noGrp="1"/>
          </p:cNvSpPr>
          <p:nvPr>
            <p:ph type="subTitle" idx="5"/>
          </p:nvPr>
        </p:nvSpPr>
        <p:spPr>
          <a:xfrm>
            <a:off x="5835050" y="1850000"/>
            <a:ext cx="2176500" cy="371400"/>
          </a:xfrm>
          <a:prstGeom prst="rect">
            <a:avLst/>
          </a:prstGeom>
        </p:spPr>
        <p:txBody>
          <a:bodyPr spcFirstLastPara="1" wrap="square" lIns="91425" tIns="0" rIns="91425" bIns="0" anchor="b"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315" name="Google Shape;315;p13"/>
          <p:cNvSpPr txBox="1">
            <a:spLocks noGrp="1"/>
          </p:cNvSpPr>
          <p:nvPr>
            <p:ph type="subTitle" idx="6"/>
          </p:nvPr>
        </p:nvSpPr>
        <p:spPr>
          <a:xfrm>
            <a:off x="5835050" y="2350600"/>
            <a:ext cx="2547000" cy="477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6" name="Google Shape;316;p13"/>
          <p:cNvSpPr txBox="1">
            <a:spLocks noGrp="1"/>
          </p:cNvSpPr>
          <p:nvPr>
            <p:ph type="title" idx="7" hasCustomPrompt="1"/>
          </p:nvPr>
        </p:nvSpPr>
        <p:spPr>
          <a:xfrm>
            <a:off x="589943" y="2749975"/>
            <a:ext cx="1167600" cy="1008300"/>
          </a:xfrm>
          <a:prstGeom prst="rect">
            <a:avLst/>
          </a:prstGeom>
        </p:spPr>
        <p:txBody>
          <a:bodyPr spcFirstLastPara="1" wrap="square" lIns="91425" tIns="0" rIns="91425" bIns="0"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317" name="Google Shape;317;p13"/>
          <p:cNvSpPr txBox="1">
            <a:spLocks noGrp="1"/>
          </p:cNvSpPr>
          <p:nvPr>
            <p:ph type="subTitle" idx="8"/>
          </p:nvPr>
        </p:nvSpPr>
        <p:spPr>
          <a:xfrm>
            <a:off x="1833050" y="3237075"/>
            <a:ext cx="2176500" cy="371400"/>
          </a:xfrm>
          <a:prstGeom prst="rect">
            <a:avLst/>
          </a:prstGeom>
        </p:spPr>
        <p:txBody>
          <a:bodyPr spcFirstLastPara="1" wrap="square" lIns="91425" tIns="0" rIns="91425" bIns="0" anchor="b"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318" name="Google Shape;318;p13"/>
          <p:cNvSpPr txBox="1">
            <a:spLocks noGrp="1"/>
          </p:cNvSpPr>
          <p:nvPr>
            <p:ph type="subTitle" idx="9"/>
          </p:nvPr>
        </p:nvSpPr>
        <p:spPr>
          <a:xfrm>
            <a:off x="1833050" y="3737775"/>
            <a:ext cx="2547000" cy="477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19" name="Google Shape;319;p13"/>
          <p:cNvSpPr txBox="1">
            <a:spLocks noGrp="1"/>
          </p:cNvSpPr>
          <p:nvPr>
            <p:ph type="title" idx="13" hasCustomPrompt="1"/>
          </p:nvPr>
        </p:nvSpPr>
        <p:spPr>
          <a:xfrm>
            <a:off x="4591993" y="2749975"/>
            <a:ext cx="1167600" cy="1008300"/>
          </a:xfrm>
          <a:prstGeom prst="rect">
            <a:avLst/>
          </a:prstGeom>
        </p:spPr>
        <p:txBody>
          <a:bodyPr spcFirstLastPara="1" wrap="square" lIns="91425" tIns="0" rIns="91425" bIns="0" anchor="b" anchorCtr="0">
            <a:noAutofit/>
          </a:bodyPr>
          <a:lstStyle>
            <a:lvl1pPr lvl="0" algn="ctr" rtl="0">
              <a:spcBef>
                <a:spcPts val="0"/>
              </a:spcBef>
              <a:spcAft>
                <a:spcPts val="0"/>
              </a:spcAft>
              <a:buSzPts val="5000"/>
              <a:buNone/>
              <a:defRPr sz="5000"/>
            </a:lvl1pPr>
            <a:lvl2pPr lvl="1" algn="ctr" rtl="0">
              <a:spcBef>
                <a:spcPts val="0"/>
              </a:spcBef>
              <a:spcAft>
                <a:spcPts val="0"/>
              </a:spcAft>
              <a:buSzPts val="5000"/>
              <a:buNone/>
              <a:defRPr sz="5000"/>
            </a:lvl2pPr>
            <a:lvl3pPr lvl="2" algn="ctr" rtl="0">
              <a:spcBef>
                <a:spcPts val="0"/>
              </a:spcBef>
              <a:spcAft>
                <a:spcPts val="0"/>
              </a:spcAft>
              <a:buSzPts val="5000"/>
              <a:buNone/>
              <a:defRPr sz="5000"/>
            </a:lvl3pPr>
            <a:lvl4pPr lvl="3" algn="ctr" rtl="0">
              <a:spcBef>
                <a:spcPts val="0"/>
              </a:spcBef>
              <a:spcAft>
                <a:spcPts val="0"/>
              </a:spcAft>
              <a:buSzPts val="5000"/>
              <a:buNone/>
              <a:defRPr sz="5000"/>
            </a:lvl4pPr>
            <a:lvl5pPr lvl="4" algn="ctr" rtl="0">
              <a:spcBef>
                <a:spcPts val="0"/>
              </a:spcBef>
              <a:spcAft>
                <a:spcPts val="0"/>
              </a:spcAft>
              <a:buSzPts val="5000"/>
              <a:buNone/>
              <a:defRPr sz="5000"/>
            </a:lvl5pPr>
            <a:lvl6pPr lvl="5" algn="ctr" rtl="0">
              <a:spcBef>
                <a:spcPts val="0"/>
              </a:spcBef>
              <a:spcAft>
                <a:spcPts val="0"/>
              </a:spcAft>
              <a:buSzPts val="5000"/>
              <a:buNone/>
              <a:defRPr sz="5000"/>
            </a:lvl6pPr>
            <a:lvl7pPr lvl="6" algn="ctr" rtl="0">
              <a:spcBef>
                <a:spcPts val="0"/>
              </a:spcBef>
              <a:spcAft>
                <a:spcPts val="0"/>
              </a:spcAft>
              <a:buSzPts val="5000"/>
              <a:buNone/>
              <a:defRPr sz="5000"/>
            </a:lvl7pPr>
            <a:lvl8pPr lvl="7" algn="ctr" rtl="0">
              <a:spcBef>
                <a:spcPts val="0"/>
              </a:spcBef>
              <a:spcAft>
                <a:spcPts val="0"/>
              </a:spcAft>
              <a:buSzPts val="5000"/>
              <a:buNone/>
              <a:defRPr sz="5000"/>
            </a:lvl8pPr>
            <a:lvl9pPr lvl="8" algn="ctr" rtl="0">
              <a:spcBef>
                <a:spcPts val="0"/>
              </a:spcBef>
              <a:spcAft>
                <a:spcPts val="0"/>
              </a:spcAft>
              <a:buSzPts val="5000"/>
              <a:buNone/>
              <a:defRPr sz="5000"/>
            </a:lvl9pPr>
          </a:lstStyle>
          <a:p>
            <a:r>
              <a:t>xx%</a:t>
            </a:r>
          </a:p>
        </p:txBody>
      </p:sp>
      <p:sp>
        <p:nvSpPr>
          <p:cNvPr id="320" name="Google Shape;320;p13"/>
          <p:cNvSpPr txBox="1">
            <a:spLocks noGrp="1"/>
          </p:cNvSpPr>
          <p:nvPr>
            <p:ph type="subTitle" idx="14"/>
          </p:nvPr>
        </p:nvSpPr>
        <p:spPr>
          <a:xfrm>
            <a:off x="5835050" y="3237075"/>
            <a:ext cx="2176500" cy="371400"/>
          </a:xfrm>
          <a:prstGeom prst="rect">
            <a:avLst/>
          </a:prstGeom>
        </p:spPr>
        <p:txBody>
          <a:bodyPr spcFirstLastPara="1" wrap="square" lIns="91425" tIns="0" rIns="91425" bIns="0" anchor="b" anchorCtr="0">
            <a:noAutofit/>
          </a:bodyPr>
          <a:lstStyle>
            <a:lvl1pPr lvl="0" rtl="0">
              <a:spcBef>
                <a:spcPts val="0"/>
              </a:spcBef>
              <a:spcAft>
                <a:spcPts val="0"/>
              </a:spcAft>
              <a:buSzPts val="2200"/>
              <a:buFont typeface="Chewy"/>
              <a:buNone/>
              <a:defRPr sz="2200">
                <a:solidFill>
                  <a:schemeClr val="lt1"/>
                </a:solidFill>
                <a:latin typeface="Chewy"/>
                <a:ea typeface="Chewy"/>
                <a:cs typeface="Chewy"/>
                <a:sym typeface="Chewy"/>
              </a:defRPr>
            </a:lvl1pPr>
            <a:lvl2pPr lvl="1" rtl="0">
              <a:spcBef>
                <a:spcPts val="0"/>
              </a:spcBef>
              <a:spcAft>
                <a:spcPts val="0"/>
              </a:spcAft>
              <a:buSzPts val="2200"/>
              <a:buFont typeface="Chewy"/>
              <a:buNone/>
              <a:defRPr sz="2200">
                <a:latin typeface="Chewy"/>
                <a:ea typeface="Chewy"/>
                <a:cs typeface="Chewy"/>
                <a:sym typeface="Chewy"/>
              </a:defRPr>
            </a:lvl2pPr>
            <a:lvl3pPr lvl="2" rtl="0">
              <a:spcBef>
                <a:spcPts val="0"/>
              </a:spcBef>
              <a:spcAft>
                <a:spcPts val="0"/>
              </a:spcAft>
              <a:buSzPts val="2200"/>
              <a:buFont typeface="Chewy"/>
              <a:buNone/>
              <a:defRPr sz="2200">
                <a:latin typeface="Chewy"/>
                <a:ea typeface="Chewy"/>
                <a:cs typeface="Chewy"/>
                <a:sym typeface="Chewy"/>
              </a:defRPr>
            </a:lvl3pPr>
            <a:lvl4pPr lvl="3" rtl="0">
              <a:spcBef>
                <a:spcPts val="0"/>
              </a:spcBef>
              <a:spcAft>
                <a:spcPts val="0"/>
              </a:spcAft>
              <a:buSzPts val="2200"/>
              <a:buFont typeface="Chewy"/>
              <a:buNone/>
              <a:defRPr sz="2200">
                <a:latin typeface="Chewy"/>
                <a:ea typeface="Chewy"/>
                <a:cs typeface="Chewy"/>
                <a:sym typeface="Chewy"/>
              </a:defRPr>
            </a:lvl4pPr>
            <a:lvl5pPr lvl="4" rtl="0">
              <a:spcBef>
                <a:spcPts val="0"/>
              </a:spcBef>
              <a:spcAft>
                <a:spcPts val="0"/>
              </a:spcAft>
              <a:buSzPts val="2200"/>
              <a:buFont typeface="Chewy"/>
              <a:buNone/>
              <a:defRPr sz="2200">
                <a:latin typeface="Chewy"/>
                <a:ea typeface="Chewy"/>
                <a:cs typeface="Chewy"/>
                <a:sym typeface="Chewy"/>
              </a:defRPr>
            </a:lvl5pPr>
            <a:lvl6pPr lvl="5" rtl="0">
              <a:spcBef>
                <a:spcPts val="0"/>
              </a:spcBef>
              <a:spcAft>
                <a:spcPts val="0"/>
              </a:spcAft>
              <a:buSzPts val="2200"/>
              <a:buFont typeface="Chewy"/>
              <a:buNone/>
              <a:defRPr sz="2200">
                <a:latin typeface="Chewy"/>
                <a:ea typeface="Chewy"/>
                <a:cs typeface="Chewy"/>
                <a:sym typeface="Chewy"/>
              </a:defRPr>
            </a:lvl6pPr>
            <a:lvl7pPr lvl="6" rtl="0">
              <a:spcBef>
                <a:spcPts val="0"/>
              </a:spcBef>
              <a:spcAft>
                <a:spcPts val="0"/>
              </a:spcAft>
              <a:buSzPts val="2200"/>
              <a:buFont typeface="Chewy"/>
              <a:buNone/>
              <a:defRPr sz="2200">
                <a:latin typeface="Chewy"/>
                <a:ea typeface="Chewy"/>
                <a:cs typeface="Chewy"/>
                <a:sym typeface="Chewy"/>
              </a:defRPr>
            </a:lvl7pPr>
            <a:lvl8pPr lvl="7" rtl="0">
              <a:spcBef>
                <a:spcPts val="0"/>
              </a:spcBef>
              <a:spcAft>
                <a:spcPts val="0"/>
              </a:spcAft>
              <a:buSzPts val="2200"/>
              <a:buFont typeface="Chewy"/>
              <a:buNone/>
              <a:defRPr sz="2200">
                <a:latin typeface="Chewy"/>
                <a:ea typeface="Chewy"/>
                <a:cs typeface="Chewy"/>
                <a:sym typeface="Chewy"/>
              </a:defRPr>
            </a:lvl8pPr>
            <a:lvl9pPr lvl="8" rtl="0">
              <a:spcBef>
                <a:spcPts val="0"/>
              </a:spcBef>
              <a:spcAft>
                <a:spcPts val="0"/>
              </a:spcAft>
              <a:buSzPts val="2200"/>
              <a:buFont typeface="Chewy"/>
              <a:buNone/>
              <a:defRPr sz="2200">
                <a:latin typeface="Chewy"/>
                <a:ea typeface="Chewy"/>
                <a:cs typeface="Chewy"/>
                <a:sym typeface="Chewy"/>
              </a:defRPr>
            </a:lvl9pPr>
          </a:lstStyle>
          <a:p>
            <a:endParaRPr/>
          </a:p>
        </p:txBody>
      </p:sp>
      <p:sp>
        <p:nvSpPr>
          <p:cNvPr id="321" name="Google Shape;321;p13"/>
          <p:cNvSpPr txBox="1">
            <a:spLocks noGrp="1"/>
          </p:cNvSpPr>
          <p:nvPr>
            <p:ph type="subTitle" idx="15"/>
          </p:nvPr>
        </p:nvSpPr>
        <p:spPr>
          <a:xfrm>
            <a:off x="5835050" y="3737775"/>
            <a:ext cx="2547000" cy="477600"/>
          </a:xfrm>
          <a:prstGeom prst="rect">
            <a:avLst/>
          </a:prstGeom>
        </p:spPr>
        <p:txBody>
          <a:bodyPr spcFirstLastPara="1" wrap="square" lIns="91425" tIns="0" rIns="91425" bIns="0" anchor="b"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grpSp>
        <p:nvGrpSpPr>
          <p:cNvPr id="322" name="Google Shape;322;p13"/>
          <p:cNvGrpSpPr/>
          <p:nvPr/>
        </p:nvGrpSpPr>
        <p:grpSpPr>
          <a:xfrm>
            <a:off x="220051" y="193603"/>
            <a:ext cx="8691541" cy="4339699"/>
            <a:chOff x="220051" y="193603"/>
            <a:chExt cx="8691541" cy="4339699"/>
          </a:xfrm>
        </p:grpSpPr>
        <p:grpSp>
          <p:nvGrpSpPr>
            <p:cNvPr id="323" name="Google Shape;323;p13"/>
            <p:cNvGrpSpPr/>
            <p:nvPr/>
          </p:nvGrpSpPr>
          <p:grpSpPr>
            <a:xfrm flipH="1">
              <a:off x="220051" y="193603"/>
              <a:ext cx="8691541" cy="4339699"/>
              <a:chOff x="220051" y="193603"/>
              <a:chExt cx="8691541" cy="4339699"/>
            </a:xfrm>
          </p:grpSpPr>
          <p:grpSp>
            <p:nvGrpSpPr>
              <p:cNvPr id="324" name="Google Shape;324;p13"/>
              <p:cNvGrpSpPr/>
              <p:nvPr/>
            </p:nvGrpSpPr>
            <p:grpSpPr>
              <a:xfrm rot="10800000">
                <a:off x="220051" y="4279825"/>
                <a:ext cx="253466" cy="253477"/>
                <a:chOff x="7436668" y="3839094"/>
                <a:chExt cx="157824" cy="157821"/>
              </a:xfrm>
            </p:grpSpPr>
            <p:sp>
              <p:nvSpPr>
                <p:cNvPr id="325" name="Google Shape;325;p1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6" name="Google Shape;326;p1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7" name="Google Shape;327;p1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8" name="Google Shape;328;p1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29" name="Google Shape;329;p13"/>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0" name="Google Shape;330;p13"/>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1" name="Google Shape;331;p13"/>
              <p:cNvGrpSpPr/>
              <p:nvPr/>
            </p:nvGrpSpPr>
            <p:grpSpPr>
              <a:xfrm rot="10800000">
                <a:off x="331726" y="1537475"/>
                <a:ext cx="253466" cy="253477"/>
                <a:chOff x="7436668" y="3839094"/>
                <a:chExt cx="157824" cy="157821"/>
              </a:xfrm>
            </p:grpSpPr>
            <p:sp>
              <p:nvSpPr>
                <p:cNvPr id="332" name="Google Shape;332;p1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3" name="Google Shape;333;p1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4" name="Google Shape;334;p1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5" name="Google Shape;335;p1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36" name="Google Shape;336;p13"/>
              <p:cNvSpPr/>
              <p:nvPr/>
            </p:nvSpPr>
            <p:spPr>
              <a:xfrm rot="10800000">
                <a:off x="5810093" y="4036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7" name="Google Shape;337;p13"/>
              <p:cNvSpPr/>
              <p:nvPr/>
            </p:nvSpPr>
            <p:spPr>
              <a:xfrm rot="10800000">
                <a:off x="5637201" y="19360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38" name="Google Shape;338;p13"/>
              <p:cNvGrpSpPr/>
              <p:nvPr/>
            </p:nvGrpSpPr>
            <p:grpSpPr>
              <a:xfrm rot="10800000">
                <a:off x="6536201" y="1326550"/>
                <a:ext cx="253466" cy="253477"/>
                <a:chOff x="7436668" y="3839094"/>
                <a:chExt cx="157824" cy="157821"/>
              </a:xfrm>
            </p:grpSpPr>
            <p:sp>
              <p:nvSpPr>
                <p:cNvPr id="339" name="Google Shape;339;p1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0" name="Google Shape;340;p1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1" name="Google Shape;341;p1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2" name="Google Shape;342;p1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3" name="Google Shape;343;p13"/>
              <p:cNvSpPr/>
              <p:nvPr/>
            </p:nvSpPr>
            <p:spPr>
              <a:xfrm rot="10800000">
                <a:off x="8298093" y="1249798"/>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4" name="Google Shape;344;p13"/>
              <p:cNvSpPr/>
              <p:nvPr/>
            </p:nvSpPr>
            <p:spPr>
              <a:xfrm rot="10800000">
                <a:off x="8146701" y="1413528"/>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45" name="Google Shape;345;p13"/>
              <p:cNvGrpSpPr/>
              <p:nvPr/>
            </p:nvGrpSpPr>
            <p:grpSpPr>
              <a:xfrm rot="10800000">
                <a:off x="8658126" y="3032775"/>
                <a:ext cx="253466" cy="253477"/>
                <a:chOff x="7436668" y="3839094"/>
                <a:chExt cx="157824" cy="157821"/>
              </a:xfrm>
            </p:grpSpPr>
            <p:sp>
              <p:nvSpPr>
                <p:cNvPr id="346" name="Google Shape;346;p13"/>
                <p:cNvSpPr/>
                <p:nvPr/>
              </p:nvSpPr>
              <p:spPr>
                <a:xfrm>
                  <a:off x="7436668" y="3913770"/>
                  <a:ext cx="157824" cy="8468"/>
                </a:xfrm>
                <a:custGeom>
                  <a:avLst/>
                  <a:gdLst/>
                  <a:ahLst/>
                  <a:cxnLst/>
                  <a:rect l="l" t="t" r="r" b="b"/>
                  <a:pathLst>
                    <a:path w="1230" h="66" extrusionOk="0">
                      <a:moveTo>
                        <a:pt x="27" y="0"/>
                      </a:moveTo>
                      <a:cubicBezTo>
                        <a:pt x="14" y="0"/>
                        <a:pt x="0" y="13"/>
                        <a:pt x="0" y="39"/>
                      </a:cubicBezTo>
                      <a:cubicBezTo>
                        <a:pt x="0" y="53"/>
                        <a:pt x="14" y="66"/>
                        <a:pt x="27" y="66"/>
                      </a:cubicBezTo>
                      <a:lnTo>
                        <a:pt x="1190" y="66"/>
                      </a:lnTo>
                      <a:cubicBezTo>
                        <a:pt x="1216" y="66"/>
                        <a:pt x="1230" y="53"/>
                        <a:pt x="1230" y="39"/>
                      </a:cubicBezTo>
                      <a:cubicBezTo>
                        <a:pt x="1230" y="13"/>
                        <a:pt x="1216" y="0"/>
                        <a:pt x="119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7" name="Google Shape;347;p13"/>
                <p:cNvSpPr/>
                <p:nvPr/>
              </p:nvSpPr>
              <p:spPr>
                <a:xfrm>
                  <a:off x="7511217" y="3839094"/>
                  <a:ext cx="8725" cy="157821"/>
                </a:xfrm>
                <a:custGeom>
                  <a:avLst/>
                  <a:gdLst/>
                  <a:ahLst/>
                  <a:cxnLst/>
                  <a:rect l="l" t="t" r="r" b="b"/>
                  <a:pathLst>
                    <a:path w="68" h="1230" extrusionOk="0">
                      <a:moveTo>
                        <a:pt x="27" y="1"/>
                      </a:moveTo>
                      <a:cubicBezTo>
                        <a:pt x="14" y="1"/>
                        <a:pt x="1" y="13"/>
                        <a:pt x="1" y="40"/>
                      </a:cubicBezTo>
                      <a:lnTo>
                        <a:pt x="1" y="1203"/>
                      </a:lnTo>
                      <a:cubicBezTo>
                        <a:pt x="1" y="1217"/>
                        <a:pt x="14" y="1229"/>
                        <a:pt x="27" y="1229"/>
                      </a:cubicBezTo>
                      <a:cubicBezTo>
                        <a:pt x="53" y="1229"/>
                        <a:pt x="67" y="1217"/>
                        <a:pt x="67" y="1203"/>
                      </a:cubicBezTo>
                      <a:lnTo>
                        <a:pt x="67" y="40"/>
                      </a:lnTo>
                      <a:cubicBezTo>
                        <a:pt x="67" y="13"/>
                        <a:pt x="53" y="1"/>
                        <a:pt x="27"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8" name="Google Shape;348;p13"/>
                <p:cNvSpPr/>
                <p:nvPr/>
              </p:nvSpPr>
              <p:spPr>
                <a:xfrm>
                  <a:off x="7467078" y="3871685"/>
                  <a:ext cx="95208" cy="94693"/>
                </a:xfrm>
                <a:custGeom>
                  <a:avLst/>
                  <a:gdLst/>
                  <a:ahLst/>
                  <a:cxnLst/>
                  <a:rect l="l" t="t" r="r" b="b"/>
                  <a:pathLst>
                    <a:path w="742" h="738" extrusionOk="0">
                      <a:moveTo>
                        <a:pt x="708" y="1"/>
                      </a:moveTo>
                      <a:cubicBezTo>
                        <a:pt x="702" y="1"/>
                        <a:pt x="695" y="4"/>
                        <a:pt x="688" y="11"/>
                      </a:cubicBezTo>
                      <a:lnTo>
                        <a:pt x="15" y="672"/>
                      </a:lnTo>
                      <a:cubicBezTo>
                        <a:pt x="1" y="684"/>
                        <a:pt x="1" y="711"/>
                        <a:pt x="15" y="725"/>
                      </a:cubicBezTo>
                      <a:cubicBezTo>
                        <a:pt x="27" y="725"/>
                        <a:pt x="27" y="737"/>
                        <a:pt x="41" y="737"/>
                      </a:cubicBezTo>
                      <a:cubicBezTo>
                        <a:pt x="54" y="737"/>
                        <a:pt x="54" y="725"/>
                        <a:pt x="68" y="725"/>
                      </a:cubicBezTo>
                      <a:lnTo>
                        <a:pt x="728" y="50"/>
                      </a:lnTo>
                      <a:cubicBezTo>
                        <a:pt x="741" y="37"/>
                        <a:pt x="741" y="24"/>
                        <a:pt x="728" y="11"/>
                      </a:cubicBezTo>
                      <a:cubicBezTo>
                        <a:pt x="722" y="4"/>
                        <a:pt x="715" y="1"/>
                        <a:pt x="708"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9" name="Google Shape;349;p13"/>
                <p:cNvSpPr/>
                <p:nvPr/>
              </p:nvSpPr>
              <p:spPr>
                <a:xfrm>
                  <a:off x="7467078" y="3871685"/>
                  <a:ext cx="95208" cy="94693"/>
                </a:xfrm>
                <a:custGeom>
                  <a:avLst/>
                  <a:gdLst/>
                  <a:ahLst/>
                  <a:cxnLst/>
                  <a:rect l="l" t="t" r="r" b="b"/>
                  <a:pathLst>
                    <a:path w="742" h="738" extrusionOk="0">
                      <a:moveTo>
                        <a:pt x="41" y="1"/>
                      </a:moveTo>
                      <a:cubicBezTo>
                        <a:pt x="31" y="1"/>
                        <a:pt x="21" y="4"/>
                        <a:pt x="15" y="11"/>
                      </a:cubicBezTo>
                      <a:cubicBezTo>
                        <a:pt x="1" y="24"/>
                        <a:pt x="1" y="37"/>
                        <a:pt x="15" y="50"/>
                      </a:cubicBezTo>
                      <a:lnTo>
                        <a:pt x="688" y="725"/>
                      </a:lnTo>
                      <a:cubicBezTo>
                        <a:pt x="688" y="725"/>
                        <a:pt x="702" y="737"/>
                        <a:pt x="715" y="737"/>
                      </a:cubicBezTo>
                      <a:lnTo>
                        <a:pt x="728" y="725"/>
                      </a:lnTo>
                      <a:cubicBezTo>
                        <a:pt x="741" y="711"/>
                        <a:pt x="741" y="684"/>
                        <a:pt x="728" y="672"/>
                      </a:cubicBezTo>
                      <a:lnTo>
                        <a:pt x="68" y="11"/>
                      </a:lnTo>
                      <a:cubicBezTo>
                        <a:pt x="61" y="4"/>
                        <a:pt x="51" y="1"/>
                        <a:pt x="41"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grpSp>
          <p:nvGrpSpPr>
            <p:cNvPr id="350" name="Google Shape;350;p13"/>
            <p:cNvGrpSpPr/>
            <p:nvPr/>
          </p:nvGrpSpPr>
          <p:grpSpPr>
            <a:xfrm flipH="1">
              <a:off x="6791408" y="1166615"/>
              <a:ext cx="377171" cy="240352"/>
              <a:chOff x="8164526" y="4137153"/>
              <a:chExt cx="377171" cy="240352"/>
            </a:xfrm>
          </p:grpSpPr>
          <p:sp>
            <p:nvSpPr>
              <p:cNvPr id="351" name="Google Shape;351;p13"/>
              <p:cNvSpPr/>
              <p:nvPr/>
            </p:nvSpPr>
            <p:spPr>
              <a:xfrm rot="10800000">
                <a:off x="8467718" y="4303523"/>
                <a:ext cx="73979" cy="73982"/>
              </a:xfrm>
              <a:custGeom>
                <a:avLst/>
                <a:gdLst/>
                <a:ahLst/>
                <a:cxnLst/>
                <a:rect l="l" t="t" r="r" b="b"/>
                <a:pathLst>
                  <a:path w="359" h="359" extrusionOk="0">
                    <a:moveTo>
                      <a:pt x="173" y="67"/>
                    </a:moveTo>
                    <a:cubicBezTo>
                      <a:pt x="239" y="67"/>
                      <a:pt x="291" y="106"/>
                      <a:pt x="291" y="173"/>
                    </a:cubicBezTo>
                    <a:cubicBezTo>
                      <a:pt x="291" y="239"/>
                      <a:pt x="239" y="291"/>
                      <a:pt x="173" y="291"/>
                    </a:cubicBezTo>
                    <a:cubicBezTo>
                      <a:pt x="120" y="291"/>
                      <a:pt x="67" y="239"/>
                      <a:pt x="67" y="173"/>
                    </a:cubicBezTo>
                    <a:cubicBezTo>
                      <a:pt x="67" y="106"/>
                      <a:pt x="120" y="67"/>
                      <a:pt x="173" y="67"/>
                    </a:cubicBezTo>
                    <a:close/>
                    <a:moveTo>
                      <a:pt x="173" y="1"/>
                    </a:moveTo>
                    <a:cubicBezTo>
                      <a:pt x="80" y="1"/>
                      <a:pt x="1" y="80"/>
                      <a:pt x="1" y="173"/>
                    </a:cubicBezTo>
                    <a:cubicBezTo>
                      <a:pt x="1" y="265"/>
                      <a:pt x="80" y="358"/>
                      <a:pt x="173" y="358"/>
                    </a:cubicBezTo>
                    <a:cubicBezTo>
                      <a:pt x="279" y="358"/>
                      <a:pt x="358" y="265"/>
                      <a:pt x="358" y="173"/>
                    </a:cubicBezTo>
                    <a:cubicBezTo>
                      <a:pt x="358" y="80"/>
                      <a:pt x="279" y="1"/>
                      <a:pt x="173"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2" name="Google Shape;352;p13"/>
              <p:cNvSpPr/>
              <p:nvPr/>
            </p:nvSpPr>
            <p:spPr>
              <a:xfrm rot="10800000">
                <a:off x="8164526" y="4137153"/>
                <a:ext cx="46366" cy="46574"/>
              </a:xfrm>
              <a:custGeom>
                <a:avLst/>
                <a:gdLst/>
                <a:ahLst/>
                <a:cxnLst/>
                <a:rect l="l" t="t" r="r" b="b"/>
                <a:pathLst>
                  <a:path w="225" h="226" extrusionOk="0">
                    <a:moveTo>
                      <a:pt x="106" y="1"/>
                    </a:moveTo>
                    <a:cubicBezTo>
                      <a:pt x="40" y="1"/>
                      <a:pt x="0" y="53"/>
                      <a:pt x="0" y="106"/>
                    </a:cubicBezTo>
                    <a:cubicBezTo>
                      <a:pt x="0" y="173"/>
                      <a:pt x="40" y="226"/>
                      <a:pt x="106" y="226"/>
                    </a:cubicBezTo>
                    <a:cubicBezTo>
                      <a:pt x="172" y="226"/>
                      <a:pt x="225" y="173"/>
                      <a:pt x="225" y="106"/>
                    </a:cubicBezTo>
                    <a:cubicBezTo>
                      <a:pt x="225" y="53"/>
                      <a:pt x="172" y="1"/>
                      <a:pt x="106"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8">
            <a:lum/>
          </a:blip>
          <a:srcRect/>
          <a:stretch>
            <a:fillRect t="-9000" b="-9000"/>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20000" y="692400"/>
            <a:ext cx="7704000" cy="477600"/>
          </a:xfrm>
          <a:prstGeom prst="rect">
            <a:avLst/>
          </a:prstGeom>
          <a:noFill/>
          <a:ln>
            <a:noFill/>
          </a:ln>
          <a:effectLst>
            <a:outerShdw dist="19050" dir="3000000" algn="bl" rotWithShape="0">
              <a:schemeClr val="dk2"/>
            </a:outerShdw>
          </a:effectLst>
        </p:spPr>
        <p:txBody>
          <a:bodyPr spcFirstLastPara="1" wrap="square" lIns="91425" tIns="0" rIns="91425" bIns="0" anchor="t" anchorCtr="0">
            <a:noAutofit/>
          </a:bodyPr>
          <a:lstStyle>
            <a:lvl1pPr lvl="0" algn="ctr">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1pPr>
            <a:lvl2pPr lvl="1">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2pPr>
            <a:lvl3pPr lvl="2">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3pPr>
            <a:lvl4pPr lvl="3">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4pPr>
            <a:lvl5pPr lvl="4">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5pPr>
            <a:lvl6pPr lvl="5">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6pPr>
            <a:lvl7pPr lvl="6">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7pPr>
            <a:lvl8pPr lvl="7">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8pPr>
            <a:lvl9pPr lvl="8">
              <a:lnSpc>
                <a:spcPct val="80000"/>
              </a:lnSpc>
              <a:spcBef>
                <a:spcPts val="0"/>
              </a:spcBef>
              <a:spcAft>
                <a:spcPts val="0"/>
              </a:spcAft>
              <a:buClr>
                <a:schemeClr val="dk1"/>
              </a:buClr>
              <a:buSzPts val="3200"/>
              <a:buFont typeface="Chewy"/>
              <a:buNone/>
              <a:defRPr sz="3200">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720000" y="1152475"/>
            <a:ext cx="7704000" cy="3416400"/>
          </a:xfrm>
          <a:prstGeom prst="rect">
            <a:avLst/>
          </a:prstGeom>
          <a:noFill/>
          <a:ln>
            <a:noFill/>
          </a:ln>
        </p:spPr>
        <p:txBody>
          <a:bodyPr spcFirstLastPara="1" wrap="square" lIns="91425" tIns="0" rIns="91425" bIns="0" anchor="t" anchorCtr="0">
            <a:noAutofit/>
          </a:bodyPr>
          <a:lstStyle>
            <a:lvl1pPr marL="457200" lvl="0"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1pPr>
            <a:lvl2pPr marL="914400" lvl="1"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2pPr>
            <a:lvl3pPr marL="1371600" lvl="2"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3pPr>
            <a:lvl4pPr marL="1828800" lvl="3"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4pPr>
            <a:lvl5pPr marL="2286000" lvl="4"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5pPr>
            <a:lvl6pPr marL="2743200" lvl="5"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6pPr>
            <a:lvl7pPr marL="3200400" lvl="6"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7pPr>
            <a:lvl8pPr marL="3657600" lvl="7"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8pPr>
            <a:lvl9pPr marL="4114800" lvl="8" indent="-330200">
              <a:lnSpc>
                <a:spcPct val="100000"/>
              </a:lnSpc>
              <a:spcBef>
                <a:spcPts val="0"/>
              </a:spcBef>
              <a:spcAft>
                <a:spcPts val="0"/>
              </a:spcAft>
              <a:buClr>
                <a:schemeClr val="dk1"/>
              </a:buClr>
              <a:buSzPts val="1600"/>
              <a:buFont typeface="Quicksand Medium"/>
              <a:buChar char="■"/>
              <a:defRPr sz="1600">
                <a:solidFill>
                  <a:schemeClr val="dk1"/>
                </a:solidFill>
                <a:latin typeface="Quicksand Medium"/>
                <a:ea typeface="Quicksand Medium"/>
                <a:cs typeface="Quicksand Medium"/>
                <a:sym typeface="Quicksand Medium"/>
              </a:defRPr>
            </a:lvl9pPr>
          </a:lstStyle>
          <a:p>
            <a:endParaRPr/>
          </a:p>
        </p:txBody>
      </p:sp>
      <p:pic>
        <p:nvPicPr>
          <p:cNvPr id="3" name="Picture 2">
            <a:extLst>
              <a:ext uri="{FF2B5EF4-FFF2-40B4-BE49-F238E27FC236}">
                <a16:creationId xmlns:a16="http://schemas.microsoft.com/office/drawing/2014/main" id="{41F7C4DD-5B72-C225-4D89-AEACA16FC03A}"/>
              </a:ext>
            </a:extLst>
          </p:cNvPr>
          <p:cNvPicPr>
            <a:picLocks noChangeAspect="1"/>
          </p:cNvPicPr>
          <p:nvPr userDrawn="1"/>
        </p:nvPicPr>
        <p:blipFill>
          <a:blip r:embed="rId19"/>
          <a:stretch>
            <a:fillRect/>
          </a:stretch>
        </p:blipFill>
        <p:spPr>
          <a:xfrm>
            <a:off x="-1060833" y="0"/>
            <a:ext cx="1060833" cy="1060833"/>
          </a:xfrm>
          <a:prstGeom prst="rect">
            <a:avLst/>
          </a:prstGeom>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1" r:id="rId3"/>
    <p:sldLayoutId id="2147483653" r:id="rId4"/>
    <p:sldLayoutId id="2147483654" r:id="rId5"/>
    <p:sldLayoutId id="2147483655" r:id="rId6"/>
    <p:sldLayoutId id="2147483656" r:id="rId7"/>
    <p:sldLayoutId id="2147483658" r:id="rId8"/>
    <p:sldLayoutId id="2147483659" r:id="rId9"/>
    <p:sldLayoutId id="2147483660" r:id="rId10"/>
    <p:sldLayoutId id="2147483668" r:id="rId11"/>
    <p:sldLayoutId id="2147483670" r:id="rId12"/>
    <p:sldLayoutId id="2147483671" r:id="rId13"/>
    <p:sldLayoutId id="2147483672" r:id="rId14"/>
    <p:sldLayoutId id="2147483676" r:id="rId15"/>
    <p:sldLayoutId id="2147483677" r:id="rId16"/>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162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4.xml"/><Relationship Id="rId4" Type="http://schemas.openxmlformats.org/officeDocument/2006/relationships/image" Target="../media/image16.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7.jp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18.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11.xml"/><Relationship Id="rId5" Type="http://schemas.openxmlformats.org/officeDocument/2006/relationships/image" Target="../media/image20.png"/><Relationship Id="rId4" Type="http://schemas.openxmlformats.org/officeDocument/2006/relationships/image" Target="../media/image19.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xml"/><Relationship Id="rId5" Type="http://schemas.openxmlformats.org/officeDocument/2006/relationships/image" Target="../media/image4.gif"/><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8.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9.xml"/><Relationship Id="rId1" Type="http://schemas.openxmlformats.org/officeDocument/2006/relationships/slideLayout" Target="../slideLayouts/slideLayout13.xml"/><Relationship Id="rId5" Type="http://schemas.microsoft.com/office/2007/relationships/hdphoto" Target="../media/hdphoto4.wdp"/><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microsoft.com/office/2007/relationships/hdphoto" Target="../media/hdphoto5.wdp"/></Relationships>
</file>

<file path=ppt/slides/_rels/slide2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5.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9.xml"/><Relationship Id="rId5" Type="http://schemas.openxmlformats.org/officeDocument/2006/relationships/image" Target="../media/image4.gif"/><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3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9.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24.png"/></Relationships>
</file>

<file path=ppt/slides/_rels/slide3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10.xml"/><Relationship Id="rId4" Type="http://schemas.openxmlformats.org/officeDocument/2006/relationships/image" Target="../media/image19.png"/></Relationships>
</file>

<file path=ppt/slides/_rels/slide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3.xml"/><Relationship Id="rId1" Type="http://schemas.openxmlformats.org/officeDocument/2006/relationships/slideLayout" Target="../slideLayouts/slideLayout4.xml"/><Relationship Id="rId4" Type="http://schemas.openxmlformats.org/officeDocument/2006/relationships/image" Target="../media/image13.png"/></Relationships>
</file>

<file path=ppt/slides/_rels/slide3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notesSlide" Target="../notesSlides/notesSlide4.xml"/><Relationship Id="rId1" Type="http://schemas.openxmlformats.org/officeDocument/2006/relationships/slideLayout" Target="../slideLayouts/slideLayout9.xml"/><Relationship Id="rId5" Type="http://schemas.openxmlformats.org/officeDocument/2006/relationships/image" Target="../media/image4.gif"/><Relationship Id="rId4" Type="http://schemas.openxmlformats.org/officeDocument/2006/relationships/image" Target="../media/image5.png"/></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6.png"/><Relationship Id="rId1" Type="http://schemas.openxmlformats.org/officeDocument/2006/relationships/slideLayout" Target="../slideLayouts/slideLayout9.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Layout" Target="../slideLayouts/slideLayout1.xml"/><Relationship Id="rId6" Type="http://schemas.openxmlformats.org/officeDocument/2006/relationships/image" Target="../media/image11.png"/><Relationship Id="rId5" Type="http://schemas.openxmlformats.org/officeDocument/2006/relationships/image" Target="../media/image10.png"/><Relationship Id="rId4" Type="http://schemas.microsoft.com/office/2007/relationships/hdphoto" Target="../media/hdphoto3.wdp"/></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307" name="Google Shape;1307;p35"/>
          <p:cNvSpPr/>
          <p:nvPr/>
        </p:nvSpPr>
        <p:spPr>
          <a:xfrm>
            <a:off x="3184767" y="2901980"/>
            <a:ext cx="2986500" cy="874889"/>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8" name="Google Shape;1308;p35"/>
          <p:cNvSpPr txBox="1">
            <a:spLocks noGrp="1"/>
          </p:cNvSpPr>
          <p:nvPr>
            <p:ph type="ctrTitle"/>
          </p:nvPr>
        </p:nvSpPr>
        <p:spPr>
          <a:xfrm>
            <a:off x="1303516" y="-985215"/>
            <a:ext cx="6536967" cy="3022800"/>
          </a:xfrm>
          <a:prstGeom prst="rect">
            <a:avLst/>
          </a:prstGeom>
        </p:spPr>
        <p:txBody>
          <a:bodyPr spcFirstLastPara="1" wrap="square" lIns="91425" tIns="0" rIns="91425" bIns="0" anchor="b" anchorCtr="0">
            <a:noAutofit/>
          </a:bodyPr>
          <a:lstStyle/>
          <a:p>
            <a:pPr marL="0" lvl="0" indent="0" algn="ctr" rtl="0">
              <a:spcBef>
                <a:spcPts val="0"/>
              </a:spcBef>
              <a:spcAft>
                <a:spcPts val="0"/>
              </a:spcAft>
              <a:buNone/>
            </a:pPr>
            <a:r>
              <a:rPr lang="en-US" sz="9600" dirty="0">
                <a:latin typeface="SVN-Poky's" panose="020B0606040200020203" pitchFamily="34" charset="0"/>
                <a:sym typeface="Chewy"/>
              </a:rPr>
              <a:t>T</a:t>
            </a:r>
            <a:r>
              <a:rPr lang="en" sz="9600" dirty="0">
                <a:latin typeface="SVN-Poky's" panose="020B0606040200020203" pitchFamily="34" charset="0"/>
                <a:sym typeface="Chewy"/>
              </a:rPr>
              <a:t>ập đọc</a:t>
            </a:r>
            <a:endParaRPr sz="9600" dirty="0">
              <a:latin typeface="SVN-Poky's" panose="020B0606040200020203" pitchFamily="34" charset="0"/>
              <a:sym typeface="Chewy"/>
            </a:endParaRPr>
          </a:p>
        </p:txBody>
      </p:sp>
      <p:sp>
        <p:nvSpPr>
          <p:cNvPr id="1309" name="Google Shape;1309;p35"/>
          <p:cNvSpPr txBox="1">
            <a:spLocks noGrp="1"/>
          </p:cNvSpPr>
          <p:nvPr>
            <p:ph type="subTitle" idx="1"/>
          </p:nvPr>
        </p:nvSpPr>
        <p:spPr>
          <a:xfrm>
            <a:off x="3456020" y="3121026"/>
            <a:ext cx="2470500" cy="5109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US" sz="2800" dirty="0"/>
              <a:t>T</a:t>
            </a:r>
            <a:r>
              <a:rPr lang="en" sz="2800" dirty="0"/>
              <a:t>rang 83 - 84</a:t>
            </a:r>
            <a:endParaRPr sz="2800" dirty="0"/>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308"/>
                                        </p:tgtEl>
                                        <p:attrNameLst>
                                          <p:attrName>style.visibility</p:attrName>
                                        </p:attrNameLst>
                                      </p:cBhvr>
                                      <p:to>
                                        <p:strVal val="visible"/>
                                      </p:to>
                                    </p:set>
                                    <p:animEffect transition="in" filter="barn(inVertical)">
                                      <p:cBhvr>
                                        <p:cTn id="7" dur="500"/>
                                        <p:tgtEl>
                                          <p:spTgt spid="130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307"/>
                                        </p:tgtEl>
                                        <p:attrNameLst>
                                          <p:attrName>style.visibility</p:attrName>
                                        </p:attrNameLst>
                                      </p:cBhvr>
                                      <p:to>
                                        <p:strVal val="visible"/>
                                      </p:to>
                                    </p:set>
                                    <p:animEffect transition="in" filter="barn(inVertical)">
                                      <p:cBhvr>
                                        <p:cTn id="12" dur="500"/>
                                        <p:tgtEl>
                                          <p:spTgt spid="130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1309">
                                            <p:txEl>
                                              <p:pRg st="0" end="0"/>
                                            </p:txEl>
                                          </p:spTgt>
                                        </p:tgtEl>
                                        <p:attrNameLst>
                                          <p:attrName>style.visibility</p:attrName>
                                        </p:attrNameLst>
                                      </p:cBhvr>
                                      <p:to>
                                        <p:strVal val="visible"/>
                                      </p:to>
                                    </p:set>
                                    <p:animEffect transition="in" filter="barn(inVertical)">
                                      <p:cBhvr>
                                        <p:cTn id="15" dur="500"/>
                                        <p:tgtEl>
                                          <p:spTgt spid="130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07" grpId="0" animBg="1"/>
      <p:bldP spid="1308" grpId="0"/>
      <p:bldP spid="1309"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C9E88F7-B93E-9220-989C-79C3794DA1AB}"/>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D207F42-40FE-0EDA-65FF-3324526F41B0}"/>
              </a:ext>
            </a:extLst>
          </p:cNvPr>
          <p:cNvGrpSpPr/>
          <p:nvPr/>
        </p:nvGrpSpPr>
        <p:grpSpPr>
          <a:xfrm>
            <a:off x="138482" y="94263"/>
            <a:ext cx="3717082" cy="655506"/>
            <a:chOff x="3557318" y="25009"/>
            <a:chExt cx="3181206" cy="491781"/>
          </a:xfrm>
        </p:grpSpPr>
        <p:grpSp>
          <p:nvGrpSpPr>
            <p:cNvPr id="13" name="Group 12">
              <a:extLst>
                <a:ext uri="{FF2B5EF4-FFF2-40B4-BE49-F238E27FC236}">
                  <a16:creationId xmlns:a16="http://schemas.microsoft.com/office/drawing/2014/main" id="{6D1C10F2-6F58-D432-EF38-B0B6D58CEA50}"/>
                </a:ext>
              </a:extLst>
            </p:cNvPr>
            <p:cNvGrpSpPr/>
            <p:nvPr/>
          </p:nvGrpSpPr>
          <p:grpSpPr>
            <a:xfrm>
              <a:off x="3557318" y="25009"/>
              <a:ext cx="3181206" cy="491781"/>
              <a:chOff x="3805847" y="1518455"/>
              <a:chExt cx="3181206" cy="491781"/>
            </a:xfrm>
          </p:grpSpPr>
          <p:sp>
            <p:nvSpPr>
              <p:cNvPr id="15" name="Flowchart: Alternate Process 14">
                <a:extLst>
                  <a:ext uri="{FF2B5EF4-FFF2-40B4-BE49-F238E27FC236}">
                    <a16:creationId xmlns:a16="http://schemas.microsoft.com/office/drawing/2014/main" id="{20FFEA04-3717-E8E1-0D9B-BCD80D2E2AB8}"/>
                  </a:ext>
                </a:extLst>
              </p:cNvPr>
              <p:cNvSpPr/>
              <p:nvPr/>
            </p:nvSpPr>
            <p:spPr>
              <a:xfrm>
                <a:off x="3840483" y="1547447"/>
                <a:ext cx="3146570" cy="444854"/>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a:extLst>
                  <a:ext uri="{FF2B5EF4-FFF2-40B4-BE49-F238E27FC236}">
                    <a16:creationId xmlns:a16="http://schemas.microsoft.com/office/drawing/2014/main" id="{C10BAA00-2181-16D8-4366-736D9F2FE3E2}"/>
                  </a:ext>
                </a:extLst>
              </p:cNvPr>
              <p:cNvPicPr>
                <a:picLocks noChangeAspect="1"/>
              </p:cNvPicPr>
              <p:nvPr/>
            </p:nvPicPr>
            <p:blipFill>
              <a:blip r:embed="rId3"/>
              <a:stretch>
                <a:fillRect/>
              </a:stretch>
            </p:blipFill>
            <p:spPr>
              <a:xfrm rot="16200000">
                <a:off x="3819132" y="1505170"/>
                <a:ext cx="491781" cy="518351"/>
              </a:xfrm>
              <a:prstGeom prst="rect">
                <a:avLst/>
              </a:prstGeom>
            </p:spPr>
          </p:pic>
        </p:grpSp>
        <p:sp>
          <p:nvSpPr>
            <p:cNvPr id="14" name="TextBox 13">
              <a:extLst>
                <a:ext uri="{FF2B5EF4-FFF2-40B4-BE49-F238E27FC236}">
                  <a16:creationId xmlns:a16="http://schemas.microsoft.com/office/drawing/2014/main" id="{22614611-4F04-F8D8-24D4-CAB30EF04F56}"/>
                </a:ext>
              </a:extLst>
            </p:cNvPr>
            <p:cNvSpPr txBox="1"/>
            <p:nvPr/>
          </p:nvSpPr>
          <p:spPr>
            <a:xfrm>
              <a:off x="4060480" y="107686"/>
              <a:ext cx="2661907" cy="300175"/>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Luyện đọc nối tiếp câu</a:t>
              </a:r>
            </a:p>
          </p:txBody>
        </p:sp>
      </p:grpSp>
      <p:sp>
        <p:nvSpPr>
          <p:cNvPr id="20" name="TextBox 19">
            <a:extLst>
              <a:ext uri="{FF2B5EF4-FFF2-40B4-BE49-F238E27FC236}">
                <a16:creationId xmlns:a16="http://schemas.microsoft.com/office/drawing/2014/main" id="{283EBA01-0AC3-9520-7339-5B5660C910A5}"/>
              </a:ext>
            </a:extLst>
          </p:cNvPr>
          <p:cNvSpPr txBox="1"/>
          <p:nvPr/>
        </p:nvSpPr>
        <p:spPr>
          <a:xfrm>
            <a:off x="631595" y="1478505"/>
            <a:ext cx="7880809" cy="2585323"/>
          </a:xfrm>
          <a:prstGeom prst="rect">
            <a:avLst/>
          </a:prstGeom>
          <a:noFill/>
        </p:spPr>
        <p:txBody>
          <a:bodyPr wrap="square">
            <a:spAutoFit/>
          </a:bodyPr>
          <a:lstStyle/>
          <a:p>
            <a:pPr algn="just"/>
            <a:r>
              <a:rPr lang="en-US" sz="1800" b="0" i="0" dirty="0">
                <a:solidFill>
                  <a:srgbClr val="000000"/>
                </a:solidFill>
                <a:effectLst/>
                <a:latin typeface="+mj-lt"/>
              </a:rPr>
              <a:t>     </a:t>
            </a:r>
            <a:r>
              <a:rPr lang="vi-VN" sz="1800" b="0" i="0" dirty="0">
                <a:solidFill>
                  <a:srgbClr val="000000"/>
                </a:solidFill>
                <a:effectLst/>
                <a:latin typeface="+mj-lt"/>
              </a:rPr>
              <a:t>Hội thổi cơm thi ở làng Đồng Vân bắt nguồn từ các cuộc trẩy quân đánh giặc của người Việt cổ bên bờ sông Đáy xưa.</a:t>
            </a:r>
            <a:endParaRPr lang="en-US" sz="1800" b="0" i="0" dirty="0">
              <a:solidFill>
                <a:srgbClr val="000000"/>
              </a:solidFill>
              <a:effectLst/>
              <a:latin typeface="+mj-lt"/>
            </a:endParaRPr>
          </a:p>
          <a:p>
            <a:pPr algn="just"/>
            <a:r>
              <a:rPr lang="en-US" sz="1800" dirty="0">
                <a:latin typeface="+mj-lt"/>
              </a:rPr>
              <a:t>     </a:t>
            </a:r>
            <a:r>
              <a:rPr lang="vi-VN" sz="1800" b="0" i="0" dirty="0">
                <a:solidFill>
                  <a:srgbClr val="000000"/>
                </a:solidFill>
                <a:effectLst/>
                <a:latin typeface="+mj-lt"/>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r>
              <a:rPr lang="en-US" sz="1800" dirty="0">
                <a:latin typeface="+mj-lt"/>
              </a:rPr>
              <a:t>.</a:t>
            </a:r>
            <a:endParaRPr lang="vi-VN" sz="1800" b="0" i="0" dirty="0">
              <a:solidFill>
                <a:srgbClr val="000000"/>
              </a:solidFill>
              <a:effectLst/>
              <a:latin typeface="+mj-lt"/>
            </a:endParaRPr>
          </a:p>
        </p:txBody>
      </p:sp>
      <p:sp>
        <p:nvSpPr>
          <p:cNvPr id="21" name="TextBox 20">
            <a:extLst>
              <a:ext uri="{FF2B5EF4-FFF2-40B4-BE49-F238E27FC236}">
                <a16:creationId xmlns:a16="http://schemas.microsoft.com/office/drawing/2014/main" id="{A208BE89-261B-5FE3-100C-207FCD7A6301}"/>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1"/>
                                        </p:tgtEl>
                                        <p:attrNameLst>
                                          <p:attrName>style.visibility</p:attrName>
                                        </p:attrNameLst>
                                      </p:cBhvr>
                                      <p:to>
                                        <p:strVal val="visible"/>
                                      </p:to>
                                    </p:set>
                                    <p:animEffect transition="in" filter="fade">
                                      <p:cBhvr>
                                        <p:cTn id="14" dur="1000"/>
                                        <p:tgtEl>
                                          <p:spTgt spid="21"/>
                                        </p:tgtEl>
                                      </p:cBhvr>
                                    </p:animEffect>
                                    <p:anim calcmode="lin" valueType="num">
                                      <p:cBhvr>
                                        <p:cTn id="15" dur="1000" fill="hold"/>
                                        <p:tgtEl>
                                          <p:spTgt spid="21"/>
                                        </p:tgtEl>
                                        <p:attrNameLst>
                                          <p:attrName>ppt_x</p:attrName>
                                        </p:attrNameLst>
                                      </p:cBhvr>
                                      <p:tavLst>
                                        <p:tav tm="0">
                                          <p:val>
                                            <p:strVal val="#ppt_x"/>
                                          </p:val>
                                        </p:tav>
                                        <p:tav tm="100000">
                                          <p:val>
                                            <p:strVal val="#ppt_x"/>
                                          </p:val>
                                        </p:tav>
                                      </p:tavLst>
                                    </p:anim>
                                    <p:anim calcmode="lin" valueType="num">
                                      <p:cBhvr>
                                        <p:cTn id="16"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1000"/>
                                        <p:tgtEl>
                                          <p:spTgt spid="20"/>
                                        </p:tgtEl>
                                      </p:cBhvr>
                                    </p:animEffect>
                                    <p:anim calcmode="lin" valueType="num">
                                      <p:cBhvr>
                                        <p:cTn id="22" dur="1000" fill="hold"/>
                                        <p:tgtEl>
                                          <p:spTgt spid="20"/>
                                        </p:tgtEl>
                                        <p:attrNameLst>
                                          <p:attrName>ppt_x</p:attrName>
                                        </p:attrNameLst>
                                      </p:cBhvr>
                                      <p:tavLst>
                                        <p:tav tm="0">
                                          <p:val>
                                            <p:strVal val="#ppt_x"/>
                                          </p:val>
                                        </p:tav>
                                        <p:tav tm="100000">
                                          <p:val>
                                            <p:strVal val="#ppt_x"/>
                                          </p:val>
                                        </p:tav>
                                      </p:tavLst>
                                    </p:anim>
                                    <p:anim calcmode="lin" valueType="num">
                                      <p:cBhvr>
                                        <p:cTn id="2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C9E88F7-B93E-9220-989C-79C3794DA1AB}"/>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D207F42-40FE-0EDA-65FF-3324526F41B0}"/>
              </a:ext>
            </a:extLst>
          </p:cNvPr>
          <p:cNvGrpSpPr/>
          <p:nvPr/>
        </p:nvGrpSpPr>
        <p:grpSpPr>
          <a:xfrm>
            <a:off x="138482" y="94263"/>
            <a:ext cx="3717082" cy="655506"/>
            <a:chOff x="3557318" y="25009"/>
            <a:chExt cx="3181206" cy="491781"/>
          </a:xfrm>
        </p:grpSpPr>
        <p:grpSp>
          <p:nvGrpSpPr>
            <p:cNvPr id="13" name="Group 12">
              <a:extLst>
                <a:ext uri="{FF2B5EF4-FFF2-40B4-BE49-F238E27FC236}">
                  <a16:creationId xmlns:a16="http://schemas.microsoft.com/office/drawing/2014/main" id="{6D1C10F2-6F58-D432-EF38-B0B6D58CEA50}"/>
                </a:ext>
              </a:extLst>
            </p:cNvPr>
            <p:cNvGrpSpPr/>
            <p:nvPr/>
          </p:nvGrpSpPr>
          <p:grpSpPr>
            <a:xfrm>
              <a:off x="3557318" y="25009"/>
              <a:ext cx="3181206" cy="491781"/>
              <a:chOff x="3805847" y="1518455"/>
              <a:chExt cx="3181206" cy="491781"/>
            </a:xfrm>
          </p:grpSpPr>
          <p:sp>
            <p:nvSpPr>
              <p:cNvPr id="15" name="Flowchart: Alternate Process 14">
                <a:extLst>
                  <a:ext uri="{FF2B5EF4-FFF2-40B4-BE49-F238E27FC236}">
                    <a16:creationId xmlns:a16="http://schemas.microsoft.com/office/drawing/2014/main" id="{20FFEA04-3717-E8E1-0D9B-BCD80D2E2AB8}"/>
                  </a:ext>
                </a:extLst>
              </p:cNvPr>
              <p:cNvSpPr/>
              <p:nvPr/>
            </p:nvSpPr>
            <p:spPr>
              <a:xfrm>
                <a:off x="3840483" y="1547447"/>
                <a:ext cx="3146570" cy="444854"/>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a:extLst>
                  <a:ext uri="{FF2B5EF4-FFF2-40B4-BE49-F238E27FC236}">
                    <a16:creationId xmlns:a16="http://schemas.microsoft.com/office/drawing/2014/main" id="{C10BAA00-2181-16D8-4366-736D9F2FE3E2}"/>
                  </a:ext>
                </a:extLst>
              </p:cNvPr>
              <p:cNvPicPr>
                <a:picLocks noChangeAspect="1"/>
              </p:cNvPicPr>
              <p:nvPr/>
            </p:nvPicPr>
            <p:blipFill>
              <a:blip r:embed="rId3"/>
              <a:stretch>
                <a:fillRect/>
              </a:stretch>
            </p:blipFill>
            <p:spPr>
              <a:xfrm rot="16200000">
                <a:off x="3819132" y="1505170"/>
                <a:ext cx="491781" cy="518351"/>
              </a:xfrm>
              <a:prstGeom prst="rect">
                <a:avLst/>
              </a:prstGeom>
            </p:spPr>
          </p:pic>
        </p:grpSp>
        <p:sp>
          <p:nvSpPr>
            <p:cNvPr id="14" name="TextBox 13">
              <a:extLst>
                <a:ext uri="{FF2B5EF4-FFF2-40B4-BE49-F238E27FC236}">
                  <a16:creationId xmlns:a16="http://schemas.microsoft.com/office/drawing/2014/main" id="{22614611-4F04-F8D8-24D4-CAB30EF04F56}"/>
                </a:ext>
              </a:extLst>
            </p:cNvPr>
            <p:cNvSpPr txBox="1"/>
            <p:nvPr/>
          </p:nvSpPr>
          <p:spPr>
            <a:xfrm>
              <a:off x="4060480" y="107686"/>
              <a:ext cx="2661907" cy="300175"/>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Luyện đọc nối tiếp câu</a:t>
              </a:r>
            </a:p>
          </p:txBody>
        </p:sp>
      </p:grpSp>
      <p:sp>
        <p:nvSpPr>
          <p:cNvPr id="18" name="TextBox 17">
            <a:extLst>
              <a:ext uri="{FF2B5EF4-FFF2-40B4-BE49-F238E27FC236}">
                <a16:creationId xmlns:a16="http://schemas.microsoft.com/office/drawing/2014/main" id="{058B222C-9A42-1255-F180-B274638D517B}"/>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
        <p:nvSpPr>
          <p:cNvPr id="20" name="TextBox 19">
            <a:extLst>
              <a:ext uri="{FF2B5EF4-FFF2-40B4-BE49-F238E27FC236}">
                <a16:creationId xmlns:a16="http://schemas.microsoft.com/office/drawing/2014/main" id="{283EBA01-0AC3-9520-7339-5B5660C910A5}"/>
              </a:ext>
            </a:extLst>
          </p:cNvPr>
          <p:cNvSpPr txBox="1"/>
          <p:nvPr/>
        </p:nvSpPr>
        <p:spPr>
          <a:xfrm>
            <a:off x="631595" y="1478505"/>
            <a:ext cx="7880809" cy="3385542"/>
          </a:xfrm>
          <a:prstGeom prst="rect">
            <a:avLst/>
          </a:prstGeom>
          <a:noFill/>
        </p:spPr>
        <p:txBody>
          <a:bodyPr wrap="square">
            <a:spAutoFit/>
          </a:bodyPr>
          <a:lstStyle/>
          <a:p>
            <a:pPr algn="just"/>
            <a:r>
              <a:rPr lang="en-US" sz="1800" dirty="0">
                <a:latin typeface="+mj-lt"/>
              </a:rPr>
              <a:t>     </a:t>
            </a:r>
            <a:r>
              <a:rPr lang="vi-VN" sz="1800" b="0" i="0" dirty="0">
                <a:solidFill>
                  <a:srgbClr val="000000"/>
                </a:solidFill>
                <a:effectLst/>
                <a:latin typeface="+mj-lt"/>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vi-VN" sz="1800" b="0" i="0" dirty="0">
                <a:solidFill>
                  <a:srgbClr val="000000"/>
                </a:solidFill>
                <a:effectLst/>
                <a:latin typeface="+mj-lt"/>
              </a:rPr>
              <a:t>    Sau độ một giờ rưỡi, các nồi cơm được lần lượt trình trước cửa đình. Mỗi nồi cơm được đánh một số để giữ bí mật. Ban giám khảo chấm theo ba tiêu chuẩn: cơm trắng, dẻo và không có cháy. Cuộc thi nào cũng hồi hộp và việc giật giải đã trở thành niềm tự hào khó có gì sánh nổi đối với dân làng.</a:t>
            </a:r>
          </a:p>
          <a:p>
            <a:pPr algn="r"/>
            <a:r>
              <a:rPr lang="vi-VN" sz="1800" b="1" i="0" dirty="0">
                <a:solidFill>
                  <a:srgbClr val="000000"/>
                </a:solidFill>
                <a:effectLst/>
                <a:latin typeface="+mj-lt"/>
              </a:rPr>
              <a:t>Theo MINH NHƯƠNG</a:t>
            </a:r>
            <a:endParaRPr lang="vi-VN" sz="1800" b="0" i="0" dirty="0">
              <a:solidFill>
                <a:srgbClr val="000000"/>
              </a:solidFill>
              <a:effectLst/>
              <a:latin typeface="+mj-lt"/>
            </a:endParaRPr>
          </a:p>
          <a:p>
            <a:br>
              <a:rPr lang="vi-VN" sz="1800" b="0" i="0" dirty="0">
                <a:solidFill>
                  <a:srgbClr val="000000"/>
                </a:solidFill>
                <a:effectLst/>
                <a:latin typeface="+mj-lt"/>
              </a:rPr>
            </a:br>
            <a:endParaRPr lang="vi-VN" b="0" i="0" dirty="0">
              <a:solidFill>
                <a:srgbClr val="000000"/>
              </a:solidFill>
              <a:effectLst/>
              <a:latin typeface="+mj-lt"/>
            </a:endParaRPr>
          </a:p>
        </p:txBody>
      </p:sp>
    </p:spTree>
    <p:extLst>
      <p:ext uri="{BB962C8B-B14F-4D97-AF65-F5344CB8AC3E}">
        <p14:creationId xmlns:p14="http://schemas.microsoft.com/office/powerpoint/2010/main" val="35815541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7532016" y="-631596"/>
            <a:ext cx="2156971" cy="2156971"/>
          </a:xfrm>
          <a:prstGeom prst="rect">
            <a:avLst/>
          </a:prstGeom>
        </p:spPr>
      </p:pic>
      <p:sp>
        <p:nvSpPr>
          <p:cNvPr id="20" name="Rectangle: Rounded Corners 19">
            <a:extLst>
              <a:ext uri="{FF2B5EF4-FFF2-40B4-BE49-F238E27FC236}">
                <a16:creationId xmlns:a16="http://schemas.microsoft.com/office/drawing/2014/main" id="{20F7C38B-8DD7-9F4F-EB2A-6B3C4C08E51A}"/>
              </a:ext>
            </a:extLst>
          </p:cNvPr>
          <p:cNvSpPr/>
          <p:nvPr/>
        </p:nvSpPr>
        <p:spPr>
          <a:xfrm>
            <a:off x="716437" y="744718"/>
            <a:ext cx="7805394" cy="4091233"/>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02CCDA2-29E8-E273-BD37-7E46F9129BE1}"/>
              </a:ext>
            </a:extLst>
          </p:cNvPr>
          <p:cNvGrpSpPr/>
          <p:nvPr/>
        </p:nvGrpSpPr>
        <p:grpSpPr>
          <a:xfrm>
            <a:off x="2422688" y="160096"/>
            <a:ext cx="4298620" cy="1659277"/>
            <a:chOff x="809411" y="1456459"/>
            <a:chExt cx="5497119" cy="2402620"/>
          </a:xfrm>
        </p:grpSpPr>
        <p:sp>
          <p:nvSpPr>
            <p:cNvPr id="11" name="Google Shape;4027;p48">
              <a:extLst>
                <a:ext uri="{FF2B5EF4-FFF2-40B4-BE49-F238E27FC236}">
                  <a16:creationId xmlns:a16="http://schemas.microsoft.com/office/drawing/2014/main" id="{20ED4DF0-2248-ADD4-3A7B-83FB126D81FD}"/>
                </a:ext>
              </a:extLst>
            </p:cNvPr>
            <p:cNvSpPr/>
            <p:nvPr/>
          </p:nvSpPr>
          <p:spPr>
            <a:xfrm>
              <a:off x="809411" y="1552298"/>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027;p48">
              <a:extLst>
                <a:ext uri="{FF2B5EF4-FFF2-40B4-BE49-F238E27FC236}">
                  <a16:creationId xmlns:a16="http://schemas.microsoft.com/office/drawing/2014/main" id="{6EE43D47-673D-9233-142D-4A968A589FC7}"/>
                </a:ext>
              </a:extLst>
            </p:cNvPr>
            <p:cNvSpPr/>
            <p:nvPr/>
          </p:nvSpPr>
          <p:spPr>
            <a:xfrm>
              <a:off x="883253" y="1456459"/>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1804082" y="382647"/>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400" b="1" dirty="0">
                <a:solidFill>
                  <a:schemeClr val="bg1"/>
                </a:solidFill>
                <a:effectLst>
                  <a:outerShdw blurRad="38100" dist="38100" dir="2700000" algn="tl">
                    <a:srgbClr val="000000">
                      <a:alpha val="43137"/>
                    </a:srgbClr>
                  </a:outerShdw>
                </a:effectLst>
                <a:latin typeface="iCiel Grandma" panose="02000503000000020003" pitchFamily="50" charset="0"/>
              </a:rPr>
              <a:t>GIẢI NGHĨA TỪ</a:t>
            </a:r>
            <a:endParaRPr sz="4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sp>
        <p:nvSpPr>
          <p:cNvPr id="3" name="Google Shape;8742;p68">
            <a:extLst>
              <a:ext uri="{FF2B5EF4-FFF2-40B4-BE49-F238E27FC236}">
                <a16:creationId xmlns:a16="http://schemas.microsoft.com/office/drawing/2014/main" id="{D8C843B8-179E-288C-3B2F-A3A5C675757C}"/>
              </a:ext>
            </a:extLst>
          </p:cNvPr>
          <p:cNvSpPr/>
          <p:nvPr/>
        </p:nvSpPr>
        <p:spPr>
          <a:xfrm>
            <a:off x="1226011" y="2172150"/>
            <a:ext cx="2761525" cy="437700"/>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745;p68">
            <a:extLst>
              <a:ext uri="{FF2B5EF4-FFF2-40B4-BE49-F238E27FC236}">
                <a16:creationId xmlns:a16="http://schemas.microsoft.com/office/drawing/2014/main" id="{0DBC105F-BF8A-632C-0FE0-140E86EB2BB0}"/>
              </a:ext>
            </a:extLst>
          </p:cNvPr>
          <p:cNvSpPr txBox="1">
            <a:spLocks/>
          </p:cNvSpPr>
          <p:nvPr/>
        </p:nvSpPr>
        <p:spPr>
          <a:xfrm>
            <a:off x="1472870" y="2185644"/>
            <a:ext cx="2464460" cy="339005"/>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200" dirty="0">
                <a:solidFill>
                  <a:schemeClr val="lt1"/>
                </a:solidFill>
                <a:latin typeface="UTM Avo" panose="02040603050506020204" pitchFamily="18" charset="0"/>
                <a:ea typeface="Chewy"/>
                <a:cs typeface="Chewy"/>
                <a:sym typeface="Chewy"/>
              </a:rPr>
              <a:t>L</a:t>
            </a:r>
            <a:r>
              <a:rPr lang="en" sz="2200" dirty="0">
                <a:solidFill>
                  <a:schemeClr val="lt1"/>
                </a:solidFill>
                <a:latin typeface="UTM Avo" panose="02040603050506020204" pitchFamily="18" charset="0"/>
                <a:ea typeface="Chewy"/>
                <a:cs typeface="Chewy"/>
                <a:sym typeface="Chewy"/>
              </a:rPr>
              <a:t>àng Đồng Vân</a:t>
            </a:r>
          </a:p>
        </p:txBody>
      </p:sp>
      <p:sp>
        <p:nvSpPr>
          <p:cNvPr id="9" name="Google Shape;8746;p68">
            <a:extLst>
              <a:ext uri="{FF2B5EF4-FFF2-40B4-BE49-F238E27FC236}">
                <a16:creationId xmlns:a16="http://schemas.microsoft.com/office/drawing/2014/main" id="{C48ECDA0-F315-B58D-15E4-5A00707549E6}"/>
              </a:ext>
            </a:extLst>
          </p:cNvPr>
          <p:cNvSpPr txBox="1">
            <a:spLocks/>
          </p:cNvSpPr>
          <p:nvPr/>
        </p:nvSpPr>
        <p:spPr>
          <a:xfrm>
            <a:off x="853786" y="2800100"/>
            <a:ext cx="3840762" cy="602977"/>
          </a:xfrm>
          <a:prstGeom prst="rect">
            <a:avLst/>
          </a:prstGeom>
          <a:solidFill>
            <a:schemeClr val="bg1"/>
          </a:solid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000" dirty="0" err="1"/>
              <a:t>Một</a:t>
            </a:r>
            <a:r>
              <a:rPr lang="en-US" sz="2000" dirty="0"/>
              <a:t> </a:t>
            </a:r>
            <a:r>
              <a:rPr lang="en-US" sz="2000" dirty="0" err="1"/>
              <a:t>làng</a:t>
            </a:r>
            <a:r>
              <a:rPr lang="en-US" sz="2000" dirty="0"/>
              <a:t> </a:t>
            </a:r>
            <a:r>
              <a:rPr lang="en-US" sz="2000" dirty="0" err="1"/>
              <a:t>thuộc</a:t>
            </a:r>
            <a:r>
              <a:rPr lang="en-US" sz="2000" dirty="0"/>
              <a:t> </a:t>
            </a:r>
            <a:r>
              <a:rPr lang="en-US" sz="2000" dirty="0" err="1"/>
              <a:t>xã</a:t>
            </a:r>
            <a:r>
              <a:rPr lang="en-US" sz="2000" dirty="0"/>
              <a:t> </a:t>
            </a:r>
            <a:r>
              <a:rPr lang="en-US" sz="2000" dirty="0" err="1"/>
              <a:t>Đồng</a:t>
            </a:r>
            <a:r>
              <a:rPr lang="en-US" sz="2000" dirty="0"/>
              <a:t> </a:t>
            </a:r>
            <a:r>
              <a:rPr lang="en-US" sz="2000" dirty="0" err="1"/>
              <a:t>Tháp</a:t>
            </a:r>
            <a:r>
              <a:rPr lang="en-US" sz="2000" dirty="0"/>
              <a:t>, </a:t>
            </a:r>
            <a:r>
              <a:rPr lang="en-US" sz="2000" dirty="0" err="1"/>
              <a:t>huyện</a:t>
            </a:r>
            <a:r>
              <a:rPr lang="en-US" sz="2000" dirty="0"/>
              <a:t> </a:t>
            </a:r>
            <a:r>
              <a:rPr lang="en-US" sz="2000" dirty="0" err="1"/>
              <a:t>Đan</a:t>
            </a:r>
            <a:r>
              <a:rPr lang="en-US" sz="2000" dirty="0"/>
              <a:t> </a:t>
            </a:r>
            <a:r>
              <a:rPr lang="en-US" sz="2000" dirty="0" err="1"/>
              <a:t>Phượng</a:t>
            </a:r>
            <a:r>
              <a:rPr lang="en-US" sz="2000" dirty="0"/>
              <a:t>, </a:t>
            </a:r>
            <a:r>
              <a:rPr lang="en-US" sz="2000" dirty="0" err="1"/>
              <a:t>Hà</a:t>
            </a:r>
            <a:r>
              <a:rPr lang="en-US" sz="2000" dirty="0"/>
              <a:t> </a:t>
            </a:r>
            <a:r>
              <a:rPr lang="en-US" sz="2000" dirty="0" err="1"/>
              <a:t>Nội</a:t>
            </a:r>
            <a:endParaRPr lang="en-US" sz="2000" dirty="0"/>
          </a:p>
        </p:txBody>
      </p:sp>
      <p:grpSp>
        <p:nvGrpSpPr>
          <p:cNvPr id="19" name="Group 18">
            <a:extLst>
              <a:ext uri="{FF2B5EF4-FFF2-40B4-BE49-F238E27FC236}">
                <a16:creationId xmlns:a16="http://schemas.microsoft.com/office/drawing/2014/main" id="{3206F85A-1CA3-3F13-FD19-412A7A8F82E7}"/>
              </a:ext>
            </a:extLst>
          </p:cNvPr>
          <p:cNvGrpSpPr/>
          <p:nvPr/>
        </p:nvGrpSpPr>
        <p:grpSpPr>
          <a:xfrm>
            <a:off x="4656840" y="1979630"/>
            <a:ext cx="3544479" cy="2450970"/>
            <a:chOff x="4449452" y="2130457"/>
            <a:chExt cx="4223208" cy="2922309"/>
          </a:xfrm>
        </p:grpSpPr>
        <p:sp>
          <p:nvSpPr>
            <p:cNvPr id="18" name="Rectangle 17">
              <a:extLst>
                <a:ext uri="{FF2B5EF4-FFF2-40B4-BE49-F238E27FC236}">
                  <a16:creationId xmlns:a16="http://schemas.microsoft.com/office/drawing/2014/main" id="{3C2353E0-5A93-5658-448F-0CD4C1B0FD63}"/>
                </a:ext>
              </a:extLst>
            </p:cNvPr>
            <p:cNvSpPr/>
            <p:nvPr/>
          </p:nvSpPr>
          <p:spPr>
            <a:xfrm>
              <a:off x="4449452" y="2130457"/>
              <a:ext cx="4223208" cy="2922309"/>
            </a:xfrm>
            <a:prstGeom prst="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a:extLst>
                <a:ext uri="{FF2B5EF4-FFF2-40B4-BE49-F238E27FC236}">
                  <a16:creationId xmlns:a16="http://schemas.microsoft.com/office/drawing/2014/main" id="{79237BAB-FC22-6811-D59B-D2095B2457B9}"/>
                </a:ext>
              </a:extLst>
            </p:cNvPr>
            <p:cNvPicPr>
              <a:picLocks noChangeAspect="1"/>
            </p:cNvPicPr>
            <p:nvPr/>
          </p:nvPicPr>
          <p:blipFill>
            <a:blip r:embed="rId4"/>
            <a:stretch>
              <a:fillRect/>
            </a:stretch>
          </p:blipFill>
          <p:spPr>
            <a:xfrm>
              <a:off x="4558784" y="2253004"/>
              <a:ext cx="3988400" cy="2664251"/>
            </a:xfrm>
            <a:prstGeom prst="rect">
              <a:avLst/>
            </a:prstGeom>
          </p:spPr>
        </p:pic>
      </p:grpSp>
    </p:spTree>
    <p:extLst>
      <p:ext uri="{BB962C8B-B14F-4D97-AF65-F5344CB8AC3E}">
        <p14:creationId xmlns:p14="http://schemas.microsoft.com/office/powerpoint/2010/main" val="92555229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 calcmode="lin" valueType="num">
                                      <p:cBhvr>
                                        <p:cTn id="15" dur="500" fill="hold"/>
                                        <p:tgtEl>
                                          <p:spTgt spid="19"/>
                                        </p:tgtEl>
                                        <p:attrNameLst>
                                          <p:attrName>ppt_w</p:attrName>
                                        </p:attrNameLst>
                                      </p:cBhvr>
                                      <p:tavLst>
                                        <p:tav tm="0">
                                          <p:val>
                                            <p:fltVal val="0"/>
                                          </p:val>
                                        </p:tav>
                                        <p:tav tm="100000">
                                          <p:val>
                                            <p:strVal val="#ppt_w"/>
                                          </p:val>
                                        </p:tav>
                                      </p:tavLst>
                                    </p:anim>
                                    <p:anim calcmode="lin" valueType="num">
                                      <p:cBhvr>
                                        <p:cTn id="16" dur="500" fill="hold"/>
                                        <p:tgtEl>
                                          <p:spTgt spid="19"/>
                                        </p:tgtEl>
                                        <p:attrNameLst>
                                          <p:attrName>ppt_h</p:attrName>
                                        </p:attrNameLst>
                                      </p:cBhvr>
                                      <p:tavLst>
                                        <p:tav tm="0">
                                          <p:val>
                                            <p:fltVal val="0"/>
                                          </p:val>
                                        </p:tav>
                                        <p:tav tm="100000">
                                          <p:val>
                                            <p:strVal val="#ppt_h"/>
                                          </p:val>
                                        </p:tav>
                                      </p:tavLst>
                                    </p:anim>
                                    <p:animEffect transition="in" filter="fade">
                                      <p:cBhvr>
                                        <p:cTn id="17" dur="500"/>
                                        <p:tgtEl>
                                          <p:spTgt spid="1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barn(inVertical)">
                                      <p:cBhvr>
                                        <p:cTn id="25" dur="500"/>
                                        <p:tgtEl>
                                          <p:spTgt spid="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barn(inVertical)">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3" grpId="0" animBg="1"/>
      <p:bldP spid="8" grpId="0"/>
      <p:bldP spid="9"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7532016" y="-631596"/>
            <a:ext cx="2156971" cy="2156971"/>
          </a:xfrm>
          <a:prstGeom prst="rect">
            <a:avLst/>
          </a:prstGeom>
        </p:spPr>
      </p:pic>
      <p:sp>
        <p:nvSpPr>
          <p:cNvPr id="20" name="Rectangle: Rounded Corners 19">
            <a:extLst>
              <a:ext uri="{FF2B5EF4-FFF2-40B4-BE49-F238E27FC236}">
                <a16:creationId xmlns:a16="http://schemas.microsoft.com/office/drawing/2014/main" id="{20F7C38B-8DD7-9F4F-EB2A-6B3C4C08E51A}"/>
              </a:ext>
            </a:extLst>
          </p:cNvPr>
          <p:cNvSpPr/>
          <p:nvPr/>
        </p:nvSpPr>
        <p:spPr>
          <a:xfrm>
            <a:off x="716437" y="744718"/>
            <a:ext cx="7805394" cy="4091233"/>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02CCDA2-29E8-E273-BD37-7E46F9129BE1}"/>
              </a:ext>
            </a:extLst>
          </p:cNvPr>
          <p:cNvGrpSpPr/>
          <p:nvPr/>
        </p:nvGrpSpPr>
        <p:grpSpPr>
          <a:xfrm>
            <a:off x="2422688" y="160096"/>
            <a:ext cx="4298620" cy="1659277"/>
            <a:chOff x="809411" y="1456459"/>
            <a:chExt cx="5497119" cy="2402620"/>
          </a:xfrm>
        </p:grpSpPr>
        <p:sp>
          <p:nvSpPr>
            <p:cNvPr id="11" name="Google Shape;4027;p48">
              <a:extLst>
                <a:ext uri="{FF2B5EF4-FFF2-40B4-BE49-F238E27FC236}">
                  <a16:creationId xmlns:a16="http://schemas.microsoft.com/office/drawing/2014/main" id="{20ED4DF0-2248-ADD4-3A7B-83FB126D81FD}"/>
                </a:ext>
              </a:extLst>
            </p:cNvPr>
            <p:cNvSpPr/>
            <p:nvPr/>
          </p:nvSpPr>
          <p:spPr>
            <a:xfrm>
              <a:off x="809411" y="1552298"/>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027;p48">
              <a:extLst>
                <a:ext uri="{FF2B5EF4-FFF2-40B4-BE49-F238E27FC236}">
                  <a16:creationId xmlns:a16="http://schemas.microsoft.com/office/drawing/2014/main" id="{6EE43D47-673D-9233-142D-4A968A589FC7}"/>
                </a:ext>
              </a:extLst>
            </p:cNvPr>
            <p:cNvSpPr/>
            <p:nvPr/>
          </p:nvSpPr>
          <p:spPr>
            <a:xfrm>
              <a:off x="883253" y="1456459"/>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1804082" y="382647"/>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400" b="1" dirty="0">
                <a:solidFill>
                  <a:schemeClr val="bg1"/>
                </a:solidFill>
                <a:effectLst>
                  <a:outerShdw blurRad="38100" dist="38100" dir="2700000" algn="tl">
                    <a:srgbClr val="000000">
                      <a:alpha val="43137"/>
                    </a:srgbClr>
                  </a:outerShdw>
                </a:effectLst>
                <a:latin typeface="iCiel Grandma" panose="02000503000000020003" pitchFamily="50" charset="0"/>
              </a:rPr>
              <a:t>GIẢI NGHĨA TỪ</a:t>
            </a:r>
            <a:endParaRPr sz="4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sp>
        <p:nvSpPr>
          <p:cNvPr id="3" name="Google Shape;8742;p68">
            <a:extLst>
              <a:ext uri="{FF2B5EF4-FFF2-40B4-BE49-F238E27FC236}">
                <a16:creationId xmlns:a16="http://schemas.microsoft.com/office/drawing/2014/main" id="{D8C843B8-179E-288C-3B2F-A3A5C675757C}"/>
              </a:ext>
            </a:extLst>
          </p:cNvPr>
          <p:cNvSpPr/>
          <p:nvPr/>
        </p:nvSpPr>
        <p:spPr>
          <a:xfrm>
            <a:off x="1226011" y="2172150"/>
            <a:ext cx="2761525" cy="437700"/>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745;p68">
            <a:extLst>
              <a:ext uri="{FF2B5EF4-FFF2-40B4-BE49-F238E27FC236}">
                <a16:creationId xmlns:a16="http://schemas.microsoft.com/office/drawing/2014/main" id="{0DBC105F-BF8A-632C-0FE0-140E86EB2BB0}"/>
              </a:ext>
            </a:extLst>
          </p:cNvPr>
          <p:cNvSpPr txBox="1">
            <a:spLocks/>
          </p:cNvSpPr>
          <p:nvPr/>
        </p:nvSpPr>
        <p:spPr>
          <a:xfrm>
            <a:off x="1887649" y="2196445"/>
            <a:ext cx="1779377" cy="318777"/>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200" dirty="0" err="1">
                <a:solidFill>
                  <a:schemeClr val="lt1"/>
                </a:solidFill>
                <a:latin typeface="UTM Avo" panose="02040603050506020204" pitchFamily="18" charset="0"/>
                <a:ea typeface="Chewy"/>
                <a:cs typeface="Chewy"/>
                <a:sym typeface="Chewy"/>
              </a:rPr>
              <a:t>Sông</a:t>
            </a:r>
            <a:r>
              <a:rPr lang="en-US" sz="2200" dirty="0">
                <a:solidFill>
                  <a:schemeClr val="lt1"/>
                </a:solidFill>
                <a:latin typeface="UTM Avo" panose="02040603050506020204" pitchFamily="18" charset="0"/>
                <a:ea typeface="Chewy"/>
                <a:cs typeface="Chewy"/>
                <a:sym typeface="Chewy"/>
              </a:rPr>
              <a:t> </a:t>
            </a:r>
            <a:r>
              <a:rPr lang="en-US" sz="2200" dirty="0" err="1">
                <a:solidFill>
                  <a:schemeClr val="lt1"/>
                </a:solidFill>
                <a:latin typeface="UTM Avo" panose="02040603050506020204" pitchFamily="18" charset="0"/>
                <a:ea typeface="Chewy"/>
                <a:cs typeface="Chewy"/>
                <a:sym typeface="Chewy"/>
              </a:rPr>
              <a:t>Đáy</a:t>
            </a:r>
            <a:endParaRPr lang="en" sz="2200" dirty="0">
              <a:solidFill>
                <a:schemeClr val="lt1"/>
              </a:solidFill>
              <a:latin typeface="UTM Avo" panose="02040603050506020204" pitchFamily="18" charset="0"/>
              <a:ea typeface="Chewy"/>
              <a:cs typeface="Chewy"/>
              <a:sym typeface="Chewy"/>
            </a:endParaRPr>
          </a:p>
        </p:txBody>
      </p:sp>
      <p:sp>
        <p:nvSpPr>
          <p:cNvPr id="9" name="Google Shape;8746;p68">
            <a:extLst>
              <a:ext uri="{FF2B5EF4-FFF2-40B4-BE49-F238E27FC236}">
                <a16:creationId xmlns:a16="http://schemas.microsoft.com/office/drawing/2014/main" id="{C48ECDA0-F315-B58D-15E4-5A00707549E6}"/>
              </a:ext>
            </a:extLst>
          </p:cNvPr>
          <p:cNvSpPr txBox="1">
            <a:spLocks/>
          </p:cNvSpPr>
          <p:nvPr/>
        </p:nvSpPr>
        <p:spPr>
          <a:xfrm>
            <a:off x="853786" y="2800100"/>
            <a:ext cx="3840762" cy="602977"/>
          </a:xfrm>
          <a:prstGeom prst="rect">
            <a:avLst/>
          </a:prstGeom>
          <a:solidFill>
            <a:schemeClr val="bg1"/>
          </a:solid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000" dirty="0" err="1"/>
              <a:t>Một</a:t>
            </a:r>
            <a:r>
              <a:rPr lang="en-US" sz="2000" dirty="0"/>
              <a:t> </a:t>
            </a:r>
            <a:r>
              <a:rPr lang="en-US" sz="2000" dirty="0" err="1"/>
              <a:t>nhánh</a:t>
            </a:r>
            <a:r>
              <a:rPr lang="en-US" sz="2000" dirty="0"/>
              <a:t> </a:t>
            </a:r>
            <a:r>
              <a:rPr lang="en-US" sz="2000" dirty="0" err="1"/>
              <a:t>của</a:t>
            </a:r>
            <a:r>
              <a:rPr lang="en-US" sz="2000" dirty="0"/>
              <a:t> </a:t>
            </a:r>
            <a:r>
              <a:rPr lang="en-US" sz="2000" dirty="0" err="1"/>
              <a:t>sông</a:t>
            </a:r>
            <a:r>
              <a:rPr lang="en-US" sz="2000" dirty="0"/>
              <a:t> </a:t>
            </a:r>
            <a:r>
              <a:rPr lang="en-US" sz="2000" dirty="0" err="1"/>
              <a:t>Hồng</a:t>
            </a:r>
            <a:r>
              <a:rPr lang="en-US" sz="2000" dirty="0"/>
              <a:t>, </a:t>
            </a:r>
            <a:r>
              <a:rPr lang="en-US" sz="2000" dirty="0" err="1"/>
              <a:t>chảy</a:t>
            </a:r>
            <a:r>
              <a:rPr lang="en-US" sz="2000" dirty="0"/>
              <a:t> qua </a:t>
            </a:r>
            <a:r>
              <a:rPr lang="en-US" sz="2000" dirty="0" err="1"/>
              <a:t>Hà</a:t>
            </a:r>
            <a:r>
              <a:rPr lang="en-US" sz="2000" dirty="0"/>
              <a:t> </a:t>
            </a:r>
            <a:r>
              <a:rPr lang="en-US" sz="2000" dirty="0" err="1"/>
              <a:t>Nội</a:t>
            </a:r>
            <a:r>
              <a:rPr lang="en-US" sz="2000" dirty="0"/>
              <a:t>, </a:t>
            </a:r>
            <a:r>
              <a:rPr lang="en-US" sz="2000" dirty="0" err="1"/>
              <a:t>Hà</a:t>
            </a:r>
            <a:r>
              <a:rPr lang="en-US" sz="2000" dirty="0"/>
              <a:t> Nam </a:t>
            </a:r>
            <a:r>
              <a:rPr lang="en-US" sz="2000" dirty="0" err="1"/>
              <a:t>và</a:t>
            </a:r>
            <a:r>
              <a:rPr lang="en-US" sz="2000" dirty="0"/>
              <a:t> </a:t>
            </a:r>
            <a:r>
              <a:rPr lang="en-US" sz="2000" dirty="0" err="1"/>
              <a:t>Ninh</a:t>
            </a:r>
            <a:r>
              <a:rPr lang="en-US" sz="2000" dirty="0"/>
              <a:t> </a:t>
            </a:r>
            <a:r>
              <a:rPr lang="en-US" sz="2000" dirty="0" err="1"/>
              <a:t>Bình</a:t>
            </a:r>
            <a:r>
              <a:rPr lang="en-US" sz="2000" dirty="0"/>
              <a:t>.</a:t>
            </a:r>
          </a:p>
        </p:txBody>
      </p:sp>
      <p:grpSp>
        <p:nvGrpSpPr>
          <p:cNvPr id="12" name="Group 11">
            <a:extLst>
              <a:ext uri="{FF2B5EF4-FFF2-40B4-BE49-F238E27FC236}">
                <a16:creationId xmlns:a16="http://schemas.microsoft.com/office/drawing/2014/main" id="{A332CB9B-6E03-29B6-6174-408785AC8F8D}"/>
              </a:ext>
            </a:extLst>
          </p:cNvPr>
          <p:cNvGrpSpPr/>
          <p:nvPr/>
        </p:nvGrpSpPr>
        <p:grpSpPr>
          <a:xfrm>
            <a:off x="4656840" y="2215299"/>
            <a:ext cx="3544479" cy="2026764"/>
            <a:chOff x="4656840" y="2215299"/>
            <a:chExt cx="3544479" cy="2026764"/>
          </a:xfrm>
        </p:grpSpPr>
        <p:sp>
          <p:nvSpPr>
            <p:cNvPr id="18" name="Rectangle 17">
              <a:extLst>
                <a:ext uri="{FF2B5EF4-FFF2-40B4-BE49-F238E27FC236}">
                  <a16:creationId xmlns:a16="http://schemas.microsoft.com/office/drawing/2014/main" id="{3C2353E0-5A93-5658-448F-0CD4C1B0FD63}"/>
                </a:ext>
              </a:extLst>
            </p:cNvPr>
            <p:cNvSpPr/>
            <p:nvPr/>
          </p:nvSpPr>
          <p:spPr>
            <a:xfrm>
              <a:off x="4656840" y="2215299"/>
              <a:ext cx="3544479" cy="2026764"/>
            </a:xfrm>
            <a:prstGeom prst="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47B8D0F6-3CAD-A234-2248-3CF9BAA6B56E}"/>
                </a:ext>
              </a:extLst>
            </p:cNvPr>
            <p:cNvPicPr>
              <a:picLocks noChangeAspect="1"/>
            </p:cNvPicPr>
            <p:nvPr/>
          </p:nvPicPr>
          <p:blipFill>
            <a:blip r:embed="rId4"/>
            <a:stretch>
              <a:fillRect/>
            </a:stretch>
          </p:blipFill>
          <p:spPr>
            <a:xfrm>
              <a:off x="4751110" y="2309567"/>
              <a:ext cx="3374796" cy="1823890"/>
            </a:xfrm>
            <a:prstGeom prst="rect">
              <a:avLst/>
            </a:prstGeom>
          </p:spPr>
        </p:pic>
      </p:grpSp>
    </p:spTree>
    <p:extLst>
      <p:ext uri="{BB962C8B-B14F-4D97-AF65-F5344CB8AC3E}">
        <p14:creationId xmlns:p14="http://schemas.microsoft.com/office/powerpoint/2010/main" val="154047645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7532016" y="-631596"/>
            <a:ext cx="2156971" cy="2156971"/>
          </a:xfrm>
          <a:prstGeom prst="rect">
            <a:avLst/>
          </a:prstGeom>
        </p:spPr>
      </p:pic>
      <p:sp>
        <p:nvSpPr>
          <p:cNvPr id="20" name="Rectangle: Rounded Corners 19">
            <a:extLst>
              <a:ext uri="{FF2B5EF4-FFF2-40B4-BE49-F238E27FC236}">
                <a16:creationId xmlns:a16="http://schemas.microsoft.com/office/drawing/2014/main" id="{20F7C38B-8DD7-9F4F-EB2A-6B3C4C08E51A}"/>
              </a:ext>
            </a:extLst>
          </p:cNvPr>
          <p:cNvSpPr/>
          <p:nvPr/>
        </p:nvSpPr>
        <p:spPr>
          <a:xfrm>
            <a:off x="716437" y="744718"/>
            <a:ext cx="7805394" cy="4091233"/>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02CCDA2-29E8-E273-BD37-7E46F9129BE1}"/>
              </a:ext>
            </a:extLst>
          </p:cNvPr>
          <p:cNvGrpSpPr/>
          <p:nvPr/>
        </p:nvGrpSpPr>
        <p:grpSpPr>
          <a:xfrm>
            <a:off x="2422688" y="160096"/>
            <a:ext cx="4298620" cy="1659277"/>
            <a:chOff x="809411" y="1456459"/>
            <a:chExt cx="5497119" cy="2402620"/>
          </a:xfrm>
        </p:grpSpPr>
        <p:sp>
          <p:nvSpPr>
            <p:cNvPr id="11" name="Google Shape;4027;p48">
              <a:extLst>
                <a:ext uri="{FF2B5EF4-FFF2-40B4-BE49-F238E27FC236}">
                  <a16:creationId xmlns:a16="http://schemas.microsoft.com/office/drawing/2014/main" id="{20ED4DF0-2248-ADD4-3A7B-83FB126D81FD}"/>
                </a:ext>
              </a:extLst>
            </p:cNvPr>
            <p:cNvSpPr/>
            <p:nvPr/>
          </p:nvSpPr>
          <p:spPr>
            <a:xfrm>
              <a:off x="809411" y="1552298"/>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027;p48">
              <a:extLst>
                <a:ext uri="{FF2B5EF4-FFF2-40B4-BE49-F238E27FC236}">
                  <a16:creationId xmlns:a16="http://schemas.microsoft.com/office/drawing/2014/main" id="{6EE43D47-673D-9233-142D-4A968A589FC7}"/>
                </a:ext>
              </a:extLst>
            </p:cNvPr>
            <p:cNvSpPr/>
            <p:nvPr/>
          </p:nvSpPr>
          <p:spPr>
            <a:xfrm>
              <a:off x="883253" y="1456459"/>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1804082" y="382647"/>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400" b="1" dirty="0">
                <a:solidFill>
                  <a:schemeClr val="bg1"/>
                </a:solidFill>
                <a:effectLst>
                  <a:outerShdw blurRad="38100" dist="38100" dir="2700000" algn="tl">
                    <a:srgbClr val="000000">
                      <a:alpha val="43137"/>
                    </a:srgbClr>
                  </a:outerShdw>
                </a:effectLst>
                <a:latin typeface="iCiel Grandma" panose="02000503000000020003" pitchFamily="50" charset="0"/>
              </a:rPr>
              <a:t>GIẢI NGHĨA TỪ</a:t>
            </a:r>
            <a:endParaRPr sz="4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sp>
        <p:nvSpPr>
          <p:cNvPr id="3" name="Google Shape;8742;p68">
            <a:extLst>
              <a:ext uri="{FF2B5EF4-FFF2-40B4-BE49-F238E27FC236}">
                <a16:creationId xmlns:a16="http://schemas.microsoft.com/office/drawing/2014/main" id="{D8C843B8-179E-288C-3B2F-A3A5C675757C}"/>
              </a:ext>
            </a:extLst>
          </p:cNvPr>
          <p:cNvSpPr/>
          <p:nvPr/>
        </p:nvSpPr>
        <p:spPr>
          <a:xfrm>
            <a:off x="1226011" y="2172150"/>
            <a:ext cx="2761525" cy="437700"/>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745;p68">
            <a:extLst>
              <a:ext uri="{FF2B5EF4-FFF2-40B4-BE49-F238E27FC236}">
                <a16:creationId xmlns:a16="http://schemas.microsoft.com/office/drawing/2014/main" id="{0DBC105F-BF8A-632C-0FE0-140E86EB2BB0}"/>
              </a:ext>
            </a:extLst>
          </p:cNvPr>
          <p:cNvSpPr txBox="1">
            <a:spLocks/>
          </p:cNvSpPr>
          <p:nvPr/>
        </p:nvSpPr>
        <p:spPr>
          <a:xfrm>
            <a:off x="2283575" y="2196445"/>
            <a:ext cx="1779377" cy="318777"/>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200" dirty="0" err="1">
                <a:solidFill>
                  <a:schemeClr val="lt1"/>
                </a:solidFill>
                <a:latin typeface="UTM Avo" panose="02040603050506020204" pitchFamily="18" charset="0"/>
                <a:ea typeface="Chewy"/>
                <a:cs typeface="Chewy"/>
                <a:sym typeface="Chewy"/>
              </a:rPr>
              <a:t>Đình</a:t>
            </a:r>
            <a:endParaRPr lang="en" sz="2200" dirty="0">
              <a:solidFill>
                <a:schemeClr val="lt1"/>
              </a:solidFill>
              <a:latin typeface="UTM Avo" panose="02040603050506020204" pitchFamily="18" charset="0"/>
              <a:ea typeface="Chewy"/>
              <a:cs typeface="Chewy"/>
              <a:sym typeface="Chewy"/>
            </a:endParaRPr>
          </a:p>
        </p:txBody>
      </p:sp>
      <p:sp>
        <p:nvSpPr>
          <p:cNvPr id="9" name="Google Shape;8746;p68">
            <a:extLst>
              <a:ext uri="{FF2B5EF4-FFF2-40B4-BE49-F238E27FC236}">
                <a16:creationId xmlns:a16="http://schemas.microsoft.com/office/drawing/2014/main" id="{C48ECDA0-F315-B58D-15E4-5A00707549E6}"/>
              </a:ext>
            </a:extLst>
          </p:cNvPr>
          <p:cNvSpPr txBox="1">
            <a:spLocks/>
          </p:cNvSpPr>
          <p:nvPr/>
        </p:nvSpPr>
        <p:spPr>
          <a:xfrm>
            <a:off x="853786" y="2800100"/>
            <a:ext cx="3803055" cy="602977"/>
          </a:xfrm>
          <a:prstGeom prst="rect">
            <a:avLst/>
          </a:prstGeom>
          <a:solidFill>
            <a:schemeClr val="bg1"/>
          </a:solid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000" dirty="0" err="1"/>
              <a:t>Ngôi</a:t>
            </a:r>
            <a:r>
              <a:rPr lang="en-US" sz="2000" dirty="0"/>
              <a:t> </a:t>
            </a:r>
            <a:r>
              <a:rPr lang="en-US" sz="2000" dirty="0" err="1"/>
              <a:t>nhà</a:t>
            </a:r>
            <a:r>
              <a:rPr lang="en-US" sz="2000" dirty="0"/>
              <a:t> to </a:t>
            </a:r>
            <a:r>
              <a:rPr lang="en-US" sz="2000" dirty="0" err="1"/>
              <a:t>rộng</a:t>
            </a:r>
            <a:r>
              <a:rPr lang="en-US" sz="2000" dirty="0"/>
              <a:t> </a:t>
            </a:r>
            <a:r>
              <a:rPr lang="en-US" sz="2000" dirty="0" err="1"/>
              <a:t>của</a:t>
            </a:r>
            <a:r>
              <a:rPr lang="en-US" sz="2000" dirty="0"/>
              <a:t> </a:t>
            </a:r>
            <a:r>
              <a:rPr lang="en-US" sz="2000" dirty="0" err="1"/>
              <a:t>làng</a:t>
            </a:r>
            <a:r>
              <a:rPr lang="en-US" sz="2000" dirty="0"/>
              <a:t> </a:t>
            </a:r>
            <a:r>
              <a:rPr lang="en-US" sz="2000" dirty="0" err="1"/>
              <a:t>thời</a:t>
            </a:r>
            <a:r>
              <a:rPr lang="en-US" sz="2000" dirty="0"/>
              <a:t> </a:t>
            </a:r>
            <a:r>
              <a:rPr lang="en-US" sz="2000" dirty="0" err="1"/>
              <a:t>xưa</a:t>
            </a:r>
            <a:r>
              <a:rPr lang="en-US" sz="2000" dirty="0"/>
              <a:t>, </a:t>
            </a:r>
            <a:r>
              <a:rPr lang="en-US" sz="2000" dirty="0" err="1"/>
              <a:t>dùng</a:t>
            </a:r>
            <a:r>
              <a:rPr lang="en-US" sz="2000" dirty="0"/>
              <a:t> </a:t>
            </a:r>
            <a:r>
              <a:rPr lang="en-US" sz="2000" dirty="0" err="1"/>
              <a:t>làm</a:t>
            </a:r>
            <a:r>
              <a:rPr lang="en-US" sz="2000" dirty="0"/>
              <a:t> </a:t>
            </a:r>
            <a:r>
              <a:rPr lang="en-US" sz="2000" dirty="0" err="1"/>
              <a:t>nơi</a:t>
            </a:r>
            <a:r>
              <a:rPr lang="en-US" sz="2000" dirty="0"/>
              <a:t> </a:t>
            </a:r>
            <a:r>
              <a:rPr lang="en-US" sz="2000" dirty="0" err="1"/>
              <a:t>thờ</a:t>
            </a:r>
            <a:r>
              <a:rPr lang="en-US" sz="2000" dirty="0"/>
              <a:t> </a:t>
            </a:r>
            <a:r>
              <a:rPr lang="en-US" sz="2000" dirty="0" err="1"/>
              <a:t>thành</a:t>
            </a:r>
            <a:r>
              <a:rPr lang="en-US" sz="2000" dirty="0"/>
              <a:t> </a:t>
            </a:r>
            <a:r>
              <a:rPr lang="en-US" sz="2000" dirty="0" err="1"/>
              <a:t>hoàng</a:t>
            </a:r>
            <a:r>
              <a:rPr lang="en-US" sz="2000" dirty="0"/>
              <a:t> </a:t>
            </a:r>
            <a:r>
              <a:rPr lang="en-US" sz="2000" dirty="0" err="1"/>
              <a:t>và</a:t>
            </a:r>
            <a:r>
              <a:rPr lang="en-US" sz="2000" dirty="0"/>
              <a:t> </a:t>
            </a:r>
            <a:r>
              <a:rPr lang="en-US" sz="2000" dirty="0" err="1"/>
              <a:t>họp</a:t>
            </a:r>
            <a:r>
              <a:rPr lang="en-US" sz="2000" dirty="0"/>
              <a:t> </a:t>
            </a:r>
            <a:r>
              <a:rPr lang="en-US" sz="2000" dirty="0" err="1"/>
              <a:t>việc</a:t>
            </a:r>
            <a:r>
              <a:rPr lang="en-US" sz="2000" dirty="0"/>
              <a:t> </a:t>
            </a:r>
            <a:r>
              <a:rPr lang="en-US" sz="2000" dirty="0" err="1"/>
              <a:t>làng</a:t>
            </a:r>
            <a:r>
              <a:rPr lang="en-US" sz="2000" dirty="0"/>
              <a:t>. </a:t>
            </a:r>
          </a:p>
        </p:txBody>
      </p:sp>
      <p:grpSp>
        <p:nvGrpSpPr>
          <p:cNvPr id="4" name="Group 3">
            <a:extLst>
              <a:ext uri="{FF2B5EF4-FFF2-40B4-BE49-F238E27FC236}">
                <a16:creationId xmlns:a16="http://schemas.microsoft.com/office/drawing/2014/main" id="{6C192562-B8B3-900D-C135-F14A8690CB47}"/>
              </a:ext>
            </a:extLst>
          </p:cNvPr>
          <p:cNvGrpSpPr/>
          <p:nvPr/>
        </p:nvGrpSpPr>
        <p:grpSpPr>
          <a:xfrm>
            <a:off x="4581426" y="1932494"/>
            <a:ext cx="3817856" cy="2564091"/>
            <a:chOff x="4581426" y="1932494"/>
            <a:chExt cx="3817856" cy="2564091"/>
          </a:xfrm>
        </p:grpSpPr>
        <p:sp>
          <p:nvSpPr>
            <p:cNvPr id="18" name="Rectangle 17">
              <a:extLst>
                <a:ext uri="{FF2B5EF4-FFF2-40B4-BE49-F238E27FC236}">
                  <a16:creationId xmlns:a16="http://schemas.microsoft.com/office/drawing/2014/main" id="{3C2353E0-5A93-5658-448F-0CD4C1B0FD63}"/>
                </a:ext>
              </a:extLst>
            </p:cNvPr>
            <p:cNvSpPr/>
            <p:nvPr/>
          </p:nvSpPr>
          <p:spPr>
            <a:xfrm>
              <a:off x="4581426" y="1932494"/>
              <a:ext cx="3817856" cy="2564091"/>
            </a:xfrm>
            <a:prstGeom prst="rect">
              <a:avLst/>
            </a:prstGeom>
            <a:solidFill>
              <a:schemeClr val="bg1"/>
            </a:solidFill>
            <a:ln w="1270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E4559AD7-5AE3-A572-C09A-60F1A0558DFA}"/>
                </a:ext>
              </a:extLst>
            </p:cNvPr>
            <p:cNvPicPr>
              <a:picLocks noChangeAspect="1"/>
            </p:cNvPicPr>
            <p:nvPr/>
          </p:nvPicPr>
          <p:blipFill>
            <a:blip r:embed="rId4"/>
            <a:stretch>
              <a:fillRect/>
            </a:stretch>
          </p:blipFill>
          <p:spPr>
            <a:xfrm>
              <a:off x="4687658" y="1998483"/>
              <a:ext cx="3604956" cy="2400300"/>
            </a:xfrm>
            <a:prstGeom prst="rect">
              <a:avLst/>
            </a:prstGeom>
          </p:spPr>
        </p:pic>
      </p:grpSp>
    </p:spTree>
    <p:extLst>
      <p:ext uri="{BB962C8B-B14F-4D97-AF65-F5344CB8AC3E}">
        <p14:creationId xmlns:p14="http://schemas.microsoft.com/office/powerpoint/2010/main" val="20939836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barn(inVertical)">
                                      <p:cBhvr>
                                        <p:cTn id="14" dur="500"/>
                                        <p:tgtEl>
                                          <p:spTgt spid="8"/>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barn(inVertical)">
                                      <p:cBhvr>
                                        <p:cTn id="2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7532016" y="-631596"/>
            <a:ext cx="2156971" cy="2156971"/>
          </a:xfrm>
          <a:prstGeom prst="rect">
            <a:avLst/>
          </a:prstGeom>
        </p:spPr>
      </p:pic>
      <p:sp>
        <p:nvSpPr>
          <p:cNvPr id="20" name="Rectangle: Rounded Corners 19">
            <a:extLst>
              <a:ext uri="{FF2B5EF4-FFF2-40B4-BE49-F238E27FC236}">
                <a16:creationId xmlns:a16="http://schemas.microsoft.com/office/drawing/2014/main" id="{20F7C38B-8DD7-9F4F-EB2A-6B3C4C08E51A}"/>
              </a:ext>
            </a:extLst>
          </p:cNvPr>
          <p:cNvSpPr/>
          <p:nvPr/>
        </p:nvSpPr>
        <p:spPr>
          <a:xfrm>
            <a:off x="716437" y="744718"/>
            <a:ext cx="7805394" cy="4091233"/>
          </a:xfrm>
          <a:prstGeom prst="roundRect">
            <a:avLst/>
          </a:prstGeom>
          <a:solidFill>
            <a:schemeClr val="bg1"/>
          </a:solidFill>
          <a:ln w="28575">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302CCDA2-29E8-E273-BD37-7E46F9129BE1}"/>
              </a:ext>
            </a:extLst>
          </p:cNvPr>
          <p:cNvGrpSpPr/>
          <p:nvPr/>
        </p:nvGrpSpPr>
        <p:grpSpPr>
          <a:xfrm>
            <a:off x="2422688" y="160096"/>
            <a:ext cx="4298620" cy="1659277"/>
            <a:chOff x="809411" y="1456459"/>
            <a:chExt cx="5497119" cy="2402620"/>
          </a:xfrm>
        </p:grpSpPr>
        <p:sp>
          <p:nvSpPr>
            <p:cNvPr id="11" name="Google Shape;4027;p48">
              <a:extLst>
                <a:ext uri="{FF2B5EF4-FFF2-40B4-BE49-F238E27FC236}">
                  <a16:creationId xmlns:a16="http://schemas.microsoft.com/office/drawing/2014/main" id="{20ED4DF0-2248-ADD4-3A7B-83FB126D81FD}"/>
                </a:ext>
              </a:extLst>
            </p:cNvPr>
            <p:cNvSpPr/>
            <p:nvPr/>
          </p:nvSpPr>
          <p:spPr>
            <a:xfrm>
              <a:off x="809411" y="1552298"/>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4027;p48">
              <a:extLst>
                <a:ext uri="{FF2B5EF4-FFF2-40B4-BE49-F238E27FC236}">
                  <a16:creationId xmlns:a16="http://schemas.microsoft.com/office/drawing/2014/main" id="{6EE43D47-673D-9233-142D-4A968A589FC7}"/>
                </a:ext>
              </a:extLst>
            </p:cNvPr>
            <p:cNvSpPr/>
            <p:nvPr/>
          </p:nvSpPr>
          <p:spPr>
            <a:xfrm>
              <a:off x="883253" y="1456459"/>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1804082" y="382647"/>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4400" b="1" dirty="0">
                <a:solidFill>
                  <a:schemeClr val="bg1"/>
                </a:solidFill>
                <a:effectLst>
                  <a:outerShdw blurRad="38100" dist="38100" dir="2700000" algn="tl">
                    <a:srgbClr val="000000">
                      <a:alpha val="43137"/>
                    </a:srgbClr>
                  </a:outerShdw>
                </a:effectLst>
                <a:latin typeface="iCiel Grandma" panose="02000503000000020003" pitchFamily="50" charset="0"/>
              </a:rPr>
              <a:t>GIẢI NGHĨA TỪ</a:t>
            </a:r>
            <a:endParaRPr sz="4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sp>
        <p:nvSpPr>
          <p:cNvPr id="3" name="Google Shape;8742;p68">
            <a:extLst>
              <a:ext uri="{FF2B5EF4-FFF2-40B4-BE49-F238E27FC236}">
                <a16:creationId xmlns:a16="http://schemas.microsoft.com/office/drawing/2014/main" id="{D8C843B8-179E-288C-3B2F-A3A5C675757C}"/>
              </a:ext>
            </a:extLst>
          </p:cNvPr>
          <p:cNvSpPr/>
          <p:nvPr/>
        </p:nvSpPr>
        <p:spPr>
          <a:xfrm>
            <a:off x="3243348" y="2172150"/>
            <a:ext cx="2761525" cy="437700"/>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8745;p68">
            <a:extLst>
              <a:ext uri="{FF2B5EF4-FFF2-40B4-BE49-F238E27FC236}">
                <a16:creationId xmlns:a16="http://schemas.microsoft.com/office/drawing/2014/main" id="{0DBC105F-BF8A-632C-0FE0-140E86EB2BB0}"/>
              </a:ext>
            </a:extLst>
          </p:cNvPr>
          <p:cNvSpPr txBox="1">
            <a:spLocks/>
          </p:cNvSpPr>
          <p:nvPr/>
        </p:nvSpPr>
        <p:spPr>
          <a:xfrm>
            <a:off x="4253777" y="2177591"/>
            <a:ext cx="1779377" cy="318777"/>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200" dirty="0" err="1">
                <a:solidFill>
                  <a:schemeClr val="lt1"/>
                </a:solidFill>
                <a:latin typeface="UTM Avo" panose="02040603050506020204" pitchFamily="18" charset="0"/>
                <a:ea typeface="Chewy"/>
                <a:cs typeface="Chewy"/>
                <a:sym typeface="Chewy"/>
              </a:rPr>
              <a:t>trình</a:t>
            </a:r>
            <a:endParaRPr lang="en" sz="2200" dirty="0">
              <a:solidFill>
                <a:schemeClr val="lt1"/>
              </a:solidFill>
              <a:latin typeface="UTM Avo" panose="02040603050506020204" pitchFamily="18" charset="0"/>
              <a:ea typeface="Chewy"/>
              <a:cs typeface="Chewy"/>
              <a:sym typeface="Chewy"/>
            </a:endParaRPr>
          </a:p>
        </p:txBody>
      </p:sp>
      <p:sp>
        <p:nvSpPr>
          <p:cNvPr id="9" name="Google Shape;8746;p68">
            <a:extLst>
              <a:ext uri="{FF2B5EF4-FFF2-40B4-BE49-F238E27FC236}">
                <a16:creationId xmlns:a16="http://schemas.microsoft.com/office/drawing/2014/main" id="{C48ECDA0-F315-B58D-15E4-5A00707549E6}"/>
              </a:ext>
            </a:extLst>
          </p:cNvPr>
          <p:cNvSpPr txBox="1">
            <a:spLocks/>
          </p:cNvSpPr>
          <p:nvPr/>
        </p:nvSpPr>
        <p:spPr>
          <a:xfrm>
            <a:off x="1947297" y="3016916"/>
            <a:ext cx="5405612" cy="602977"/>
          </a:xfrm>
          <a:prstGeom prst="rect">
            <a:avLst/>
          </a:prstGeom>
          <a:solidFill>
            <a:schemeClr val="bg1"/>
          </a:solid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1pPr>
            <a:lvl2pPr marL="914400" marR="0" lvl="1"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2pPr>
            <a:lvl3pPr marL="1371600" marR="0" lvl="2"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3pPr>
            <a:lvl4pPr marL="1828800" marR="0" lvl="3"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4pPr>
            <a:lvl5pPr marL="2286000" marR="0" lvl="4"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5pPr>
            <a:lvl6pPr marL="2743200" marR="0" lvl="5"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6pPr>
            <a:lvl7pPr marL="3200400" marR="0" lvl="6"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7pPr>
            <a:lvl8pPr marL="3657600" marR="0" lvl="7"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8pPr>
            <a:lvl9pPr marL="4114800" marR="0" lvl="8" indent="-330200" algn="l" rtl="0">
              <a:lnSpc>
                <a:spcPct val="100000"/>
              </a:lnSpc>
              <a:spcBef>
                <a:spcPts val="0"/>
              </a:spcBef>
              <a:spcAft>
                <a:spcPts val="0"/>
              </a:spcAft>
              <a:buClr>
                <a:schemeClr val="dk1"/>
              </a:buClr>
              <a:buSzPts val="1600"/>
              <a:buFont typeface="Quicksand Medium"/>
              <a:buChar char="■"/>
              <a:defRPr sz="1600" b="0" i="0" u="none" strike="noStrike" cap="none">
                <a:solidFill>
                  <a:schemeClr val="dk1"/>
                </a:solidFill>
                <a:latin typeface="Quicksand Medium"/>
                <a:ea typeface="Quicksand Medium"/>
                <a:cs typeface="Quicksand Medium"/>
                <a:sym typeface="Quicksand Medium"/>
              </a:defRPr>
            </a:lvl9pPr>
          </a:lstStyle>
          <a:p>
            <a:pPr marL="0" indent="0">
              <a:spcAft>
                <a:spcPts val="1200"/>
              </a:spcAft>
              <a:buFont typeface="Quicksand Medium"/>
              <a:buNone/>
            </a:pPr>
            <a:r>
              <a:rPr lang="en-US" sz="2000" dirty="0" err="1"/>
              <a:t>Đưa</a:t>
            </a:r>
            <a:r>
              <a:rPr lang="en-US" sz="2000" dirty="0"/>
              <a:t> </a:t>
            </a:r>
            <a:r>
              <a:rPr lang="en-US" sz="2000" dirty="0" err="1"/>
              <a:t>ra</a:t>
            </a:r>
            <a:r>
              <a:rPr lang="en-US" sz="2000" dirty="0"/>
              <a:t> </a:t>
            </a:r>
            <a:r>
              <a:rPr lang="en-US" sz="2000" dirty="0" err="1"/>
              <a:t>để</a:t>
            </a:r>
            <a:r>
              <a:rPr lang="en-US" sz="2000" dirty="0"/>
              <a:t> </a:t>
            </a:r>
            <a:r>
              <a:rPr lang="en-US" sz="2000" dirty="0" err="1"/>
              <a:t>người</a:t>
            </a:r>
            <a:r>
              <a:rPr lang="en-US" sz="2000" dirty="0"/>
              <a:t> </a:t>
            </a:r>
            <a:r>
              <a:rPr lang="en-US" sz="2000" dirty="0" err="1"/>
              <a:t>trên</a:t>
            </a:r>
            <a:r>
              <a:rPr lang="en-US" sz="2000" dirty="0"/>
              <a:t> </a:t>
            </a:r>
            <a:r>
              <a:rPr lang="en-US" sz="2000" dirty="0" err="1"/>
              <a:t>xem</a:t>
            </a:r>
            <a:r>
              <a:rPr lang="en-US" sz="2000" dirty="0"/>
              <a:t> </a:t>
            </a:r>
            <a:r>
              <a:rPr lang="en-US" sz="2000" dirty="0" err="1"/>
              <a:t>xét</a:t>
            </a:r>
            <a:r>
              <a:rPr lang="en-US" sz="2000" dirty="0"/>
              <a:t> </a:t>
            </a:r>
            <a:r>
              <a:rPr lang="en-US" sz="2000" dirty="0" err="1"/>
              <a:t>và</a:t>
            </a:r>
            <a:r>
              <a:rPr lang="en-US" sz="2000" dirty="0"/>
              <a:t> </a:t>
            </a:r>
            <a:r>
              <a:rPr lang="en-US" sz="2000" dirty="0" err="1"/>
              <a:t>giải</a:t>
            </a:r>
            <a:r>
              <a:rPr lang="en-US" sz="2000" dirty="0"/>
              <a:t> </a:t>
            </a:r>
            <a:r>
              <a:rPr lang="en-US" sz="2000" dirty="0" err="1"/>
              <a:t>quyết</a:t>
            </a:r>
            <a:endParaRPr lang="en-US" sz="2000" dirty="0"/>
          </a:p>
        </p:txBody>
      </p:sp>
    </p:spTree>
    <p:extLst>
      <p:ext uri="{BB962C8B-B14F-4D97-AF65-F5344CB8AC3E}">
        <p14:creationId xmlns:p14="http://schemas.microsoft.com/office/powerpoint/2010/main" val="22910492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647"/>
        <p:cNvGrpSpPr/>
        <p:nvPr/>
      </p:nvGrpSpPr>
      <p:grpSpPr>
        <a:xfrm>
          <a:off x="0" y="0"/>
          <a:ext cx="0" cy="0"/>
          <a:chOff x="0" y="0"/>
          <a:chExt cx="0" cy="0"/>
        </a:xfrm>
      </p:grpSpPr>
      <p:pic>
        <p:nvPicPr>
          <p:cNvPr id="21" name="Picture 20">
            <a:extLst>
              <a:ext uri="{FF2B5EF4-FFF2-40B4-BE49-F238E27FC236}">
                <a16:creationId xmlns:a16="http://schemas.microsoft.com/office/drawing/2014/main" id="{56AE19A1-2E52-6204-22C8-8B81BFD9A38D}"/>
              </a:ext>
            </a:extLst>
          </p:cNvPr>
          <p:cNvPicPr>
            <a:picLocks noChangeAspect="1"/>
          </p:cNvPicPr>
          <p:nvPr/>
        </p:nvPicPr>
        <p:blipFill>
          <a:blip r:embed="rId3"/>
          <a:stretch>
            <a:fillRect/>
          </a:stretch>
        </p:blipFill>
        <p:spPr>
          <a:xfrm>
            <a:off x="7126663" y="-603316"/>
            <a:ext cx="2156971" cy="2156971"/>
          </a:xfrm>
          <a:prstGeom prst="rect">
            <a:avLst/>
          </a:prstGeom>
        </p:spPr>
      </p:pic>
      <p:grpSp>
        <p:nvGrpSpPr>
          <p:cNvPr id="2658" name="Google Shape;2658;p42"/>
          <p:cNvGrpSpPr/>
          <p:nvPr/>
        </p:nvGrpSpPr>
        <p:grpSpPr>
          <a:xfrm rot="-468931">
            <a:off x="-725171" y="-349445"/>
            <a:ext cx="2890342" cy="1494802"/>
            <a:chOff x="3903964" y="747410"/>
            <a:chExt cx="380005" cy="196515"/>
          </a:xfrm>
        </p:grpSpPr>
        <p:sp>
          <p:nvSpPr>
            <p:cNvPr id="2659" name="Google Shape;2659;p42"/>
            <p:cNvSpPr/>
            <p:nvPr/>
          </p:nvSpPr>
          <p:spPr>
            <a:xfrm>
              <a:off x="3903964" y="749221"/>
              <a:ext cx="332562" cy="120186"/>
            </a:xfrm>
            <a:custGeom>
              <a:avLst/>
              <a:gdLst/>
              <a:ahLst/>
              <a:cxnLst/>
              <a:rect l="l" t="t" r="r" b="b"/>
              <a:pathLst>
                <a:path w="9729" h="3516" extrusionOk="0">
                  <a:moveTo>
                    <a:pt x="9702" y="0"/>
                  </a:moveTo>
                  <a:cubicBezTo>
                    <a:pt x="9055" y="779"/>
                    <a:pt x="8010" y="1493"/>
                    <a:pt x="6676" y="2075"/>
                  </a:cubicBezTo>
                  <a:cubicBezTo>
                    <a:pt x="5301" y="2683"/>
                    <a:pt x="3675" y="3119"/>
                    <a:pt x="1983" y="3331"/>
                  </a:cubicBezTo>
                  <a:cubicBezTo>
                    <a:pt x="1310" y="3423"/>
                    <a:pt x="649" y="3476"/>
                    <a:pt x="1" y="3489"/>
                  </a:cubicBezTo>
                  <a:lnTo>
                    <a:pt x="1" y="3516"/>
                  </a:lnTo>
                  <a:cubicBezTo>
                    <a:pt x="649" y="3502"/>
                    <a:pt x="1322" y="3449"/>
                    <a:pt x="1983" y="3370"/>
                  </a:cubicBezTo>
                  <a:cubicBezTo>
                    <a:pt x="3689" y="3146"/>
                    <a:pt x="5314" y="2709"/>
                    <a:pt x="6688" y="2115"/>
                  </a:cubicBezTo>
                  <a:cubicBezTo>
                    <a:pt x="8024" y="1519"/>
                    <a:pt x="9081" y="806"/>
                    <a:pt x="9728" y="27"/>
                  </a:cubicBezTo>
                  <a:lnTo>
                    <a:pt x="9702" y="0"/>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60" name="Google Shape;2660;p42"/>
            <p:cNvSpPr/>
            <p:nvPr/>
          </p:nvSpPr>
          <p:spPr>
            <a:xfrm>
              <a:off x="4058468" y="823294"/>
              <a:ext cx="83645" cy="94002"/>
            </a:xfrm>
            <a:custGeom>
              <a:avLst/>
              <a:gdLst/>
              <a:ahLst/>
              <a:cxnLst/>
              <a:rect l="l" t="t" r="r" b="b"/>
              <a:pathLst>
                <a:path w="2447" h="2750" extrusionOk="0">
                  <a:moveTo>
                    <a:pt x="1719" y="1"/>
                  </a:moveTo>
                  <a:lnTo>
                    <a:pt x="1" y="568"/>
                  </a:lnTo>
                  <a:lnTo>
                    <a:pt x="728" y="2750"/>
                  </a:lnTo>
                  <a:lnTo>
                    <a:pt x="1428" y="2075"/>
                  </a:lnTo>
                  <a:lnTo>
                    <a:pt x="2447" y="2181"/>
                  </a:lnTo>
                  <a:lnTo>
                    <a:pt x="2447" y="2181"/>
                  </a:lnTo>
                  <a:lnTo>
                    <a:pt x="1719" y="1"/>
                  </a:ln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1" name="Google Shape;2661;p42"/>
            <p:cNvSpPr/>
            <p:nvPr/>
          </p:nvSpPr>
          <p:spPr>
            <a:xfrm>
              <a:off x="4057580" y="822406"/>
              <a:ext cx="85422" cy="96224"/>
            </a:xfrm>
            <a:custGeom>
              <a:avLst/>
              <a:gdLst/>
              <a:ahLst/>
              <a:cxnLst/>
              <a:rect l="l" t="t" r="r" b="b"/>
              <a:pathLst>
                <a:path w="2499" h="2815" extrusionOk="0">
                  <a:moveTo>
                    <a:pt x="1732" y="39"/>
                  </a:moveTo>
                  <a:lnTo>
                    <a:pt x="2446" y="2180"/>
                  </a:lnTo>
                  <a:lnTo>
                    <a:pt x="1442" y="2075"/>
                  </a:lnTo>
                  <a:lnTo>
                    <a:pt x="767" y="2749"/>
                  </a:lnTo>
                  <a:lnTo>
                    <a:pt x="53" y="608"/>
                  </a:lnTo>
                  <a:lnTo>
                    <a:pt x="1732" y="39"/>
                  </a:lnTo>
                  <a:close/>
                  <a:moveTo>
                    <a:pt x="1759" y="0"/>
                  </a:moveTo>
                  <a:lnTo>
                    <a:pt x="1" y="582"/>
                  </a:lnTo>
                  <a:lnTo>
                    <a:pt x="754" y="2815"/>
                  </a:lnTo>
                  <a:lnTo>
                    <a:pt x="1454" y="2115"/>
                  </a:lnTo>
                  <a:lnTo>
                    <a:pt x="2499" y="2221"/>
                  </a:lnTo>
                  <a:lnTo>
                    <a:pt x="1759" y="0"/>
                  </a:lnTo>
                  <a:close/>
                </a:path>
              </a:pathLst>
            </a:custGeom>
            <a:solidFill>
              <a:srgbClr val="B3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2" name="Google Shape;2662;p42"/>
            <p:cNvSpPr/>
            <p:nvPr/>
          </p:nvSpPr>
          <p:spPr>
            <a:xfrm>
              <a:off x="4061203" y="825995"/>
              <a:ext cx="75919" cy="85422"/>
            </a:xfrm>
            <a:custGeom>
              <a:avLst/>
              <a:gdLst/>
              <a:ahLst/>
              <a:cxnLst/>
              <a:rect l="l" t="t" r="r" b="b"/>
              <a:pathLst>
                <a:path w="2221" h="2499" extrusionOk="0">
                  <a:moveTo>
                    <a:pt x="1574" y="54"/>
                  </a:moveTo>
                  <a:lnTo>
                    <a:pt x="2168" y="1943"/>
                  </a:lnTo>
                  <a:lnTo>
                    <a:pt x="1295" y="1838"/>
                  </a:lnTo>
                  <a:lnTo>
                    <a:pt x="714" y="2433"/>
                  </a:lnTo>
                  <a:lnTo>
                    <a:pt x="40" y="569"/>
                  </a:lnTo>
                  <a:lnTo>
                    <a:pt x="1574" y="54"/>
                  </a:lnTo>
                  <a:close/>
                  <a:moveTo>
                    <a:pt x="1600" y="1"/>
                  </a:moveTo>
                  <a:lnTo>
                    <a:pt x="0" y="556"/>
                  </a:lnTo>
                  <a:lnTo>
                    <a:pt x="701" y="2498"/>
                  </a:lnTo>
                  <a:lnTo>
                    <a:pt x="1309" y="1864"/>
                  </a:lnTo>
                  <a:lnTo>
                    <a:pt x="2221" y="1970"/>
                  </a:lnTo>
                  <a:lnTo>
                    <a:pt x="1600" y="1"/>
                  </a:ln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3" name="Google Shape;2663;p42"/>
            <p:cNvSpPr/>
            <p:nvPr/>
          </p:nvSpPr>
          <p:spPr>
            <a:xfrm>
              <a:off x="3988463" y="844077"/>
              <a:ext cx="76364" cy="89490"/>
            </a:xfrm>
            <a:custGeom>
              <a:avLst/>
              <a:gdLst/>
              <a:ahLst/>
              <a:cxnLst/>
              <a:rect l="l" t="t" r="r" b="b"/>
              <a:pathLst>
                <a:path w="2234" h="2618" extrusionOk="0">
                  <a:moveTo>
                    <a:pt x="1772" y="1"/>
                  </a:moveTo>
                  <a:lnTo>
                    <a:pt x="1" y="371"/>
                  </a:lnTo>
                  <a:lnTo>
                    <a:pt x="463" y="2618"/>
                  </a:lnTo>
                  <a:lnTo>
                    <a:pt x="1230" y="2022"/>
                  </a:lnTo>
                  <a:lnTo>
                    <a:pt x="2234" y="2247"/>
                  </a:lnTo>
                  <a:lnTo>
                    <a:pt x="2234" y="2247"/>
                  </a:lnTo>
                  <a:lnTo>
                    <a:pt x="1772" y="1"/>
                  </a:ln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4" name="Google Shape;2664;p42"/>
            <p:cNvSpPr/>
            <p:nvPr/>
          </p:nvSpPr>
          <p:spPr>
            <a:xfrm>
              <a:off x="3992531" y="847701"/>
              <a:ext cx="67784" cy="79064"/>
            </a:xfrm>
            <a:custGeom>
              <a:avLst/>
              <a:gdLst/>
              <a:ahLst/>
              <a:cxnLst/>
              <a:rect l="l" t="t" r="r" b="b"/>
              <a:pathLst>
                <a:path w="1983" h="2313" extrusionOk="0">
                  <a:moveTo>
                    <a:pt x="1521" y="39"/>
                  </a:moveTo>
                  <a:lnTo>
                    <a:pt x="1944" y="1930"/>
                  </a:lnTo>
                  <a:lnTo>
                    <a:pt x="1084" y="1705"/>
                  </a:lnTo>
                  <a:lnTo>
                    <a:pt x="384" y="2247"/>
                  </a:lnTo>
                  <a:lnTo>
                    <a:pt x="40" y="383"/>
                  </a:lnTo>
                  <a:lnTo>
                    <a:pt x="1521" y="39"/>
                  </a:lnTo>
                  <a:close/>
                  <a:moveTo>
                    <a:pt x="1533" y="0"/>
                  </a:moveTo>
                  <a:lnTo>
                    <a:pt x="0" y="370"/>
                  </a:lnTo>
                  <a:lnTo>
                    <a:pt x="370" y="2313"/>
                  </a:lnTo>
                  <a:lnTo>
                    <a:pt x="1084" y="1745"/>
                  </a:lnTo>
                  <a:lnTo>
                    <a:pt x="1983" y="1983"/>
                  </a:lnTo>
                  <a:lnTo>
                    <a:pt x="1533"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5" name="Google Shape;2665;p42"/>
            <p:cNvSpPr/>
            <p:nvPr/>
          </p:nvSpPr>
          <p:spPr>
            <a:xfrm>
              <a:off x="3919791" y="858981"/>
              <a:ext cx="70040" cy="84944"/>
            </a:xfrm>
            <a:custGeom>
              <a:avLst/>
              <a:gdLst/>
              <a:ahLst/>
              <a:cxnLst/>
              <a:rect l="l" t="t" r="r" b="b"/>
              <a:pathLst>
                <a:path w="2049" h="2485" extrusionOk="0">
                  <a:moveTo>
                    <a:pt x="1798" y="0"/>
                  </a:moveTo>
                  <a:lnTo>
                    <a:pt x="1" y="199"/>
                  </a:lnTo>
                  <a:lnTo>
                    <a:pt x="252" y="2485"/>
                  </a:lnTo>
                  <a:lnTo>
                    <a:pt x="1071" y="1956"/>
                  </a:lnTo>
                  <a:lnTo>
                    <a:pt x="2049" y="2287"/>
                  </a:lnTo>
                  <a:lnTo>
                    <a:pt x="1798" y="0"/>
                  </a:ln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6" name="Google Shape;2666;p42"/>
            <p:cNvSpPr/>
            <p:nvPr/>
          </p:nvSpPr>
          <p:spPr>
            <a:xfrm>
              <a:off x="3924337" y="862570"/>
              <a:ext cx="60982" cy="73697"/>
            </a:xfrm>
            <a:custGeom>
              <a:avLst/>
              <a:gdLst/>
              <a:ahLst/>
              <a:cxnLst/>
              <a:rect l="l" t="t" r="r" b="b"/>
              <a:pathLst>
                <a:path w="1784" h="2156" extrusionOk="0">
                  <a:moveTo>
                    <a:pt x="1533" y="41"/>
                  </a:moveTo>
                  <a:lnTo>
                    <a:pt x="1745" y="1931"/>
                  </a:lnTo>
                  <a:lnTo>
                    <a:pt x="938" y="1693"/>
                  </a:lnTo>
                  <a:lnTo>
                    <a:pt x="224" y="2089"/>
                  </a:lnTo>
                  <a:lnTo>
                    <a:pt x="27" y="226"/>
                  </a:lnTo>
                  <a:lnTo>
                    <a:pt x="1533" y="41"/>
                  </a:lnTo>
                  <a:close/>
                  <a:moveTo>
                    <a:pt x="1572" y="1"/>
                  </a:moveTo>
                  <a:lnTo>
                    <a:pt x="0" y="186"/>
                  </a:lnTo>
                  <a:lnTo>
                    <a:pt x="198" y="2156"/>
                  </a:lnTo>
                  <a:lnTo>
                    <a:pt x="938" y="1719"/>
                  </a:lnTo>
                  <a:lnTo>
                    <a:pt x="1784" y="1983"/>
                  </a:lnTo>
                  <a:lnTo>
                    <a:pt x="1784" y="1983"/>
                  </a:lnTo>
                  <a:lnTo>
                    <a:pt x="1572" y="1"/>
                  </a:lnTo>
                  <a:close/>
                </a:path>
              </a:pathLst>
            </a:custGeom>
            <a:solidFill>
              <a:srgbClr val="B3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7" name="Google Shape;2667;p42"/>
            <p:cNvSpPr/>
            <p:nvPr/>
          </p:nvSpPr>
          <p:spPr>
            <a:xfrm>
              <a:off x="4186789" y="747410"/>
              <a:ext cx="97181" cy="100326"/>
            </a:xfrm>
            <a:custGeom>
              <a:avLst/>
              <a:gdLst/>
              <a:ahLst/>
              <a:cxnLst/>
              <a:rect l="l" t="t" r="r" b="b"/>
              <a:pathLst>
                <a:path w="2843" h="2935" extrusionOk="0">
                  <a:moveTo>
                    <a:pt x="1415" y="0"/>
                  </a:moveTo>
                  <a:lnTo>
                    <a:pt x="0" y="1137"/>
                  </a:lnTo>
                  <a:lnTo>
                    <a:pt x="1428" y="2934"/>
                  </a:lnTo>
                  <a:lnTo>
                    <a:pt x="1851" y="2048"/>
                  </a:lnTo>
                  <a:lnTo>
                    <a:pt x="2843" y="1810"/>
                  </a:lnTo>
                  <a:lnTo>
                    <a:pt x="1415" y="0"/>
                  </a:lnTo>
                  <a:close/>
                </a:path>
              </a:pathLst>
            </a:custGeom>
            <a:solidFill>
              <a:srgbClr val="D4960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8" name="Google Shape;2668;p42"/>
            <p:cNvSpPr/>
            <p:nvPr/>
          </p:nvSpPr>
          <p:spPr>
            <a:xfrm>
              <a:off x="4186789" y="747410"/>
              <a:ext cx="97181" cy="100326"/>
            </a:xfrm>
            <a:custGeom>
              <a:avLst/>
              <a:gdLst/>
              <a:ahLst/>
              <a:cxnLst/>
              <a:rect l="l" t="t" r="r" b="b"/>
              <a:pathLst>
                <a:path w="2843" h="2935" extrusionOk="0">
                  <a:moveTo>
                    <a:pt x="1415" y="0"/>
                  </a:moveTo>
                  <a:lnTo>
                    <a:pt x="0" y="1137"/>
                  </a:lnTo>
                  <a:lnTo>
                    <a:pt x="1428" y="2934"/>
                  </a:lnTo>
                  <a:lnTo>
                    <a:pt x="1851" y="2048"/>
                  </a:lnTo>
                  <a:lnTo>
                    <a:pt x="2843" y="1810"/>
                  </a:lnTo>
                  <a:lnTo>
                    <a:pt x="1415" y="0"/>
                  </a:ln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9" name="Google Shape;2669;p42"/>
            <p:cNvSpPr/>
            <p:nvPr/>
          </p:nvSpPr>
          <p:spPr>
            <a:xfrm>
              <a:off x="4192224" y="752810"/>
              <a:ext cx="85422" cy="88122"/>
            </a:xfrm>
            <a:custGeom>
              <a:avLst/>
              <a:gdLst/>
              <a:ahLst/>
              <a:cxnLst/>
              <a:rect l="l" t="t" r="r" b="b"/>
              <a:pathLst>
                <a:path w="2499" h="2578" extrusionOk="0">
                  <a:moveTo>
                    <a:pt x="1203" y="40"/>
                  </a:moveTo>
                  <a:lnTo>
                    <a:pt x="2432" y="1534"/>
                  </a:lnTo>
                  <a:lnTo>
                    <a:pt x="1573" y="1719"/>
                  </a:lnTo>
                  <a:lnTo>
                    <a:pt x="1190" y="2512"/>
                  </a:lnTo>
                  <a:lnTo>
                    <a:pt x="40" y="1018"/>
                  </a:lnTo>
                  <a:lnTo>
                    <a:pt x="1203" y="40"/>
                  </a:lnTo>
                  <a:close/>
                  <a:moveTo>
                    <a:pt x="1203" y="1"/>
                  </a:moveTo>
                  <a:lnTo>
                    <a:pt x="0" y="1018"/>
                  </a:lnTo>
                  <a:lnTo>
                    <a:pt x="1203" y="2578"/>
                  </a:lnTo>
                  <a:lnTo>
                    <a:pt x="1586" y="1758"/>
                  </a:lnTo>
                  <a:lnTo>
                    <a:pt x="2499" y="1560"/>
                  </a:lnTo>
                  <a:lnTo>
                    <a:pt x="1203"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0" name="Google Shape;2670;p42"/>
            <p:cNvSpPr/>
            <p:nvPr/>
          </p:nvSpPr>
          <p:spPr>
            <a:xfrm>
              <a:off x="4125807" y="790787"/>
              <a:ext cx="93558" cy="98924"/>
            </a:xfrm>
            <a:custGeom>
              <a:avLst/>
              <a:gdLst/>
              <a:ahLst/>
              <a:cxnLst/>
              <a:rect l="l" t="t" r="r" b="b"/>
              <a:pathLst>
                <a:path w="2737" h="2894" extrusionOk="0">
                  <a:moveTo>
                    <a:pt x="1560" y="0"/>
                  </a:moveTo>
                  <a:lnTo>
                    <a:pt x="1" y="925"/>
                  </a:lnTo>
                  <a:lnTo>
                    <a:pt x="1190" y="2894"/>
                  </a:lnTo>
                  <a:lnTo>
                    <a:pt x="1705" y="2088"/>
                  </a:lnTo>
                  <a:lnTo>
                    <a:pt x="2736" y="1969"/>
                  </a:lnTo>
                  <a:lnTo>
                    <a:pt x="1560" y="0"/>
                  </a:ln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71" name="Google Shape;2671;p42"/>
            <p:cNvSpPr/>
            <p:nvPr/>
          </p:nvSpPr>
          <p:spPr>
            <a:xfrm>
              <a:off x="4131242" y="795299"/>
              <a:ext cx="81354" cy="86311"/>
            </a:xfrm>
            <a:custGeom>
              <a:avLst/>
              <a:gdLst/>
              <a:ahLst/>
              <a:cxnLst/>
              <a:rect l="l" t="t" r="r" b="b"/>
              <a:pathLst>
                <a:path w="2380" h="2525" extrusionOk="0">
                  <a:moveTo>
                    <a:pt x="1348" y="53"/>
                  </a:moveTo>
                  <a:lnTo>
                    <a:pt x="2327" y="1678"/>
                  </a:lnTo>
                  <a:lnTo>
                    <a:pt x="1481" y="1798"/>
                  </a:lnTo>
                  <a:lnTo>
                    <a:pt x="1005" y="2471"/>
                  </a:lnTo>
                  <a:lnTo>
                    <a:pt x="53" y="846"/>
                  </a:lnTo>
                  <a:lnTo>
                    <a:pt x="1348" y="53"/>
                  </a:lnTo>
                  <a:close/>
                  <a:moveTo>
                    <a:pt x="1348" y="0"/>
                  </a:moveTo>
                  <a:lnTo>
                    <a:pt x="0" y="832"/>
                  </a:lnTo>
                  <a:lnTo>
                    <a:pt x="1005" y="2524"/>
                  </a:lnTo>
                  <a:lnTo>
                    <a:pt x="1493" y="1837"/>
                  </a:lnTo>
                  <a:lnTo>
                    <a:pt x="2379" y="1705"/>
                  </a:lnTo>
                  <a:lnTo>
                    <a:pt x="1348" y="0"/>
                  </a:lnTo>
                  <a:close/>
                </a:path>
              </a:pathLst>
            </a:custGeom>
            <a:solidFill>
              <a:srgbClr val="B32B1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 name="Picture 16">
            <a:extLst>
              <a:ext uri="{FF2B5EF4-FFF2-40B4-BE49-F238E27FC236}">
                <a16:creationId xmlns:a16="http://schemas.microsoft.com/office/drawing/2014/main" id="{8ECFC0C4-E022-4988-5D9D-70ABA8039B92}"/>
              </a:ext>
            </a:extLst>
          </p:cNvPr>
          <p:cNvPicPr>
            <a:picLocks noChangeAspect="1"/>
          </p:cNvPicPr>
          <p:nvPr/>
        </p:nvPicPr>
        <p:blipFill>
          <a:blip r:embed="rId4"/>
          <a:stretch>
            <a:fillRect/>
          </a:stretch>
        </p:blipFill>
        <p:spPr>
          <a:xfrm>
            <a:off x="3360852" y="188929"/>
            <a:ext cx="5924550" cy="5143500"/>
          </a:xfrm>
          <a:prstGeom prst="rect">
            <a:avLst/>
          </a:prstGeom>
        </p:spPr>
      </p:pic>
      <p:pic>
        <p:nvPicPr>
          <p:cNvPr id="19" name="Picture 18">
            <a:extLst>
              <a:ext uri="{FF2B5EF4-FFF2-40B4-BE49-F238E27FC236}">
                <a16:creationId xmlns:a16="http://schemas.microsoft.com/office/drawing/2014/main" id="{5A4591DA-8D2A-9524-241D-6D2B3E4D4995}"/>
              </a:ext>
            </a:extLst>
          </p:cNvPr>
          <p:cNvPicPr>
            <a:picLocks noChangeAspect="1"/>
          </p:cNvPicPr>
          <p:nvPr/>
        </p:nvPicPr>
        <p:blipFill>
          <a:blip r:embed="rId5"/>
          <a:stretch>
            <a:fillRect/>
          </a:stretch>
        </p:blipFill>
        <p:spPr>
          <a:xfrm flipH="1">
            <a:off x="-486660" y="-287125"/>
            <a:ext cx="5793949" cy="5793949"/>
          </a:xfrm>
          <a:prstGeom prst="rect">
            <a:avLst/>
          </a:prstGeom>
        </p:spPr>
      </p:pic>
      <p:sp>
        <p:nvSpPr>
          <p:cNvPr id="20" name="TextBox 19">
            <a:extLst>
              <a:ext uri="{FF2B5EF4-FFF2-40B4-BE49-F238E27FC236}">
                <a16:creationId xmlns:a16="http://schemas.microsoft.com/office/drawing/2014/main" id="{90F888FF-AF07-D0E6-4232-E9CAB1007219}"/>
              </a:ext>
            </a:extLst>
          </p:cNvPr>
          <p:cNvSpPr txBox="1"/>
          <p:nvPr/>
        </p:nvSpPr>
        <p:spPr>
          <a:xfrm>
            <a:off x="886118" y="1721732"/>
            <a:ext cx="3299383" cy="954107"/>
          </a:xfrm>
          <a:prstGeom prst="rect">
            <a:avLst/>
          </a:prstGeom>
          <a:noFill/>
        </p:spPr>
        <p:txBody>
          <a:bodyPr wrap="square" rtlCol="0">
            <a:spAutoFit/>
          </a:bodyPr>
          <a:lstStyle/>
          <a:p>
            <a:r>
              <a:rPr lang="en-US" sz="2800" dirty="0" err="1">
                <a:latin typeface="UTM Avo" panose="02040603050506020204" pitchFamily="18" charset="0"/>
              </a:rPr>
              <a:t>Bài</a:t>
            </a:r>
            <a:r>
              <a:rPr lang="en-US" sz="2800" dirty="0">
                <a:latin typeface="UTM Avo" panose="02040603050506020204" pitchFamily="18" charset="0"/>
              </a:rPr>
              <a:t> </a:t>
            </a:r>
            <a:r>
              <a:rPr lang="en-US" sz="2800" dirty="0" err="1">
                <a:latin typeface="UTM Avo" panose="02040603050506020204" pitchFamily="18" charset="0"/>
              </a:rPr>
              <a:t>này</a:t>
            </a:r>
            <a:r>
              <a:rPr lang="en-US" sz="2800" dirty="0">
                <a:latin typeface="UTM Avo" panose="02040603050506020204" pitchFamily="18" charset="0"/>
              </a:rPr>
              <a:t> </a:t>
            </a:r>
            <a:r>
              <a:rPr lang="en-US" sz="2800" dirty="0" err="1">
                <a:latin typeface="UTM Avo" panose="02040603050506020204" pitchFamily="18" charset="0"/>
              </a:rPr>
              <a:t>được</a:t>
            </a:r>
            <a:r>
              <a:rPr lang="en-US" sz="2800" dirty="0">
                <a:latin typeface="UTM Avo" panose="02040603050506020204" pitchFamily="18" charset="0"/>
              </a:rPr>
              <a:t> </a:t>
            </a:r>
            <a:r>
              <a:rPr lang="en-US" sz="2800" dirty="0" err="1">
                <a:latin typeface="UTM Avo" panose="02040603050506020204" pitchFamily="18" charset="0"/>
              </a:rPr>
              <a:t>làm</a:t>
            </a:r>
            <a:r>
              <a:rPr lang="en-US" sz="2800" dirty="0">
                <a:latin typeface="UTM Avo" panose="02040603050506020204" pitchFamily="18" charset="0"/>
              </a:rPr>
              <a:t> </a:t>
            </a:r>
            <a:r>
              <a:rPr lang="en-US" sz="2800" dirty="0" err="1">
                <a:latin typeface="UTM Avo" panose="02040603050506020204" pitchFamily="18" charset="0"/>
              </a:rPr>
              <a:t>mấy</a:t>
            </a:r>
            <a:r>
              <a:rPr lang="en-US" sz="2800" dirty="0">
                <a:latin typeface="UTM Avo" panose="02040603050506020204" pitchFamily="18" charset="0"/>
              </a:rPr>
              <a:t> </a:t>
            </a:r>
            <a:r>
              <a:rPr lang="en-US" sz="2800" dirty="0" err="1">
                <a:latin typeface="UTM Avo" panose="02040603050506020204" pitchFamily="18" charset="0"/>
              </a:rPr>
              <a:t>đoạn</a:t>
            </a:r>
            <a:r>
              <a:rPr lang="en-US" sz="2800" dirty="0">
                <a:latin typeface="UTM Avo" panose="02040603050506020204" pitchFamily="18" charset="0"/>
              </a:rPr>
              <a:t>?</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1000"/>
                                        <p:tgtEl>
                                          <p:spTgt spid="17"/>
                                        </p:tgtEl>
                                      </p:cBhvr>
                                    </p:animEffect>
                                    <p:anim calcmode="lin" valueType="num">
                                      <p:cBhvr>
                                        <p:cTn id="8" dur="1000" fill="hold"/>
                                        <p:tgtEl>
                                          <p:spTgt spid="17"/>
                                        </p:tgtEl>
                                        <p:attrNameLst>
                                          <p:attrName>ppt_x</p:attrName>
                                        </p:attrNameLst>
                                      </p:cBhvr>
                                      <p:tavLst>
                                        <p:tav tm="0">
                                          <p:val>
                                            <p:strVal val="#ppt_x"/>
                                          </p:val>
                                        </p:tav>
                                        <p:tav tm="100000">
                                          <p:val>
                                            <p:strVal val="#ppt_x"/>
                                          </p:val>
                                        </p:tav>
                                      </p:tavLst>
                                    </p:anim>
                                    <p:anim calcmode="lin" valueType="num">
                                      <p:cBhvr>
                                        <p:cTn id="9"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barn(inVertical)">
                                      <p:cBhvr>
                                        <p:cTn id="14" dur="500"/>
                                        <p:tgtEl>
                                          <p:spTgt spid="1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barn(inVertical)">
                                      <p:cBhvr>
                                        <p:cTn id="1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D945E83-D1A6-049F-8DF5-7D4DDCF0D49F}"/>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A166683-C7AD-DC24-5C9A-B8B148955847}"/>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
        <p:nvSpPr>
          <p:cNvPr id="22" name="TextBox 21">
            <a:extLst>
              <a:ext uri="{FF2B5EF4-FFF2-40B4-BE49-F238E27FC236}">
                <a16:creationId xmlns:a16="http://schemas.microsoft.com/office/drawing/2014/main" id="{64E0F8B2-A080-B248-202B-18CD13F34EFB}"/>
              </a:ext>
            </a:extLst>
          </p:cNvPr>
          <p:cNvSpPr txBox="1"/>
          <p:nvPr/>
        </p:nvSpPr>
        <p:spPr>
          <a:xfrm>
            <a:off x="631595" y="1478505"/>
            <a:ext cx="7880809" cy="2585323"/>
          </a:xfrm>
          <a:prstGeom prst="rect">
            <a:avLst/>
          </a:prstGeom>
          <a:noFill/>
        </p:spPr>
        <p:txBody>
          <a:bodyPr wrap="square">
            <a:spAutoFit/>
          </a:bodyPr>
          <a:lstStyle/>
          <a:p>
            <a:pPr algn="just"/>
            <a:r>
              <a:rPr lang="en-US" sz="1800" b="0" i="0" dirty="0">
                <a:solidFill>
                  <a:srgbClr val="000000"/>
                </a:solidFill>
                <a:effectLst/>
                <a:latin typeface="+mj-lt"/>
              </a:rPr>
              <a:t>     </a:t>
            </a:r>
            <a:r>
              <a:rPr lang="vi-VN" sz="1800" b="0" i="0" dirty="0">
                <a:solidFill>
                  <a:srgbClr val="000000"/>
                </a:solidFill>
                <a:effectLst/>
                <a:latin typeface="+mj-lt"/>
              </a:rPr>
              <a:t>Hội thổi cơm thi ở làng Đồng Vân bắt nguồn từ các cuộc trẩy quân đánh giặc của người Việt cổ bên bờ sông Đáy xưa.</a:t>
            </a:r>
            <a:endParaRPr lang="en-US" sz="1800" b="0" i="0" dirty="0">
              <a:solidFill>
                <a:srgbClr val="000000"/>
              </a:solidFill>
              <a:effectLst/>
              <a:latin typeface="+mj-lt"/>
            </a:endParaRPr>
          </a:p>
          <a:p>
            <a:pPr algn="just"/>
            <a:r>
              <a:rPr lang="en-US" sz="1800" dirty="0">
                <a:latin typeface="+mj-lt"/>
              </a:rPr>
              <a:t>     </a:t>
            </a:r>
            <a:r>
              <a:rPr lang="vi-VN" sz="1800" b="0" i="0" dirty="0">
                <a:solidFill>
                  <a:srgbClr val="000000"/>
                </a:solidFill>
                <a:effectLst/>
                <a:latin typeface="+mj-lt"/>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r>
              <a:rPr lang="en-US" sz="1800" dirty="0">
                <a:latin typeface="+mj-lt"/>
              </a:rPr>
              <a:t>.</a:t>
            </a:r>
            <a:endParaRPr lang="vi-VN" b="0" i="0" dirty="0">
              <a:solidFill>
                <a:srgbClr val="000000"/>
              </a:solidFill>
              <a:effectLst/>
              <a:latin typeface="+mj-lt"/>
            </a:endParaRPr>
          </a:p>
        </p:txBody>
      </p:sp>
      <p:sp>
        <p:nvSpPr>
          <p:cNvPr id="2814" name="Google Shape;2814;p43"/>
          <p:cNvSpPr/>
          <p:nvPr/>
        </p:nvSpPr>
        <p:spPr>
          <a:xfrm>
            <a:off x="656606" y="216637"/>
            <a:ext cx="2442300" cy="437700"/>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a:solidFill>
                  <a:schemeClr val="bg1"/>
                </a:solidFill>
                <a:latin typeface="UTM Avo" panose="02040603050506020204" pitchFamily="18" charset="0"/>
              </a:rPr>
              <a:t>Cùng</a:t>
            </a:r>
            <a:r>
              <a:rPr lang="en-US" sz="1800" dirty="0">
                <a:solidFill>
                  <a:schemeClr val="bg1"/>
                </a:solidFill>
                <a:latin typeface="UTM Avo" panose="02040603050506020204" pitchFamily="18" charset="0"/>
              </a:rPr>
              <a:t> chia </a:t>
            </a:r>
            <a:r>
              <a:rPr lang="en-US" sz="1800" dirty="0" err="1">
                <a:solidFill>
                  <a:schemeClr val="bg1"/>
                </a:solidFill>
                <a:latin typeface="UTM Avo" panose="02040603050506020204" pitchFamily="18" charset="0"/>
              </a:rPr>
              <a:t>đoạn</a:t>
            </a:r>
            <a:endParaRPr sz="1800" dirty="0">
              <a:solidFill>
                <a:schemeClr val="bg1"/>
              </a:solidFill>
              <a:latin typeface="UTM Avo" panose="02040603050506020204" pitchFamily="18" charset="0"/>
            </a:endParaRPr>
          </a:p>
        </p:txBody>
      </p:sp>
      <p:grpSp>
        <p:nvGrpSpPr>
          <p:cNvPr id="2899" name="Google Shape;2899;p43"/>
          <p:cNvGrpSpPr/>
          <p:nvPr/>
        </p:nvGrpSpPr>
        <p:grpSpPr>
          <a:xfrm>
            <a:off x="238186" y="142201"/>
            <a:ext cx="539393" cy="511124"/>
            <a:chOff x="6514740" y="2647625"/>
            <a:chExt cx="508717" cy="482056"/>
          </a:xfrm>
        </p:grpSpPr>
        <p:sp>
          <p:nvSpPr>
            <p:cNvPr id="2900" name="Google Shape;2900;p43"/>
            <p:cNvSpPr/>
            <p:nvPr/>
          </p:nvSpPr>
          <p:spPr>
            <a:xfrm>
              <a:off x="6543256" y="2675939"/>
              <a:ext cx="452388" cy="425326"/>
            </a:xfrm>
            <a:custGeom>
              <a:avLst/>
              <a:gdLst/>
              <a:ahLst/>
              <a:cxnLst/>
              <a:rect l="l" t="t" r="r" b="b"/>
              <a:pathLst>
                <a:path w="9027" h="8487" extrusionOk="0">
                  <a:moveTo>
                    <a:pt x="3978" y="1"/>
                  </a:moveTo>
                  <a:cubicBezTo>
                    <a:pt x="3899" y="67"/>
                    <a:pt x="3529" y="384"/>
                    <a:pt x="3437" y="833"/>
                  </a:cubicBezTo>
                  <a:cubicBezTo>
                    <a:pt x="3428" y="849"/>
                    <a:pt x="3421" y="855"/>
                    <a:pt x="3413" y="855"/>
                  </a:cubicBezTo>
                  <a:cubicBezTo>
                    <a:pt x="3407" y="855"/>
                    <a:pt x="3402" y="852"/>
                    <a:pt x="3396" y="847"/>
                  </a:cubicBezTo>
                  <a:cubicBezTo>
                    <a:pt x="3327" y="778"/>
                    <a:pt x="3147" y="597"/>
                    <a:pt x="2838" y="597"/>
                  </a:cubicBezTo>
                  <a:cubicBezTo>
                    <a:pt x="2794" y="597"/>
                    <a:pt x="2746" y="601"/>
                    <a:pt x="2696" y="609"/>
                  </a:cubicBezTo>
                  <a:cubicBezTo>
                    <a:pt x="2683" y="609"/>
                    <a:pt x="2670" y="622"/>
                    <a:pt x="2670" y="635"/>
                  </a:cubicBezTo>
                  <a:cubicBezTo>
                    <a:pt x="2683" y="794"/>
                    <a:pt x="2788" y="1931"/>
                    <a:pt x="3859" y="2116"/>
                  </a:cubicBezTo>
                  <a:lnTo>
                    <a:pt x="3859" y="2683"/>
                  </a:lnTo>
                  <a:cubicBezTo>
                    <a:pt x="3833" y="2671"/>
                    <a:pt x="3807" y="2671"/>
                    <a:pt x="3780" y="2671"/>
                  </a:cubicBezTo>
                  <a:cubicBezTo>
                    <a:pt x="3663" y="2647"/>
                    <a:pt x="3550" y="2635"/>
                    <a:pt x="3443" y="2635"/>
                  </a:cubicBezTo>
                  <a:cubicBezTo>
                    <a:pt x="2949" y="2635"/>
                    <a:pt x="2591" y="2899"/>
                    <a:pt x="2591" y="3529"/>
                  </a:cubicBezTo>
                  <a:lnTo>
                    <a:pt x="2591" y="3556"/>
                  </a:lnTo>
                  <a:cubicBezTo>
                    <a:pt x="2524" y="3570"/>
                    <a:pt x="2459" y="3596"/>
                    <a:pt x="2379" y="3596"/>
                  </a:cubicBezTo>
                  <a:cubicBezTo>
                    <a:pt x="1745" y="3688"/>
                    <a:pt x="1322" y="4045"/>
                    <a:pt x="1507" y="4706"/>
                  </a:cubicBezTo>
                  <a:lnTo>
                    <a:pt x="277" y="4706"/>
                  </a:lnTo>
                  <a:cubicBezTo>
                    <a:pt x="212" y="4706"/>
                    <a:pt x="159" y="4733"/>
                    <a:pt x="106" y="4759"/>
                  </a:cubicBezTo>
                  <a:cubicBezTo>
                    <a:pt x="66" y="4798"/>
                    <a:pt x="39" y="4825"/>
                    <a:pt x="27" y="4865"/>
                  </a:cubicBezTo>
                  <a:lnTo>
                    <a:pt x="27" y="4877"/>
                  </a:lnTo>
                  <a:lnTo>
                    <a:pt x="13" y="4877"/>
                  </a:lnTo>
                  <a:cubicBezTo>
                    <a:pt x="13" y="4904"/>
                    <a:pt x="0" y="4930"/>
                    <a:pt x="0" y="4957"/>
                  </a:cubicBezTo>
                  <a:lnTo>
                    <a:pt x="0" y="4983"/>
                  </a:lnTo>
                  <a:cubicBezTo>
                    <a:pt x="0" y="4997"/>
                    <a:pt x="0" y="5023"/>
                    <a:pt x="13" y="5050"/>
                  </a:cubicBezTo>
                  <a:cubicBezTo>
                    <a:pt x="39" y="5156"/>
                    <a:pt x="119" y="5235"/>
                    <a:pt x="224" y="5248"/>
                  </a:cubicBezTo>
                  <a:lnTo>
                    <a:pt x="542" y="5248"/>
                  </a:lnTo>
                  <a:lnTo>
                    <a:pt x="542" y="5591"/>
                  </a:lnTo>
                  <a:lnTo>
                    <a:pt x="542" y="5855"/>
                  </a:lnTo>
                  <a:lnTo>
                    <a:pt x="542" y="6543"/>
                  </a:lnTo>
                  <a:lnTo>
                    <a:pt x="542" y="6807"/>
                  </a:lnTo>
                  <a:lnTo>
                    <a:pt x="542" y="7362"/>
                  </a:lnTo>
                  <a:lnTo>
                    <a:pt x="542" y="7494"/>
                  </a:lnTo>
                  <a:lnTo>
                    <a:pt x="542" y="7535"/>
                  </a:lnTo>
                  <a:cubicBezTo>
                    <a:pt x="555" y="7535"/>
                    <a:pt x="555" y="7547"/>
                    <a:pt x="555" y="7547"/>
                  </a:cubicBezTo>
                  <a:lnTo>
                    <a:pt x="555" y="7587"/>
                  </a:lnTo>
                  <a:lnTo>
                    <a:pt x="555" y="7600"/>
                  </a:lnTo>
                  <a:cubicBezTo>
                    <a:pt x="568" y="7614"/>
                    <a:pt x="568" y="7627"/>
                    <a:pt x="568" y="7640"/>
                  </a:cubicBezTo>
                  <a:lnTo>
                    <a:pt x="568" y="7653"/>
                  </a:lnTo>
                  <a:cubicBezTo>
                    <a:pt x="582" y="7667"/>
                    <a:pt x="582" y="7679"/>
                    <a:pt x="582" y="7693"/>
                  </a:cubicBezTo>
                  <a:lnTo>
                    <a:pt x="582" y="7706"/>
                  </a:lnTo>
                  <a:cubicBezTo>
                    <a:pt x="594" y="7720"/>
                    <a:pt x="594" y="7732"/>
                    <a:pt x="608" y="7746"/>
                  </a:cubicBezTo>
                  <a:lnTo>
                    <a:pt x="608" y="7759"/>
                  </a:lnTo>
                  <a:cubicBezTo>
                    <a:pt x="767" y="8195"/>
                    <a:pt x="1176" y="8486"/>
                    <a:pt x="1666" y="8486"/>
                  </a:cubicBezTo>
                  <a:lnTo>
                    <a:pt x="7361" y="8486"/>
                  </a:lnTo>
                  <a:cubicBezTo>
                    <a:pt x="7599" y="8486"/>
                    <a:pt x="7825" y="8420"/>
                    <a:pt x="7996" y="8287"/>
                  </a:cubicBezTo>
                  <a:cubicBezTo>
                    <a:pt x="8010" y="8287"/>
                    <a:pt x="8022" y="8275"/>
                    <a:pt x="8022" y="8275"/>
                  </a:cubicBezTo>
                  <a:cubicBezTo>
                    <a:pt x="8036" y="8275"/>
                    <a:pt x="8036" y="8261"/>
                    <a:pt x="8036" y="8261"/>
                  </a:cubicBezTo>
                  <a:cubicBezTo>
                    <a:pt x="8049" y="8248"/>
                    <a:pt x="8062" y="8248"/>
                    <a:pt x="8075" y="8235"/>
                  </a:cubicBezTo>
                  <a:cubicBezTo>
                    <a:pt x="8075" y="8235"/>
                    <a:pt x="8089" y="8235"/>
                    <a:pt x="8089" y="8222"/>
                  </a:cubicBezTo>
                  <a:cubicBezTo>
                    <a:pt x="8102" y="8222"/>
                    <a:pt x="8102" y="8208"/>
                    <a:pt x="8115" y="8208"/>
                  </a:cubicBezTo>
                  <a:cubicBezTo>
                    <a:pt x="8115" y="8195"/>
                    <a:pt x="8115" y="8195"/>
                    <a:pt x="8128" y="8195"/>
                  </a:cubicBezTo>
                  <a:cubicBezTo>
                    <a:pt x="8128" y="8182"/>
                    <a:pt x="8142" y="8182"/>
                    <a:pt x="8154" y="8169"/>
                  </a:cubicBezTo>
                  <a:cubicBezTo>
                    <a:pt x="8154" y="8169"/>
                    <a:pt x="8154" y="8155"/>
                    <a:pt x="8168" y="8155"/>
                  </a:cubicBezTo>
                  <a:cubicBezTo>
                    <a:pt x="8168" y="8143"/>
                    <a:pt x="8181" y="8143"/>
                    <a:pt x="8195" y="8129"/>
                  </a:cubicBezTo>
                  <a:lnTo>
                    <a:pt x="8195" y="8116"/>
                  </a:lnTo>
                  <a:lnTo>
                    <a:pt x="8234" y="8076"/>
                  </a:lnTo>
                  <a:lnTo>
                    <a:pt x="8260" y="8049"/>
                  </a:lnTo>
                  <a:cubicBezTo>
                    <a:pt x="8274" y="8037"/>
                    <a:pt x="8274" y="8023"/>
                    <a:pt x="8287" y="8010"/>
                  </a:cubicBezTo>
                  <a:cubicBezTo>
                    <a:pt x="8287" y="7997"/>
                    <a:pt x="8287" y="7997"/>
                    <a:pt x="8300" y="7997"/>
                  </a:cubicBezTo>
                  <a:lnTo>
                    <a:pt x="8300" y="7984"/>
                  </a:lnTo>
                  <a:cubicBezTo>
                    <a:pt x="8313" y="7970"/>
                    <a:pt x="8313" y="7957"/>
                    <a:pt x="8327" y="7944"/>
                  </a:cubicBezTo>
                  <a:cubicBezTo>
                    <a:pt x="8392" y="7838"/>
                    <a:pt x="8432" y="7720"/>
                    <a:pt x="8459" y="7587"/>
                  </a:cubicBezTo>
                  <a:cubicBezTo>
                    <a:pt x="8472" y="7587"/>
                    <a:pt x="8472" y="7574"/>
                    <a:pt x="8472" y="7561"/>
                  </a:cubicBezTo>
                  <a:lnTo>
                    <a:pt x="8472" y="7535"/>
                  </a:lnTo>
                  <a:cubicBezTo>
                    <a:pt x="8485" y="7482"/>
                    <a:pt x="8485" y="7442"/>
                    <a:pt x="8485" y="7389"/>
                  </a:cubicBezTo>
                  <a:lnTo>
                    <a:pt x="8485" y="7362"/>
                  </a:lnTo>
                  <a:lnTo>
                    <a:pt x="8485" y="5248"/>
                  </a:lnTo>
                  <a:lnTo>
                    <a:pt x="8750" y="5248"/>
                  </a:lnTo>
                  <a:cubicBezTo>
                    <a:pt x="8776" y="5248"/>
                    <a:pt x="8803" y="5248"/>
                    <a:pt x="8829" y="5235"/>
                  </a:cubicBezTo>
                  <a:lnTo>
                    <a:pt x="8855" y="5235"/>
                  </a:lnTo>
                  <a:cubicBezTo>
                    <a:pt x="8947" y="5182"/>
                    <a:pt x="9027" y="5089"/>
                    <a:pt x="9027" y="4983"/>
                  </a:cubicBezTo>
                  <a:cubicBezTo>
                    <a:pt x="9027" y="4957"/>
                    <a:pt x="9014" y="4930"/>
                    <a:pt x="9014" y="4904"/>
                  </a:cubicBezTo>
                  <a:cubicBezTo>
                    <a:pt x="8974" y="4785"/>
                    <a:pt x="8868" y="4706"/>
                    <a:pt x="8750" y="4706"/>
                  </a:cubicBezTo>
                  <a:lnTo>
                    <a:pt x="7546" y="4706"/>
                  </a:lnTo>
                  <a:cubicBezTo>
                    <a:pt x="7560" y="4680"/>
                    <a:pt x="7560" y="4640"/>
                    <a:pt x="7560" y="4613"/>
                  </a:cubicBezTo>
                  <a:lnTo>
                    <a:pt x="7560" y="4507"/>
                  </a:lnTo>
                  <a:cubicBezTo>
                    <a:pt x="7546" y="4481"/>
                    <a:pt x="7546" y="4455"/>
                    <a:pt x="7546" y="4428"/>
                  </a:cubicBezTo>
                  <a:cubicBezTo>
                    <a:pt x="7534" y="4402"/>
                    <a:pt x="7534" y="4375"/>
                    <a:pt x="7520" y="4336"/>
                  </a:cubicBezTo>
                  <a:cubicBezTo>
                    <a:pt x="7507" y="4322"/>
                    <a:pt x="7507" y="4310"/>
                    <a:pt x="7507" y="4296"/>
                  </a:cubicBezTo>
                  <a:cubicBezTo>
                    <a:pt x="7414" y="4084"/>
                    <a:pt x="7243" y="3899"/>
                    <a:pt x="7032" y="3755"/>
                  </a:cubicBezTo>
                  <a:cubicBezTo>
                    <a:pt x="6912" y="3688"/>
                    <a:pt x="6806" y="3582"/>
                    <a:pt x="6727" y="3464"/>
                  </a:cubicBezTo>
                  <a:lnTo>
                    <a:pt x="6727" y="3450"/>
                  </a:lnTo>
                  <a:cubicBezTo>
                    <a:pt x="7150" y="3358"/>
                    <a:pt x="7467" y="3094"/>
                    <a:pt x="7534" y="3027"/>
                  </a:cubicBezTo>
                  <a:lnTo>
                    <a:pt x="7534" y="3001"/>
                  </a:lnTo>
                  <a:cubicBezTo>
                    <a:pt x="7330" y="2718"/>
                    <a:pt x="7068" y="2667"/>
                    <a:pt x="6930" y="2667"/>
                  </a:cubicBezTo>
                  <a:cubicBezTo>
                    <a:pt x="6907" y="2667"/>
                    <a:pt x="6888" y="2669"/>
                    <a:pt x="6873" y="2671"/>
                  </a:cubicBezTo>
                  <a:cubicBezTo>
                    <a:pt x="6846" y="2671"/>
                    <a:pt x="6846" y="2657"/>
                    <a:pt x="6846" y="2644"/>
                  </a:cubicBezTo>
                  <a:cubicBezTo>
                    <a:pt x="7097" y="2248"/>
                    <a:pt x="7058" y="1758"/>
                    <a:pt x="7058" y="1666"/>
                  </a:cubicBezTo>
                  <a:cubicBezTo>
                    <a:pt x="7058" y="1653"/>
                    <a:pt x="7044" y="1640"/>
                    <a:pt x="7032" y="1640"/>
                  </a:cubicBezTo>
                  <a:cubicBezTo>
                    <a:pt x="7009" y="1640"/>
                    <a:pt x="6963" y="1638"/>
                    <a:pt x="6901" y="1638"/>
                  </a:cubicBezTo>
                  <a:cubicBezTo>
                    <a:pt x="6707" y="1638"/>
                    <a:pt x="6354" y="1661"/>
                    <a:pt x="6053" y="1851"/>
                  </a:cubicBezTo>
                  <a:cubicBezTo>
                    <a:pt x="6040" y="1851"/>
                    <a:pt x="6027" y="1851"/>
                    <a:pt x="6027" y="1825"/>
                  </a:cubicBezTo>
                  <a:cubicBezTo>
                    <a:pt x="6040" y="1719"/>
                    <a:pt x="6027" y="1402"/>
                    <a:pt x="5696" y="1164"/>
                  </a:cubicBezTo>
                  <a:lnTo>
                    <a:pt x="5670" y="1164"/>
                  </a:lnTo>
                  <a:cubicBezTo>
                    <a:pt x="5564" y="1282"/>
                    <a:pt x="4824" y="2169"/>
                    <a:pt x="5458" y="3054"/>
                  </a:cubicBezTo>
                  <a:lnTo>
                    <a:pt x="5340" y="3173"/>
                  </a:lnTo>
                  <a:lnTo>
                    <a:pt x="5326" y="3159"/>
                  </a:lnTo>
                  <a:lnTo>
                    <a:pt x="5326" y="3133"/>
                  </a:lnTo>
                  <a:cubicBezTo>
                    <a:pt x="5313" y="3120"/>
                    <a:pt x="5313" y="3120"/>
                    <a:pt x="5313" y="3106"/>
                  </a:cubicBezTo>
                  <a:cubicBezTo>
                    <a:pt x="5313" y="3094"/>
                    <a:pt x="5300" y="3094"/>
                    <a:pt x="5300" y="3080"/>
                  </a:cubicBezTo>
                  <a:cubicBezTo>
                    <a:pt x="5300" y="3080"/>
                    <a:pt x="5287" y="3067"/>
                    <a:pt x="5287" y="3054"/>
                  </a:cubicBezTo>
                  <a:cubicBezTo>
                    <a:pt x="5287" y="3054"/>
                    <a:pt x="5273" y="3041"/>
                    <a:pt x="5273" y="3027"/>
                  </a:cubicBezTo>
                  <a:lnTo>
                    <a:pt x="5260" y="3014"/>
                  </a:lnTo>
                  <a:cubicBezTo>
                    <a:pt x="5260" y="3001"/>
                    <a:pt x="5247" y="3001"/>
                    <a:pt x="5247" y="2988"/>
                  </a:cubicBezTo>
                  <a:lnTo>
                    <a:pt x="5234" y="2974"/>
                  </a:lnTo>
                  <a:cubicBezTo>
                    <a:pt x="5234" y="2962"/>
                    <a:pt x="5220" y="2948"/>
                    <a:pt x="5220" y="2948"/>
                  </a:cubicBezTo>
                  <a:lnTo>
                    <a:pt x="5208" y="2935"/>
                  </a:lnTo>
                  <a:cubicBezTo>
                    <a:pt x="5194" y="2921"/>
                    <a:pt x="5194" y="2909"/>
                    <a:pt x="5181" y="2909"/>
                  </a:cubicBezTo>
                  <a:cubicBezTo>
                    <a:pt x="5181" y="2909"/>
                    <a:pt x="5181" y="2895"/>
                    <a:pt x="5167" y="2895"/>
                  </a:cubicBezTo>
                  <a:cubicBezTo>
                    <a:pt x="5167" y="2882"/>
                    <a:pt x="5155" y="2882"/>
                    <a:pt x="5155" y="2869"/>
                  </a:cubicBezTo>
                  <a:cubicBezTo>
                    <a:pt x="5141" y="2869"/>
                    <a:pt x="5141" y="2856"/>
                    <a:pt x="5141" y="2856"/>
                  </a:cubicBezTo>
                  <a:cubicBezTo>
                    <a:pt x="5128" y="2856"/>
                    <a:pt x="5115" y="2842"/>
                    <a:pt x="5115" y="2842"/>
                  </a:cubicBezTo>
                  <a:cubicBezTo>
                    <a:pt x="5115" y="2829"/>
                    <a:pt x="5102" y="2829"/>
                    <a:pt x="5102" y="2829"/>
                  </a:cubicBezTo>
                  <a:lnTo>
                    <a:pt x="5075" y="2803"/>
                  </a:lnTo>
                  <a:lnTo>
                    <a:pt x="5062" y="2803"/>
                  </a:lnTo>
                  <a:cubicBezTo>
                    <a:pt x="5049" y="2789"/>
                    <a:pt x="5049" y="2777"/>
                    <a:pt x="5035" y="2777"/>
                  </a:cubicBezTo>
                  <a:cubicBezTo>
                    <a:pt x="5035" y="2777"/>
                    <a:pt x="5023" y="2777"/>
                    <a:pt x="5023" y="2763"/>
                  </a:cubicBezTo>
                  <a:cubicBezTo>
                    <a:pt x="5009" y="2763"/>
                    <a:pt x="4996" y="2750"/>
                    <a:pt x="4996" y="2750"/>
                  </a:cubicBezTo>
                  <a:lnTo>
                    <a:pt x="4982" y="2750"/>
                  </a:lnTo>
                  <a:cubicBezTo>
                    <a:pt x="4970" y="2736"/>
                    <a:pt x="4956" y="2736"/>
                    <a:pt x="4943" y="2724"/>
                  </a:cubicBezTo>
                  <a:cubicBezTo>
                    <a:pt x="4930" y="2724"/>
                    <a:pt x="4917" y="2710"/>
                    <a:pt x="4903" y="2710"/>
                  </a:cubicBezTo>
                  <a:cubicBezTo>
                    <a:pt x="4903" y="2710"/>
                    <a:pt x="4890" y="2710"/>
                    <a:pt x="4890" y="2697"/>
                  </a:cubicBezTo>
                  <a:cubicBezTo>
                    <a:pt x="4877" y="2697"/>
                    <a:pt x="4864" y="2697"/>
                    <a:pt x="4850" y="2683"/>
                  </a:cubicBezTo>
                  <a:cubicBezTo>
                    <a:pt x="4838" y="2683"/>
                    <a:pt x="4824" y="2683"/>
                    <a:pt x="4797" y="2671"/>
                  </a:cubicBezTo>
                  <a:cubicBezTo>
                    <a:pt x="4785" y="2671"/>
                    <a:pt x="4771" y="2657"/>
                    <a:pt x="4758" y="2657"/>
                  </a:cubicBezTo>
                  <a:lnTo>
                    <a:pt x="4744" y="2657"/>
                  </a:lnTo>
                  <a:cubicBezTo>
                    <a:pt x="4732" y="2657"/>
                    <a:pt x="4718" y="2657"/>
                    <a:pt x="4705" y="2644"/>
                  </a:cubicBezTo>
                  <a:lnTo>
                    <a:pt x="4652" y="2644"/>
                  </a:lnTo>
                  <a:cubicBezTo>
                    <a:pt x="4626" y="2644"/>
                    <a:pt x="4612" y="2644"/>
                    <a:pt x="4600" y="2631"/>
                  </a:cubicBezTo>
                  <a:lnTo>
                    <a:pt x="4547" y="2631"/>
                  </a:lnTo>
                  <a:cubicBezTo>
                    <a:pt x="4454" y="2631"/>
                    <a:pt x="4362" y="2631"/>
                    <a:pt x="4269" y="2657"/>
                  </a:cubicBezTo>
                  <a:lnTo>
                    <a:pt x="4203" y="2657"/>
                  </a:lnTo>
                  <a:cubicBezTo>
                    <a:pt x="4177" y="2671"/>
                    <a:pt x="4150" y="2671"/>
                    <a:pt x="4124" y="2671"/>
                  </a:cubicBezTo>
                  <a:lnTo>
                    <a:pt x="4124" y="2116"/>
                  </a:lnTo>
                  <a:cubicBezTo>
                    <a:pt x="5194" y="1931"/>
                    <a:pt x="5300" y="794"/>
                    <a:pt x="5300" y="635"/>
                  </a:cubicBezTo>
                  <a:cubicBezTo>
                    <a:pt x="5313" y="622"/>
                    <a:pt x="5300" y="609"/>
                    <a:pt x="5287" y="609"/>
                  </a:cubicBezTo>
                  <a:cubicBezTo>
                    <a:pt x="5237" y="601"/>
                    <a:pt x="5189" y="597"/>
                    <a:pt x="5145" y="597"/>
                  </a:cubicBezTo>
                  <a:cubicBezTo>
                    <a:pt x="4833" y="597"/>
                    <a:pt x="4644" y="778"/>
                    <a:pt x="4586" y="847"/>
                  </a:cubicBezTo>
                  <a:cubicBezTo>
                    <a:pt x="4581" y="852"/>
                    <a:pt x="4573" y="855"/>
                    <a:pt x="4566" y="855"/>
                  </a:cubicBezTo>
                  <a:cubicBezTo>
                    <a:pt x="4556" y="855"/>
                    <a:pt x="4547" y="849"/>
                    <a:pt x="4547" y="833"/>
                  </a:cubicBezTo>
                  <a:cubicBezTo>
                    <a:pt x="4441" y="384"/>
                    <a:pt x="4071" y="67"/>
                    <a:pt x="4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3"/>
            <p:cNvSpPr/>
            <p:nvPr/>
          </p:nvSpPr>
          <p:spPr>
            <a:xfrm>
              <a:off x="6514740" y="2647625"/>
              <a:ext cx="508717" cy="482056"/>
            </a:xfrm>
            <a:custGeom>
              <a:avLst/>
              <a:gdLst/>
              <a:ahLst/>
              <a:cxnLst/>
              <a:rect l="l" t="t" r="r" b="b"/>
              <a:pathLst>
                <a:path w="10151" h="9619" extrusionOk="0">
                  <a:moveTo>
                    <a:pt x="4561" y="1491"/>
                  </a:moveTo>
                  <a:cubicBezTo>
                    <a:pt x="4561" y="1504"/>
                    <a:pt x="4561" y="1518"/>
                    <a:pt x="4573" y="1530"/>
                  </a:cubicBezTo>
                  <a:cubicBezTo>
                    <a:pt x="4614" y="1729"/>
                    <a:pt x="4772" y="1900"/>
                    <a:pt x="4970" y="1953"/>
                  </a:cubicBezTo>
                  <a:cubicBezTo>
                    <a:pt x="4864" y="2046"/>
                    <a:pt x="4746" y="2099"/>
                    <a:pt x="4600" y="2126"/>
                  </a:cubicBezTo>
                  <a:cubicBezTo>
                    <a:pt x="4587" y="2138"/>
                    <a:pt x="4573" y="2138"/>
                    <a:pt x="4561" y="2138"/>
                  </a:cubicBezTo>
                  <a:cubicBezTo>
                    <a:pt x="4547" y="2138"/>
                    <a:pt x="4534" y="2138"/>
                    <a:pt x="4520" y="2126"/>
                  </a:cubicBezTo>
                  <a:cubicBezTo>
                    <a:pt x="4376" y="2099"/>
                    <a:pt x="4243" y="2046"/>
                    <a:pt x="4150" y="1953"/>
                  </a:cubicBezTo>
                  <a:cubicBezTo>
                    <a:pt x="4349" y="1900"/>
                    <a:pt x="4508" y="1729"/>
                    <a:pt x="4547" y="1530"/>
                  </a:cubicBezTo>
                  <a:cubicBezTo>
                    <a:pt x="4547" y="1518"/>
                    <a:pt x="4561" y="1504"/>
                    <a:pt x="4561" y="1491"/>
                  </a:cubicBezTo>
                  <a:close/>
                  <a:moveTo>
                    <a:pt x="6952" y="2866"/>
                  </a:moveTo>
                  <a:cubicBezTo>
                    <a:pt x="6952" y="2878"/>
                    <a:pt x="6952" y="2892"/>
                    <a:pt x="6940" y="2905"/>
                  </a:cubicBezTo>
                  <a:cubicBezTo>
                    <a:pt x="6820" y="3090"/>
                    <a:pt x="6820" y="3315"/>
                    <a:pt x="6926" y="3513"/>
                  </a:cubicBezTo>
                  <a:cubicBezTo>
                    <a:pt x="6940" y="3527"/>
                    <a:pt x="6952" y="3539"/>
                    <a:pt x="6966" y="3566"/>
                  </a:cubicBezTo>
                  <a:cubicBezTo>
                    <a:pt x="6873" y="3619"/>
                    <a:pt x="6808" y="3712"/>
                    <a:pt x="6767" y="3817"/>
                  </a:cubicBezTo>
                  <a:cubicBezTo>
                    <a:pt x="6702" y="3989"/>
                    <a:pt x="6728" y="4187"/>
                    <a:pt x="6820" y="4332"/>
                  </a:cubicBezTo>
                  <a:lnTo>
                    <a:pt x="6834" y="4346"/>
                  </a:lnTo>
                  <a:cubicBezTo>
                    <a:pt x="6952" y="4517"/>
                    <a:pt x="7111" y="4676"/>
                    <a:pt x="7296" y="4795"/>
                  </a:cubicBezTo>
                  <a:cubicBezTo>
                    <a:pt x="7415" y="4875"/>
                    <a:pt x="7507" y="4980"/>
                    <a:pt x="7548" y="5072"/>
                  </a:cubicBezTo>
                  <a:lnTo>
                    <a:pt x="7548" y="5086"/>
                  </a:lnTo>
                  <a:cubicBezTo>
                    <a:pt x="7560" y="5099"/>
                    <a:pt x="7560" y="5099"/>
                    <a:pt x="7560" y="5113"/>
                  </a:cubicBezTo>
                  <a:lnTo>
                    <a:pt x="7560" y="5125"/>
                  </a:lnTo>
                  <a:lnTo>
                    <a:pt x="7560" y="5152"/>
                  </a:lnTo>
                  <a:lnTo>
                    <a:pt x="7560" y="5178"/>
                  </a:lnTo>
                  <a:cubicBezTo>
                    <a:pt x="7534" y="5337"/>
                    <a:pt x="7574" y="5509"/>
                    <a:pt x="7680" y="5627"/>
                  </a:cubicBezTo>
                  <a:cubicBezTo>
                    <a:pt x="7798" y="5760"/>
                    <a:pt x="7944" y="5839"/>
                    <a:pt x="8115" y="5839"/>
                  </a:cubicBezTo>
                  <a:lnTo>
                    <a:pt x="8499" y="5839"/>
                  </a:lnTo>
                  <a:lnTo>
                    <a:pt x="8499" y="7927"/>
                  </a:lnTo>
                  <a:cubicBezTo>
                    <a:pt x="8499" y="7927"/>
                    <a:pt x="8499" y="7941"/>
                    <a:pt x="8486" y="7941"/>
                  </a:cubicBezTo>
                  <a:lnTo>
                    <a:pt x="8486" y="8007"/>
                  </a:lnTo>
                  <a:lnTo>
                    <a:pt x="8486" y="8033"/>
                  </a:lnTo>
                  <a:lnTo>
                    <a:pt x="8486" y="8047"/>
                  </a:lnTo>
                  <a:cubicBezTo>
                    <a:pt x="8473" y="8112"/>
                    <a:pt x="8446" y="8165"/>
                    <a:pt x="8406" y="8218"/>
                  </a:cubicBezTo>
                  <a:lnTo>
                    <a:pt x="8406" y="8232"/>
                  </a:lnTo>
                  <a:lnTo>
                    <a:pt x="8394" y="8244"/>
                  </a:lnTo>
                  <a:cubicBezTo>
                    <a:pt x="8394" y="8258"/>
                    <a:pt x="8380" y="8258"/>
                    <a:pt x="8380" y="8271"/>
                  </a:cubicBezTo>
                  <a:lnTo>
                    <a:pt x="8367" y="8271"/>
                  </a:lnTo>
                  <a:lnTo>
                    <a:pt x="8367" y="8285"/>
                  </a:lnTo>
                  <a:cubicBezTo>
                    <a:pt x="8353" y="8297"/>
                    <a:pt x="8353" y="8297"/>
                    <a:pt x="8353" y="8311"/>
                  </a:cubicBezTo>
                  <a:lnTo>
                    <a:pt x="8341" y="8311"/>
                  </a:lnTo>
                  <a:cubicBezTo>
                    <a:pt x="8341" y="8311"/>
                    <a:pt x="8341" y="8324"/>
                    <a:pt x="8327" y="8324"/>
                  </a:cubicBezTo>
                  <a:cubicBezTo>
                    <a:pt x="8327" y="8337"/>
                    <a:pt x="8314" y="8337"/>
                    <a:pt x="8314" y="8337"/>
                  </a:cubicBezTo>
                  <a:lnTo>
                    <a:pt x="8300" y="8350"/>
                  </a:lnTo>
                  <a:lnTo>
                    <a:pt x="8288" y="8364"/>
                  </a:lnTo>
                  <a:lnTo>
                    <a:pt x="8274" y="8377"/>
                  </a:lnTo>
                  <a:lnTo>
                    <a:pt x="8261" y="8390"/>
                  </a:lnTo>
                  <a:lnTo>
                    <a:pt x="8248" y="8390"/>
                  </a:lnTo>
                  <a:cubicBezTo>
                    <a:pt x="8156" y="8456"/>
                    <a:pt x="8050" y="8496"/>
                    <a:pt x="7930" y="8496"/>
                  </a:cubicBezTo>
                  <a:lnTo>
                    <a:pt x="2235" y="8496"/>
                  </a:lnTo>
                  <a:cubicBezTo>
                    <a:pt x="1997" y="8496"/>
                    <a:pt x="1785" y="8350"/>
                    <a:pt x="1706" y="8126"/>
                  </a:cubicBezTo>
                  <a:lnTo>
                    <a:pt x="1706" y="8112"/>
                  </a:lnTo>
                  <a:cubicBezTo>
                    <a:pt x="1706" y="8112"/>
                    <a:pt x="1692" y="8112"/>
                    <a:pt x="1692" y="8100"/>
                  </a:cubicBezTo>
                  <a:lnTo>
                    <a:pt x="1692" y="8073"/>
                  </a:lnTo>
                  <a:cubicBezTo>
                    <a:pt x="1679" y="8059"/>
                    <a:pt x="1679" y="8059"/>
                    <a:pt x="1679" y="8047"/>
                  </a:cubicBezTo>
                  <a:lnTo>
                    <a:pt x="1679" y="8020"/>
                  </a:lnTo>
                  <a:lnTo>
                    <a:pt x="1679" y="8007"/>
                  </a:lnTo>
                  <a:lnTo>
                    <a:pt x="1679" y="7994"/>
                  </a:lnTo>
                  <a:cubicBezTo>
                    <a:pt x="1666" y="7967"/>
                    <a:pt x="1666" y="7954"/>
                    <a:pt x="1666" y="7927"/>
                  </a:cubicBezTo>
                  <a:lnTo>
                    <a:pt x="1666" y="5839"/>
                  </a:lnTo>
                  <a:lnTo>
                    <a:pt x="2076" y="5839"/>
                  </a:lnTo>
                  <a:cubicBezTo>
                    <a:pt x="2247" y="5839"/>
                    <a:pt x="2420" y="5760"/>
                    <a:pt x="2525" y="5615"/>
                  </a:cubicBezTo>
                  <a:cubicBezTo>
                    <a:pt x="2631" y="5469"/>
                    <a:pt x="2670" y="5298"/>
                    <a:pt x="2617" y="5125"/>
                  </a:cubicBezTo>
                  <a:cubicBezTo>
                    <a:pt x="2605" y="5060"/>
                    <a:pt x="2578" y="4940"/>
                    <a:pt x="2617" y="4887"/>
                  </a:cubicBezTo>
                  <a:cubicBezTo>
                    <a:pt x="2657" y="4834"/>
                    <a:pt x="2790" y="4755"/>
                    <a:pt x="3028" y="4729"/>
                  </a:cubicBezTo>
                  <a:cubicBezTo>
                    <a:pt x="3133" y="4716"/>
                    <a:pt x="3239" y="4690"/>
                    <a:pt x="3345" y="4649"/>
                  </a:cubicBezTo>
                  <a:cubicBezTo>
                    <a:pt x="3583" y="4570"/>
                    <a:pt x="3727" y="4346"/>
                    <a:pt x="3727" y="4108"/>
                  </a:cubicBezTo>
                  <a:lnTo>
                    <a:pt x="3727" y="4094"/>
                  </a:lnTo>
                  <a:cubicBezTo>
                    <a:pt x="3727" y="3949"/>
                    <a:pt x="3754" y="3844"/>
                    <a:pt x="3794" y="3817"/>
                  </a:cubicBezTo>
                  <a:cubicBezTo>
                    <a:pt x="3827" y="3785"/>
                    <a:pt x="3895" y="3762"/>
                    <a:pt x="3998" y="3762"/>
                  </a:cubicBezTo>
                  <a:cubicBezTo>
                    <a:pt x="4062" y="3762"/>
                    <a:pt x="4139" y="3771"/>
                    <a:pt x="4230" y="3791"/>
                  </a:cubicBezTo>
                  <a:cubicBezTo>
                    <a:pt x="4270" y="3791"/>
                    <a:pt x="4323" y="3804"/>
                    <a:pt x="4362" y="3804"/>
                  </a:cubicBezTo>
                  <a:cubicBezTo>
                    <a:pt x="4382" y="3808"/>
                    <a:pt x="4401" y="3809"/>
                    <a:pt x="4421" y="3809"/>
                  </a:cubicBezTo>
                  <a:cubicBezTo>
                    <a:pt x="4467" y="3809"/>
                    <a:pt x="4514" y="3800"/>
                    <a:pt x="4561" y="3791"/>
                  </a:cubicBezTo>
                  <a:cubicBezTo>
                    <a:pt x="4626" y="3804"/>
                    <a:pt x="4693" y="3804"/>
                    <a:pt x="4772" y="3804"/>
                  </a:cubicBezTo>
                  <a:cubicBezTo>
                    <a:pt x="4811" y="3791"/>
                    <a:pt x="4838" y="3791"/>
                    <a:pt x="4878" y="3777"/>
                  </a:cubicBezTo>
                  <a:lnTo>
                    <a:pt x="4931" y="3777"/>
                  </a:lnTo>
                  <a:cubicBezTo>
                    <a:pt x="4984" y="3764"/>
                    <a:pt x="5036" y="3764"/>
                    <a:pt x="5089" y="3764"/>
                  </a:cubicBezTo>
                  <a:lnTo>
                    <a:pt x="5169" y="3764"/>
                  </a:lnTo>
                  <a:cubicBezTo>
                    <a:pt x="5181" y="3777"/>
                    <a:pt x="5181" y="3777"/>
                    <a:pt x="5195" y="3777"/>
                  </a:cubicBezTo>
                  <a:lnTo>
                    <a:pt x="5221" y="3777"/>
                  </a:lnTo>
                  <a:lnTo>
                    <a:pt x="5234" y="3791"/>
                  </a:lnTo>
                  <a:lnTo>
                    <a:pt x="5261" y="3791"/>
                  </a:lnTo>
                  <a:cubicBezTo>
                    <a:pt x="5261" y="3804"/>
                    <a:pt x="5274" y="3804"/>
                    <a:pt x="5274" y="3804"/>
                  </a:cubicBezTo>
                  <a:lnTo>
                    <a:pt x="5287" y="3804"/>
                  </a:lnTo>
                  <a:cubicBezTo>
                    <a:pt x="5287" y="3817"/>
                    <a:pt x="5287" y="3817"/>
                    <a:pt x="5301" y="3817"/>
                  </a:cubicBezTo>
                  <a:lnTo>
                    <a:pt x="5313" y="3830"/>
                  </a:lnTo>
                  <a:lnTo>
                    <a:pt x="5327" y="3830"/>
                  </a:lnTo>
                  <a:lnTo>
                    <a:pt x="5327" y="3844"/>
                  </a:lnTo>
                  <a:lnTo>
                    <a:pt x="5340" y="3856"/>
                  </a:lnTo>
                  <a:lnTo>
                    <a:pt x="5340" y="3870"/>
                  </a:lnTo>
                  <a:lnTo>
                    <a:pt x="5354" y="3870"/>
                  </a:lnTo>
                  <a:lnTo>
                    <a:pt x="5354" y="3883"/>
                  </a:lnTo>
                  <a:lnTo>
                    <a:pt x="5366" y="3909"/>
                  </a:lnTo>
                  <a:cubicBezTo>
                    <a:pt x="5433" y="4108"/>
                    <a:pt x="5578" y="4240"/>
                    <a:pt x="5777" y="4293"/>
                  </a:cubicBezTo>
                  <a:cubicBezTo>
                    <a:pt x="5816" y="4301"/>
                    <a:pt x="5856" y="4306"/>
                    <a:pt x="5896" y="4306"/>
                  </a:cubicBezTo>
                  <a:cubicBezTo>
                    <a:pt x="6043" y="4306"/>
                    <a:pt x="6190" y="4249"/>
                    <a:pt x="6305" y="4135"/>
                  </a:cubicBezTo>
                  <a:lnTo>
                    <a:pt x="6424" y="4015"/>
                  </a:lnTo>
                  <a:cubicBezTo>
                    <a:pt x="6609" y="3830"/>
                    <a:pt x="6635" y="3527"/>
                    <a:pt x="6477" y="3301"/>
                  </a:cubicBezTo>
                  <a:cubicBezTo>
                    <a:pt x="6397" y="3169"/>
                    <a:pt x="6344" y="3051"/>
                    <a:pt x="6332" y="2905"/>
                  </a:cubicBezTo>
                  <a:lnTo>
                    <a:pt x="6332" y="2905"/>
                  </a:lnTo>
                  <a:cubicBezTo>
                    <a:pt x="6425" y="2955"/>
                    <a:pt x="6521" y="2978"/>
                    <a:pt x="6615" y="2978"/>
                  </a:cubicBezTo>
                  <a:cubicBezTo>
                    <a:pt x="6722" y="2978"/>
                    <a:pt x="6828" y="2948"/>
                    <a:pt x="6926" y="2892"/>
                  </a:cubicBezTo>
                  <a:cubicBezTo>
                    <a:pt x="6940" y="2878"/>
                    <a:pt x="6952" y="2878"/>
                    <a:pt x="6952" y="2866"/>
                  </a:cubicBezTo>
                  <a:close/>
                  <a:moveTo>
                    <a:pt x="4561" y="1"/>
                  </a:moveTo>
                  <a:cubicBezTo>
                    <a:pt x="4428" y="1"/>
                    <a:pt x="4296" y="44"/>
                    <a:pt x="4191" y="129"/>
                  </a:cubicBezTo>
                  <a:cubicBezTo>
                    <a:pt x="4111" y="196"/>
                    <a:pt x="3913" y="381"/>
                    <a:pt x="3727" y="645"/>
                  </a:cubicBezTo>
                  <a:cubicBezTo>
                    <a:pt x="3627" y="614"/>
                    <a:pt x="3517" y="602"/>
                    <a:pt x="3406" y="602"/>
                  </a:cubicBezTo>
                  <a:cubicBezTo>
                    <a:pt x="3328" y="602"/>
                    <a:pt x="3249" y="608"/>
                    <a:pt x="3172" y="619"/>
                  </a:cubicBezTo>
                  <a:cubicBezTo>
                    <a:pt x="2869" y="672"/>
                    <a:pt x="2657" y="922"/>
                    <a:pt x="2684" y="1227"/>
                  </a:cubicBezTo>
                  <a:cubicBezTo>
                    <a:pt x="2684" y="1372"/>
                    <a:pt x="2723" y="1768"/>
                    <a:pt x="2934" y="2178"/>
                  </a:cubicBezTo>
                  <a:cubicBezTo>
                    <a:pt x="3040" y="2403"/>
                    <a:pt x="3186" y="2601"/>
                    <a:pt x="3357" y="2773"/>
                  </a:cubicBezTo>
                  <a:cubicBezTo>
                    <a:pt x="3265" y="2813"/>
                    <a:pt x="3172" y="2866"/>
                    <a:pt x="3080" y="2945"/>
                  </a:cubicBezTo>
                  <a:cubicBezTo>
                    <a:pt x="2922" y="3077"/>
                    <a:pt x="2737" y="3289"/>
                    <a:pt x="2644" y="3645"/>
                  </a:cubicBezTo>
                  <a:cubicBezTo>
                    <a:pt x="2115" y="3764"/>
                    <a:pt x="1824" y="4041"/>
                    <a:pt x="1679" y="4253"/>
                  </a:cubicBezTo>
                  <a:cubicBezTo>
                    <a:pt x="1613" y="4372"/>
                    <a:pt x="1534" y="4517"/>
                    <a:pt x="1494" y="4702"/>
                  </a:cubicBezTo>
                  <a:lnTo>
                    <a:pt x="846" y="4702"/>
                  </a:lnTo>
                  <a:cubicBezTo>
                    <a:pt x="661" y="4702"/>
                    <a:pt x="476" y="4769"/>
                    <a:pt x="331" y="4887"/>
                  </a:cubicBezTo>
                  <a:cubicBezTo>
                    <a:pt x="226" y="4967"/>
                    <a:pt x="133" y="5072"/>
                    <a:pt x="80" y="5192"/>
                  </a:cubicBezTo>
                  <a:cubicBezTo>
                    <a:pt x="80" y="5205"/>
                    <a:pt x="80" y="5205"/>
                    <a:pt x="67" y="5218"/>
                  </a:cubicBezTo>
                  <a:cubicBezTo>
                    <a:pt x="67" y="5231"/>
                    <a:pt x="67" y="5245"/>
                    <a:pt x="53" y="5257"/>
                  </a:cubicBezTo>
                  <a:cubicBezTo>
                    <a:pt x="27" y="5324"/>
                    <a:pt x="14" y="5390"/>
                    <a:pt x="14" y="5456"/>
                  </a:cubicBezTo>
                  <a:lnTo>
                    <a:pt x="14" y="5469"/>
                  </a:lnTo>
                  <a:cubicBezTo>
                    <a:pt x="0" y="5495"/>
                    <a:pt x="0" y="5522"/>
                    <a:pt x="0" y="5548"/>
                  </a:cubicBezTo>
                  <a:cubicBezTo>
                    <a:pt x="0" y="5615"/>
                    <a:pt x="14" y="5694"/>
                    <a:pt x="41" y="5760"/>
                  </a:cubicBezTo>
                  <a:cubicBezTo>
                    <a:pt x="106" y="6024"/>
                    <a:pt x="291" y="6223"/>
                    <a:pt x="543" y="6329"/>
                  </a:cubicBezTo>
                  <a:lnTo>
                    <a:pt x="543" y="7927"/>
                  </a:lnTo>
                  <a:cubicBezTo>
                    <a:pt x="543" y="7994"/>
                    <a:pt x="543" y="8047"/>
                    <a:pt x="555" y="8112"/>
                  </a:cubicBezTo>
                  <a:lnTo>
                    <a:pt x="555" y="8126"/>
                  </a:lnTo>
                  <a:lnTo>
                    <a:pt x="555" y="8179"/>
                  </a:lnTo>
                  <a:cubicBezTo>
                    <a:pt x="555" y="8192"/>
                    <a:pt x="555" y="8192"/>
                    <a:pt x="569" y="8205"/>
                  </a:cubicBezTo>
                  <a:lnTo>
                    <a:pt x="569" y="8258"/>
                  </a:lnTo>
                  <a:cubicBezTo>
                    <a:pt x="569" y="8258"/>
                    <a:pt x="569" y="8271"/>
                    <a:pt x="582" y="8271"/>
                  </a:cubicBezTo>
                  <a:cubicBezTo>
                    <a:pt x="582" y="8297"/>
                    <a:pt x="582" y="8324"/>
                    <a:pt x="596" y="8350"/>
                  </a:cubicBezTo>
                  <a:lnTo>
                    <a:pt x="596" y="8364"/>
                  </a:lnTo>
                  <a:cubicBezTo>
                    <a:pt x="608" y="8390"/>
                    <a:pt x="608" y="8403"/>
                    <a:pt x="622" y="8429"/>
                  </a:cubicBezTo>
                  <a:lnTo>
                    <a:pt x="622" y="8443"/>
                  </a:lnTo>
                  <a:cubicBezTo>
                    <a:pt x="622" y="8456"/>
                    <a:pt x="635" y="8482"/>
                    <a:pt x="635" y="8496"/>
                  </a:cubicBezTo>
                  <a:cubicBezTo>
                    <a:pt x="635" y="8509"/>
                    <a:pt x="649" y="8509"/>
                    <a:pt x="649" y="8522"/>
                  </a:cubicBezTo>
                  <a:lnTo>
                    <a:pt x="649" y="8535"/>
                  </a:lnTo>
                  <a:lnTo>
                    <a:pt x="661" y="8549"/>
                  </a:lnTo>
                  <a:cubicBezTo>
                    <a:pt x="781" y="8852"/>
                    <a:pt x="992" y="9117"/>
                    <a:pt x="1256" y="9315"/>
                  </a:cubicBezTo>
                  <a:cubicBezTo>
                    <a:pt x="1547" y="9513"/>
                    <a:pt x="1877" y="9619"/>
                    <a:pt x="2235" y="9619"/>
                  </a:cubicBezTo>
                  <a:lnTo>
                    <a:pt x="7930" y="9619"/>
                  </a:lnTo>
                  <a:cubicBezTo>
                    <a:pt x="8274" y="9619"/>
                    <a:pt x="8591" y="9513"/>
                    <a:pt x="8882" y="9328"/>
                  </a:cubicBezTo>
                  <a:cubicBezTo>
                    <a:pt x="8896" y="9315"/>
                    <a:pt x="8908" y="9302"/>
                    <a:pt x="8922" y="9302"/>
                  </a:cubicBezTo>
                  <a:lnTo>
                    <a:pt x="8935" y="9289"/>
                  </a:lnTo>
                  <a:cubicBezTo>
                    <a:pt x="8935" y="9289"/>
                    <a:pt x="8949" y="9289"/>
                    <a:pt x="8949" y="9275"/>
                  </a:cubicBezTo>
                  <a:cubicBezTo>
                    <a:pt x="8961" y="9263"/>
                    <a:pt x="8988" y="9249"/>
                    <a:pt x="9001" y="9236"/>
                  </a:cubicBezTo>
                  <a:lnTo>
                    <a:pt x="9014" y="9222"/>
                  </a:lnTo>
                  <a:lnTo>
                    <a:pt x="9054" y="9183"/>
                  </a:lnTo>
                  <a:cubicBezTo>
                    <a:pt x="9067" y="9183"/>
                    <a:pt x="9067" y="9183"/>
                    <a:pt x="9081" y="9170"/>
                  </a:cubicBezTo>
                  <a:lnTo>
                    <a:pt x="9120" y="9130"/>
                  </a:lnTo>
                  <a:lnTo>
                    <a:pt x="9134" y="9117"/>
                  </a:lnTo>
                  <a:lnTo>
                    <a:pt x="9173" y="9078"/>
                  </a:lnTo>
                  <a:lnTo>
                    <a:pt x="9187" y="9064"/>
                  </a:lnTo>
                  <a:cubicBezTo>
                    <a:pt x="9199" y="9037"/>
                    <a:pt x="9213" y="9025"/>
                    <a:pt x="9239" y="9011"/>
                  </a:cubicBezTo>
                  <a:lnTo>
                    <a:pt x="9239" y="8998"/>
                  </a:lnTo>
                  <a:lnTo>
                    <a:pt x="9279" y="8958"/>
                  </a:lnTo>
                  <a:lnTo>
                    <a:pt x="9279" y="8945"/>
                  </a:lnTo>
                  <a:cubicBezTo>
                    <a:pt x="9292" y="8919"/>
                    <a:pt x="9305" y="8905"/>
                    <a:pt x="9319" y="8893"/>
                  </a:cubicBezTo>
                  <a:lnTo>
                    <a:pt x="9331" y="8879"/>
                  </a:lnTo>
                  <a:cubicBezTo>
                    <a:pt x="9331" y="8866"/>
                    <a:pt x="9345" y="8852"/>
                    <a:pt x="9345" y="8852"/>
                  </a:cubicBezTo>
                  <a:lnTo>
                    <a:pt x="9358" y="8840"/>
                  </a:lnTo>
                  <a:cubicBezTo>
                    <a:pt x="9358" y="8826"/>
                    <a:pt x="9372" y="8813"/>
                    <a:pt x="9372" y="8813"/>
                  </a:cubicBezTo>
                  <a:lnTo>
                    <a:pt x="9372" y="8800"/>
                  </a:lnTo>
                  <a:cubicBezTo>
                    <a:pt x="9477" y="8641"/>
                    <a:pt x="9543" y="8456"/>
                    <a:pt x="9583" y="8271"/>
                  </a:cubicBezTo>
                  <a:cubicBezTo>
                    <a:pt x="9583" y="8258"/>
                    <a:pt x="9596" y="8244"/>
                    <a:pt x="9596" y="8218"/>
                  </a:cubicBezTo>
                  <a:lnTo>
                    <a:pt x="9596" y="8192"/>
                  </a:lnTo>
                  <a:cubicBezTo>
                    <a:pt x="9609" y="8126"/>
                    <a:pt x="9622" y="8047"/>
                    <a:pt x="9622" y="7980"/>
                  </a:cubicBezTo>
                  <a:lnTo>
                    <a:pt x="9622" y="7967"/>
                  </a:lnTo>
                  <a:lnTo>
                    <a:pt x="9622" y="7927"/>
                  </a:lnTo>
                  <a:lnTo>
                    <a:pt x="9622" y="6329"/>
                  </a:lnTo>
                  <a:cubicBezTo>
                    <a:pt x="9622" y="6315"/>
                    <a:pt x="9636" y="6315"/>
                    <a:pt x="9649" y="6315"/>
                  </a:cubicBezTo>
                  <a:cubicBezTo>
                    <a:pt x="9953" y="6183"/>
                    <a:pt x="10151" y="5879"/>
                    <a:pt x="10151" y="5548"/>
                  </a:cubicBezTo>
                  <a:cubicBezTo>
                    <a:pt x="10151" y="5469"/>
                    <a:pt x="10138" y="5390"/>
                    <a:pt x="10124" y="5310"/>
                  </a:cubicBezTo>
                  <a:cubicBezTo>
                    <a:pt x="10019" y="4954"/>
                    <a:pt x="9689" y="4702"/>
                    <a:pt x="9319" y="4702"/>
                  </a:cubicBezTo>
                  <a:lnTo>
                    <a:pt x="8618" y="4702"/>
                  </a:lnTo>
                  <a:cubicBezTo>
                    <a:pt x="8605" y="4690"/>
                    <a:pt x="8605" y="4676"/>
                    <a:pt x="8591" y="4663"/>
                  </a:cubicBezTo>
                  <a:lnTo>
                    <a:pt x="8591" y="4649"/>
                  </a:lnTo>
                  <a:cubicBezTo>
                    <a:pt x="8526" y="4478"/>
                    <a:pt x="8420" y="4320"/>
                    <a:pt x="8288" y="4161"/>
                  </a:cubicBezTo>
                  <a:cubicBezTo>
                    <a:pt x="8380" y="4094"/>
                    <a:pt x="8433" y="4041"/>
                    <a:pt x="8473" y="4015"/>
                  </a:cubicBezTo>
                  <a:cubicBezTo>
                    <a:pt x="8697" y="3817"/>
                    <a:pt x="8737" y="3474"/>
                    <a:pt x="8565" y="3236"/>
                  </a:cubicBezTo>
                  <a:cubicBezTo>
                    <a:pt x="8446" y="3077"/>
                    <a:pt x="8300" y="2945"/>
                    <a:pt x="8142" y="2852"/>
                  </a:cubicBezTo>
                  <a:cubicBezTo>
                    <a:pt x="8208" y="2549"/>
                    <a:pt x="8195" y="2270"/>
                    <a:pt x="8182" y="2165"/>
                  </a:cubicBezTo>
                  <a:cubicBezTo>
                    <a:pt x="8156" y="1900"/>
                    <a:pt x="7930" y="1676"/>
                    <a:pt x="7666" y="1650"/>
                  </a:cubicBezTo>
                  <a:cubicBezTo>
                    <a:pt x="7623" y="1644"/>
                    <a:pt x="7551" y="1639"/>
                    <a:pt x="7461" y="1639"/>
                  </a:cubicBezTo>
                  <a:cubicBezTo>
                    <a:pt x="7329" y="1639"/>
                    <a:pt x="7159" y="1650"/>
                    <a:pt x="6979" y="1689"/>
                  </a:cubicBezTo>
                  <a:cubicBezTo>
                    <a:pt x="6873" y="1530"/>
                    <a:pt x="6755" y="1385"/>
                    <a:pt x="6596" y="1266"/>
                  </a:cubicBezTo>
                  <a:lnTo>
                    <a:pt x="6437" y="1187"/>
                  </a:lnTo>
                  <a:cubicBezTo>
                    <a:pt x="6437" y="910"/>
                    <a:pt x="6239" y="658"/>
                    <a:pt x="5948" y="619"/>
                  </a:cubicBezTo>
                  <a:cubicBezTo>
                    <a:pt x="5871" y="608"/>
                    <a:pt x="5792" y="602"/>
                    <a:pt x="5714" y="602"/>
                  </a:cubicBezTo>
                  <a:cubicBezTo>
                    <a:pt x="5603" y="602"/>
                    <a:pt x="5494" y="614"/>
                    <a:pt x="5393" y="645"/>
                  </a:cubicBezTo>
                  <a:cubicBezTo>
                    <a:pt x="5208" y="381"/>
                    <a:pt x="5010" y="196"/>
                    <a:pt x="4931" y="129"/>
                  </a:cubicBezTo>
                  <a:cubicBezTo>
                    <a:pt x="4825" y="44"/>
                    <a:pt x="4693" y="1"/>
                    <a:pt x="4561"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3"/>
            <p:cNvSpPr/>
            <p:nvPr/>
          </p:nvSpPr>
          <p:spPr>
            <a:xfrm>
              <a:off x="6608154" y="2840465"/>
              <a:ext cx="158313" cy="144381"/>
            </a:xfrm>
            <a:custGeom>
              <a:avLst/>
              <a:gdLst/>
              <a:ahLst/>
              <a:cxnLst/>
              <a:rect l="l" t="t" r="r" b="b"/>
              <a:pathLst>
                <a:path w="3159" h="2881" extrusionOk="0">
                  <a:moveTo>
                    <a:pt x="2109" y="0"/>
                  </a:moveTo>
                  <a:cubicBezTo>
                    <a:pt x="1907" y="0"/>
                    <a:pt x="1693" y="66"/>
                    <a:pt x="1493" y="181"/>
                  </a:cubicBezTo>
                  <a:cubicBezTo>
                    <a:pt x="1361" y="246"/>
                    <a:pt x="1229" y="299"/>
                    <a:pt x="1084" y="313"/>
                  </a:cubicBezTo>
                  <a:cubicBezTo>
                    <a:pt x="423" y="405"/>
                    <a:pt x="0" y="789"/>
                    <a:pt x="238" y="1515"/>
                  </a:cubicBezTo>
                  <a:cubicBezTo>
                    <a:pt x="469" y="2208"/>
                    <a:pt x="1205" y="2881"/>
                    <a:pt x="1872" y="2881"/>
                  </a:cubicBezTo>
                  <a:cubicBezTo>
                    <a:pt x="1968" y="2881"/>
                    <a:pt x="2063" y="2867"/>
                    <a:pt x="2154" y="2837"/>
                  </a:cubicBezTo>
                  <a:cubicBezTo>
                    <a:pt x="2882" y="2586"/>
                    <a:pt x="3159" y="1423"/>
                    <a:pt x="2894" y="616"/>
                  </a:cubicBezTo>
                  <a:cubicBezTo>
                    <a:pt x="2746" y="180"/>
                    <a:pt x="2444" y="0"/>
                    <a:pt x="2109"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3"/>
            <p:cNvSpPr/>
            <p:nvPr/>
          </p:nvSpPr>
          <p:spPr>
            <a:xfrm>
              <a:off x="6782302" y="2734273"/>
              <a:ext cx="138518" cy="116567"/>
            </a:xfrm>
            <a:custGeom>
              <a:avLst/>
              <a:gdLst/>
              <a:ahLst/>
              <a:cxnLst/>
              <a:rect l="l" t="t" r="r" b="b"/>
              <a:pathLst>
                <a:path w="2764" h="2326" extrusionOk="0">
                  <a:moveTo>
                    <a:pt x="900" y="0"/>
                  </a:moveTo>
                  <a:cubicBezTo>
                    <a:pt x="794" y="118"/>
                    <a:pt x="1" y="1070"/>
                    <a:pt x="767" y="1995"/>
                  </a:cubicBezTo>
                  <a:cubicBezTo>
                    <a:pt x="1063" y="2240"/>
                    <a:pt x="1361" y="2326"/>
                    <a:pt x="1633" y="2326"/>
                  </a:cubicBezTo>
                  <a:cubicBezTo>
                    <a:pt x="2215" y="2326"/>
                    <a:pt x="2682" y="1935"/>
                    <a:pt x="2764" y="1863"/>
                  </a:cubicBezTo>
                  <a:lnTo>
                    <a:pt x="2764" y="1837"/>
                  </a:lnTo>
                  <a:cubicBezTo>
                    <a:pt x="2560" y="1554"/>
                    <a:pt x="2298" y="1503"/>
                    <a:pt x="2160" y="1503"/>
                  </a:cubicBezTo>
                  <a:cubicBezTo>
                    <a:pt x="2137" y="1503"/>
                    <a:pt x="2118" y="1505"/>
                    <a:pt x="2103" y="1507"/>
                  </a:cubicBezTo>
                  <a:cubicBezTo>
                    <a:pt x="2076" y="1507"/>
                    <a:pt x="2076" y="1493"/>
                    <a:pt x="2076" y="1480"/>
                  </a:cubicBezTo>
                  <a:cubicBezTo>
                    <a:pt x="2327" y="1084"/>
                    <a:pt x="2288" y="594"/>
                    <a:pt x="2288" y="502"/>
                  </a:cubicBezTo>
                  <a:cubicBezTo>
                    <a:pt x="2288" y="489"/>
                    <a:pt x="2274" y="476"/>
                    <a:pt x="2262" y="476"/>
                  </a:cubicBezTo>
                  <a:cubicBezTo>
                    <a:pt x="2239" y="476"/>
                    <a:pt x="2193" y="474"/>
                    <a:pt x="2131" y="474"/>
                  </a:cubicBezTo>
                  <a:cubicBezTo>
                    <a:pt x="1937" y="474"/>
                    <a:pt x="1584" y="497"/>
                    <a:pt x="1283" y="687"/>
                  </a:cubicBezTo>
                  <a:cubicBezTo>
                    <a:pt x="1270" y="687"/>
                    <a:pt x="1257" y="687"/>
                    <a:pt x="1257" y="661"/>
                  </a:cubicBezTo>
                  <a:cubicBezTo>
                    <a:pt x="1270" y="555"/>
                    <a:pt x="1257" y="238"/>
                    <a:pt x="926" y="0"/>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3"/>
            <p:cNvSpPr/>
            <p:nvPr/>
          </p:nvSpPr>
          <p:spPr>
            <a:xfrm>
              <a:off x="6791573" y="2773963"/>
              <a:ext cx="90157" cy="88804"/>
            </a:xfrm>
            <a:custGeom>
              <a:avLst/>
              <a:gdLst/>
              <a:ahLst/>
              <a:cxnLst/>
              <a:rect l="l" t="t" r="r" b="b"/>
              <a:pathLst>
                <a:path w="1799" h="1772" extrusionOk="0">
                  <a:moveTo>
                    <a:pt x="1653" y="1"/>
                  </a:moveTo>
                  <a:cubicBezTo>
                    <a:pt x="1620" y="1"/>
                    <a:pt x="1587" y="14"/>
                    <a:pt x="1561" y="40"/>
                  </a:cubicBezTo>
                  <a:lnTo>
                    <a:pt x="1296" y="305"/>
                  </a:lnTo>
                  <a:lnTo>
                    <a:pt x="1284" y="278"/>
                  </a:lnTo>
                  <a:cubicBezTo>
                    <a:pt x="1271" y="209"/>
                    <a:pt x="1209" y="170"/>
                    <a:pt x="1150" y="170"/>
                  </a:cubicBezTo>
                  <a:cubicBezTo>
                    <a:pt x="1141" y="170"/>
                    <a:pt x="1133" y="171"/>
                    <a:pt x="1125" y="172"/>
                  </a:cubicBezTo>
                  <a:cubicBezTo>
                    <a:pt x="1058" y="186"/>
                    <a:pt x="1005" y="265"/>
                    <a:pt x="1032" y="331"/>
                  </a:cubicBezTo>
                  <a:lnTo>
                    <a:pt x="1072" y="530"/>
                  </a:lnTo>
                  <a:lnTo>
                    <a:pt x="926" y="675"/>
                  </a:lnTo>
                  <a:lnTo>
                    <a:pt x="887" y="530"/>
                  </a:lnTo>
                  <a:cubicBezTo>
                    <a:pt x="866" y="477"/>
                    <a:pt x="813" y="442"/>
                    <a:pt x="759" y="442"/>
                  </a:cubicBezTo>
                  <a:cubicBezTo>
                    <a:pt x="744" y="442"/>
                    <a:pt x="729" y="445"/>
                    <a:pt x="715" y="450"/>
                  </a:cubicBezTo>
                  <a:cubicBezTo>
                    <a:pt x="649" y="477"/>
                    <a:pt x="609" y="542"/>
                    <a:pt x="635" y="622"/>
                  </a:cubicBezTo>
                  <a:lnTo>
                    <a:pt x="715" y="873"/>
                  </a:lnTo>
                  <a:lnTo>
                    <a:pt x="54" y="1547"/>
                  </a:lnTo>
                  <a:cubicBezTo>
                    <a:pt x="1" y="1600"/>
                    <a:pt x="1" y="1679"/>
                    <a:pt x="54" y="1732"/>
                  </a:cubicBezTo>
                  <a:cubicBezTo>
                    <a:pt x="74" y="1758"/>
                    <a:pt x="107" y="1772"/>
                    <a:pt x="142" y="1772"/>
                  </a:cubicBezTo>
                  <a:cubicBezTo>
                    <a:pt x="176" y="1772"/>
                    <a:pt x="212" y="1758"/>
                    <a:pt x="239" y="1732"/>
                  </a:cubicBezTo>
                  <a:lnTo>
                    <a:pt x="913" y="1058"/>
                  </a:lnTo>
                  <a:lnTo>
                    <a:pt x="1164" y="1150"/>
                  </a:lnTo>
                  <a:cubicBezTo>
                    <a:pt x="1181" y="1156"/>
                    <a:pt x="1198" y="1159"/>
                    <a:pt x="1213" y="1159"/>
                  </a:cubicBezTo>
                  <a:cubicBezTo>
                    <a:pt x="1270" y="1159"/>
                    <a:pt x="1316" y="1123"/>
                    <a:pt x="1336" y="1071"/>
                  </a:cubicBezTo>
                  <a:cubicBezTo>
                    <a:pt x="1363" y="992"/>
                    <a:pt x="1323" y="926"/>
                    <a:pt x="1257" y="900"/>
                  </a:cubicBezTo>
                  <a:lnTo>
                    <a:pt x="1111" y="860"/>
                  </a:lnTo>
                  <a:lnTo>
                    <a:pt x="1257" y="715"/>
                  </a:lnTo>
                  <a:lnTo>
                    <a:pt x="1455" y="754"/>
                  </a:lnTo>
                  <a:cubicBezTo>
                    <a:pt x="1469" y="768"/>
                    <a:pt x="1469" y="768"/>
                    <a:pt x="1481" y="768"/>
                  </a:cubicBezTo>
                  <a:cubicBezTo>
                    <a:pt x="1548" y="768"/>
                    <a:pt x="1601" y="727"/>
                    <a:pt x="1613" y="662"/>
                  </a:cubicBezTo>
                  <a:cubicBezTo>
                    <a:pt x="1627" y="595"/>
                    <a:pt x="1587" y="516"/>
                    <a:pt x="1508" y="503"/>
                  </a:cubicBezTo>
                  <a:lnTo>
                    <a:pt x="1481" y="490"/>
                  </a:lnTo>
                  <a:lnTo>
                    <a:pt x="1746" y="225"/>
                  </a:lnTo>
                  <a:cubicBezTo>
                    <a:pt x="1798" y="172"/>
                    <a:pt x="1798" y="93"/>
                    <a:pt x="1746" y="40"/>
                  </a:cubicBezTo>
                  <a:cubicBezTo>
                    <a:pt x="1719" y="14"/>
                    <a:pt x="1686" y="1"/>
                    <a:pt x="1653"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3"/>
            <p:cNvSpPr/>
            <p:nvPr/>
          </p:nvSpPr>
          <p:spPr>
            <a:xfrm>
              <a:off x="6677011" y="2675939"/>
              <a:ext cx="132554" cy="107396"/>
            </a:xfrm>
            <a:custGeom>
              <a:avLst/>
              <a:gdLst/>
              <a:ahLst/>
              <a:cxnLst/>
              <a:rect l="l" t="t" r="r" b="b"/>
              <a:pathLst>
                <a:path w="2645" h="2143" extrusionOk="0">
                  <a:moveTo>
                    <a:pt x="1309" y="1"/>
                  </a:moveTo>
                  <a:cubicBezTo>
                    <a:pt x="1230" y="67"/>
                    <a:pt x="860" y="384"/>
                    <a:pt x="768" y="833"/>
                  </a:cubicBezTo>
                  <a:cubicBezTo>
                    <a:pt x="759" y="849"/>
                    <a:pt x="752" y="855"/>
                    <a:pt x="744" y="855"/>
                  </a:cubicBezTo>
                  <a:cubicBezTo>
                    <a:pt x="738" y="855"/>
                    <a:pt x="733" y="852"/>
                    <a:pt x="727" y="847"/>
                  </a:cubicBezTo>
                  <a:cubicBezTo>
                    <a:pt x="658" y="778"/>
                    <a:pt x="478" y="597"/>
                    <a:pt x="169" y="597"/>
                  </a:cubicBezTo>
                  <a:cubicBezTo>
                    <a:pt x="125" y="597"/>
                    <a:pt x="77" y="601"/>
                    <a:pt x="27" y="609"/>
                  </a:cubicBezTo>
                  <a:cubicBezTo>
                    <a:pt x="14" y="609"/>
                    <a:pt x="1" y="622"/>
                    <a:pt x="1" y="635"/>
                  </a:cubicBezTo>
                  <a:cubicBezTo>
                    <a:pt x="14" y="794"/>
                    <a:pt x="119" y="2023"/>
                    <a:pt x="1323" y="2142"/>
                  </a:cubicBezTo>
                  <a:cubicBezTo>
                    <a:pt x="2525" y="2023"/>
                    <a:pt x="2631" y="794"/>
                    <a:pt x="2631" y="635"/>
                  </a:cubicBezTo>
                  <a:cubicBezTo>
                    <a:pt x="2644" y="622"/>
                    <a:pt x="2631" y="609"/>
                    <a:pt x="2618" y="609"/>
                  </a:cubicBezTo>
                  <a:cubicBezTo>
                    <a:pt x="2568" y="601"/>
                    <a:pt x="2520" y="597"/>
                    <a:pt x="2476" y="597"/>
                  </a:cubicBezTo>
                  <a:cubicBezTo>
                    <a:pt x="2164" y="597"/>
                    <a:pt x="1975" y="778"/>
                    <a:pt x="1917" y="847"/>
                  </a:cubicBezTo>
                  <a:cubicBezTo>
                    <a:pt x="1912" y="852"/>
                    <a:pt x="1904" y="855"/>
                    <a:pt x="1897" y="855"/>
                  </a:cubicBezTo>
                  <a:cubicBezTo>
                    <a:pt x="1887" y="855"/>
                    <a:pt x="1878" y="849"/>
                    <a:pt x="1878" y="833"/>
                  </a:cubicBezTo>
                  <a:cubicBezTo>
                    <a:pt x="1772" y="384"/>
                    <a:pt x="1402" y="67"/>
                    <a:pt x="1335"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3"/>
            <p:cNvSpPr/>
            <p:nvPr/>
          </p:nvSpPr>
          <p:spPr>
            <a:xfrm>
              <a:off x="6719408" y="2699794"/>
              <a:ext cx="47760" cy="120627"/>
            </a:xfrm>
            <a:custGeom>
              <a:avLst/>
              <a:gdLst/>
              <a:ahLst/>
              <a:cxnLst/>
              <a:rect l="l" t="t" r="r" b="b"/>
              <a:pathLst>
                <a:path w="953" h="2407" extrusionOk="0">
                  <a:moveTo>
                    <a:pt x="477" y="1"/>
                  </a:moveTo>
                  <a:cubicBezTo>
                    <a:pt x="397" y="1"/>
                    <a:pt x="344" y="66"/>
                    <a:pt x="344" y="133"/>
                  </a:cubicBezTo>
                  <a:lnTo>
                    <a:pt x="344" y="516"/>
                  </a:lnTo>
                  <a:lnTo>
                    <a:pt x="318" y="503"/>
                  </a:lnTo>
                  <a:cubicBezTo>
                    <a:pt x="296" y="490"/>
                    <a:pt x="272" y="484"/>
                    <a:pt x="249" y="484"/>
                  </a:cubicBezTo>
                  <a:cubicBezTo>
                    <a:pt x="203" y="484"/>
                    <a:pt x="159" y="507"/>
                    <a:pt x="133" y="542"/>
                  </a:cubicBezTo>
                  <a:cubicBezTo>
                    <a:pt x="93" y="609"/>
                    <a:pt x="107" y="688"/>
                    <a:pt x="172" y="727"/>
                  </a:cubicBezTo>
                  <a:lnTo>
                    <a:pt x="344" y="833"/>
                  </a:lnTo>
                  <a:lnTo>
                    <a:pt x="344" y="1032"/>
                  </a:lnTo>
                  <a:lnTo>
                    <a:pt x="212" y="965"/>
                  </a:lnTo>
                  <a:cubicBezTo>
                    <a:pt x="195" y="958"/>
                    <a:pt x="177" y="955"/>
                    <a:pt x="159" y="955"/>
                  </a:cubicBezTo>
                  <a:cubicBezTo>
                    <a:pt x="108" y="955"/>
                    <a:pt x="60" y="982"/>
                    <a:pt x="40" y="1032"/>
                  </a:cubicBezTo>
                  <a:cubicBezTo>
                    <a:pt x="1" y="1097"/>
                    <a:pt x="27" y="1177"/>
                    <a:pt x="93" y="1203"/>
                  </a:cubicBezTo>
                  <a:lnTo>
                    <a:pt x="344" y="1322"/>
                  </a:lnTo>
                  <a:lnTo>
                    <a:pt x="344" y="2274"/>
                  </a:lnTo>
                  <a:cubicBezTo>
                    <a:pt x="344" y="2353"/>
                    <a:pt x="397" y="2406"/>
                    <a:pt x="477" y="2406"/>
                  </a:cubicBezTo>
                  <a:cubicBezTo>
                    <a:pt x="542" y="2406"/>
                    <a:pt x="609" y="2353"/>
                    <a:pt x="609" y="2274"/>
                  </a:cubicBezTo>
                  <a:lnTo>
                    <a:pt x="609" y="1322"/>
                  </a:lnTo>
                  <a:lnTo>
                    <a:pt x="859" y="1203"/>
                  </a:lnTo>
                  <a:cubicBezTo>
                    <a:pt x="926" y="1177"/>
                    <a:pt x="952" y="1097"/>
                    <a:pt x="912" y="1032"/>
                  </a:cubicBezTo>
                  <a:cubicBezTo>
                    <a:pt x="893" y="982"/>
                    <a:pt x="844" y="955"/>
                    <a:pt x="793" y="955"/>
                  </a:cubicBezTo>
                  <a:cubicBezTo>
                    <a:pt x="776" y="955"/>
                    <a:pt x="758" y="958"/>
                    <a:pt x="741" y="965"/>
                  </a:cubicBezTo>
                  <a:lnTo>
                    <a:pt x="609" y="1032"/>
                  </a:lnTo>
                  <a:lnTo>
                    <a:pt x="609" y="833"/>
                  </a:lnTo>
                  <a:lnTo>
                    <a:pt x="780" y="727"/>
                  </a:lnTo>
                  <a:cubicBezTo>
                    <a:pt x="833" y="688"/>
                    <a:pt x="859" y="609"/>
                    <a:pt x="820" y="542"/>
                  </a:cubicBezTo>
                  <a:cubicBezTo>
                    <a:pt x="794" y="507"/>
                    <a:pt x="750" y="484"/>
                    <a:pt x="704" y="484"/>
                  </a:cubicBezTo>
                  <a:cubicBezTo>
                    <a:pt x="681" y="484"/>
                    <a:pt x="657" y="490"/>
                    <a:pt x="635" y="503"/>
                  </a:cubicBezTo>
                  <a:lnTo>
                    <a:pt x="609" y="516"/>
                  </a:lnTo>
                  <a:lnTo>
                    <a:pt x="609" y="133"/>
                  </a:lnTo>
                  <a:cubicBezTo>
                    <a:pt x="609" y="66"/>
                    <a:pt x="542" y="1"/>
                    <a:pt x="477"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3"/>
            <p:cNvSpPr/>
            <p:nvPr/>
          </p:nvSpPr>
          <p:spPr>
            <a:xfrm>
              <a:off x="6673052" y="2807640"/>
              <a:ext cx="140472" cy="138618"/>
            </a:xfrm>
            <a:custGeom>
              <a:avLst/>
              <a:gdLst/>
              <a:ahLst/>
              <a:cxnLst/>
              <a:rect l="l" t="t" r="r" b="b"/>
              <a:pathLst>
                <a:path w="2803" h="2766" extrusionOk="0">
                  <a:moveTo>
                    <a:pt x="1897" y="0"/>
                  </a:moveTo>
                  <a:cubicBezTo>
                    <a:pt x="1804" y="0"/>
                    <a:pt x="1708" y="10"/>
                    <a:pt x="1613" y="29"/>
                  </a:cubicBezTo>
                  <a:cubicBezTo>
                    <a:pt x="1533" y="51"/>
                    <a:pt x="1452" y="61"/>
                    <a:pt x="1374" y="61"/>
                  </a:cubicBezTo>
                  <a:cubicBezTo>
                    <a:pt x="1311" y="61"/>
                    <a:pt x="1249" y="55"/>
                    <a:pt x="1190" y="43"/>
                  </a:cubicBezTo>
                  <a:cubicBezTo>
                    <a:pt x="1073" y="19"/>
                    <a:pt x="960" y="7"/>
                    <a:pt x="853" y="7"/>
                  </a:cubicBezTo>
                  <a:cubicBezTo>
                    <a:pt x="359" y="7"/>
                    <a:pt x="1" y="271"/>
                    <a:pt x="1" y="901"/>
                  </a:cubicBezTo>
                  <a:cubicBezTo>
                    <a:pt x="1" y="1735"/>
                    <a:pt x="621" y="2765"/>
                    <a:pt x="1402" y="2765"/>
                  </a:cubicBezTo>
                  <a:cubicBezTo>
                    <a:pt x="2168" y="2765"/>
                    <a:pt x="2803" y="1735"/>
                    <a:pt x="2803" y="901"/>
                  </a:cubicBezTo>
                  <a:cubicBezTo>
                    <a:pt x="2803" y="269"/>
                    <a:pt x="2383" y="0"/>
                    <a:pt x="1897"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3"/>
            <p:cNvSpPr/>
            <p:nvPr/>
          </p:nvSpPr>
          <p:spPr>
            <a:xfrm>
              <a:off x="6729331" y="2807640"/>
              <a:ext cx="84193" cy="138618"/>
            </a:xfrm>
            <a:custGeom>
              <a:avLst/>
              <a:gdLst/>
              <a:ahLst/>
              <a:cxnLst/>
              <a:rect l="l" t="t" r="r" b="b"/>
              <a:pathLst>
                <a:path w="1680" h="2766" extrusionOk="0">
                  <a:moveTo>
                    <a:pt x="786" y="0"/>
                  </a:moveTo>
                  <a:cubicBezTo>
                    <a:pt x="693" y="0"/>
                    <a:pt x="598" y="10"/>
                    <a:pt x="503" y="29"/>
                  </a:cubicBezTo>
                  <a:cubicBezTo>
                    <a:pt x="860" y="122"/>
                    <a:pt x="1125" y="386"/>
                    <a:pt x="1125" y="901"/>
                  </a:cubicBezTo>
                  <a:cubicBezTo>
                    <a:pt x="1125" y="1641"/>
                    <a:pt x="649" y="2514"/>
                    <a:pt x="1" y="2725"/>
                  </a:cubicBezTo>
                  <a:cubicBezTo>
                    <a:pt x="94" y="2752"/>
                    <a:pt x="186" y="2765"/>
                    <a:pt x="279" y="2765"/>
                  </a:cubicBezTo>
                  <a:cubicBezTo>
                    <a:pt x="1045" y="2765"/>
                    <a:pt x="1680" y="1735"/>
                    <a:pt x="1680" y="901"/>
                  </a:cubicBezTo>
                  <a:cubicBezTo>
                    <a:pt x="1680" y="269"/>
                    <a:pt x="1270" y="0"/>
                    <a:pt x="786"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3"/>
            <p:cNvSpPr/>
            <p:nvPr/>
          </p:nvSpPr>
          <p:spPr>
            <a:xfrm>
              <a:off x="6764461" y="2822474"/>
              <a:ext cx="169639" cy="145584"/>
            </a:xfrm>
            <a:custGeom>
              <a:avLst/>
              <a:gdLst/>
              <a:ahLst/>
              <a:cxnLst/>
              <a:rect l="l" t="t" r="r" b="b"/>
              <a:pathLst>
                <a:path w="3385" h="2905" extrusionOk="0">
                  <a:moveTo>
                    <a:pt x="1508" y="0"/>
                  </a:moveTo>
                  <a:cubicBezTo>
                    <a:pt x="1302" y="0"/>
                    <a:pt x="1086" y="96"/>
                    <a:pt x="873" y="315"/>
                  </a:cubicBezTo>
                  <a:cubicBezTo>
                    <a:pt x="278" y="910"/>
                    <a:pt x="1" y="2073"/>
                    <a:pt x="542" y="2614"/>
                  </a:cubicBezTo>
                  <a:cubicBezTo>
                    <a:pt x="744" y="2817"/>
                    <a:pt x="1035" y="2905"/>
                    <a:pt x="1351" y="2905"/>
                  </a:cubicBezTo>
                  <a:cubicBezTo>
                    <a:pt x="1880" y="2905"/>
                    <a:pt x="2477" y="2657"/>
                    <a:pt x="2842" y="2284"/>
                  </a:cubicBezTo>
                  <a:cubicBezTo>
                    <a:pt x="3384" y="1756"/>
                    <a:pt x="3132" y="1174"/>
                    <a:pt x="2618" y="831"/>
                  </a:cubicBezTo>
                  <a:cubicBezTo>
                    <a:pt x="2498" y="764"/>
                    <a:pt x="2392" y="658"/>
                    <a:pt x="2313" y="540"/>
                  </a:cubicBezTo>
                  <a:cubicBezTo>
                    <a:pt x="2092" y="209"/>
                    <a:pt x="1811" y="0"/>
                    <a:pt x="1508"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3"/>
            <p:cNvSpPr/>
            <p:nvPr/>
          </p:nvSpPr>
          <p:spPr>
            <a:xfrm>
              <a:off x="6818785" y="2822324"/>
              <a:ext cx="115315" cy="146035"/>
            </a:xfrm>
            <a:custGeom>
              <a:avLst/>
              <a:gdLst/>
              <a:ahLst/>
              <a:cxnLst/>
              <a:rect l="l" t="t" r="r" b="b"/>
              <a:pathLst>
                <a:path w="2301" h="2914" extrusionOk="0">
                  <a:moveTo>
                    <a:pt x="423" y="1"/>
                  </a:moveTo>
                  <a:cubicBezTo>
                    <a:pt x="336" y="1"/>
                    <a:pt x="248" y="18"/>
                    <a:pt x="159" y="53"/>
                  </a:cubicBezTo>
                  <a:cubicBezTo>
                    <a:pt x="357" y="146"/>
                    <a:pt x="529" y="305"/>
                    <a:pt x="688" y="543"/>
                  </a:cubicBezTo>
                  <a:cubicBezTo>
                    <a:pt x="767" y="661"/>
                    <a:pt x="873" y="767"/>
                    <a:pt x="991" y="834"/>
                  </a:cubicBezTo>
                  <a:cubicBezTo>
                    <a:pt x="1507" y="1177"/>
                    <a:pt x="1745" y="1759"/>
                    <a:pt x="1216" y="2287"/>
                  </a:cubicBezTo>
                  <a:cubicBezTo>
                    <a:pt x="912" y="2591"/>
                    <a:pt x="450" y="2816"/>
                    <a:pt x="0" y="2895"/>
                  </a:cubicBezTo>
                  <a:cubicBezTo>
                    <a:pt x="78" y="2908"/>
                    <a:pt x="159" y="2914"/>
                    <a:pt x="242" y="2914"/>
                  </a:cubicBezTo>
                  <a:cubicBezTo>
                    <a:pt x="777" y="2914"/>
                    <a:pt x="1391" y="2665"/>
                    <a:pt x="1758" y="2287"/>
                  </a:cubicBezTo>
                  <a:cubicBezTo>
                    <a:pt x="2300" y="1759"/>
                    <a:pt x="2048" y="1177"/>
                    <a:pt x="1534" y="834"/>
                  </a:cubicBezTo>
                  <a:cubicBezTo>
                    <a:pt x="1414" y="767"/>
                    <a:pt x="1308" y="661"/>
                    <a:pt x="1229" y="543"/>
                  </a:cubicBezTo>
                  <a:cubicBezTo>
                    <a:pt x="1003" y="204"/>
                    <a:pt x="722" y="1"/>
                    <a:pt x="423"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3"/>
            <p:cNvSpPr/>
            <p:nvPr/>
          </p:nvSpPr>
          <p:spPr>
            <a:xfrm>
              <a:off x="6570368" y="2933578"/>
              <a:ext cx="398164" cy="167685"/>
            </a:xfrm>
            <a:custGeom>
              <a:avLst/>
              <a:gdLst/>
              <a:ahLst/>
              <a:cxnLst/>
              <a:rect l="l" t="t" r="r" b="b"/>
              <a:pathLst>
                <a:path w="7945" h="3346" extrusionOk="0">
                  <a:moveTo>
                    <a:pt x="1" y="1"/>
                  </a:moveTo>
                  <a:lnTo>
                    <a:pt x="1" y="2221"/>
                  </a:lnTo>
                  <a:cubicBezTo>
                    <a:pt x="1" y="2843"/>
                    <a:pt x="503" y="3345"/>
                    <a:pt x="1125" y="3345"/>
                  </a:cubicBezTo>
                  <a:lnTo>
                    <a:pt x="6820" y="3345"/>
                  </a:lnTo>
                  <a:cubicBezTo>
                    <a:pt x="7442" y="3345"/>
                    <a:pt x="7944" y="2843"/>
                    <a:pt x="7944" y="2221"/>
                  </a:cubicBezTo>
                  <a:lnTo>
                    <a:pt x="7944" y="1"/>
                  </a:ln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3"/>
            <p:cNvSpPr/>
            <p:nvPr/>
          </p:nvSpPr>
          <p:spPr>
            <a:xfrm>
              <a:off x="6885037" y="2933578"/>
              <a:ext cx="83492" cy="167685"/>
            </a:xfrm>
            <a:custGeom>
              <a:avLst/>
              <a:gdLst/>
              <a:ahLst/>
              <a:cxnLst/>
              <a:rect l="l" t="t" r="r" b="b"/>
              <a:pathLst>
                <a:path w="1666" h="3346" extrusionOk="0">
                  <a:moveTo>
                    <a:pt x="1123" y="1"/>
                  </a:moveTo>
                  <a:lnTo>
                    <a:pt x="1123" y="2221"/>
                  </a:lnTo>
                  <a:cubicBezTo>
                    <a:pt x="1123" y="2843"/>
                    <a:pt x="621" y="3345"/>
                    <a:pt x="0" y="3345"/>
                  </a:cubicBezTo>
                  <a:lnTo>
                    <a:pt x="541" y="3345"/>
                  </a:lnTo>
                  <a:cubicBezTo>
                    <a:pt x="1163" y="3345"/>
                    <a:pt x="1665" y="2843"/>
                    <a:pt x="1665" y="2221"/>
                  </a:cubicBezTo>
                  <a:lnTo>
                    <a:pt x="1665"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3"/>
            <p:cNvSpPr/>
            <p:nvPr/>
          </p:nvSpPr>
          <p:spPr>
            <a:xfrm>
              <a:off x="6570368" y="2956130"/>
              <a:ext cx="398164" cy="42447"/>
            </a:xfrm>
            <a:custGeom>
              <a:avLst/>
              <a:gdLst/>
              <a:ahLst/>
              <a:cxnLst/>
              <a:rect l="l" t="t" r="r" b="b"/>
              <a:pathLst>
                <a:path w="7945" h="847" extrusionOk="0">
                  <a:moveTo>
                    <a:pt x="1" y="0"/>
                  </a:moveTo>
                  <a:lnTo>
                    <a:pt x="1" y="264"/>
                  </a:lnTo>
                  <a:lnTo>
                    <a:pt x="7944" y="846"/>
                  </a:lnTo>
                  <a:lnTo>
                    <a:pt x="7944" y="582"/>
                  </a:ln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3"/>
            <p:cNvSpPr/>
            <p:nvPr/>
          </p:nvSpPr>
          <p:spPr>
            <a:xfrm>
              <a:off x="6570368" y="3003789"/>
              <a:ext cx="398164" cy="42447"/>
            </a:xfrm>
            <a:custGeom>
              <a:avLst/>
              <a:gdLst/>
              <a:ahLst/>
              <a:cxnLst/>
              <a:rect l="l" t="t" r="r" b="b"/>
              <a:pathLst>
                <a:path w="7945" h="847" extrusionOk="0">
                  <a:moveTo>
                    <a:pt x="1" y="1"/>
                  </a:moveTo>
                  <a:lnTo>
                    <a:pt x="1" y="265"/>
                  </a:lnTo>
                  <a:lnTo>
                    <a:pt x="7944" y="847"/>
                  </a:lnTo>
                  <a:lnTo>
                    <a:pt x="7944" y="820"/>
                  </a:lnTo>
                  <a:lnTo>
                    <a:pt x="7944" y="582"/>
                  </a:lnTo>
                  <a:lnTo>
                    <a:pt x="1"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3"/>
            <p:cNvSpPr/>
            <p:nvPr/>
          </p:nvSpPr>
          <p:spPr>
            <a:xfrm>
              <a:off x="6570368" y="3051498"/>
              <a:ext cx="386888" cy="39791"/>
            </a:xfrm>
            <a:custGeom>
              <a:avLst/>
              <a:gdLst/>
              <a:ahLst/>
              <a:cxnLst/>
              <a:rect l="l" t="t" r="r" b="b"/>
              <a:pathLst>
                <a:path w="7720" h="794" extrusionOk="0">
                  <a:moveTo>
                    <a:pt x="1" y="0"/>
                  </a:moveTo>
                  <a:lnTo>
                    <a:pt x="1" y="0"/>
                  </a:lnTo>
                  <a:cubicBezTo>
                    <a:pt x="14" y="93"/>
                    <a:pt x="41" y="185"/>
                    <a:pt x="67" y="265"/>
                  </a:cubicBezTo>
                  <a:lnTo>
                    <a:pt x="7455" y="793"/>
                  </a:lnTo>
                  <a:cubicBezTo>
                    <a:pt x="7561" y="728"/>
                    <a:pt x="7640" y="649"/>
                    <a:pt x="7719" y="555"/>
                  </a:cubicBez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3"/>
            <p:cNvSpPr/>
            <p:nvPr/>
          </p:nvSpPr>
          <p:spPr>
            <a:xfrm>
              <a:off x="6543256" y="2911778"/>
              <a:ext cx="452388" cy="27162"/>
            </a:xfrm>
            <a:custGeom>
              <a:avLst/>
              <a:gdLst/>
              <a:ahLst/>
              <a:cxnLst/>
              <a:rect l="l" t="t" r="r" b="b"/>
              <a:pathLst>
                <a:path w="9027" h="542" extrusionOk="0">
                  <a:moveTo>
                    <a:pt x="277" y="0"/>
                  </a:moveTo>
                  <a:cubicBezTo>
                    <a:pt x="119" y="0"/>
                    <a:pt x="0" y="119"/>
                    <a:pt x="0" y="277"/>
                  </a:cubicBezTo>
                  <a:cubicBezTo>
                    <a:pt x="0" y="423"/>
                    <a:pt x="119" y="542"/>
                    <a:pt x="277" y="542"/>
                  </a:cubicBezTo>
                  <a:lnTo>
                    <a:pt x="8750" y="542"/>
                  </a:lnTo>
                  <a:cubicBezTo>
                    <a:pt x="8895" y="542"/>
                    <a:pt x="9027" y="423"/>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3"/>
            <p:cNvSpPr/>
            <p:nvPr/>
          </p:nvSpPr>
          <p:spPr>
            <a:xfrm>
              <a:off x="6543256" y="2911778"/>
              <a:ext cx="452388" cy="27162"/>
            </a:xfrm>
            <a:custGeom>
              <a:avLst/>
              <a:gdLst/>
              <a:ahLst/>
              <a:cxnLst/>
              <a:rect l="l" t="t" r="r" b="b"/>
              <a:pathLst>
                <a:path w="9027" h="542" extrusionOk="0">
                  <a:moveTo>
                    <a:pt x="277" y="0"/>
                  </a:moveTo>
                  <a:cubicBezTo>
                    <a:pt x="198" y="0"/>
                    <a:pt x="132" y="27"/>
                    <a:pt x="80" y="79"/>
                  </a:cubicBezTo>
                  <a:cubicBezTo>
                    <a:pt x="27" y="132"/>
                    <a:pt x="0" y="198"/>
                    <a:pt x="0" y="277"/>
                  </a:cubicBezTo>
                  <a:cubicBezTo>
                    <a:pt x="0" y="423"/>
                    <a:pt x="119" y="542"/>
                    <a:pt x="277" y="542"/>
                  </a:cubicBezTo>
                  <a:lnTo>
                    <a:pt x="8750" y="542"/>
                  </a:lnTo>
                  <a:cubicBezTo>
                    <a:pt x="8829" y="542"/>
                    <a:pt x="8895" y="515"/>
                    <a:pt x="8947" y="462"/>
                  </a:cubicBezTo>
                  <a:cubicBezTo>
                    <a:pt x="8988" y="409"/>
                    <a:pt x="9027" y="344"/>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3"/>
            <p:cNvSpPr/>
            <p:nvPr/>
          </p:nvSpPr>
          <p:spPr>
            <a:xfrm>
              <a:off x="6954546" y="2911778"/>
              <a:ext cx="41094" cy="27162"/>
            </a:xfrm>
            <a:custGeom>
              <a:avLst/>
              <a:gdLst/>
              <a:ahLst/>
              <a:cxnLst/>
              <a:rect l="l" t="t" r="r" b="b"/>
              <a:pathLst>
                <a:path w="820" h="542" extrusionOk="0">
                  <a:moveTo>
                    <a:pt x="0" y="0"/>
                  </a:moveTo>
                  <a:cubicBezTo>
                    <a:pt x="146" y="0"/>
                    <a:pt x="278" y="119"/>
                    <a:pt x="278" y="277"/>
                  </a:cubicBezTo>
                  <a:cubicBezTo>
                    <a:pt x="278" y="423"/>
                    <a:pt x="146" y="542"/>
                    <a:pt x="0" y="542"/>
                  </a:cubicBezTo>
                  <a:lnTo>
                    <a:pt x="543" y="542"/>
                  </a:lnTo>
                  <a:cubicBezTo>
                    <a:pt x="688" y="542"/>
                    <a:pt x="820" y="423"/>
                    <a:pt x="820" y="277"/>
                  </a:cubicBezTo>
                  <a:cubicBezTo>
                    <a:pt x="820" y="119"/>
                    <a:pt x="688" y="0"/>
                    <a:pt x="543"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3"/>
            <p:cNvSpPr/>
            <p:nvPr/>
          </p:nvSpPr>
          <p:spPr>
            <a:xfrm>
              <a:off x="6571670"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3"/>
            <p:cNvSpPr/>
            <p:nvPr/>
          </p:nvSpPr>
          <p:spPr>
            <a:xfrm>
              <a:off x="6625393" y="2911778"/>
              <a:ext cx="21850" cy="27162"/>
            </a:xfrm>
            <a:custGeom>
              <a:avLst/>
              <a:gdLst/>
              <a:ahLst/>
              <a:cxnLst/>
              <a:rect l="l" t="t" r="r" b="b"/>
              <a:pathLst>
                <a:path w="436" h="542" extrusionOk="0">
                  <a:moveTo>
                    <a:pt x="159"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3"/>
            <p:cNvSpPr/>
            <p:nvPr/>
          </p:nvSpPr>
          <p:spPr>
            <a:xfrm>
              <a:off x="6678364" y="2911778"/>
              <a:ext cx="21900" cy="27162"/>
            </a:xfrm>
            <a:custGeom>
              <a:avLst/>
              <a:gdLst/>
              <a:ahLst/>
              <a:cxnLst/>
              <a:rect l="l" t="t" r="r" b="b"/>
              <a:pathLst>
                <a:path w="437" h="542" extrusionOk="0">
                  <a:moveTo>
                    <a:pt x="172"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3"/>
            <p:cNvSpPr/>
            <p:nvPr/>
          </p:nvSpPr>
          <p:spPr>
            <a:xfrm>
              <a:off x="6731335" y="2911778"/>
              <a:ext cx="22602" cy="27162"/>
            </a:xfrm>
            <a:custGeom>
              <a:avLst/>
              <a:gdLst/>
              <a:ahLst/>
              <a:cxnLst/>
              <a:rect l="l" t="t" r="r" b="b"/>
              <a:pathLst>
                <a:path w="451" h="542" extrusionOk="0">
                  <a:moveTo>
                    <a:pt x="172" y="0"/>
                  </a:moveTo>
                  <a:lnTo>
                    <a:pt x="1" y="542"/>
                  </a:lnTo>
                  <a:lnTo>
                    <a:pt x="278"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3"/>
            <p:cNvSpPr/>
            <p:nvPr/>
          </p:nvSpPr>
          <p:spPr>
            <a:xfrm>
              <a:off x="6784357" y="2911778"/>
              <a:ext cx="22552" cy="27162"/>
            </a:xfrm>
            <a:custGeom>
              <a:avLst/>
              <a:gdLst/>
              <a:ahLst/>
              <a:cxnLst/>
              <a:rect l="l" t="t" r="r" b="b"/>
              <a:pathLst>
                <a:path w="450" h="542" extrusionOk="0">
                  <a:moveTo>
                    <a:pt x="171" y="0"/>
                  </a:moveTo>
                  <a:lnTo>
                    <a:pt x="0" y="542"/>
                  </a:lnTo>
                  <a:lnTo>
                    <a:pt x="277" y="542"/>
                  </a:lnTo>
                  <a:lnTo>
                    <a:pt x="449"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3"/>
            <p:cNvSpPr/>
            <p:nvPr/>
          </p:nvSpPr>
          <p:spPr>
            <a:xfrm>
              <a:off x="6837979" y="2911778"/>
              <a:ext cx="21900" cy="27162"/>
            </a:xfrm>
            <a:custGeom>
              <a:avLst/>
              <a:gdLst/>
              <a:ahLst/>
              <a:cxnLst/>
              <a:rect l="l" t="t" r="r" b="b"/>
              <a:pathLst>
                <a:path w="437" h="542" extrusionOk="0">
                  <a:moveTo>
                    <a:pt x="159" y="0"/>
                  </a:moveTo>
                  <a:lnTo>
                    <a:pt x="0" y="542"/>
                  </a:lnTo>
                  <a:lnTo>
                    <a:pt x="278"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3"/>
            <p:cNvSpPr/>
            <p:nvPr/>
          </p:nvSpPr>
          <p:spPr>
            <a:xfrm>
              <a:off x="6890950" y="2911778"/>
              <a:ext cx="21950" cy="27162"/>
            </a:xfrm>
            <a:custGeom>
              <a:avLst/>
              <a:gdLst/>
              <a:ahLst/>
              <a:cxnLst/>
              <a:rect l="l" t="t" r="r" b="b"/>
              <a:pathLst>
                <a:path w="438" h="542" extrusionOk="0">
                  <a:moveTo>
                    <a:pt x="173" y="0"/>
                  </a:moveTo>
                  <a:lnTo>
                    <a:pt x="0" y="542"/>
                  </a:lnTo>
                  <a:lnTo>
                    <a:pt x="279"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3"/>
            <p:cNvSpPr/>
            <p:nvPr/>
          </p:nvSpPr>
          <p:spPr>
            <a:xfrm>
              <a:off x="6943921"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Rounded Corners 22">
            <a:extLst>
              <a:ext uri="{FF2B5EF4-FFF2-40B4-BE49-F238E27FC236}">
                <a16:creationId xmlns:a16="http://schemas.microsoft.com/office/drawing/2014/main" id="{2014CD36-21AD-29AE-D068-1EC0A24C2FF4}"/>
              </a:ext>
            </a:extLst>
          </p:cNvPr>
          <p:cNvSpPr/>
          <p:nvPr/>
        </p:nvSpPr>
        <p:spPr>
          <a:xfrm>
            <a:off x="641024" y="1527141"/>
            <a:ext cx="7880808" cy="565609"/>
          </a:xfrm>
          <a:prstGeom prst="roundRect">
            <a:avLst>
              <a:gd name="adj" fmla="val 16667"/>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A2BC69-D580-486B-5E84-0EBF2CF305ED}"/>
              </a:ext>
            </a:extLst>
          </p:cNvPr>
          <p:cNvSpPr/>
          <p:nvPr/>
        </p:nvSpPr>
        <p:spPr>
          <a:xfrm>
            <a:off x="179110" y="1583703"/>
            <a:ext cx="461913" cy="43363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1</a:t>
            </a:r>
          </a:p>
        </p:txBody>
      </p:sp>
      <p:sp>
        <p:nvSpPr>
          <p:cNvPr id="25" name="Rectangle: Rounded Corners 24">
            <a:extLst>
              <a:ext uri="{FF2B5EF4-FFF2-40B4-BE49-F238E27FC236}">
                <a16:creationId xmlns:a16="http://schemas.microsoft.com/office/drawing/2014/main" id="{527A963E-5972-8F9D-99AE-CCBB3A7FEE96}"/>
              </a:ext>
            </a:extLst>
          </p:cNvPr>
          <p:cNvSpPr/>
          <p:nvPr/>
        </p:nvSpPr>
        <p:spPr>
          <a:xfrm>
            <a:off x="623742" y="2150881"/>
            <a:ext cx="7916943" cy="1959206"/>
          </a:xfrm>
          <a:prstGeom prst="roundRect">
            <a:avLst>
              <a:gd name="adj" fmla="val 6082"/>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6CAE531-5B4A-27D1-1811-BC0170F50E6B}"/>
              </a:ext>
            </a:extLst>
          </p:cNvPr>
          <p:cNvSpPr/>
          <p:nvPr/>
        </p:nvSpPr>
        <p:spPr>
          <a:xfrm>
            <a:off x="227816" y="2860446"/>
            <a:ext cx="465689" cy="4791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2</a:t>
            </a: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2814"/>
                                        </p:tgtEl>
                                        <p:attrNameLst>
                                          <p:attrName>style.visibility</p:attrName>
                                        </p:attrNameLst>
                                      </p:cBhvr>
                                      <p:to>
                                        <p:strVal val="visible"/>
                                      </p:to>
                                    </p:set>
                                    <p:anim calcmode="lin" valueType="num">
                                      <p:cBhvr additive="base">
                                        <p:cTn id="7" dur="500" fill="hold"/>
                                        <p:tgtEl>
                                          <p:spTgt spid="2814"/>
                                        </p:tgtEl>
                                        <p:attrNameLst>
                                          <p:attrName>ppt_x</p:attrName>
                                        </p:attrNameLst>
                                      </p:cBhvr>
                                      <p:tavLst>
                                        <p:tav tm="0">
                                          <p:val>
                                            <p:strVal val="0-#ppt_w/2"/>
                                          </p:val>
                                        </p:tav>
                                        <p:tav tm="100000">
                                          <p:val>
                                            <p:strVal val="#ppt_x"/>
                                          </p:val>
                                        </p:tav>
                                      </p:tavLst>
                                    </p:anim>
                                    <p:anim calcmode="lin" valueType="num">
                                      <p:cBhvr additive="base">
                                        <p:cTn id="8" dur="500" fill="hold"/>
                                        <p:tgtEl>
                                          <p:spTgt spid="2814"/>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2899"/>
                                        </p:tgtEl>
                                        <p:attrNameLst>
                                          <p:attrName>style.visibility</p:attrName>
                                        </p:attrNameLst>
                                      </p:cBhvr>
                                      <p:to>
                                        <p:strVal val="visible"/>
                                      </p:to>
                                    </p:set>
                                    <p:anim calcmode="lin" valueType="num">
                                      <p:cBhvr additive="base">
                                        <p:cTn id="11" dur="500" fill="hold"/>
                                        <p:tgtEl>
                                          <p:spTgt spid="2899"/>
                                        </p:tgtEl>
                                        <p:attrNameLst>
                                          <p:attrName>ppt_x</p:attrName>
                                        </p:attrNameLst>
                                      </p:cBhvr>
                                      <p:tavLst>
                                        <p:tav tm="0">
                                          <p:val>
                                            <p:strVal val="0-#ppt_w/2"/>
                                          </p:val>
                                        </p:tav>
                                        <p:tav tm="100000">
                                          <p:val>
                                            <p:strVal val="#ppt_x"/>
                                          </p:val>
                                        </p:tav>
                                      </p:tavLst>
                                    </p:anim>
                                    <p:anim calcmode="lin" valueType="num">
                                      <p:cBhvr additive="base">
                                        <p:cTn id="12" dur="500" fill="hold"/>
                                        <p:tgtEl>
                                          <p:spTgt spid="2899"/>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barn(inVertical)">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barn(inVertical)">
                                      <p:cBhvr>
                                        <p:cTn id="22" dur="500"/>
                                        <p:tgtEl>
                                          <p:spTgt spid="22"/>
                                        </p:tgtEl>
                                      </p:cBhvr>
                                    </p:animEffect>
                                  </p:childTnLst>
                                </p:cTn>
                              </p:par>
                            </p:childTnLst>
                          </p:cTn>
                        </p:par>
                        <p:par>
                          <p:cTn id="23" fill="hold">
                            <p:stCondLst>
                              <p:cond delay="500"/>
                            </p:stCondLst>
                            <p:childTnLst>
                              <p:par>
                                <p:cTn id="24" presetID="53" presetClass="entr" presetSubtype="16" fill="hold" grpId="0" nodeType="afterEffect">
                                  <p:stCondLst>
                                    <p:cond delay="0"/>
                                  </p:stCondLst>
                                  <p:childTnLst>
                                    <p:set>
                                      <p:cBhvr>
                                        <p:cTn id="25" dur="1" fill="hold">
                                          <p:stCondLst>
                                            <p:cond delay="0"/>
                                          </p:stCondLst>
                                        </p:cTn>
                                        <p:tgtEl>
                                          <p:spTgt spid="24"/>
                                        </p:tgtEl>
                                        <p:attrNameLst>
                                          <p:attrName>style.visibility</p:attrName>
                                        </p:attrNameLst>
                                      </p:cBhvr>
                                      <p:to>
                                        <p:strVal val="visible"/>
                                      </p:to>
                                    </p:set>
                                    <p:anim calcmode="lin" valueType="num">
                                      <p:cBhvr>
                                        <p:cTn id="26" dur="500" fill="hold"/>
                                        <p:tgtEl>
                                          <p:spTgt spid="24"/>
                                        </p:tgtEl>
                                        <p:attrNameLst>
                                          <p:attrName>ppt_w</p:attrName>
                                        </p:attrNameLst>
                                      </p:cBhvr>
                                      <p:tavLst>
                                        <p:tav tm="0">
                                          <p:val>
                                            <p:fltVal val="0"/>
                                          </p:val>
                                        </p:tav>
                                        <p:tav tm="100000">
                                          <p:val>
                                            <p:strVal val="#ppt_w"/>
                                          </p:val>
                                        </p:tav>
                                      </p:tavLst>
                                    </p:anim>
                                    <p:anim calcmode="lin" valueType="num">
                                      <p:cBhvr>
                                        <p:cTn id="27" dur="500" fill="hold"/>
                                        <p:tgtEl>
                                          <p:spTgt spid="24"/>
                                        </p:tgtEl>
                                        <p:attrNameLst>
                                          <p:attrName>ppt_h</p:attrName>
                                        </p:attrNameLst>
                                      </p:cBhvr>
                                      <p:tavLst>
                                        <p:tav tm="0">
                                          <p:val>
                                            <p:fltVal val="0"/>
                                          </p:val>
                                        </p:tav>
                                        <p:tav tm="100000">
                                          <p:val>
                                            <p:strVal val="#ppt_h"/>
                                          </p:val>
                                        </p:tav>
                                      </p:tavLst>
                                    </p:anim>
                                    <p:animEffect transition="in" filter="fade">
                                      <p:cBhvr>
                                        <p:cTn id="28" dur="500"/>
                                        <p:tgtEl>
                                          <p:spTgt spid="2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wipe(left)">
                                      <p:cBhvr>
                                        <p:cTn id="33" dur="500"/>
                                        <p:tgtEl>
                                          <p:spTgt spid="23"/>
                                        </p:tgtEl>
                                      </p:cBhvr>
                                    </p:animEffect>
                                  </p:childTnLst>
                                </p:cTn>
                              </p:par>
                            </p:childTnLst>
                          </p:cTn>
                        </p:par>
                        <p:par>
                          <p:cTn id="34" fill="hold">
                            <p:stCondLst>
                              <p:cond delay="500"/>
                            </p:stCondLst>
                            <p:childTnLst>
                              <p:par>
                                <p:cTn id="35" presetID="53" presetClass="entr" presetSubtype="16" fill="hold" grpId="0" nodeType="afterEffect">
                                  <p:stCondLst>
                                    <p:cond delay="0"/>
                                  </p:stCondLst>
                                  <p:childTnLst>
                                    <p:set>
                                      <p:cBhvr>
                                        <p:cTn id="36" dur="1" fill="hold">
                                          <p:stCondLst>
                                            <p:cond delay="0"/>
                                          </p:stCondLst>
                                        </p:cTn>
                                        <p:tgtEl>
                                          <p:spTgt spid="26"/>
                                        </p:tgtEl>
                                        <p:attrNameLst>
                                          <p:attrName>style.visibility</p:attrName>
                                        </p:attrNameLst>
                                      </p:cBhvr>
                                      <p:to>
                                        <p:strVal val="visible"/>
                                      </p:to>
                                    </p:set>
                                    <p:anim calcmode="lin" valueType="num">
                                      <p:cBhvr>
                                        <p:cTn id="37" dur="500" fill="hold"/>
                                        <p:tgtEl>
                                          <p:spTgt spid="26"/>
                                        </p:tgtEl>
                                        <p:attrNameLst>
                                          <p:attrName>ppt_w</p:attrName>
                                        </p:attrNameLst>
                                      </p:cBhvr>
                                      <p:tavLst>
                                        <p:tav tm="0">
                                          <p:val>
                                            <p:fltVal val="0"/>
                                          </p:val>
                                        </p:tav>
                                        <p:tav tm="100000">
                                          <p:val>
                                            <p:strVal val="#ppt_w"/>
                                          </p:val>
                                        </p:tav>
                                      </p:tavLst>
                                    </p:anim>
                                    <p:anim calcmode="lin" valueType="num">
                                      <p:cBhvr>
                                        <p:cTn id="38" dur="500" fill="hold"/>
                                        <p:tgtEl>
                                          <p:spTgt spid="26"/>
                                        </p:tgtEl>
                                        <p:attrNameLst>
                                          <p:attrName>ppt_h</p:attrName>
                                        </p:attrNameLst>
                                      </p:cBhvr>
                                      <p:tavLst>
                                        <p:tav tm="0">
                                          <p:val>
                                            <p:fltVal val="0"/>
                                          </p:val>
                                        </p:tav>
                                        <p:tav tm="100000">
                                          <p:val>
                                            <p:strVal val="#ppt_h"/>
                                          </p:val>
                                        </p:tav>
                                      </p:tavLst>
                                    </p:anim>
                                    <p:animEffect transition="in" filter="fade">
                                      <p:cBhvr>
                                        <p:cTn id="39" dur="500"/>
                                        <p:tgtEl>
                                          <p:spTgt spid="26"/>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grpId="0" nodeType="click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wipe(left)">
                                      <p:cBhvr>
                                        <p:cTn id="44"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14" grpId="0" animBg="1"/>
      <p:bldP spid="23" grpId="0" animBg="1"/>
      <p:bldP spid="24" grpId="0" animBg="1"/>
      <p:bldP spid="25" grpId="0" animBg="1"/>
      <p:bldP spid="26"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D945E83-D1A6-049F-8DF5-7D4DDCF0D49F}"/>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A166683-C7AD-DC24-5C9A-B8B148955847}"/>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
        <p:nvSpPr>
          <p:cNvPr id="22" name="TextBox 21">
            <a:extLst>
              <a:ext uri="{FF2B5EF4-FFF2-40B4-BE49-F238E27FC236}">
                <a16:creationId xmlns:a16="http://schemas.microsoft.com/office/drawing/2014/main" id="{64E0F8B2-A080-B248-202B-18CD13F34EFB}"/>
              </a:ext>
            </a:extLst>
          </p:cNvPr>
          <p:cNvSpPr txBox="1"/>
          <p:nvPr/>
        </p:nvSpPr>
        <p:spPr>
          <a:xfrm>
            <a:off x="631595" y="1478505"/>
            <a:ext cx="7880809" cy="3385542"/>
          </a:xfrm>
          <a:prstGeom prst="rect">
            <a:avLst/>
          </a:prstGeom>
          <a:noFill/>
        </p:spPr>
        <p:txBody>
          <a:bodyPr wrap="square">
            <a:spAutoFit/>
          </a:bodyPr>
          <a:lstStyle/>
          <a:p>
            <a:pPr algn="just"/>
            <a:r>
              <a:rPr lang="en-US" sz="1800" dirty="0">
                <a:latin typeface="+mj-lt"/>
              </a:rPr>
              <a:t>     </a:t>
            </a:r>
            <a:r>
              <a:rPr lang="vi-VN" sz="1800" b="0" i="0" dirty="0">
                <a:solidFill>
                  <a:srgbClr val="000000"/>
                </a:solidFill>
                <a:effectLst/>
                <a:latin typeface="+mj-lt"/>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vi-VN" sz="1800" b="0" i="0" dirty="0">
                <a:solidFill>
                  <a:srgbClr val="000000"/>
                </a:solidFill>
                <a:effectLst/>
                <a:latin typeface="+mj-lt"/>
              </a:rPr>
              <a:t>    Sau độ một giờ rưỡi, các nồi cơm được lần lượt trình trước cửa đình. Mỗi nồi cơm được đánh một số để giữ bí mật. Ban giám khảo chấm theo ba tiêu chuẩn: cơm trắng, dẻo và không có cháy. Cuộc thi nào cũng hồi hộp và việc giật giải đã trở thành niềm tự hào khó có gì sánh nổi đối với dân làng.</a:t>
            </a:r>
          </a:p>
          <a:p>
            <a:pPr algn="r"/>
            <a:r>
              <a:rPr lang="vi-VN" sz="1800" b="1" i="0" dirty="0">
                <a:solidFill>
                  <a:srgbClr val="000000"/>
                </a:solidFill>
                <a:effectLst/>
                <a:latin typeface="+mj-lt"/>
              </a:rPr>
              <a:t>Theo MINH NHƯƠNG</a:t>
            </a:r>
            <a:endParaRPr lang="vi-VN" sz="1800" b="0" i="0" dirty="0">
              <a:solidFill>
                <a:srgbClr val="000000"/>
              </a:solidFill>
              <a:effectLst/>
              <a:latin typeface="+mj-lt"/>
            </a:endParaRPr>
          </a:p>
          <a:p>
            <a:br>
              <a:rPr lang="vi-VN" sz="1800" b="0" i="0" dirty="0">
                <a:solidFill>
                  <a:srgbClr val="000000"/>
                </a:solidFill>
                <a:effectLst/>
                <a:latin typeface="+mj-lt"/>
              </a:rPr>
            </a:br>
            <a:endParaRPr lang="vi-VN" b="0" i="0" dirty="0">
              <a:solidFill>
                <a:srgbClr val="000000"/>
              </a:solidFill>
              <a:effectLst/>
              <a:latin typeface="+mj-lt"/>
            </a:endParaRPr>
          </a:p>
        </p:txBody>
      </p:sp>
      <p:sp>
        <p:nvSpPr>
          <p:cNvPr id="2814" name="Google Shape;2814;p43"/>
          <p:cNvSpPr/>
          <p:nvPr/>
        </p:nvSpPr>
        <p:spPr>
          <a:xfrm>
            <a:off x="656606" y="216637"/>
            <a:ext cx="2442300" cy="437700"/>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a:solidFill>
                  <a:schemeClr val="bg1"/>
                </a:solidFill>
                <a:latin typeface="UTM Avo" panose="02040603050506020204" pitchFamily="18" charset="0"/>
              </a:rPr>
              <a:t>Cùng</a:t>
            </a:r>
            <a:r>
              <a:rPr lang="en-US" sz="1800" dirty="0">
                <a:solidFill>
                  <a:schemeClr val="bg1"/>
                </a:solidFill>
                <a:latin typeface="UTM Avo" panose="02040603050506020204" pitchFamily="18" charset="0"/>
              </a:rPr>
              <a:t> chia </a:t>
            </a:r>
            <a:r>
              <a:rPr lang="en-US" sz="1800" dirty="0" err="1">
                <a:solidFill>
                  <a:schemeClr val="bg1"/>
                </a:solidFill>
                <a:latin typeface="UTM Avo" panose="02040603050506020204" pitchFamily="18" charset="0"/>
              </a:rPr>
              <a:t>đoạn</a:t>
            </a:r>
            <a:endParaRPr sz="1800" dirty="0">
              <a:solidFill>
                <a:schemeClr val="bg1"/>
              </a:solidFill>
              <a:latin typeface="UTM Avo" panose="02040603050506020204" pitchFamily="18" charset="0"/>
            </a:endParaRPr>
          </a:p>
        </p:txBody>
      </p:sp>
      <p:grpSp>
        <p:nvGrpSpPr>
          <p:cNvPr id="2899" name="Google Shape;2899;p43"/>
          <p:cNvGrpSpPr/>
          <p:nvPr/>
        </p:nvGrpSpPr>
        <p:grpSpPr>
          <a:xfrm>
            <a:off x="238186" y="142201"/>
            <a:ext cx="539393" cy="511124"/>
            <a:chOff x="6514740" y="2647625"/>
            <a:chExt cx="508717" cy="482056"/>
          </a:xfrm>
        </p:grpSpPr>
        <p:sp>
          <p:nvSpPr>
            <p:cNvPr id="2900" name="Google Shape;2900;p43"/>
            <p:cNvSpPr/>
            <p:nvPr/>
          </p:nvSpPr>
          <p:spPr>
            <a:xfrm>
              <a:off x="6543256" y="2675939"/>
              <a:ext cx="452388" cy="425326"/>
            </a:xfrm>
            <a:custGeom>
              <a:avLst/>
              <a:gdLst/>
              <a:ahLst/>
              <a:cxnLst/>
              <a:rect l="l" t="t" r="r" b="b"/>
              <a:pathLst>
                <a:path w="9027" h="8487" extrusionOk="0">
                  <a:moveTo>
                    <a:pt x="3978" y="1"/>
                  </a:moveTo>
                  <a:cubicBezTo>
                    <a:pt x="3899" y="67"/>
                    <a:pt x="3529" y="384"/>
                    <a:pt x="3437" y="833"/>
                  </a:cubicBezTo>
                  <a:cubicBezTo>
                    <a:pt x="3428" y="849"/>
                    <a:pt x="3421" y="855"/>
                    <a:pt x="3413" y="855"/>
                  </a:cubicBezTo>
                  <a:cubicBezTo>
                    <a:pt x="3407" y="855"/>
                    <a:pt x="3402" y="852"/>
                    <a:pt x="3396" y="847"/>
                  </a:cubicBezTo>
                  <a:cubicBezTo>
                    <a:pt x="3327" y="778"/>
                    <a:pt x="3147" y="597"/>
                    <a:pt x="2838" y="597"/>
                  </a:cubicBezTo>
                  <a:cubicBezTo>
                    <a:pt x="2794" y="597"/>
                    <a:pt x="2746" y="601"/>
                    <a:pt x="2696" y="609"/>
                  </a:cubicBezTo>
                  <a:cubicBezTo>
                    <a:pt x="2683" y="609"/>
                    <a:pt x="2670" y="622"/>
                    <a:pt x="2670" y="635"/>
                  </a:cubicBezTo>
                  <a:cubicBezTo>
                    <a:pt x="2683" y="794"/>
                    <a:pt x="2788" y="1931"/>
                    <a:pt x="3859" y="2116"/>
                  </a:cubicBezTo>
                  <a:lnTo>
                    <a:pt x="3859" y="2683"/>
                  </a:lnTo>
                  <a:cubicBezTo>
                    <a:pt x="3833" y="2671"/>
                    <a:pt x="3807" y="2671"/>
                    <a:pt x="3780" y="2671"/>
                  </a:cubicBezTo>
                  <a:cubicBezTo>
                    <a:pt x="3663" y="2647"/>
                    <a:pt x="3550" y="2635"/>
                    <a:pt x="3443" y="2635"/>
                  </a:cubicBezTo>
                  <a:cubicBezTo>
                    <a:pt x="2949" y="2635"/>
                    <a:pt x="2591" y="2899"/>
                    <a:pt x="2591" y="3529"/>
                  </a:cubicBezTo>
                  <a:lnTo>
                    <a:pt x="2591" y="3556"/>
                  </a:lnTo>
                  <a:cubicBezTo>
                    <a:pt x="2524" y="3570"/>
                    <a:pt x="2459" y="3596"/>
                    <a:pt x="2379" y="3596"/>
                  </a:cubicBezTo>
                  <a:cubicBezTo>
                    <a:pt x="1745" y="3688"/>
                    <a:pt x="1322" y="4045"/>
                    <a:pt x="1507" y="4706"/>
                  </a:cubicBezTo>
                  <a:lnTo>
                    <a:pt x="277" y="4706"/>
                  </a:lnTo>
                  <a:cubicBezTo>
                    <a:pt x="212" y="4706"/>
                    <a:pt x="159" y="4733"/>
                    <a:pt x="106" y="4759"/>
                  </a:cubicBezTo>
                  <a:cubicBezTo>
                    <a:pt x="66" y="4798"/>
                    <a:pt x="39" y="4825"/>
                    <a:pt x="27" y="4865"/>
                  </a:cubicBezTo>
                  <a:lnTo>
                    <a:pt x="27" y="4877"/>
                  </a:lnTo>
                  <a:lnTo>
                    <a:pt x="13" y="4877"/>
                  </a:lnTo>
                  <a:cubicBezTo>
                    <a:pt x="13" y="4904"/>
                    <a:pt x="0" y="4930"/>
                    <a:pt x="0" y="4957"/>
                  </a:cubicBezTo>
                  <a:lnTo>
                    <a:pt x="0" y="4983"/>
                  </a:lnTo>
                  <a:cubicBezTo>
                    <a:pt x="0" y="4997"/>
                    <a:pt x="0" y="5023"/>
                    <a:pt x="13" y="5050"/>
                  </a:cubicBezTo>
                  <a:cubicBezTo>
                    <a:pt x="39" y="5156"/>
                    <a:pt x="119" y="5235"/>
                    <a:pt x="224" y="5248"/>
                  </a:cubicBezTo>
                  <a:lnTo>
                    <a:pt x="542" y="5248"/>
                  </a:lnTo>
                  <a:lnTo>
                    <a:pt x="542" y="5591"/>
                  </a:lnTo>
                  <a:lnTo>
                    <a:pt x="542" y="5855"/>
                  </a:lnTo>
                  <a:lnTo>
                    <a:pt x="542" y="6543"/>
                  </a:lnTo>
                  <a:lnTo>
                    <a:pt x="542" y="6807"/>
                  </a:lnTo>
                  <a:lnTo>
                    <a:pt x="542" y="7362"/>
                  </a:lnTo>
                  <a:lnTo>
                    <a:pt x="542" y="7494"/>
                  </a:lnTo>
                  <a:lnTo>
                    <a:pt x="542" y="7535"/>
                  </a:lnTo>
                  <a:cubicBezTo>
                    <a:pt x="555" y="7535"/>
                    <a:pt x="555" y="7547"/>
                    <a:pt x="555" y="7547"/>
                  </a:cubicBezTo>
                  <a:lnTo>
                    <a:pt x="555" y="7587"/>
                  </a:lnTo>
                  <a:lnTo>
                    <a:pt x="555" y="7600"/>
                  </a:lnTo>
                  <a:cubicBezTo>
                    <a:pt x="568" y="7614"/>
                    <a:pt x="568" y="7627"/>
                    <a:pt x="568" y="7640"/>
                  </a:cubicBezTo>
                  <a:lnTo>
                    <a:pt x="568" y="7653"/>
                  </a:lnTo>
                  <a:cubicBezTo>
                    <a:pt x="582" y="7667"/>
                    <a:pt x="582" y="7679"/>
                    <a:pt x="582" y="7693"/>
                  </a:cubicBezTo>
                  <a:lnTo>
                    <a:pt x="582" y="7706"/>
                  </a:lnTo>
                  <a:cubicBezTo>
                    <a:pt x="594" y="7720"/>
                    <a:pt x="594" y="7732"/>
                    <a:pt x="608" y="7746"/>
                  </a:cubicBezTo>
                  <a:lnTo>
                    <a:pt x="608" y="7759"/>
                  </a:lnTo>
                  <a:cubicBezTo>
                    <a:pt x="767" y="8195"/>
                    <a:pt x="1176" y="8486"/>
                    <a:pt x="1666" y="8486"/>
                  </a:cubicBezTo>
                  <a:lnTo>
                    <a:pt x="7361" y="8486"/>
                  </a:lnTo>
                  <a:cubicBezTo>
                    <a:pt x="7599" y="8486"/>
                    <a:pt x="7825" y="8420"/>
                    <a:pt x="7996" y="8287"/>
                  </a:cubicBezTo>
                  <a:cubicBezTo>
                    <a:pt x="8010" y="8287"/>
                    <a:pt x="8022" y="8275"/>
                    <a:pt x="8022" y="8275"/>
                  </a:cubicBezTo>
                  <a:cubicBezTo>
                    <a:pt x="8036" y="8275"/>
                    <a:pt x="8036" y="8261"/>
                    <a:pt x="8036" y="8261"/>
                  </a:cubicBezTo>
                  <a:cubicBezTo>
                    <a:pt x="8049" y="8248"/>
                    <a:pt x="8062" y="8248"/>
                    <a:pt x="8075" y="8235"/>
                  </a:cubicBezTo>
                  <a:cubicBezTo>
                    <a:pt x="8075" y="8235"/>
                    <a:pt x="8089" y="8235"/>
                    <a:pt x="8089" y="8222"/>
                  </a:cubicBezTo>
                  <a:cubicBezTo>
                    <a:pt x="8102" y="8222"/>
                    <a:pt x="8102" y="8208"/>
                    <a:pt x="8115" y="8208"/>
                  </a:cubicBezTo>
                  <a:cubicBezTo>
                    <a:pt x="8115" y="8195"/>
                    <a:pt x="8115" y="8195"/>
                    <a:pt x="8128" y="8195"/>
                  </a:cubicBezTo>
                  <a:cubicBezTo>
                    <a:pt x="8128" y="8182"/>
                    <a:pt x="8142" y="8182"/>
                    <a:pt x="8154" y="8169"/>
                  </a:cubicBezTo>
                  <a:cubicBezTo>
                    <a:pt x="8154" y="8169"/>
                    <a:pt x="8154" y="8155"/>
                    <a:pt x="8168" y="8155"/>
                  </a:cubicBezTo>
                  <a:cubicBezTo>
                    <a:pt x="8168" y="8143"/>
                    <a:pt x="8181" y="8143"/>
                    <a:pt x="8195" y="8129"/>
                  </a:cubicBezTo>
                  <a:lnTo>
                    <a:pt x="8195" y="8116"/>
                  </a:lnTo>
                  <a:lnTo>
                    <a:pt x="8234" y="8076"/>
                  </a:lnTo>
                  <a:lnTo>
                    <a:pt x="8260" y="8049"/>
                  </a:lnTo>
                  <a:cubicBezTo>
                    <a:pt x="8274" y="8037"/>
                    <a:pt x="8274" y="8023"/>
                    <a:pt x="8287" y="8010"/>
                  </a:cubicBezTo>
                  <a:cubicBezTo>
                    <a:pt x="8287" y="7997"/>
                    <a:pt x="8287" y="7997"/>
                    <a:pt x="8300" y="7997"/>
                  </a:cubicBezTo>
                  <a:lnTo>
                    <a:pt x="8300" y="7984"/>
                  </a:lnTo>
                  <a:cubicBezTo>
                    <a:pt x="8313" y="7970"/>
                    <a:pt x="8313" y="7957"/>
                    <a:pt x="8327" y="7944"/>
                  </a:cubicBezTo>
                  <a:cubicBezTo>
                    <a:pt x="8392" y="7838"/>
                    <a:pt x="8432" y="7720"/>
                    <a:pt x="8459" y="7587"/>
                  </a:cubicBezTo>
                  <a:cubicBezTo>
                    <a:pt x="8472" y="7587"/>
                    <a:pt x="8472" y="7574"/>
                    <a:pt x="8472" y="7561"/>
                  </a:cubicBezTo>
                  <a:lnTo>
                    <a:pt x="8472" y="7535"/>
                  </a:lnTo>
                  <a:cubicBezTo>
                    <a:pt x="8485" y="7482"/>
                    <a:pt x="8485" y="7442"/>
                    <a:pt x="8485" y="7389"/>
                  </a:cubicBezTo>
                  <a:lnTo>
                    <a:pt x="8485" y="7362"/>
                  </a:lnTo>
                  <a:lnTo>
                    <a:pt x="8485" y="5248"/>
                  </a:lnTo>
                  <a:lnTo>
                    <a:pt x="8750" y="5248"/>
                  </a:lnTo>
                  <a:cubicBezTo>
                    <a:pt x="8776" y="5248"/>
                    <a:pt x="8803" y="5248"/>
                    <a:pt x="8829" y="5235"/>
                  </a:cubicBezTo>
                  <a:lnTo>
                    <a:pt x="8855" y="5235"/>
                  </a:lnTo>
                  <a:cubicBezTo>
                    <a:pt x="8947" y="5182"/>
                    <a:pt x="9027" y="5089"/>
                    <a:pt x="9027" y="4983"/>
                  </a:cubicBezTo>
                  <a:cubicBezTo>
                    <a:pt x="9027" y="4957"/>
                    <a:pt x="9014" y="4930"/>
                    <a:pt x="9014" y="4904"/>
                  </a:cubicBezTo>
                  <a:cubicBezTo>
                    <a:pt x="8974" y="4785"/>
                    <a:pt x="8868" y="4706"/>
                    <a:pt x="8750" y="4706"/>
                  </a:cubicBezTo>
                  <a:lnTo>
                    <a:pt x="7546" y="4706"/>
                  </a:lnTo>
                  <a:cubicBezTo>
                    <a:pt x="7560" y="4680"/>
                    <a:pt x="7560" y="4640"/>
                    <a:pt x="7560" y="4613"/>
                  </a:cubicBezTo>
                  <a:lnTo>
                    <a:pt x="7560" y="4507"/>
                  </a:lnTo>
                  <a:cubicBezTo>
                    <a:pt x="7546" y="4481"/>
                    <a:pt x="7546" y="4455"/>
                    <a:pt x="7546" y="4428"/>
                  </a:cubicBezTo>
                  <a:cubicBezTo>
                    <a:pt x="7534" y="4402"/>
                    <a:pt x="7534" y="4375"/>
                    <a:pt x="7520" y="4336"/>
                  </a:cubicBezTo>
                  <a:cubicBezTo>
                    <a:pt x="7507" y="4322"/>
                    <a:pt x="7507" y="4310"/>
                    <a:pt x="7507" y="4296"/>
                  </a:cubicBezTo>
                  <a:cubicBezTo>
                    <a:pt x="7414" y="4084"/>
                    <a:pt x="7243" y="3899"/>
                    <a:pt x="7032" y="3755"/>
                  </a:cubicBezTo>
                  <a:cubicBezTo>
                    <a:pt x="6912" y="3688"/>
                    <a:pt x="6806" y="3582"/>
                    <a:pt x="6727" y="3464"/>
                  </a:cubicBezTo>
                  <a:lnTo>
                    <a:pt x="6727" y="3450"/>
                  </a:lnTo>
                  <a:cubicBezTo>
                    <a:pt x="7150" y="3358"/>
                    <a:pt x="7467" y="3094"/>
                    <a:pt x="7534" y="3027"/>
                  </a:cubicBezTo>
                  <a:lnTo>
                    <a:pt x="7534" y="3001"/>
                  </a:lnTo>
                  <a:cubicBezTo>
                    <a:pt x="7330" y="2718"/>
                    <a:pt x="7068" y="2667"/>
                    <a:pt x="6930" y="2667"/>
                  </a:cubicBezTo>
                  <a:cubicBezTo>
                    <a:pt x="6907" y="2667"/>
                    <a:pt x="6888" y="2669"/>
                    <a:pt x="6873" y="2671"/>
                  </a:cubicBezTo>
                  <a:cubicBezTo>
                    <a:pt x="6846" y="2671"/>
                    <a:pt x="6846" y="2657"/>
                    <a:pt x="6846" y="2644"/>
                  </a:cubicBezTo>
                  <a:cubicBezTo>
                    <a:pt x="7097" y="2248"/>
                    <a:pt x="7058" y="1758"/>
                    <a:pt x="7058" y="1666"/>
                  </a:cubicBezTo>
                  <a:cubicBezTo>
                    <a:pt x="7058" y="1653"/>
                    <a:pt x="7044" y="1640"/>
                    <a:pt x="7032" y="1640"/>
                  </a:cubicBezTo>
                  <a:cubicBezTo>
                    <a:pt x="7009" y="1640"/>
                    <a:pt x="6963" y="1638"/>
                    <a:pt x="6901" y="1638"/>
                  </a:cubicBezTo>
                  <a:cubicBezTo>
                    <a:pt x="6707" y="1638"/>
                    <a:pt x="6354" y="1661"/>
                    <a:pt x="6053" y="1851"/>
                  </a:cubicBezTo>
                  <a:cubicBezTo>
                    <a:pt x="6040" y="1851"/>
                    <a:pt x="6027" y="1851"/>
                    <a:pt x="6027" y="1825"/>
                  </a:cubicBezTo>
                  <a:cubicBezTo>
                    <a:pt x="6040" y="1719"/>
                    <a:pt x="6027" y="1402"/>
                    <a:pt x="5696" y="1164"/>
                  </a:cubicBezTo>
                  <a:lnTo>
                    <a:pt x="5670" y="1164"/>
                  </a:lnTo>
                  <a:cubicBezTo>
                    <a:pt x="5564" y="1282"/>
                    <a:pt x="4824" y="2169"/>
                    <a:pt x="5458" y="3054"/>
                  </a:cubicBezTo>
                  <a:lnTo>
                    <a:pt x="5340" y="3173"/>
                  </a:lnTo>
                  <a:lnTo>
                    <a:pt x="5326" y="3159"/>
                  </a:lnTo>
                  <a:lnTo>
                    <a:pt x="5326" y="3133"/>
                  </a:lnTo>
                  <a:cubicBezTo>
                    <a:pt x="5313" y="3120"/>
                    <a:pt x="5313" y="3120"/>
                    <a:pt x="5313" y="3106"/>
                  </a:cubicBezTo>
                  <a:cubicBezTo>
                    <a:pt x="5313" y="3094"/>
                    <a:pt x="5300" y="3094"/>
                    <a:pt x="5300" y="3080"/>
                  </a:cubicBezTo>
                  <a:cubicBezTo>
                    <a:pt x="5300" y="3080"/>
                    <a:pt x="5287" y="3067"/>
                    <a:pt x="5287" y="3054"/>
                  </a:cubicBezTo>
                  <a:cubicBezTo>
                    <a:pt x="5287" y="3054"/>
                    <a:pt x="5273" y="3041"/>
                    <a:pt x="5273" y="3027"/>
                  </a:cubicBezTo>
                  <a:lnTo>
                    <a:pt x="5260" y="3014"/>
                  </a:lnTo>
                  <a:cubicBezTo>
                    <a:pt x="5260" y="3001"/>
                    <a:pt x="5247" y="3001"/>
                    <a:pt x="5247" y="2988"/>
                  </a:cubicBezTo>
                  <a:lnTo>
                    <a:pt x="5234" y="2974"/>
                  </a:lnTo>
                  <a:cubicBezTo>
                    <a:pt x="5234" y="2962"/>
                    <a:pt x="5220" y="2948"/>
                    <a:pt x="5220" y="2948"/>
                  </a:cubicBezTo>
                  <a:lnTo>
                    <a:pt x="5208" y="2935"/>
                  </a:lnTo>
                  <a:cubicBezTo>
                    <a:pt x="5194" y="2921"/>
                    <a:pt x="5194" y="2909"/>
                    <a:pt x="5181" y="2909"/>
                  </a:cubicBezTo>
                  <a:cubicBezTo>
                    <a:pt x="5181" y="2909"/>
                    <a:pt x="5181" y="2895"/>
                    <a:pt x="5167" y="2895"/>
                  </a:cubicBezTo>
                  <a:cubicBezTo>
                    <a:pt x="5167" y="2882"/>
                    <a:pt x="5155" y="2882"/>
                    <a:pt x="5155" y="2869"/>
                  </a:cubicBezTo>
                  <a:cubicBezTo>
                    <a:pt x="5141" y="2869"/>
                    <a:pt x="5141" y="2856"/>
                    <a:pt x="5141" y="2856"/>
                  </a:cubicBezTo>
                  <a:cubicBezTo>
                    <a:pt x="5128" y="2856"/>
                    <a:pt x="5115" y="2842"/>
                    <a:pt x="5115" y="2842"/>
                  </a:cubicBezTo>
                  <a:cubicBezTo>
                    <a:pt x="5115" y="2829"/>
                    <a:pt x="5102" y="2829"/>
                    <a:pt x="5102" y="2829"/>
                  </a:cubicBezTo>
                  <a:lnTo>
                    <a:pt x="5075" y="2803"/>
                  </a:lnTo>
                  <a:lnTo>
                    <a:pt x="5062" y="2803"/>
                  </a:lnTo>
                  <a:cubicBezTo>
                    <a:pt x="5049" y="2789"/>
                    <a:pt x="5049" y="2777"/>
                    <a:pt x="5035" y="2777"/>
                  </a:cubicBezTo>
                  <a:cubicBezTo>
                    <a:pt x="5035" y="2777"/>
                    <a:pt x="5023" y="2777"/>
                    <a:pt x="5023" y="2763"/>
                  </a:cubicBezTo>
                  <a:cubicBezTo>
                    <a:pt x="5009" y="2763"/>
                    <a:pt x="4996" y="2750"/>
                    <a:pt x="4996" y="2750"/>
                  </a:cubicBezTo>
                  <a:lnTo>
                    <a:pt x="4982" y="2750"/>
                  </a:lnTo>
                  <a:cubicBezTo>
                    <a:pt x="4970" y="2736"/>
                    <a:pt x="4956" y="2736"/>
                    <a:pt x="4943" y="2724"/>
                  </a:cubicBezTo>
                  <a:cubicBezTo>
                    <a:pt x="4930" y="2724"/>
                    <a:pt x="4917" y="2710"/>
                    <a:pt x="4903" y="2710"/>
                  </a:cubicBezTo>
                  <a:cubicBezTo>
                    <a:pt x="4903" y="2710"/>
                    <a:pt x="4890" y="2710"/>
                    <a:pt x="4890" y="2697"/>
                  </a:cubicBezTo>
                  <a:cubicBezTo>
                    <a:pt x="4877" y="2697"/>
                    <a:pt x="4864" y="2697"/>
                    <a:pt x="4850" y="2683"/>
                  </a:cubicBezTo>
                  <a:cubicBezTo>
                    <a:pt x="4838" y="2683"/>
                    <a:pt x="4824" y="2683"/>
                    <a:pt x="4797" y="2671"/>
                  </a:cubicBezTo>
                  <a:cubicBezTo>
                    <a:pt x="4785" y="2671"/>
                    <a:pt x="4771" y="2657"/>
                    <a:pt x="4758" y="2657"/>
                  </a:cubicBezTo>
                  <a:lnTo>
                    <a:pt x="4744" y="2657"/>
                  </a:lnTo>
                  <a:cubicBezTo>
                    <a:pt x="4732" y="2657"/>
                    <a:pt x="4718" y="2657"/>
                    <a:pt x="4705" y="2644"/>
                  </a:cubicBezTo>
                  <a:lnTo>
                    <a:pt x="4652" y="2644"/>
                  </a:lnTo>
                  <a:cubicBezTo>
                    <a:pt x="4626" y="2644"/>
                    <a:pt x="4612" y="2644"/>
                    <a:pt x="4600" y="2631"/>
                  </a:cubicBezTo>
                  <a:lnTo>
                    <a:pt x="4547" y="2631"/>
                  </a:lnTo>
                  <a:cubicBezTo>
                    <a:pt x="4454" y="2631"/>
                    <a:pt x="4362" y="2631"/>
                    <a:pt x="4269" y="2657"/>
                  </a:cubicBezTo>
                  <a:lnTo>
                    <a:pt x="4203" y="2657"/>
                  </a:lnTo>
                  <a:cubicBezTo>
                    <a:pt x="4177" y="2671"/>
                    <a:pt x="4150" y="2671"/>
                    <a:pt x="4124" y="2671"/>
                  </a:cubicBezTo>
                  <a:lnTo>
                    <a:pt x="4124" y="2116"/>
                  </a:lnTo>
                  <a:cubicBezTo>
                    <a:pt x="5194" y="1931"/>
                    <a:pt x="5300" y="794"/>
                    <a:pt x="5300" y="635"/>
                  </a:cubicBezTo>
                  <a:cubicBezTo>
                    <a:pt x="5313" y="622"/>
                    <a:pt x="5300" y="609"/>
                    <a:pt x="5287" y="609"/>
                  </a:cubicBezTo>
                  <a:cubicBezTo>
                    <a:pt x="5237" y="601"/>
                    <a:pt x="5189" y="597"/>
                    <a:pt x="5145" y="597"/>
                  </a:cubicBezTo>
                  <a:cubicBezTo>
                    <a:pt x="4833" y="597"/>
                    <a:pt x="4644" y="778"/>
                    <a:pt x="4586" y="847"/>
                  </a:cubicBezTo>
                  <a:cubicBezTo>
                    <a:pt x="4581" y="852"/>
                    <a:pt x="4573" y="855"/>
                    <a:pt x="4566" y="855"/>
                  </a:cubicBezTo>
                  <a:cubicBezTo>
                    <a:pt x="4556" y="855"/>
                    <a:pt x="4547" y="849"/>
                    <a:pt x="4547" y="833"/>
                  </a:cubicBezTo>
                  <a:cubicBezTo>
                    <a:pt x="4441" y="384"/>
                    <a:pt x="4071" y="67"/>
                    <a:pt x="4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3"/>
            <p:cNvSpPr/>
            <p:nvPr/>
          </p:nvSpPr>
          <p:spPr>
            <a:xfrm>
              <a:off x="6514740" y="2647625"/>
              <a:ext cx="508717" cy="482056"/>
            </a:xfrm>
            <a:custGeom>
              <a:avLst/>
              <a:gdLst/>
              <a:ahLst/>
              <a:cxnLst/>
              <a:rect l="l" t="t" r="r" b="b"/>
              <a:pathLst>
                <a:path w="10151" h="9619" extrusionOk="0">
                  <a:moveTo>
                    <a:pt x="4561" y="1491"/>
                  </a:moveTo>
                  <a:cubicBezTo>
                    <a:pt x="4561" y="1504"/>
                    <a:pt x="4561" y="1518"/>
                    <a:pt x="4573" y="1530"/>
                  </a:cubicBezTo>
                  <a:cubicBezTo>
                    <a:pt x="4614" y="1729"/>
                    <a:pt x="4772" y="1900"/>
                    <a:pt x="4970" y="1953"/>
                  </a:cubicBezTo>
                  <a:cubicBezTo>
                    <a:pt x="4864" y="2046"/>
                    <a:pt x="4746" y="2099"/>
                    <a:pt x="4600" y="2126"/>
                  </a:cubicBezTo>
                  <a:cubicBezTo>
                    <a:pt x="4587" y="2138"/>
                    <a:pt x="4573" y="2138"/>
                    <a:pt x="4561" y="2138"/>
                  </a:cubicBezTo>
                  <a:cubicBezTo>
                    <a:pt x="4547" y="2138"/>
                    <a:pt x="4534" y="2138"/>
                    <a:pt x="4520" y="2126"/>
                  </a:cubicBezTo>
                  <a:cubicBezTo>
                    <a:pt x="4376" y="2099"/>
                    <a:pt x="4243" y="2046"/>
                    <a:pt x="4150" y="1953"/>
                  </a:cubicBezTo>
                  <a:cubicBezTo>
                    <a:pt x="4349" y="1900"/>
                    <a:pt x="4508" y="1729"/>
                    <a:pt x="4547" y="1530"/>
                  </a:cubicBezTo>
                  <a:cubicBezTo>
                    <a:pt x="4547" y="1518"/>
                    <a:pt x="4561" y="1504"/>
                    <a:pt x="4561" y="1491"/>
                  </a:cubicBezTo>
                  <a:close/>
                  <a:moveTo>
                    <a:pt x="6952" y="2866"/>
                  </a:moveTo>
                  <a:cubicBezTo>
                    <a:pt x="6952" y="2878"/>
                    <a:pt x="6952" y="2892"/>
                    <a:pt x="6940" y="2905"/>
                  </a:cubicBezTo>
                  <a:cubicBezTo>
                    <a:pt x="6820" y="3090"/>
                    <a:pt x="6820" y="3315"/>
                    <a:pt x="6926" y="3513"/>
                  </a:cubicBezTo>
                  <a:cubicBezTo>
                    <a:pt x="6940" y="3527"/>
                    <a:pt x="6952" y="3539"/>
                    <a:pt x="6966" y="3566"/>
                  </a:cubicBezTo>
                  <a:cubicBezTo>
                    <a:pt x="6873" y="3619"/>
                    <a:pt x="6808" y="3712"/>
                    <a:pt x="6767" y="3817"/>
                  </a:cubicBezTo>
                  <a:cubicBezTo>
                    <a:pt x="6702" y="3989"/>
                    <a:pt x="6728" y="4187"/>
                    <a:pt x="6820" y="4332"/>
                  </a:cubicBezTo>
                  <a:lnTo>
                    <a:pt x="6834" y="4346"/>
                  </a:lnTo>
                  <a:cubicBezTo>
                    <a:pt x="6952" y="4517"/>
                    <a:pt x="7111" y="4676"/>
                    <a:pt x="7296" y="4795"/>
                  </a:cubicBezTo>
                  <a:cubicBezTo>
                    <a:pt x="7415" y="4875"/>
                    <a:pt x="7507" y="4980"/>
                    <a:pt x="7548" y="5072"/>
                  </a:cubicBezTo>
                  <a:lnTo>
                    <a:pt x="7548" y="5086"/>
                  </a:lnTo>
                  <a:cubicBezTo>
                    <a:pt x="7560" y="5099"/>
                    <a:pt x="7560" y="5099"/>
                    <a:pt x="7560" y="5113"/>
                  </a:cubicBezTo>
                  <a:lnTo>
                    <a:pt x="7560" y="5125"/>
                  </a:lnTo>
                  <a:lnTo>
                    <a:pt x="7560" y="5152"/>
                  </a:lnTo>
                  <a:lnTo>
                    <a:pt x="7560" y="5178"/>
                  </a:lnTo>
                  <a:cubicBezTo>
                    <a:pt x="7534" y="5337"/>
                    <a:pt x="7574" y="5509"/>
                    <a:pt x="7680" y="5627"/>
                  </a:cubicBezTo>
                  <a:cubicBezTo>
                    <a:pt x="7798" y="5760"/>
                    <a:pt x="7944" y="5839"/>
                    <a:pt x="8115" y="5839"/>
                  </a:cubicBezTo>
                  <a:lnTo>
                    <a:pt x="8499" y="5839"/>
                  </a:lnTo>
                  <a:lnTo>
                    <a:pt x="8499" y="7927"/>
                  </a:lnTo>
                  <a:cubicBezTo>
                    <a:pt x="8499" y="7927"/>
                    <a:pt x="8499" y="7941"/>
                    <a:pt x="8486" y="7941"/>
                  </a:cubicBezTo>
                  <a:lnTo>
                    <a:pt x="8486" y="8007"/>
                  </a:lnTo>
                  <a:lnTo>
                    <a:pt x="8486" y="8033"/>
                  </a:lnTo>
                  <a:lnTo>
                    <a:pt x="8486" y="8047"/>
                  </a:lnTo>
                  <a:cubicBezTo>
                    <a:pt x="8473" y="8112"/>
                    <a:pt x="8446" y="8165"/>
                    <a:pt x="8406" y="8218"/>
                  </a:cubicBezTo>
                  <a:lnTo>
                    <a:pt x="8406" y="8232"/>
                  </a:lnTo>
                  <a:lnTo>
                    <a:pt x="8394" y="8244"/>
                  </a:lnTo>
                  <a:cubicBezTo>
                    <a:pt x="8394" y="8258"/>
                    <a:pt x="8380" y="8258"/>
                    <a:pt x="8380" y="8271"/>
                  </a:cubicBezTo>
                  <a:lnTo>
                    <a:pt x="8367" y="8271"/>
                  </a:lnTo>
                  <a:lnTo>
                    <a:pt x="8367" y="8285"/>
                  </a:lnTo>
                  <a:cubicBezTo>
                    <a:pt x="8353" y="8297"/>
                    <a:pt x="8353" y="8297"/>
                    <a:pt x="8353" y="8311"/>
                  </a:cubicBezTo>
                  <a:lnTo>
                    <a:pt x="8341" y="8311"/>
                  </a:lnTo>
                  <a:cubicBezTo>
                    <a:pt x="8341" y="8311"/>
                    <a:pt x="8341" y="8324"/>
                    <a:pt x="8327" y="8324"/>
                  </a:cubicBezTo>
                  <a:cubicBezTo>
                    <a:pt x="8327" y="8337"/>
                    <a:pt x="8314" y="8337"/>
                    <a:pt x="8314" y="8337"/>
                  </a:cubicBezTo>
                  <a:lnTo>
                    <a:pt x="8300" y="8350"/>
                  </a:lnTo>
                  <a:lnTo>
                    <a:pt x="8288" y="8364"/>
                  </a:lnTo>
                  <a:lnTo>
                    <a:pt x="8274" y="8377"/>
                  </a:lnTo>
                  <a:lnTo>
                    <a:pt x="8261" y="8390"/>
                  </a:lnTo>
                  <a:lnTo>
                    <a:pt x="8248" y="8390"/>
                  </a:lnTo>
                  <a:cubicBezTo>
                    <a:pt x="8156" y="8456"/>
                    <a:pt x="8050" y="8496"/>
                    <a:pt x="7930" y="8496"/>
                  </a:cubicBezTo>
                  <a:lnTo>
                    <a:pt x="2235" y="8496"/>
                  </a:lnTo>
                  <a:cubicBezTo>
                    <a:pt x="1997" y="8496"/>
                    <a:pt x="1785" y="8350"/>
                    <a:pt x="1706" y="8126"/>
                  </a:cubicBezTo>
                  <a:lnTo>
                    <a:pt x="1706" y="8112"/>
                  </a:lnTo>
                  <a:cubicBezTo>
                    <a:pt x="1706" y="8112"/>
                    <a:pt x="1692" y="8112"/>
                    <a:pt x="1692" y="8100"/>
                  </a:cubicBezTo>
                  <a:lnTo>
                    <a:pt x="1692" y="8073"/>
                  </a:lnTo>
                  <a:cubicBezTo>
                    <a:pt x="1679" y="8059"/>
                    <a:pt x="1679" y="8059"/>
                    <a:pt x="1679" y="8047"/>
                  </a:cubicBezTo>
                  <a:lnTo>
                    <a:pt x="1679" y="8020"/>
                  </a:lnTo>
                  <a:lnTo>
                    <a:pt x="1679" y="8007"/>
                  </a:lnTo>
                  <a:lnTo>
                    <a:pt x="1679" y="7994"/>
                  </a:lnTo>
                  <a:cubicBezTo>
                    <a:pt x="1666" y="7967"/>
                    <a:pt x="1666" y="7954"/>
                    <a:pt x="1666" y="7927"/>
                  </a:cubicBezTo>
                  <a:lnTo>
                    <a:pt x="1666" y="5839"/>
                  </a:lnTo>
                  <a:lnTo>
                    <a:pt x="2076" y="5839"/>
                  </a:lnTo>
                  <a:cubicBezTo>
                    <a:pt x="2247" y="5839"/>
                    <a:pt x="2420" y="5760"/>
                    <a:pt x="2525" y="5615"/>
                  </a:cubicBezTo>
                  <a:cubicBezTo>
                    <a:pt x="2631" y="5469"/>
                    <a:pt x="2670" y="5298"/>
                    <a:pt x="2617" y="5125"/>
                  </a:cubicBezTo>
                  <a:cubicBezTo>
                    <a:pt x="2605" y="5060"/>
                    <a:pt x="2578" y="4940"/>
                    <a:pt x="2617" y="4887"/>
                  </a:cubicBezTo>
                  <a:cubicBezTo>
                    <a:pt x="2657" y="4834"/>
                    <a:pt x="2790" y="4755"/>
                    <a:pt x="3028" y="4729"/>
                  </a:cubicBezTo>
                  <a:cubicBezTo>
                    <a:pt x="3133" y="4716"/>
                    <a:pt x="3239" y="4690"/>
                    <a:pt x="3345" y="4649"/>
                  </a:cubicBezTo>
                  <a:cubicBezTo>
                    <a:pt x="3583" y="4570"/>
                    <a:pt x="3727" y="4346"/>
                    <a:pt x="3727" y="4108"/>
                  </a:cubicBezTo>
                  <a:lnTo>
                    <a:pt x="3727" y="4094"/>
                  </a:lnTo>
                  <a:cubicBezTo>
                    <a:pt x="3727" y="3949"/>
                    <a:pt x="3754" y="3844"/>
                    <a:pt x="3794" y="3817"/>
                  </a:cubicBezTo>
                  <a:cubicBezTo>
                    <a:pt x="3827" y="3785"/>
                    <a:pt x="3895" y="3762"/>
                    <a:pt x="3998" y="3762"/>
                  </a:cubicBezTo>
                  <a:cubicBezTo>
                    <a:pt x="4062" y="3762"/>
                    <a:pt x="4139" y="3771"/>
                    <a:pt x="4230" y="3791"/>
                  </a:cubicBezTo>
                  <a:cubicBezTo>
                    <a:pt x="4270" y="3791"/>
                    <a:pt x="4323" y="3804"/>
                    <a:pt x="4362" y="3804"/>
                  </a:cubicBezTo>
                  <a:cubicBezTo>
                    <a:pt x="4382" y="3808"/>
                    <a:pt x="4401" y="3809"/>
                    <a:pt x="4421" y="3809"/>
                  </a:cubicBezTo>
                  <a:cubicBezTo>
                    <a:pt x="4467" y="3809"/>
                    <a:pt x="4514" y="3800"/>
                    <a:pt x="4561" y="3791"/>
                  </a:cubicBezTo>
                  <a:cubicBezTo>
                    <a:pt x="4626" y="3804"/>
                    <a:pt x="4693" y="3804"/>
                    <a:pt x="4772" y="3804"/>
                  </a:cubicBezTo>
                  <a:cubicBezTo>
                    <a:pt x="4811" y="3791"/>
                    <a:pt x="4838" y="3791"/>
                    <a:pt x="4878" y="3777"/>
                  </a:cubicBezTo>
                  <a:lnTo>
                    <a:pt x="4931" y="3777"/>
                  </a:lnTo>
                  <a:cubicBezTo>
                    <a:pt x="4984" y="3764"/>
                    <a:pt x="5036" y="3764"/>
                    <a:pt x="5089" y="3764"/>
                  </a:cubicBezTo>
                  <a:lnTo>
                    <a:pt x="5169" y="3764"/>
                  </a:lnTo>
                  <a:cubicBezTo>
                    <a:pt x="5181" y="3777"/>
                    <a:pt x="5181" y="3777"/>
                    <a:pt x="5195" y="3777"/>
                  </a:cubicBezTo>
                  <a:lnTo>
                    <a:pt x="5221" y="3777"/>
                  </a:lnTo>
                  <a:lnTo>
                    <a:pt x="5234" y="3791"/>
                  </a:lnTo>
                  <a:lnTo>
                    <a:pt x="5261" y="3791"/>
                  </a:lnTo>
                  <a:cubicBezTo>
                    <a:pt x="5261" y="3804"/>
                    <a:pt x="5274" y="3804"/>
                    <a:pt x="5274" y="3804"/>
                  </a:cubicBezTo>
                  <a:lnTo>
                    <a:pt x="5287" y="3804"/>
                  </a:lnTo>
                  <a:cubicBezTo>
                    <a:pt x="5287" y="3817"/>
                    <a:pt x="5287" y="3817"/>
                    <a:pt x="5301" y="3817"/>
                  </a:cubicBezTo>
                  <a:lnTo>
                    <a:pt x="5313" y="3830"/>
                  </a:lnTo>
                  <a:lnTo>
                    <a:pt x="5327" y="3830"/>
                  </a:lnTo>
                  <a:lnTo>
                    <a:pt x="5327" y="3844"/>
                  </a:lnTo>
                  <a:lnTo>
                    <a:pt x="5340" y="3856"/>
                  </a:lnTo>
                  <a:lnTo>
                    <a:pt x="5340" y="3870"/>
                  </a:lnTo>
                  <a:lnTo>
                    <a:pt x="5354" y="3870"/>
                  </a:lnTo>
                  <a:lnTo>
                    <a:pt x="5354" y="3883"/>
                  </a:lnTo>
                  <a:lnTo>
                    <a:pt x="5366" y="3909"/>
                  </a:lnTo>
                  <a:cubicBezTo>
                    <a:pt x="5433" y="4108"/>
                    <a:pt x="5578" y="4240"/>
                    <a:pt x="5777" y="4293"/>
                  </a:cubicBezTo>
                  <a:cubicBezTo>
                    <a:pt x="5816" y="4301"/>
                    <a:pt x="5856" y="4306"/>
                    <a:pt x="5896" y="4306"/>
                  </a:cubicBezTo>
                  <a:cubicBezTo>
                    <a:pt x="6043" y="4306"/>
                    <a:pt x="6190" y="4249"/>
                    <a:pt x="6305" y="4135"/>
                  </a:cubicBezTo>
                  <a:lnTo>
                    <a:pt x="6424" y="4015"/>
                  </a:lnTo>
                  <a:cubicBezTo>
                    <a:pt x="6609" y="3830"/>
                    <a:pt x="6635" y="3527"/>
                    <a:pt x="6477" y="3301"/>
                  </a:cubicBezTo>
                  <a:cubicBezTo>
                    <a:pt x="6397" y="3169"/>
                    <a:pt x="6344" y="3051"/>
                    <a:pt x="6332" y="2905"/>
                  </a:cubicBezTo>
                  <a:lnTo>
                    <a:pt x="6332" y="2905"/>
                  </a:lnTo>
                  <a:cubicBezTo>
                    <a:pt x="6425" y="2955"/>
                    <a:pt x="6521" y="2978"/>
                    <a:pt x="6615" y="2978"/>
                  </a:cubicBezTo>
                  <a:cubicBezTo>
                    <a:pt x="6722" y="2978"/>
                    <a:pt x="6828" y="2948"/>
                    <a:pt x="6926" y="2892"/>
                  </a:cubicBezTo>
                  <a:cubicBezTo>
                    <a:pt x="6940" y="2878"/>
                    <a:pt x="6952" y="2878"/>
                    <a:pt x="6952" y="2866"/>
                  </a:cubicBezTo>
                  <a:close/>
                  <a:moveTo>
                    <a:pt x="4561" y="1"/>
                  </a:moveTo>
                  <a:cubicBezTo>
                    <a:pt x="4428" y="1"/>
                    <a:pt x="4296" y="44"/>
                    <a:pt x="4191" y="129"/>
                  </a:cubicBezTo>
                  <a:cubicBezTo>
                    <a:pt x="4111" y="196"/>
                    <a:pt x="3913" y="381"/>
                    <a:pt x="3727" y="645"/>
                  </a:cubicBezTo>
                  <a:cubicBezTo>
                    <a:pt x="3627" y="614"/>
                    <a:pt x="3517" y="602"/>
                    <a:pt x="3406" y="602"/>
                  </a:cubicBezTo>
                  <a:cubicBezTo>
                    <a:pt x="3328" y="602"/>
                    <a:pt x="3249" y="608"/>
                    <a:pt x="3172" y="619"/>
                  </a:cubicBezTo>
                  <a:cubicBezTo>
                    <a:pt x="2869" y="672"/>
                    <a:pt x="2657" y="922"/>
                    <a:pt x="2684" y="1227"/>
                  </a:cubicBezTo>
                  <a:cubicBezTo>
                    <a:pt x="2684" y="1372"/>
                    <a:pt x="2723" y="1768"/>
                    <a:pt x="2934" y="2178"/>
                  </a:cubicBezTo>
                  <a:cubicBezTo>
                    <a:pt x="3040" y="2403"/>
                    <a:pt x="3186" y="2601"/>
                    <a:pt x="3357" y="2773"/>
                  </a:cubicBezTo>
                  <a:cubicBezTo>
                    <a:pt x="3265" y="2813"/>
                    <a:pt x="3172" y="2866"/>
                    <a:pt x="3080" y="2945"/>
                  </a:cubicBezTo>
                  <a:cubicBezTo>
                    <a:pt x="2922" y="3077"/>
                    <a:pt x="2737" y="3289"/>
                    <a:pt x="2644" y="3645"/>
                  </a:cubicBezTo>
                  <a:cubicBezTo>
                    <a:pt x="2115" y="3764"/>
                    <a:pt x="1824" y="4041"/>
                    <a:pt x="1679" y="4253"/>
                  </a:cubicBezTo>
                  <a:cubicBezTo>
                    <a:pt x="1613" y="4372"/>
                    <a:pt x="1534" y="4517"/>
                    <a:pt x="1494" y="4702"/>
                  </a:cubicBezTo>
                  <a:lnTo>
                    <a:pt x="846" y="4702"/>
                  </a:lnTo>
                  <a:cubicBezTo>
                    <a:pt x="661" y="4702"/>
                    <a:pt x="476" y="4769"/>
                    <a:pt x="331" y="4887"/>
                  </a:cubicBezTo>
                  <a:cubicBezTo>
                    <a:pt x="226" y="4967"/>
                    <a:pt x="133" y="5072"/>
                    <a:pt x="80" y="5192"/>
                  </a:cubicBezTo>
                  <a:cubicBezTo>
                    <a:pt x="80" y="5205"/>
                    <a:pt x="80" y="5205"/>
                    <a:pt x="67" y="5218"/>
                  </a:cubicBezTo>
                  <a:cubicBezTo>
                    <a:pt x="67" y="5231"/>
                    <a:pt x="67" y="5245"/>
                    <a:pt x="53" y="5257"/>
                  </a:cubicBezTo>
                  <a:cubicBezTo>
                    <a:pt x="27" y="5324"/>
                    <a:pt x="14" y="5390"/>
                    <a:pt x="14" y="5456"/>
                  </a:cubicBezTo>
                  <a:lnTo>
                    <a:pt x="14" y="5469"/>
                  </a:lnTo>
                  <a:cubicBezTo>
                    <a:pt x="0" y="5495"/>
                    <a:pt x="0" y="5522"/>
                    <a:pt x="0" y="5548"/>
                  </a:cubicBezTo>
                  <a:cubicBezTo>
                    <a:pt x="0" y="5615"/>
                    <a:pt x="14" y="5694"/>
                    <a:pt x="41" y="5760"/>
                  </a:cubicBezTo>
                  <a:cubicBezTo>
                    <a:pt x="106" y="6024"/>
                    <a:pt x="291" y="6223"/>
                    <a:pt x="543" y="6329"/>
                  </a:cubicBezTo>
                  <a:lnTo>
                    <a:pt x="543" y="7927"/>
                  </a:lnTo>
                  <a:cubicBezTo>
                    <a:pt x="543" y="7994"/>
                    <a:pt x="543" y="8047"/>
                    <a:pt x="555" y="8112"/>
                  </a:cubicBezTo>
                  <a:lnTo>
                    <a:pt x="555" y="8126"/>
                  </a:lnTo>
                  <a:lnTo>
                    <a:pt x="555" y="8179"/>
                  </a:lnTo>
                  <a:cubicBezTo>
                    <a:pt x="555" y="8192"/>
                    <a:pt x="555" y="8192"/>
                    <a:pt x="569" y="8205"/>
                  </a:cubicBezTo>
                  <a:lnTo>
                    <a:pt x="569" y="8258"/>
                  </a:lnTo>
                  <a:cubicBezTo>
                    <a:pt x="569" y="8258"/>
                    <a:pt x="569" y="8271"/>
                    <a:pt x="582" y="8271"/>
                  </a:cubicBezTo>
                  <a:cubicBezTo>
                    <a:pt x="582" y="8297"/>
                    <a:pt x="582" y="8324"/>
                    <a:pt x="596" y="8350"/>
                  </a:cubicBezTo>
                  <a:lnTo>
                    <a:pt x="596" y="8364"/>
                  </a:lnTo>
                  <a:cubicBezTo>
                    <a:pt x="608" y="8390"/>
                    <a:pt x="608" y="8403"/>
                    <a:pt x="622" y="8429"/>
                  </a:cubicBezTo>
                  <a:lnTo>
                    <a:pt x="622" y="8443"/>
                  </a:lnTo>
                  <a:cubicBezTo>
                    <a:pt x="622" y="8456"/>
                    <a:pt x="635" y="8482"/>
                    <a:pt x="635" y="8496"/>
                  </a:cubicBezTo>
                  <a:cubicBezTo>
                    <a:pt x="635" y="8509"/>
                    <a:pt x="649" y="8509"/>
                    <a:pt x="649" y="8522"/>
                  </a:cubicBezTo>
                  <a:lnTo>
                    <a:pt x="649" y="8535"/>
                  </a:lnTo>
                  <a:lnTo>
                    <a:pt x="661" y="8549"/>
                  </a:lnTo>
                  <a:cubicBezTo>
                    <a:pt x="781" y="8852"/>
                    <a:pt x="992" y="9117"/>
                    <a:pt x="1256" y="9315"/>
                  </a:cubicBezTo>
                  <a:cubicBezTo>
                    <a:pt x="1547" y="9513"/>
                    <a:pt x="1877" y="9619"/>
                    <a:pt x="2235" y="9619"/>
                  </a:cubicBezTo>
                  <a:lnTo>
                    <a:pt x="7930" y="9619"/>
                  </a:lnTo>
                  <a:cubicBezTo>
                    <a:pt x="8274" y="9619"/>
                    <a:pt x="8591" y="9513"/>
                    <a:pt x="8882" y="9328"/>
                  </a:cubicBezTo>
                  <a:cubicBezTo>
                    <a:pt x="8896" y="9315"/>
                    <a:pt x="8908" y="9302"/>
                    <a:pt x="8922" y="9302"/>
                  </a:cubicBezTo>
                  <a:lnTo>
                    <a:pt x="8935" y="9289"/>
                  </a:lnTo>
                  <a:cubicBezTo>
                    <a:pt x="8935" y="9289"/>
                    <a:pt x="8949" y="9289"/>
                    <a:pt x="8949" y="9275"/>
                  </a:cubicBezTo>
                  <a:cubicBezTo>
                    <a:pt x="8961" y="9263"/>
                    <a:pt x="8988" y="9249"/>
                    <a:pt x="9001" y="9236"/>
                  </a:cubicBezTo>
                  <a:lnTo>
                    <a:pt x="9014" y="9222"/>
                  </a:lnTo>
                  <a:lnTo>
                    <a:pt x="9054" y="9183"/>
                  </a:lnTo>
                  <a:cubicBezTo>
                    <a:pt x="9067" y="9183"/>
                    <a:pt x="9067" y="9183"/>
                    <a:pt x="9081" y="9170"/>
                  </a:cubicBezTo>
                  <a:lnTo>
                    <a:pt x="9120" y="9130"/>
                  </a:lnTo>
                  <a:lnTo>
                    <a:pt x="9134" y="9117"/>
                  </a:lnTo>
                  <a:lnTo>
                    <a:pt x="9173" y="9078"/>
                  </a:lnTo>
                  <a:lnTo>
                    <a:pt x="9187" y="9064"/>
                  </a:lnTo>
                  <a:cubicBezTo>
                    <a:pt x="9199" y="9037"/>
                    <a:pt x="9213" y="9025"/>
                    <a:pt x="9239" y="9011"/>
                  </a:cubicBezTo>
                  <a:lnTo>
                    <a:pt x="9239" y="8998"/>
                  </a:lnTo>
                  <a:lnTo>
                    <a:pt x="9279" y="8958"/>
                  </a:lnTo>
                  <a:lnTo>
                    <a:pt x="9279" y="8945"/>
                  </a:lnTo>
                  <a:cubicBezTo>
                    <a:pt x="9292" y="8919"/>
                    <a:pt x="9305" y="8905"/>
                    <a:pt x="9319" y="8893"/>
                  </a:cubicBezTo>
                  <a:lnTo>
                    <a:pt x="9331" y="8879"/>
                  </a:lnTo>
                  <a:cubicBezTo>
                    <a:pt x="9331" y="8866"/>
                    <a:pt x="9345" y="8852"/>
                    <a:pt x="9345" y="8852"/>
                  </a:cubicBezTo>
                  <a:lnTo>
                    <a:pt x="9358" y="8840"/>
                  </a:lnTo>
                  <a:cubicBezTo>
                    <a:pt x="9358" y="8826"/>
                    <a:pt x="9372" y="8813"/>
                    <a:pt x="9372" y="8813"/>
                  </a:cubicBezTo>
                  <a:lnTo>
                    <a:pt x="9372" y="8800"/>
                  </a:lnTo>
                  <a:cubicBezTo>
                    <a:pt x="9477" y="8641"/>
                    <a:pt x="9543" y="8456"/>
                    <a:pt x="9583" y="8271"/>
                  </a:cubicBezTo>
                  <a:cubicBezTo>
                    <a:pt x="9583" y="8258"/>
                    <a:pt x="9596" y="8244"/>
                    <a:pt x="9596" y="8218"/>
                  </a:cubicBezTo>
                  <a:lnTo>
                    <a:pt x="9596" y="8192"/>
                  </a:lnTo>
                  <a:cubicBezTo>
                    <a:pt x="9609" y="8126"/>
                    <a:pt x="9622" y="8047"/>
                    <a:pt x="9622" y="7980"/>
                  </a:cubicBezTo>
                  <a:lnTo>
                    <a:pt x="9622" y="7967"/>
                  </a:lnTo>
                  <a:lnTo>
                    <a:pt x="9622" y="7927"/>
                  </a:lnTo>
                  <a:lnTo>
                    <a:pt x="9622" y="6329"/>
                  </a:lnTo>
                  <a:cubicBezTo>
                    <a:pt x="9622" y="6315"/>
                    <a:pt x="9636" y="6315"/>
                    <a:pt x="9649" y="6315"/>
                  </a:cubicBezTo>
                  <a:cubicBezTo>
                    <a:pt x="9953" y="6183"/>
                    <a:pt x="10151" y="5879"/>
                    <a:pt x="10151" y="5548"/>
                  </a:cubicBezTo>
                  <a:cubicBezTo>
                    <a:pt x="10151" y="5469"/>
                    <a:pt x="10138" y="5390"/>
                    <a:pt x="10124" y="5310"/>
                  </a:cubicBezTo>
                  <a:cubicBezTo>
                    <a:pt x="10019" y="4954"/>
                    <a:pt x="9689" y="4702"/>
                    <a:pt x="9319" y="4702"/>
                  </a:cubicBezTo>
                  <a:lnTo>
                    <a:pt x="8618" y="4702"/>
                  </a:lnTo>
                  <a:cubicBezTo>
                    <a:pt x="8605" y="4690"/>
                    <a:pt x="8605" y="4676"/>
                    <a:pt x="8591" y="4663"/>
                  </a:cubicBezTo>
                  <a:lnTo>
                    <a:pt x="8591" y="4649"/>
                  </a:lnTo>
                  <a:cubicBezTo>
                    <a:pt x="8526" y="4478"/>
                    <a:pt x="8420" y="4320"/>
                    <a:pt x="8288" y="4161"/>
                  </a:cubicBezTo>
                  <a:cubicBezTo>
                    <a:pt x="8380" y="4094"/>
                    <a:pt x="8433" y="4041"/>
                    <a:pt x="8473" y="4015"/>
                  </a:cubicBezTo>
                  <a:cubicBezTo>
                    <a:pt x="8697" y="3817"/>
                    <a:pt x="8737" y="3474"/>
                    <a:pt x="8565" y="3236"/>
                  </a:cubicBezTo>
                  <a:cubicBezTo>
                    <a:pt x="8446" y="3077"/>
                    <a:pt x="8300" y="2945"/>
                    <a:pt x="8142" y="2852"/>
                  </a:cubicBezTo>
                  <a:cubicBezTo>
                    <a:pt x="8208" y="2549"/>
                    <a:pt x="8195" y="2270"/>
                    <a:pt x="8182" y="2165"/>
                  </a:cubicBezTo>
                  <a:cubicBezTo>
                    <a:pt x="8156" y="1900"/>
                    <a:pt x="7930" y="1676"/>
                    <a:pt x="7666" y="1650"/>
                  </a:cubicBezTo>
                  <a:cubicBezTo>
                    <a:pt x="7623" y="1644"/>
                    <a:pt x="7551" y="1639"/>
                    <a:pt x="7461" y="1639"/>
                  </a:cubicBezTo>
                  <a:cubicBezTo>
                    <a:pt x="7329" y="1639"/>
                    <a:pt x="7159" y="1650"/>
                    <a:pt x="6979" y="1689"/>
                  </a:cubicBezTo>
                  <a:cubicBezTo>
                    <a:pt x="6873" y="1530"/>
                    <a:pt x="6755" y="1385"/>
                    <a:pt x="6596" y="1266"/>
                  </a:cubicBezTo>
                  <a:lnTo>
                    <a:pt x="6437" y="1187"/>
                  </a:lnTo>
                  <a:cubicBezTo>
                    <a:pt x="6437" y="910"/>
                    <a:pt x="6239" y="658"/>
                    <a:pt x="5948" y="619"/>
                  </a:cubicBezTo>
                  <a:cubicBezTo>
                    <a:pt x="5871" y="608"/>
                    <a:pt x="5792" y="602"/>
                    <a:pt x="5714" y="602"/>
                  </a:cubicBezTo>
                  <a:cubicBezTo>
                    <a:pt x="5603" y="602"/>
                    <a:pt x="5494" y="614"/>
                    <a:pt x="5393" y="645"/>
                  </a:cubicBezTo>
                  <a:cubicBezTo>
                    <a:pt x="5208" y="381"/>
                    <a:pt x="5010" y="196"/>
                    <a:pt x="4931" y="129"/>
                  </a:cubicBezTo>
                  <a:cubicBezTo>
                    <a:pt x="4825" y="44"/>
                    <a:pt x="4693" y="1"/>
                    <a:pt x="4561"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3"/>
            <p:cNvSpPr/>
            <p:nvPr/>
          </p:nvSpPr>
          <p:spPr>
            <a:xfrm>
              <a:off x="6608154" y="2840465"/>
              <a:ext cx="158313" cy="144381"/>
            </a:xfrm>
            <a:custGeom>
              <a:avLst/>
              <a:gdLst/>
              <a:ahLst/>
              <a:cxnLst/>
              <a:rect l="l" t="t" r="r" b="b"/>
              <a:pathLst>
                <a:path w="3159" h="2881" extrusionOk="0">
                  <a:moveTo>
                    <a:pt x="2109" y="0"/>
                  </a:moveTo>
                  <a:cubicBezTo>
                    <a:pt x="1907" y="0"/>
                    <a:pt x="1693" y="66"/>
                    <a:pt x="1493" y="181"/>
                  </a:cubicBezTo>
                  <a:cubicBezTo>
                    <a:pt x="1361" y="246"/>
                    <a:pt x="1229" y="299"/>
                    <a:pt x="1084" y="313"/>
                  </a:cubicBezTo>
                  <a:cubicBezTo>
                    <a:pt x="423" y="405"/>
                    <a:pt x="0" y="789"/>
                    <a:pt x="238" y="1515"/>
                  </a:cubicBezTo>
                  <a:cubicBezTo>
                    <a:pt x="469" y="2208"/>
                    <a:pt x="1205" y="2881"/>
                    <a:pt x="1872" y="2881"/>
                  </a:cubicBezTo>
                  <a:cubicBezTo>
                    <a:pt x="1968" y="2881"/>
                    <a:pt x="2063" y="2867"/>
                    <a:pt x="2154" y="2837"/>
                  </a:cubicBezTo>
                  <a:cubicBezTo>
                    <a:pt x="2882" y="2586"/>
                    <a:pt x="3159" y="1423"/>
                    <a:pt x="2894" y="616"/>
                  </a:cubicBezTo>
                  <a:cubicBezTo>
                    <a:pt x="2746" y="180"/>
                    <a:pt x="2444" y="0"/>
                    <a:pt x="2109"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3"/>
            <p:cNvSpPr/>
            <p:nvPr/>
          </p:nvSpPr>
          <p:spPr>
            <a:xfrm>
              <a:off x="6782302" y="2734273"/>
              <a:ext cx="138518" cy="116567"/>
            </a:xfrm>
            <a:custGeom>
              <a:avLst/>
              <a:gdLst/>
              <a:ahLst/>
              <a:cxnLst/>
              <a:rect l="l" t="t" r="r" b="b"/>
              <a:pathLst>
                <a:path w="2764" h="2326" extrusionOk="0">
                  <a:moveTo>
                    <a:pt x="900" y="0"/>
                  </a:moveTo>
                  <a:cubicBezTo>
                    <a:pt x="794" y="118"/>
                    <a:pt x="1" y="1070"/>
                    <a:pt x="767" y="1995"/>
                  </a:cubicBezTo>
                  <a:cubicBezTo>
                    <a:pt x="1063" y="2240"/>
                    <a:pt x="1361" y="2326"/>
                    <a:pt x="1633" y="2326"/>
                  </a:cubicBezTo>
                  <a:cubicBezTo>
                    <a:pt x="2215" y="2326"/>
                    <a:pt x="2682" y="1935"/>
                    <a:pt x="2764" y="1863"/>
                  </a:cubicBezTo>
                  <a:lnTo>
                    <a:pt x="2764" y="1837"/>
                  </a:lnTo>
                  <a:cubicBezTo>
                    <a:pt x="2560" y="1554"/>
                    <a:pt x="2298" y="1503"/>
                    <a:pt x="2160" y="1503"/>
                  </a:cubicBezTo>
                  <a:cubicBezTo>
                    <a:pt x="2137" y="1503"/>
                    <a:pt x="2118" y="1505"/>
                    <a:pt x="2103" y="1507"/>
                  </a:cubicBezTo>
                  <a:cubicBezTo>
                    <a:pt x="2076" y="1507"/>
                    <a:pt x="2076" y="1493"/>
                    <a:pt x="2076" y="1480"/>
                  </a:cubicBezTo>
                  <a:cubicBezTo>
                    <a:pt x="2327" y="1084"/>
                    <a:pt x="2288" y="594"/>
                    <a:pt x="2288" y="502"/>
                  </a:cubicBezTo>
                  <a:cubicBezTo>
                    <a:pt x="2288" y="489"/>
                    <a:pt x="2274" y="476"/>
                    <a:pt x="2262" y="476"/>
                  </a:cubicBezTo>
                  <a:cubicBezTo>
                    <a:pt x="2239" y="476"/>
                    <a:pt x="2193" y="474"/>
                    <a:pt x="2131" y="474"/>
                  </a:cubicBezTo>
                  <a:cubicBezTo>
                    <a:pt x="1937" y="474"/>
                    <a:pt x="1584" y="497"/>
                    <a:pt x="1283" y="687"/>
                  </a:cubicBezTo>
                  <a:cubicBezTo>
                    <a:pt x="1270" y="687"/>
                    <a:pt x="1257" y="687"/>
                    <a:pt x="1257" y="661"/>
                  </a:cubicBezTo>
                  <a:cubicBezTo>
                    <a:pt x="1270" y="555"/>
                    <a:pt x="1257" y="238"/>
                    <a:pt x="926" y="0"/>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3"/>
            <p:cNvSpPr/>
            <p:nvPr/>
          </p:nvSpPr>
          <p:spPr>
            <a:xfrm>
              <a:off x="6791573" y="2773963"/>
              <a:ext cx="90157" cy="88804"/>
            </a:xfrm>
            <a:custGeom>
              <a:avLst/>
              <a:gdLst/>
              <a:ahLst/>
              <a:cxnLst/>
              <a:rect l="l" t="t" r="r" b="b"/>
              <a:pathLst>
                <a:path w="1799" h="1772" extrusionOk="0">
                  <a:moveTo>
                    <a:pt x="1653" y="1"/>
                  </a:moveTo>
                  <a:cubicBezTo>
                    <a:pt x="1620" y="1"/>
                    <a:pt x="1587" y="14"/>
                    <a:pt x="1561" y="40"/>
                  </a:cubicBezTo>
                  <a:lnTo>
                    <a:pt x="1296" y="305"/>
                  </a:lnTo>
                  <a:lnTo>
                    <a:pt x="1284" y="278"/>
                  </a:lnTo>
                  <a:cubicBezTo>
                    <a:pt x="1271" y="209"/>
                    <a:pt x="1209" y="170"/>
                    <a:pt x="1150" y="170"/>
                  </a:cubicBezTo>
                  <a:cubicBezTo>
                    <a:pt x="1141" y="170"/>
                    <a:pt x="1133" y="171"/>
                    <a:pt x="1125" y="172"/>
                  </a:cubicBezTo>
                  <a:cubicBezTo>
                    <a:pt x="1058" y="186"/>
                    <a:pt x="1005" y="265"/>
                    <a:pt x="1032" y="331"/>
                  </a:cubicBezTo>
                  <a:lnTo>
                    <a:pt x="1072" y="530"/>
                  </a:lnTo>
                  <a:lnTo>
                    <a:pt x="926" y="675"/>
                  </a:lnTo>
                  <a:lnTo>
                    <a:pt x="887" y="530"/>
                  </a:lnTo>
                  <a:cubicBezTo>
                    <a:pt x="866" y="477"/>
                    <a:pt x="813" y="442"/>
                    <a:pt x="759" y="442"/>
                  </a:cubicBezTo>
                  <a:cubicBezTo>
                    <a:pt x="744" y="442"/>
                    <a:pt x="729" y="445"/>
                    <a:pt x="715" y="450"/>
                  </a:cubicBezTo>
                  <a:cubicBezTo>
                    <a:pt x="649" y="477"/>
                    <a:pt x="609" y="542"/>
                    <a:pt x="635" y="622"/>
                  </a:cubicBezTo>
                  <a:lnTo>
                    <a:pt x="715" y="873"/>
                  </a:lnTo>
                  <a:lnTo>
                    <a:pt x="54" y="1547"/>
                  </a:lnTo>
                  <a:cubicBezTo>
                    <a:pt x="1" y="1600"/>
                    <a:pt x="1" y="1679"/>
                    <a:pt x="54" y="1732"/>
                  </a:cubicBezTo>
                  <a:cubicBezTo>
                    <a:pt x="74" y="1758"/>
                    <a:pt x="107" y="1772"/>
                    <a:pt x="142" y="1772"/>
                  </a:cubicBezTo>
                  <a:cubicBezTo>
                    <a:pt x="176" y="1772"/>
                    <a:pt x="212" y="1758"/>
                    <a:pt x="239" y="1732"/>
                  </a:cubicBezTo>
                  <a:lnTo>
                    <a:pt x="913" y="1058"/>
                  </a:lnTo>
                  <a:lnTo>
                    <a:pt x="1164" y="1150"/>
                  </a:lnTo>
                  <a:cubicBezTo>
                    <a:pt x="1181" y="1156"/>
                    <a:pt x="1198" y="1159"/>
                    <a:pt x="1213" y="1159"/>
                  </a:cubicBezTo>
                  <a:cubicBezTo>
                    <a:pt x="1270" y="1159"/>
                    <a:pt x="1316" y="1123"/>
                    <a:pt x="1336" y="1071"/>
                  </a:cubicBezTo>
                  <a:cubicBezTo>
                    <a:pt x="1363" y="992"/>
                    <a:pt x="1323" y="926"/>
                    <a:pt x="1257" y="900"/>
                  </a:cubicBezTo>
                  <a:lnTo>
                    <a:pt x="1111" y="860"/>
                  </a:lnTo>
                  <a:lnTo>
                    <a:pt x="1257" y="715"/>
                  </a:lnTo>
                  <a:lnTo>
                    <a:pt x="1455" y="754"/>
                  </a:lnTo>
                  <a:cubicBezTo>
                    <a:pt x="1469" y="768"/>
                    <a:pt x="1469" y="768"/>
                    <a:pt x="1481" y="768"/>
                  </a:cubicBezTo>
                  <a:cubicBezTo>
                    <a:pt x="1548" y="768"/>
                    <a:pt x="1601" y="727"/>
                    <a:pt x="1613" y="662"/>
                  </a:cubicBezTo>
                  <a:cubicBezTo>
                    <a:pt x="1627" y="595"/>
                    <a:pt x="1587" y="516"/>
                    <a:pt x="1508" y="503"/>
                  </a:cubicBezTo>
                  <a:lnTo>
                    <a:pt x="1481" y="490"/>
                  </a:lnTo>
                  <a:lnTo>
                    <a:pt x="1746" y="225"/>
                  </a:lnTo>
                  <a:cubicBezTo>
                    <a:pt x="1798" y="172"/>
                    <a:pt x="1798" y="93"/>
                    <a:pt x="1746" y="40"/>
                  </a:cubicBezTo>
                  <a:cubicBezTo>
                    <a:pt x="1719" y="14"/>
                    <a:pt x="1686" y="1"/>
                    <a:pt x="1653"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3"/>
            <p:cNvSpPr/>
            <p:nvPr/>
          </p:nvSpPr>
          <p:spPr>
            <a:xfrm>
              <a:off x="6677011" y="2675939"/>
              <a:ext cx="132554" cy="107396"/>
            </a:xfrm>
            <a:custGeom>
              <a:avLst/>
              <a:gdLst/>
              <a:ahLst/>
              <a:cxnLst/>
              <a:rect l="l" t="t" r="r" b="b"/>
              <a:pathLst>
                <a:path w="2645" h="2143" extrusionOk="0">
                  <a:moveTo>
                    <a:pt x="1309" y="1"/>
                  </a:moveTo>
                  <a:cubicBezTo>
                    <a:pt x="1230" y="67"/>
                    <a:pt x="860" y="384"/>
                    <a:pt x="768" y="833"/>
                  </a:cubicBezTo>
                  <a:cubicBezTo>
                    <a:pt x="759" y="849"/>
                    <a:pt x="752" y="855"/>
                    <a:pt x="744" y="855"/>
                  </a:cubicBezTo>
                  <a:cubicBezTo>
                    <a:pt x="738" y="855"/>
                    <a:pt x="733" y="852"/>
                    <a:pt x="727" y="847"/>
                  </a:cubicBezTo>
                  <a:cubicBezTo>
                    <a:pt x="658" y="778"/>
                    <a:pt x="478" y="597"/>
                    <a:pt x="169" y="597"/>
                  </a:cubicBezTo>
                  <a:cubicBezTo>
                    <a:pt x="125" y="597"/>
                    <a:pt x="77" y="601"/>
                    <a:pt x="27" y="609"/>
                  </a:cubicBezTo>
                  <a:cubicBezTo>
                    <a:pt x="14" y="609"/>
                    <a:pt x="1" y="622"/>
                    <a:pt x="1" y="635"/>
                  </a:cubicBezTo>
                  <a:cubicBezTo>
                    <a:pt x="14" y="794"/>
                    <a:pt x="119" y="2023"/>
                    <a:pt x="1323" y="2142"/>
                  </a:cubicBezTo>
                  <a:cubicBezTo>
                    <a:pt x="2525" y="2023"/>
                    <a:pt x="2631" y="794"/>
                    <a:pt x="2631" y="635"/>
                  </a:cubicBezTo>
                  <a:cubicBezTo>
                    <a:pt x="2644" y="622"/>
                    <a:pt x="2631" y="609"/>
                    <a:pt x="2618" y="609"/>
                  </a:cubicBezTo>
                  <a:cubicBezTo>
                    <a:pt x="2568" y="601"/>
                    <a:pt x="2520" y="597"/>
                    <a:pt x="2476" y="597"/>
                  </a:cubicBezTo>
                  <a:cubicBezTo>
                    <a:pt x="2164" y="597"/>
                    <a:pt x="1975" y="778"/>
                    <a:pt x="1917" y="847"/>
                  </a:cubicBezTo>
                  <a:cubicBezTo>
                    <a:pt x="1912" y="852"/>
                    <a:pt x="1904" y="855"/>
                    <a:pt x="1897" y="855"/>
                  </a:cubicBezTo>
                  <a:cubicBezTo>
                    <a:pt x="1887" y="855"/>
                    <a:pt x="1878" y="849"/>
                    <a:pt x="1878" y="833"/>
                  </a:cubicBezTo>
                  <a:cubicBezTo>
                    <a:pt x="1772" y="384"/>
                    <a:pt x="1402" y="67"/>
                    <a:pt x="1335"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3"/>
            <p:cNvSpPr/>
            <p:nvPr/>
          </p:nvSpPr>
          <p:spPr>
            <a:xfrm>
              <a:off x="6719408" y="2699794"/>
              <a:ext cx="47760" cy="120627"/>
            </a:xfrm>
            <a:custGeom>
              <a:avLst/>
              <a:gdLst/>
              <a:ahLst/>
              <a:cxnLst/>
              <a:rect l="l" t="t" r="r" b="b"/>
              <a:pathLst>
                <a:path w="953" h="2407" extrusionOk="0">
                  <a:moveTo>
                    <a:pt x="477" y="1"/>
                  </a:moveTo>
                  <a:cubicBezTo>
                    <a:pt x="397" y="1"/>
                    <a:pt x="344" y="66"/>
                    <a:pt x="344" y="133"/>
                  </a:cubicBezTo>
                  <a:lnTo>
                    <a:pt x="344" y="516"/>
                  </a:lnTo>
                  <a:lnTo>
                    <a:pt x="318" y="503"/>
                  </a:lnTo>
                  <a:cubicBezTo>
                    <a:pt x="296" y="490"/>
                    <a:pt x="272" y="484"/>
                    <a:pt x="249" y="484"/>
                  </a:cubicBezTo>
                  <a:cubicBezTo>
                    <a:pt x="203" y="484"/>
                    <a:pt x="159" y="507"/>
                    <a:pt x="133" y="542"/>
                  </a:cubicBezTo>
                  <a:cubicBezTo>
                    <a:pt x="93" y="609"/>
                    <a:pt x="107" y="688"/>
                    <a:pt x="172" y="727"/>
                  </a:cubicBezTo>
                  <a:lnTo>
                    <a:pt x="344" y="833"/>
                  </a:lnTo>
                  <a:lnTo>
                    <a:pt x="344" y="1032"/>
                  </a:lnTo>
                  <a:lnTo>
                    <a:pt x="212" y="965"/>
                  </a:lnTo>
                  <a:cubicBezTo>
                    <a:pt x="195" y="958"/>
                    <a:pt x="177" y="955"/>
                    <a:pt x="159" y="955"/>
                  </a:cubicBezTo>
                  <a:cubicBezTo>
                    <a:pt x="108" y="955"/>
                    <a:pt x="60" y="982"/>
                    <a:pt x="40" y="1032"/>
                  </a:cubicBezTo>
                  <a:cubicBezTo>
                    <a:pt x="1" y="1097"/>
                    <a:pt x="27" y="1177"/>
                    <a:pt x="93" y="1203"/>
                  </a:cubicBezTo>
                  <a:lnTo>
                    <a:pt x="344" y="1322"/>
                  </a:lnTo>
                  <a:lnTo>
                    <a:pt x="344" y="2274"/>
                  </a:lnTo>
                  <a:cubicBezTo>
                    <a:pt x="344" y="2353"/>
                    <a:pt x="397" y="2406"/>
                    <a:pt x="477" y="2406"/>
                  </a:cubicBezTo>
                  <a:cubicBezTo>
                    <a:pt x="542" y="2406"/>
                    <a:pt x="609" y="2353"/>
                    <a:pt x="609" y="2274"/>
                  </a:cubicBezTo>
                  <a:lnTo>
                    <a:pt x="609" y="1322"/>
                  </a:lnTo>
                  <a:lnTo>
                    <a:pt x="859" y="1203"/>
                  </a:lnTo>
                  <a:cubicBezTo>
                    <a:pt x="926" y="1177"/>
                    <a:pt x="952" y="1097"/>
                    <a:pt x="912" y="1032"/>
                  </a:cubicBezTo>
                  <a:cubicBezTo>
                    <a:pt x="893" y="982"/>
                    <a:pt x="844" y="955"/>
                    <a:pt x="793" y="955"/>
                  </a:cubicBezTo>
                  <a:cubicBezTo>
                    <a:pt x="776" y="955"/>
                    <a:pt x="758" y="958"/>
                    <a:pt x="741" y="965"/>
                  </a:cubicBezTo>
                  <a:lnTo>
                    <a:pt x="609" y="1032"/>
                  </a:lnTo>
                  <a:lnTo>
                    <a:pt x="609" y="833"/>
                  </a:lnTo>
                  <a:lnTo>
                    <a:pt x="780" y="727"/>
                  </a:lnTo>
                  <a:cubicBezTo>
                    <a:pt x="833" y="688"/>
                    <a:pt x="859" y="609"/>
                    <a:pt x="820" y="542"/>
                  </a:cubicBezTo>
                  <a:cubicBezTo>
                    <a:pt x="794" y="507"/>
                    <a:pt x="750" y="484"/>
                    <a:pt x="704" y="484"/>
                  </a:cubicBezTo>
                  <a:cubicBezTo>
                    <a:pt x="681" y="484"/>
                    <a:pt x="657" y="490"/>
                    <a:pt x="635" y="503"/>
                  </a:cubicBezTo>
                  <a:lnTo>
                    <a:pt x="609" y="516"/>
                  </a:lnTo>
                  <a:lnTo>
                    <a:pt x="609" y="133"/>
                  </a:lnTo>
                  <a:cubicBezTo>
                    <a:pt x="609" y="66"/>
                    <a:pt x="542" y="1"/>
                    <a:pt x="477"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3"/>
            <p:cNvSpPr/>
            <p:nvPr/>
          </p:nvSpPr>
          <p:spPr>
            <a:xfrm>
              <a:off x="6673052" y="2807640"/>
              <a:ext cx="140472" cy="138618"/>
            </a:xfrm>
            <a:custGeom>
              <a:avLst/>
              <a:gdLst/>
              <a:ahLst/>
              <a:cxnLst/>
              <a:rect l="l" t="t" r="r" b="b"/>
              <a:pathLst>
                <a:path w="2803" h="2766" extrusionOk="0">
                  <a:moveTo>
                    <a:pt x="1897" y="0"/>
                  </a:moveTo>
                  <a:cubicBezTo>
                    <a:pt x="1804" y="0"/>
                    <a:pt x="1708" y="10"/>
                    <a:pt x="1613" y="29"/>
                  </a:cubicBezTo>
                  <a:cubicBezTo>
                    <a:pt x="1533" y="51"/>
                    <a:pt x="1452" y="61"/>
                    <a:pt x="1374" y="61"/>
                  </a:cubicBezTo>
                  <a:cubicBezTo>
                    <a:pt x="1311" y="61"/>
                    <a:pt x="1249" y="55"/>
                    <a:pt x="1190" y="43"/>
                  </a:cubicBezTo>
                  <a:cubicBezTo>
                    <a:pt x="1073" y="19"/>
                    <a:pt x="960" y="7"/>
                    <a:pt x="853" y="7"/>
                  </a:cubicBezTo>
                  <a:cubicBezTo>
                    <a:pt x="359" y="7"/>
                    <a:pt x="1" y="271"/>
                    <a:pt x="1" y="901"/>
                  </a:cubicBezTo>
                  <a:cubicBezTo>
                    <a:pt x="1" y="1735"/>
                    <a:pt x="621" y="2765"/>
                    <a:pt x="1402" y="2765"/>
                  </a:cubicBezTo>
                  <a:cubicBezTo>
                    <a:pt x="2168" y="2765"/>
                    <a:pt x="2803" y="1735"/>
                    <a:pt x="2803" y="901"/>
                  </a:cubicBezTo>
                  <a:cubicBezTo>
                    <a:pt x="2803" y="269"/>
                    <a:pt x="2383" y="0"/>
                    <a:pt x="1897"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3"/>
            <p:cNvSpPr/>
            <p:nvPr/>
          </p:nvSpPr>
          <p:spPr>
            <a:xfrm>
              <a:off x="6729331" y="2807640"/>
              <a:ext cx="84193" cy="138618"/>
            </a:xfrm>
            <a:custGeom>
              <a:avLst/>
              <a:gdLst/>
              <a:ahLst/>
              <a:cxnLst/>
              <a:rect l="l" t="t" r="r" b="b"/>
              <a:pathLst>
                <a:path w="1680" h="2766" extrusionOk="0">
                  <a:moveTo>
                    <a:pt x="786" y="0"/>
                  </a:moveTo>
                  <a:cubicBezTo>
                    <a:pt x="693" y="0"/>
                    <a:pt x="598" y="10"/>
                    <a:pt x="503" y="29"/>
                  </a:cubicBezTo>
                  <a:cubicBezTo>
                    <a:pt x="860" y="122"/>
                    <a:pt x="1125" y="386"/>
                    <a:pt x="1125" y="901"/>
                  </a:cubicBezTo>
                  <a:cubicBezTo>
                    <a:pt x="1125" y="1641"/>
                    <a:pt x="649" y="2514"/>
                    <a:pt x="1" y="2725"/>
                  </a:cubicBezTo>
                  <a:cubicBezTo>
                    <a:pt x="94" y="2752"/>
                    <a:pt x="186" y="2765"/>
                    <a:pt x="279" y="2765"/>
                  </a:cubicBezTo>
                  <a:cubicBezTo>
                    <a:pt x="1045" y="2765"/>
                    <a:pt x="1680" y="1735"/>
                    <a:pt x="1680" y="901"/>
                  </a:cubicBezTo>
                  <a:cubicBezTo>
                    <a:pt x="1680" y="269"/>
                    <a:pt x="1270" y="0"/>
                    <a:pt x="786"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3"/>
            <p:cNvSpPr/>
            <p:nvPr/>
          </p:nvSpPr>
          <p:spPr>
            <a:xfrm>
              <a:off x="6764461" y="2822474"/>
              <a:ext cx="169639" cy="145584"/>
            </a:xfrm>
            <a:custGeom>
              <a:avLst/>
              <a:gdLst/>
              <a:ahLst/>
              <a:cxnLst/>
              <a:rect l="l" t="t" r="r" b="b"/>
              <a:pathLst>
                <a:path w="3385" h="2905" extrusionOk="0">
                  <a:moveTo>
                    <a:pt x="1508" y="0"/>
                  </a:moveTo>
                  <a:cubicBezTo>
                    <a:pt x="1302" y="0"/>
                    <a:pt x="1086" y="96"/>
                    <a:pt x="873" y="315"/>
                  </a:cubicBezTo>
                  <a:cubicBezTo>
                    <a:pt x="278" y="910"/>
                    <a:pt x="1" y="2073"/>
                    <a:pt x="542" y="2614"/>
                  </a:cubicBezTo>
                  <a:cubicBezTo>
                    <a:pt x="744" y="2817"/>
                    <a:pt x="1035" y="2905"/>
                    <a:pt x="1351" y="2905"/>
                  </a:cubicBezTo>
                  <a:cubicBezTo>
                    <a:pt x="1880" y="2905"/>
                    <a:pt x="2477" y="2657"/>
                    <a:pt x="2842" y="2284"/>
                  </a:cubicBezTo>
                  <a:cubicBezTo>
                    <a:pt x="3384" y="1756"/>
                    <a:pt x="3132" y="1174"/>
                    <a:pt x="2618" y="831"/>
                  </a:cubicBezTo>
                  <a:cubicBezTo>
                    <a:pt x="2498" y="764"/>
                    <a:pt x="2392" y="658"/>
                    <a:pt x="2313" y="540"/>
                  </a:cubicBezTo>
                  <a:cubicBezTo>
                    <a:pt x="2092" y="209"/>
                    <a:pt x="1811" y="0"/>
                    <a:pt x="1508"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3"/>
            <p:cNvSpPr/>
            <p:nvPr/>
          </p:nvSpPr>
          <p:spPr>
            <a:xfrm>
              <a:off x="6818785" y="2822324"/>
              <a:ext cx="115315" cy="146035"/>
            </a:xfrm>
            <a:custGeom>
              <a:avLst/>
              <a:gdLst/>
              <a:ahLst/>
              <a:cxnLst/>
              <a:rect l="l" t="t" r="r" b="b"/>
              <a:pathLst>
                <a:path w="2301" h="2914" extrusionOk="0">
                  <a:moveTo>
                    <a:pt x="423" y="1"/>
                  </a:moveTo>
                  <a:cubicBezTo>
                    <a:pt x="336" y="1"/>
                    <a:pt x="248" y="18"/>
                    <a:pt x="159" y="53"/>
                  </a:cubicBezTo>
                  <a:cubicBezTo>
                    <a:pt x="357" y="146"/>
                    <a:pt x="529" y="305"/>
                    <a:pt x="688" y="543"/>
                  </a:cubicBezTo>
                  <a:cubicBezTo>
                    <a:pt x="767" y="661"/>
                    <a:pt x="873" y="767"/>
                    <a:pt x="991" y="834"/>
                  </a:cubicBezTo>
                  <a:cubicBezTo>
                    <a:pt x="1507" y="1177"/>
                    <a:pt x="1745" y="1759"/>
                    <a:pt x="1216" y="2287"/>
                  </a:cubicBezTo>
                  <a:cubicBezTo>
                    <a:pt x="912" y="2591"/>
                    <a:pt x="450" y="2816"/>
                    <a:pt x="0" y="2895"/>
                  </a:cubicBezTo>
                  <a:cubicBezTo>
                    <a:pt x="78" y="2908"/>
                    <a:pt x="159" y="2914"/>
                    <a:pt x="242" y="2914"/>
                  </a:cubicBezTo>
                  <a:cubicBezTo>
                    <a:pt x="777" y="2914"/>
                    <a:pt x="1391" y="2665"/>
                    <a:pt x="1758" y="2287"/>
                  </a:cubicBezTo>
                  <a:cubicBezTo>
                    <a:pt x="2300" y="1759"/>
                    <a:pt x="2048" y="1177"/>
                    <a:pt x="1534" y="834"/>
                  </a:cubicBezTo>
                  <a:cubicBezTo>
                    <a:pt x="1414" y="767"/>
                    <a:pt x="1308" y="661"/>
                    <a:pt x="1229" y="543"/>
                  </a:cubicBezTo>
                  <a:cubicBezTo>
                    <a:pt x="1003" y="204"/>
                    <a:pt x="722" y="1"/>
                    <a:pt x="423"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3"/>
            <p:cNvSpPr/>
            <p:nvPr/>
          </p:nvSpPr>
          <p:spPr>
            <a:xfrm>
              <a:off x="6570368" y="2933578"/>
              <a:ext cx="398164" cy="167685"/>
            </a:xfrm>
            <a:custGeom>
              <a:avLst/>
              <a:gdLst/>
              <a:ahLst/>
              <a:cxnLst/>
              <a:rect l="l" t="t" r="r" b="b"/>
              <a:pathLst>
                <a:path w="7945" h="3346" extrusionOk="0">
                  <a:moveTo>
                    <a:pt x="1" y="1"/>
                  </a:moveTo>
                  <a:lnTo>
                    <a:pt x="1" y="2221"/>
                  </a:lnTo>
                  <a:cubicBezTo>
                    <a:pt x="1" y="2843"/>
                    <a:pt x="503" y="3345"/>
                    <a:pt x="1125" y="3345"/>
                  </a:cubicBezTo>
                  <a:lnTo>
                    <a:pt x="6820" y="3345"/>
                  </a:lnTo>
                  <a:cubicBezTo>
                    <a:pt x="7442" y="3345"/>
                    <a:pt x="7944" y="2843"/>
                    <a:pt x="7944" y="2221"/>
                  </a:cubicBezTo>
                  <a:lnTo>
                    <a:pt x="7944" y="1"/>
                  </a:ln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3"/>
            <p:cNvSpPr/>
            <p:nvPr/>
          </p:nvSpPr>
          <p:spPr>
            <a:xfrm>
              <a:off x="6885037" y="2933578"/>
              <a:ext cx="83492" cy="167685"/>
            </a:xfrm>
            <a:custGeom>
              <a:avLst/>
              <a:gdLst/>
              <a:ahLst/>
              <a:cxnLst/>
              <a:rect l="l" t="t" r="r" b="b"/>
              <a:pathLst>
                <a:path w="1666" h="3346" extrusionOk="0">
                  <a:moveTo>
                    <a:pt x="1123" y="1"/>
                  </a:moveTo>
                  <a:lnTo>
                    <a:pt x="1123" y="2221"/>
                  </a:lnTo>
                  <a:cubicBezTo>
                    <a:pt x="1123" y="2843"/>
                    <a:pt x="621" y="3345"/>
                    <a:pt x="0" y="3345"/>
                  </a:cubicBezTo>
                  <a:lnTo>
                    <a:pt x="541" y="3345"/>
                  </a:lnTo>
                  <a:cubicBezTo>
                    <a:pt x="1163" y="3345"/>
                    <a:pt x="1665" y="2843"/>
                    <a:pt x="1665" y="2221"/>
                  </a:cubicBezTo>
                  <a:lnTo>
                    <a:pt x="1665"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3"/>
            <p:cNvSpPr/>
            <p:nvPr/>
          </p:nvSpPr>
          <p:spPr>
            <a:xfrm>
              <a:off x="6570368" y="2956130"/>
              <a:ext cx="398164" cy="42447"/>
            </a:xfrm>
            <a:custGeom>
              <a:avLst/>
              <a:gdLst/>
              <a:ahLst/>
              <a:cxnLst/>
              <a:rect l="l" t="t" r="r" b="b"/>
              <a:pathLst>
                <a:path w="7945" h="847" extrusionOk="0">
                  <a:moveTo>
                    <a:pt x="1" y="0"/>
                  </a:moveTo>
                  <a:lnTo>
                    <a:pt x="1" y="264"/>
                  </a:lnTo>
                  <a:lnTo>
                    <a:pt x="7944" y="846"/>
                  </a:lnTo>
                  <a:lnTo>
                    <a:pt x="7944" y="582"/>
                  </a:ln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3"/>
            <p:cNvSpPr/>
            <p:nvPr/>
          </p:nvSpPr>
          <p:spPr>
            <a:xfrm>
              <a:off x="6570368" y="3003789"/>
              <a:ext cx="398164" cy="42447"/>
            </a:xfrm>
            <a:custGeom>
              <a:avLst/>
              <a:gdLst/>
              <a:ahLst/>
              <a:cxnLst/>
              <a:rect l="l" t="t" r="r" b="b"/>
              <a:pathLst>
                <a:path w="7945" h="847" extrusionOk="0">
                  <a:moveTo>
                    <a:pt x="1" y="1"/>
                  </a:moveTo>
                  <a:lnTo>
                    <a:pt x="1" y="265"/>
                  </a:lnTo>
                  <a:lnTo>
                    <a:pt x="7944" y="847"/>
                  </a:lnTo>
                  <a:lnTo>
                    <a:pt x="7944" y="820"/>
                  </a:lnTo>
                  <a:lnTo>
                    <a:pt x="7944" y="582"/>
                  </a:lnTo>
                  <a:lnTo>
                    <a:pt x="1"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3"/>
            <p:cNvSpPr/>
            <p:nvPr/>
          </p:nvSpPr>
          <p:spPr>
            <a:xfrm>
              <a:off x="6570368" y="3051498"/>
              <a:ext cx="386888" cy="39791"/>
            </a:xfrm>
            <a:custGeom>
              <a:avLst/>
              <a:gdLst/>
              <a:ahLst/>
              <a:cxnLst/>
              <a:rect l="l" t="t" r="r" b="b"/>
              <a:pathLst>
                <a:path w="7720" h="794" extrusionOk="0">
                  <a:moveTo>
                    <a:pt x="1" y="0"/>
                  </a:moveTo>
                  <a:lnTo>
                    <a:pt x="1" y="0"/>
                  </a:lnTo>
                  <a:cubicBezTo>
                    <a:pt x="14" y="93"/>
                    <a:pt x="41" y="185"/>
                    <a:pt x="67" y="265"/>
                  </a:cubicBezTo>
                  <a:lnTo>
                    <a:pt x="7455" y="793"/>
                  </a:lnTo>
                  <a:cubicBezTo>
                    <a:pt x="7561" y="728"/>
                    <a:pt x="7640" y="649"/>
                    <a:pt x="7719" y="555"/>
                  </a:cubicBez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3"/>
            <p:cNvSpPr/>
            <p:nvPr/>
          </p:nvSpPr>
          <p:spPr>
            <a:xfrm>
              <a:off x="6543256" y="2911778"/>
              <a:ext cx="452388" cy="27162"/>
            </a:xfrm>
            <a:custGeom>
              <a:avLst/>
              <a:gdLst/>
              <a:ahLst/>
              <a:cxnLst/>
              <a:rect l="l" t="t" r="r" b="b"/>
              <a:pathLst>
                <a:path w="9027" h="542" extrusionOk="0">
                  <a:moveTo>
                    <a:pt x="277" y="0"/>
                  </a:moveTo>
                  <a:cubicBezTo>
                    <a:pt x="119" y="0"/>
                    <a:pt x="0" y="119"/>
                    <a:pt x="0" y="277"/>
                  </a:cubicBezTo>
                  <a:cubicBezTo>
                    <a:pt x="0" y="423"/>
                    <a:pt x="119" y="542"/>
                    <a:pt x="277" y="542"/>
                  </a:cubicBezTo>
                  <a:lnTo>
                    <a:pt x="8750" y="542"/>
                  </a:lnTo>
                  <a:cubicBezTo>
                    <a:pt x="8895" y="542"/>
                    <a:pt x="9027" y="423"/>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3"/>
            <p:cNvSpPr/>
            <p:nvPr/>
          </p:nvSpPr>
          <p:spPr>
            <a:xfrm>
              <a:off x="6543256" y="2911778"/>
              <a:ext cx="452388" cy="27162"/>
            </a:xfrm>
            <a:custGeom>
              <a:avLst/>
              <a:gdLst/>
              <a:ahLst/>
              <a:cxnLst/>
              <a:rect l="l" t="t" r="r" b="b"/>
              <a:pathLst>
                <a:path w="9027" h="542" extrusionOk="0">
                  <a:moveTo>
                    <a:pt x="277" y="0"/>
                  </a:moveTo>
                  <a:cubicBezTo>
                    <a:pt x="198" y="0"/>
                    <a:pt x="132" y="27"/>
                    <a:pt x="80" y="79"/>
                  </a:cubicBezTo>
                  <a:cubicBezTo>
                    <a:pt x="27" y="132"/>
                    <a:pt x="0" y="198"/>
                    <a:pt x="0" y="277"/>
                  </a:cubicBezTo>
                  <a:cubicBezTo>
                    <a:pt x="0" y="423"/>
                    <a:pt x="119" y="542"/>
                    <a:pt x="277" y="542"/>
                  </a:cubicBezTo>
                  <a:lnTo>
                    <a:pt x="8750" y="542"/>
                  </a:lnTo>
                  <a:cubicBezTo>
                    <a:pt x="8829" y="542"/>
                    <a:pt x="8895" y="515"/>
                    <a:pt x="8947" y="462"/>
                  </a:cubicBezTo>
                  <a:cubicBezTo>
                    <a:pt x="8988" y="409"/>
                    <a:pt x="9027" y="344"/>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3"/>
            <p:cNvSpPr/>
            <p:nvPr/>
          </p:nvSpPr>
          <p:spPr>
            <a:xfrm>
              <a:off x="6954546" y="2911778"/>
              <a:ext cx="41094" cy="27162"/>
            </a:xfrm>
            <a:custGeom>
              <a:avLst/>
              <a:gdLst/>
              <a:ahLst/>
              <a:cxnLst/>
              <a:rect l="l" t="t" r="r" b="b"/>
              <a:pathLst>
                <a:path w="820" h="542" extrusionOk="0">
                  <a:moveTo>
                    <a:pt x="0" y="0"/>
                  </a:moveTo>
                  <a:cubicBezTo>
                    <a:pt x="146" y="0"/>
                    <a:pt x="278" y="119"/>
                    <a:pt x="278" y="277"/>
                  </a:cubicBezTo>
                  <a:cubicBezTo>
                    <a:pt x="278" y="423"/>
                    <a:pt x="146" y="542"/>
                    <a:pt x="0" y="542"/>
                  </a:cubicBezTo>
                  <a:lnTo>
                    <a:pt x="543" y="542"/>
                  </a:lnTo>
                  <a:cubicBezTo>
                    <a:pt x="688" y="542"/>
                    <a:pt x="820" y="423"/>
                    <a:pt x="820" y="277"/>
                  </a:cubicBezTo>
                  <a:cubicBezTo>
                    <a:pt x="820" y="119"/>
                    <a:pt x="688" y="0"/>
                    <a:pt x="543"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3"/>
            <p:cNvSpPr/>
            <p:nvPr/>
          </p:nvSpPr>
          <p:spPr>
            <a:xfrm>
              <a:off x="6571670"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3"/>
            <p:cNvSpPr/>
            <p:nvPr/>
          </p:nvSpPr>
          <p:spPr>
            <a:xfrm>
              <a:off x="6625393" y="2911778"/>
              <a:ext cx="21850" cy="27162"/>
            </a:xfrm>
            <a:custGeom>
              <a:avLst/>
              <a:gdLst/>
              <a:ahLst/>
              <a:cxnLst/>
              <a:rect l="l" t="t" r="r" b="b"/>
              <a:pathLst>
                <a:path w="436" h="542" extrusionOk="0">
                  <a:moveTo>
                    <a:pt x="159"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3"/>
            <p:cNvSpPr/>
            <p:nvPr/>
          </p:nvSpPr>
          <p:spPr>
            <a:xfrm>
              <a:off x="6678364" y="2911778"/>
              <a:ext cx="21900" cy="27162"/>
            </a:xfrm>
            <a:custGeom>
              <a:avLst/>
              <a:gdLst/>
              <a:ahLst/>
              <a:cxnLst/>
              <a:rect l="l" t="t" r="r" b="b"/>
              <a:pathLst>
                <a:path w="437" h="542" extrusionOk="0">
                  <a:moveTo>
                    <a:pt x="172"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3"/>
            <p:cNvSpPr/>
            <p:nvPr/>
          </p:nvSpPr>
          <p:spPr>
            <a:xfrm>
              <a:off x="6731335" y="2911778"/>
              <a:ext cx="22602" cy="27162"/>
            </a:xfrm>
            <a:custGeom>
              <a:avLst/>
              <a:gdLst/>
              <a:ahLst/>
              <a:cxnLst/>
              <a:rect l="l" t="t" r="r" b="b"/>
              <a:pathLst>
                <a:path w="451" h="542" extrusionOk="0">
                  <a:moveTo>
                    <a:pt x="172" y="0"/>
                  </a:moveTo>
                  <a:lnTo>
                    <a:pt x="1" y="542"/>
                  </a:lnTo>
                  <a:lnTo>
                    <a:pt x="278"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3"/>
            <p:cNvSpPr/>
            <p:nvPr/>
          </p:nvSpPr>
          <p:spPr>
            <a:xfrm>
              <a:off x="6784357" y="2911778"/>
              <a:ext cx="22552" cy="27162"/>
            </a:xfrm>
            <a:custGeom>
              <a:avLst/>
              <a:gdLst/>
              <a:ahLst/>
              <a:cxnLst/>
              <a:rect l="l" t="t" r="r" b="b"/>
              <a:pathLst>
                <a:path w="450" h="542" extrusionOk="0">
                  <a:moveTo>
                    <a:pt x="171" y="0"/>
                  </a:moveTo>
                  <a:lnTo>
                    <a:pt x="0" y="542"/>
                  </a:lnTo>
                  <a:lnTo>
                    <a:pt x="277" y="542"/>
                  </a:lnTo>
                  <a:lnTo>
                    <a:pt x="449"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3"/>
            <p:cNvSpPr/>
            <p:nvPr/>
          </p:nvSpPr>
          <p:spPr>
            <a:xfrm>
              <a:off x="6837979" y="2911778"/>
              <a:ext cx="21900" cy="27162"/>
            </a:xfrm>
            <a:custGeom>
              <a:avLst/>
              <a:gdLst/>
              <a:ahLst/>
              <a:cxnLst/>
              <a:rect l="l" t="t" r="r" b="b"/>
              <a:pathLst>
                <a:path w="437" h="542" extrusionOk="0">
                  <a:moveTo>
                    <a:pt x="159" y="0"/>
                  </a:moveTo>
                  <a:lnTo>
                    <a:pt x="0" y="542"/>
                  </a:lnTo>
                  <a:lnTo>
                    <a:pt x="278"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3"/>
            <p:cNvSpPr/>
            <p:nvPr/>
          </p:nvSpPr>
          <p:spPr>
            <a:xfrm>
              <a:off x="6890950" y="2911778"/>
              <a:ext cx="21950" cy="27162"/>
            </a:xfrm>
            <a:custGeom>
              <a:avLst/>
              <a:gdLst/>
              <a:ahLst/>
              <a:cxnLst/>
              <a:rect l="l" t="t" r="r" b="b"/>
              <a:pathLst>
                <a:path w="438" h="542" extrusionOk="0">
                  <a:moveTo>
                    <a:pt x="173" y="0"/>
                  </a:moveTo>
                  <a:lnTo>
                    <a:pt x="0" y="542"/>
                  </a:lnTo>
                  <a:lnTo>
                    <a:pt x="279"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3"/>
            <p:cNvSpPr/>
            <p:nvPr/>
          </p:nvSpPr>
          <p:spPr>
            <a:xfrm>
              <a:off x="6943921"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Rounded Corners 1">
            <a:extLst>
              <a:ext uri="{FF2B5EF4-FFF2-40B4-BE49-F238E27FC236}">
                <a16:creationId xmlns:a16="http://schemas.microsoft.com/office/drawing/2014/main" id="{A794A8DC-972D-6DAD-B9E7-FF865D0BD658}"/>
              </a:ext>
            </a:extLst>
          </p:cNvPr>
          <p:cNvSpPr/>
          <p:nvPr/>
        </p:nvSpPr>
        <p:spPr>
          <a:xfrm>
            <a:off x="623742" y="2922309"/>
            <a:ext cx="7916943" cy="1187778"/>
          </a:xfrm>
          <a:prstGeom prst="roundRect">
            <a:avLst>
              <a:gd name="adj" fmla="val 6082"/>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52778B3-E3A9-47B6-7F77-CB18C0B6BBB1}"/>
              </a:ext>
            </a:extLst>
          </p:cNvPr>
          <p:cNvSpPr/>
          <p:nvPr/>
        </p:nvSpPr>
        <p:spPr>
          <a:xfrm>
            <a:off x="227816" y="3331786"/>
            <a:ext cx="465689" cy="4791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4</a:t>
            </a:r>
          </a:p>
        </p:txBody>
      </p:sp>
      <p:sp>
        <p:nvSpPr>
          <p:cNvPr id="6" name="Rectangle: Rounded Corners 5">
            <a:extLst>
              <a:ext uri="{FF2B5EF4-FFF2-40B4-BE49-F238E27FC236}">
                <a16:creationId xmlns:a16="http://schemas.microsoft.com/office/drawing/2014/main" id="{FAD5660F-3137-B6A2-0D21-7D86C3470EE4}"/>
              </a:ext>
            </a:extLst>
          </p:cNvPr>
          <p:cNvSpPr/>
          <p:nvPr/>
        </p:nvSpPr>
        <p:spPr>
          <a:xfrm>
            <a:off x="613528" y="1519285"/>
            <a:ext cx="7916943" cy="1355889"/>
          </a:xfrm>
          <a:prstGeom prst="roundRect">
            <a:avLst>
              <a:gd name="adj" fmla="val 6082"/>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F18184B-0EAD-54A8-AB92-9C0F18081548}"/>
              </a:ext>
            </a:extLst>
          </p:cNvPr>
          <p:cNvSpPr/>
          <p:nvPr/>
        </p:nvSpPr>
        <p:spPr>
          <a:xfrm>
            <a:off x="217602" y="1928763"/>
            <a:ext cx="465689" cy="4791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3</a:t>
            </a:r>
          </a:p>
        </p:txBody>
      </p:sp>
    </p:spTree>
    <p:extLst>
      <p:ext uri="{BB962C8B-B14F-4D97-AF65-F5344CB8AC3E}">
        <p14:creationId xmlns:p14="http://schemas.microsoft.com/office/powerpoint/2010/main" val="263281414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p:cTn id="18" dur="500" fill="hold"/>
                                        <p:tgtEl>
                                          <p:spTgt spid="3"/>
                                        </p:tgtEl>
                                        <p:attrNameLst>
                                          <p:attrName>ppt_w</p:attrName>
                                        </p:attrNameLst>
                                      </p:cBhvr>
                                      <p:tavLst>
                                        <p:tav tm="0">
                                          <p:val>
                                            <p:fltVal val="0"/>
                                          </p:val>
                                        </p:tav>
                                        <p:tav tm="100000">
                                          <p:val>
                                            <p:strVal val="#ppt_w"/>
                                          </p:val>
                                        </p:tav>
                                      </p:tavLst>
                                    </p:anim>
                                    <p:anim calcmode="lin" valueType="num">
                                      <p:cBhvr>
                                        <p:cTn id="19" dur="500" fill="hold"/>
                                        <p:tgtEl>
                                          <p:spTgt spid="3"/>
                                        </p:tgtEl>
                                        <p:attrNameLst>
                                          <p:attrName>ppt_h</p:attrName>
                                        </p:attrNameLst>
                                      </p:cBhvr>
                                      <p:tavLst>
                                        <p:tav tm="0">
                                          <p:val>
                                            <p:fltVal val="0"/>
                                          </p:val>
                                        </p:tav>
                                        <p:tav tm="100000">
                                          <p:val>
                                            <p:strVal val="#ppt_h"/>
                                          </p:val>
                                        </p:tav>
                                      </p:tavLst>
                                    </p:anim>
                                    <p:animEffect transition="in" filter="fade">
                                      <p:cBhvr>
                                        <p:cTn id="20" dur="500"/>
                                        <p:tgtEl>
                                          <p:spTgt spid="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wipe(left)">
                                      <p:cBhvr>
                                        <p:cTn id="24"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7"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D945E83-D1A6-049F-8DF5-7D4DDCF0D49F}"/>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A166683-C7AD-DC24-5C9A-B8B148955847}"/>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
        <p:nvSpPr>
          <p:cNvPr id="22" name="TextBox 21">
            <a:extLst>
              <a:ext uri="{FF2B5EF4-FFF2-40B4-BE49-F238E27FC236}">
                <a16:creationId xmlns:a16="http://schemas.microsoft.com/office/drawing/2014/main" id="{64E0F8B2-A080-B248-202B-18CD13F34EFB}"/>
              </a:ext>
            </a:extLst>
          </p:cNvPr>
          <p:cNvSpPr txBox="1"/>
          <p:nvPr/>
        </p:nvSpPr>
        <p:spPr>
          <a:xfrm>
            <a:off x="631595" y="1478505"/>
            <a:ext cx="7880809" cy="2585323"/>
          </a:xfrm>
          <a:prstGeom prst="rect">
            <a:avLst/>
          </a:prstGeom>
          <a:noFill/>
        </p:spPr>
        <p:txBody>
          <a:bodyPr wrap="square">
            <a:spAutoFit/>
          </a:bodyPr>
          <a:lstStyle/>
          <a:p>
            <a:pPr algn="just"/>
            <a:r>
              <a:rPr lang="en-US" sz="1800" b="0" i="0" dirty="0">
                <a:solidFill>
                  <a:srgbClr val="000000"/>
                </a:solidFill>
                <a:effectLst/>
                <a:latin typeface="+mj-lt"/>
              </a:rPr>
              <a:t>     </a:t>
            </a:r>
            <a:r>
              <a:rPr lang="vi-VN" sz="1800" b="0" i="0" dirty="0">
                <a:solidFill>
                  <a:srgbClr val="000000"/>
                </a:solidFill>
                <a:effectLst/>
                <a:latin typeface="+mj-lt"/>
              </a:rPr>
              <a:t>Hội thổi cơm thi ở làng Đồng Vân bắt nguồn từ các cuộc trẩy quân đánh giặc của người Việt cổ bên bờ sông Đáy xưa.</a:t>
            </a:r>
            <a:endParaRPr lang="en-US" sz="1800" b="0" i="0" dirty="0">
              <a:solidFill>
                <a:srgbClr val="000000"/>
              </a:solidFill>
              <a:effectLst/>
              <a:latin typeface="+mj-lt"/>
            </a:endParaRPr>
          </a:p>
          <a:p>
            <a:pPr algn="just"/>
            <a:r>
              <a:rPr lang="en-US" sz="1800" dirty="0">
                <a:latin typeface="+mj-lt"/>
              </a:rPr>
              <a:t>     </a:t>
            </a:r>
            <a:r>
              <a:rPr lang="vi-VN" sz="1800" b="0" i="0" dirty="0">
                <a:solidFill>
                  <a:srgbClr val="000000"/>
                </a:solidFill>
                <a:effectLst/>
                <a:latin typeface="+mj-lt"/>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r>
              <a:rPr lang="en-US" sz="1800" dirty="0">
                <a:latin typeface="+mj-lt"/>
              </a:rPr>
              <a:t>.</a:t>
            </a:r>
            <a:endParaRPr lang="vi-VN" b="0" i="0" dirty="0">
              <a:solidFill>
                <a:srgbClr val="000000"/>
              </a:solidFill>
              <a:effectLst/>
              <a:latin typeface="+mj-lt"/>
            </a:endParaRPr>
          </a:p>
        </p:txBody>
      </p:sp>
      <p:sp>
        <p:nvSpPr>
          <p:cNvPr id="2814" name="Google Shape;2814;p43"/>
          <p:cNvSpPr/>
          <p:nvPr/>
        </p:nvSpPr>
        <p:spPr>
          <a:xfrm>
            <a:off x="656606" y="216637"/>
            <a:ext cx="3114116" cy="437700"/>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a:solidFill>
                  <a:schemeClr val="bg1"/>
                </a:solidFill>
                <a:latin typeface="UTM Avo" panose="02040603050506020204" pitchFamily="18" charset="0"/>
              </a:rPr>
              <a:t>Luyện</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đọc</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nối</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tiếp</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đoạn</a:t>
            </a:r>
            <a:endParaRPr sz="1800" dirty="0">
              <a:solidFill>
                <a:schemeClr val="bg1"/>
              </a:solidFill>
              <a:latin typeface="UTM Avo" panose="02040603050506020204" pitchFamily="18" charset="0"/>
            </a:endParaRPr>
          </a:p>
        </p:txBody>
      </p:sp>
      <p:grpSp>
        <p:nvGrpSpPr>
          <p:cNvPr id="2899" name="Google Shape;2899;p43"/>
          <p:cNvGrpSpPr/>
          <p:nvPr/>
        </p:nvGrpSpPr>
        <p:grpSpPr>
          <a:xfrm>
            <a:off x="238186" y="142201"/>
            <a:ext cx="539393" cy="511124"/>
            <a:chOff x="6514740" y="2647625"/>
            <a:chExt cx="508717" cy="482056"/>
          </a:xfrm>
        </p:grpSpPr>
        <p:sp>
          <p:nvSpPr>
            <p:cNvPr id="2900" name="Google Shape;2900;p43"/>
            <p:cNvSpPr/>
            <p:nvPr/>
          </p:nvSpPr>
          <p:spPr>
            <a:xfrm>
              <a:off x="6543256" y="2675939"/>
              <a:ext cx="452388" cy="425326"/>
            </a:xfrm>
            <a:custGeom>
              <a:avLst/>
              <a:gdLst/>
              <a:ahLst/>
              <a:cxnLst/>
              <a:rect l="l" t="t" r="r" b="b"/>
              <a:pathLst>
                <a:path w="9027" h="8487" extrusionOk="0">
                  <a:moveTo>
                    <a:pt x="3978" y="1"/>
                  </a:moveTo>
                  <a:cubicBezTo>
                    <a:pt x="3899" y="67"/>
                    <a:pt x="3529" y="384"/>
                    <a:pt x="3437" y="833"/>
                  </a:cubicBezTo>
                  <a:cubicBezTo>
                    <a:pt x="3428" y="849"/>
                    <a:pt x="3421" y="855"/>
                    <a:pt x="3413" y="855"/>
                  </a:cubicBezTo>
                  <a:cubicBezTo>
                    <a:pt x="3407" y="855"/>
                    <a:pt x="3402" y="852"/>
                    <a:pt x="3396" y="847"/>
                  </a:cubicBezTo>
                  <a:cubicBezTo>
                    <a:pt x="3327" y="778"/>
                    <a:pt x="3147" y="597"/>
                    <a:pt x="2838" y="597"/>
                  </a:cubicBezTo>
                  <a:cubicBezTo>
                    <a:pt x="2794" y="597"/>
                    <a:pt x="2746" y="601"/>
                    <a:pt x="2696" y="609"/>
                  </a:cubicBezTo>
                  <a:cubicBezTo>
                    <a:pt x="2683" y="609"/>
                    <a:pt x="2670" y="622"/>
                    <a:pt x="2670" y="635"/>
                  </a:cubicBezTo>
                  <a:cubicBezTo>
                    <a:pt x="2683" y="794"/>
                    <a:pt x="2788" y="1931"/>
                    <a:pt x="3859" y="2116"/>
                  </a:cubicBezTo>
                  <a:lnTo>
                    <a:pt x="3859" y="2683"/>
                  </a:lnTo>
                  <a:cubicBezTo>
                    <a:pt x="3833" y="2671"/>
                    <a:pt x="3807" y="2671"/>
                    <a:pt x="3780" y="2671"/>
                  </a:cubicBezTo>
                  <a:cubicBezTo>
                    <a:pt x="3663" y="2647"/>
                    <a:pt x="3550" y="2635"/>
                    <a:pt x="3443" y="2635"/>
                  </a:cubicBezTo>
                  <a:cubicBezTo>
                    <a:pt x="2949" y="2635"/>
                    <a:pt x="2591" y="2899"/>
                    <a:pt x="2591" y="3529"/>
                  </a:cubicBezTo>
                  <a:lnTo>
                    <a:pt x="2591" y="3556"/>
                  </a:lnTo>
                  <a:cubicBezTo>
                    <a:pt x="2524" y="3570"/>
                    <a:pt x="2459" y="3596"/>
                    <a:pt x="2379" y="3596"/>
                  </a:cubicBezTo>
                  <a:cubicBezTo>
                    <a:pt x="1745" y="3688"/>
                    <a:pt x="1322" y="4045"/>
                    <a:pt x="1507" y="4706"/>
                  </a:cubicBezTo>
                  <a:lnTo>
                    <a:pt x="277" y="4706"/>
                  </a:lnTo>
                  <a:cubicBezTo>
                    <a:pt x="212" y="4706"/>
                    <a:pt x="159" y="4733"/>
                    <a:pt x="106" y="4759"/>
                  </a:cubicBezTo>
                  <a:cubicBezTo>
                    <a:pt x="66" y="4798"/>
                    <a:pt x="39" y="4825"/>
                    <a:pt x="27" y="4865"/>
                  </a:cubicBezTo>
                  <a:lnTo>
                    <a:pt x="27" y="4877"/>
                  </a:lnTo>
                  <a:lnTo>
                    <a:pt x="13" y="4877"/>
                  </a:lnTo>
                  <a:cubicBezTo>
                    <a:pt x="13" y="4904"/>
                    <a:pt x="0" y="4930"/>
                    <a:pt x="0" y="4957"/>
                  </a:cubicBezTo>
                  <a:lnTo>
                    <a:pt x="0" y="4983"/>
                  </a:lnTo>
                  <a:cubicBezTo>
                    <a:pt x="0" y="4997"/>
                    <a:pt x="0" y="5023"/>
                    <a:pt x="13" y="5050"/>
                  </a:cubicBezTo>
                  <a:cubicBezTo>
                    <a:pt x="39" y="5156"/>
                    <a:pt x="119" y="5235"/>
                    <a:pt x="224" y="5248"/>
                  </a:cubicBezTo>
                  <a:lnTo>
                    <a:pt x="542" y="5248"/>
                  </a:lnTo>
                  <a:lnTo>
                    <a:pt x="542" y="5591"/>
                  </a:lnTo>
                  <a:lnTo>
                    <a:pt x="542" y="5855"/>
                  </a:lnTo>
                  <a:lnTo>
                    <a:pt x="542" y="6543"/>
                  </a:lnTo>
                  <a:lnTo>
                    <a:pt x="542" y="6807"/>
                  </a:lnTo>
                  <a:lnTo>
                    <a:pt x="542" y="7362"/>
                  </a:lnTo>
                  <a:lnTo>
                    <a:pt x="542" y="7494"/>
                  </a:lnTo>
                  <a:lnTo>
                    <a:pt x="542" y="7535"/>
                  </a:lnTo>
                  <a:cubicBezTo>
                    <a:pt x="555" y="7535"/>
                    <a:pt x="555" y="7547"/>
                    <a:pt x="555" y="7547"/>
                  </a:cubicBezTo>
                  <a:lnTo>
                    <a:pt x="555" y="7587"/>
                  </a:lnTo>
                  <a:lnTo>
                    <a:pt x="555" y="7600"/>
                  </a:lnTo>
                  <a:cubicBezTo>
                    <a:pt x="568" y="7614"/>
                    <a:pt x="568" y="7627"/>
                    <a:pt x="568" y="7640"/>
                  </a:cubicBezTo>
                  <a:lnTo>
                    <a:pt x="568" y="7653"/>
                  </a:lnTo>
                  <a:cubicBezTo>
                    <a:pt x="582" y="7667"/>
                    <a:pt x="582" y="7679"/>
                    <a:pt x="582" y="7693"/>
                  </a:cubicBezTo>
                  <a:lnTo>
                    <a:pt x="582" y="7706"/>
                  </a:lnTo>
                  <a:cubicBezTo>
                    <a:pt x="594" y="7720"/>
                    <a:pt x="594" y="7732"/>
                    <a:pt x="608" y="7746"/>
                  </a:cubicBezTo>
                  <a:lnTo>
                    <a:pt x="608" y="7759"/>
                  </a:lnTo>
                  <a:cubicBezTo>
                    <a:pt x="767" y="8195"/>
                    <a:pt x="1176" y="8486"/>
                    <a:pt x="1666" y="8486"/>
                  </a:cubicBezTo>
                  <a:lnTo>
                    <a:pt x="7361" y="8486"/>
                  </a:lnTo>
                  <a:cubicBezTo>
                    <a:pt x="7599" y="8486"/>
                    <a:pt x="7825" y="8420"/>
                    <a:pt x="7996" y="8287"/>
                  </a:cubicBezTo>
                  <a:cubicBezTo>
                    <a:pt x="8010" y="8287"/>
                    <a:pt x="8022" y="8275"/>
                    <a:pt x="8022" y="8275"/>
                  </a:cubicBezTo>
                  <a:cubicBezTo>
                    <a:pt x="8036" y="8275"/>
                    <a:pt x="8036" y="8261"/>
                    <a:pt x="8036" y="8261"/>
                  </a:cubicBezTo>
                  <a:cubicBezTo>
                    <a:pt x="8049" y="8248"/>
                    <a:pt x="8062" y="8248"/>
                    <a:pt x="8075" y="8235"/>
                  </a:cubicBezTo>
                  <a:cubicBezTo>
                    <a:pt x="8075" y="8235"/>
                    <a:pt x="8089" y="8235"/>
                    <a:pt x="8089" y="8222"/>
                  </a:cubicBezTo>
                  <a:cubicBezTo>
                    <a:pt x="8102" y="8222"/>
                    <a:pt x="8102" y="8208"/>
                    <a:pt x="8115" y="8208"/>
                  </a:cubicBezTo>
                  <a:cubicBezTo>
                    <a:pt x="8115" y="8195"/>
                    <a:pt x="8115" y="8195"/>
                    <a:pt x="8128" y="8195"/>
                  </a:cubicBezTo>
                  <a:cubicBezTo>
                    <a:pt x="8128" y="8182"/>
                    <a:pt x="8142" y="8182"/>
                    <a:pt x="8154" y="8169"/>
                  </a:cubicBezTo>
                  <a:cubicBezTo>
                    <a:pt x="8154" y="8169"/>
                    <a:pt x="8154" y="8155"/>
                    <a:pt x="8168" y="8155"/>
                  </a:cubicBezTo>
                  <a:cubicBezTo>
                    <a:pt x="8168" y="8143"/>
                    <a:pt x="8181" y="8143"/>
                    <a:pt x="8195" y="8129"/>
                  </a:cubicBezTo>
                  <a:lnTo>
                    <a:pt x="8195" y="8116"/>
                  </a:lnTo>
                  <a:lnTo>
                    <a:pt x="8234" y="8076"/>
                  </a:lnTo>
                  <a:lnTo>
                    <a:pt x="8260" y="8049"/>
                  </a:lnTo>
                  <a:cubicBezTo>
                    <a:pt x="8274" y="8037"/>
                    <a:pt x="8274" y="8023"/>
                    <a:pt x="8287" y="8010"/>
                  </a:cubicBezTo>
                  <a:cubicBezTo>
                    <a:pt x="8287" y="7997"/>
                    <a:pt x="8287" y="7997"/>
                    <a:pt x="8300" y="7997"/>
                  </a:cubicBezTo>
                  <a:lnTo>
                    <a:pt x="8300" y="7984"/>
                  </a:lnTo>
                  <a:cubicBezTo>
                    <a:pt x="8313" y="7970"/>
                    <a:pt x="8313" y="7957"/>
                    <a:pt x="8327" y="7944"/>
                  </a:cubicBezTo>
                  <a:cubicBezTo>
                    <a:pt x="8392" y="7838"/>
                    <a:pt x="8432" y="7720"/>
                    <a:pt x="8459" y="7587"/>
                  </a:cubicBezTo>
                  <a:cubicBezTo>
                    <a:pt x="8472" y="7587"/>
                    <a:pt x="8472" y="7574"/>
                    <a:pt x="8472" y="7561"/>
                  </a:cubicBezTo>
                  <a:lnTo>
                    <a:pt x="8472" y="7535"/>
                  </a:lnTo>
                  <a:cubicBezTo>
                    <a:pt x="8485" y="7482"/>
                    <a:pt x="8485" y="7442"/>
                    <a:pt x="8485" y="7389"/>
                  </a:cubicBezTo>
                  <a:lnTo>
                    <a:pt x="8485" y="7362"/>
                  </a:lnTo>
                  <a:lnTo>
                    <a:pt x="8485" y="5248"/>
                  </a:lnTo>
                  <a:lnTo>
                    <a:pt x="8750" y="5248"/>
                  </a:lnTo>
                  <a:cubicBezTo>
                    <a:pt x="8776" y="5248"/>
                    <a:pt x="8803" y="5248"/>
                    <a:pt x="8829" y="5235"/>
                  </a:cubicBezTo>
                  <a:lnTo>
                    <a:pt x="8855" y="5235"/>
                  </a:lnTo>
                  <a:cubicBezTo>
                    <a:pt x="8947" y="5182"/>
                    <a:pt x="9027" y="5089"/>
                    <a:pt x="9027" y="4983"/>
                  </a:cubicBezTo>
                  <a:cubicBezTo>
                    <a:pt x="9027" y="4957"/>
                    <a:pt x="9014" y="4930"/>
                    <a:pt x="9014" y="4904"/>
                  </a:cubicBezTo>
                  <a:cubicBezTo>
                    <a:pt x="8974" y="4785"/>
                    <a:pt x="8868" y="4706"/>
                    <a:pt x="8750" y="4706"/>
                  </a:cubicBezTo>
                  <a:lnTo>
                    <a:pt x="7546" y="4706"/>
                  </a:lnTo>
                  <a:cubicBezTo>
                    <a:pt x="7560" y="4680"/>
                    <a:pt x="7560" y="4640"/>
                    <a:pt x="7560" y="4613"/>
                  </a:cubicBezTo>
                  <a:lnTo>
                    <a:pt x="7560" y="4507"/>
                  </a:lnTo>
                  <a:cubicBezTo>
                    <a:pt x="7546" y="4481"/>
                    <a:pt x="7546" y="4455"/>
                    <a:pt x="7546" y="4428"/>
                  </a:cubicBezTo>
                  <a:cubicBezTo>
                    <a:pt x="7534" y="4402"/>
                    <a:pt x="7534" y="4375"/>
                    <a:pt x="7520" y="4336"/>
                  </a:cubicBezTo>
                  <a:cubicBezTo>
                    <a:pt x="7507" y="4322"/>
                    <a:pt x="7507" y="4310"/>
                    <a:pt x="7507" y="4296"/>
                  </a:cubicBezTo>
                  <a:cubicBezTo>
                    <a:pt x="7414" y="4084"/>
                    <a:pt x="7243" y="3899"/>
                    <a:pt x="7032" y="3755"/>
                  </a:cubicBezTo>
                  <a:cubicBezTo>
                    <a:pt x="6912" y="3688"/>
                    <a:pt x="6806" y="3582"/>
                    <a:pt x="6727" y="3464"/>
                  </a:cubicBezTo>
                  <a:lnTo>
                    <a:pt x="6727" y="3450"/>
                  </a:lnTo>
                  <a:cubicBezTo>
                    <a:pt x="7150" y="3358"/>
                    <a:pt x="7467" y="3094"/>
                    <a:pt x="7534" y="3027"/>
                  </a:cubicBezTo>
                  <a:lnTo>
                    <a:pt x="7534" y="3001"/>
                  </a:lnTo>
                  <a:cubicBezTo>
                    <a:pt x="7330" y="2718"/>
                    <a:pt x="7068" y="2667"/>
                    <a:pt x="6930" y="2667"/>
                  </a:cubicBezTo>
                  <a:cubicBezTo>
                    <a:pt x="6907" y="2667"/>
                    <a:pt x="6888" y="2669"/>
                    <a:pt x="6873" y="2671"/>
                  </a:cubicBezTo>
                  <a:cubicBezTo>
                    <a:pt x="6846" y="2671"/>
                    <a:pt x="6846" y="2657"/>
                    <a:pt x="6846" y="2644"/>
                  </a:cubicBezTo>
                  <a:cubicBezTo>
                    <a:pt x="7097" y="2248"/>
                    <a:pt x="7058" y="1758"/>
                    <a:pt x="7058" y="1666"/>
                  </a:cubicBezTo>
                  <a:cubicBezTo>
                    <a:pt x="7058" y="1653"/>
                    <a:pt x="7044" y="1640"/>
                    <a:pt x="7032" y="1640"/>
                  </a:cubicBezTo>
                  <a:cubicBezTo>
                    <a:pt x="7009" y="1640"/>
                    <a:pt x="6963" y="1638"/>
                    <a:pt x="6901" y="1638"/>
                  </a:cubicBezTo>
                  <a:cubicBezTo>
                    <a:pt x="6707" y="1638"/>
                    <a:pt x="6354" y="1661"/>
                    <a:pt x="6053" y="1851"/>
                  </a:cubicBezTo>
                  <a:cubicBezTo>
                    <a:pt x="6040" y="1851"/>
                    <a:pt x="6027" y="1851"/>
                    <a:pt x="6027" y="1825"/>
                  </a:cubicBezTo>
                  <a:cubicBezTo>
                    <a:pt x="6040" y="1719"/>
                    <a:pt x="6027" y="1402"/>
                    <a:pt x="5696" y="1164"/>
                  </a:cubicBezTo>
                  <a:lnTo>
                    <a:pt x="5670" y="1164"/>
                  </a:lnTo>
                  <a:cubicBezTo>
                    <a:pt x="5564" y="1282"/>
                    <a:pt x="4824" y="2169"/>
                    <a:pt x="5458" y="3054"/>
                  </a:cubicBezTo>
                  <a:lnTo>
                    <a:pt x="5340" y="3173"/>
                  </a:lnTo>
                  <a:lnTo>
                    <a:pt x="5326" y="3159"/>
                  </a:lnTo>
                  <a:lnTo>
                    <a:pt x="5326" y="3133"/>
                  </a:lnTo>
                  <a:cubicBezTo>
                    <a:pt x="5313" y="3120"/>
                    <a:pt x="5313" y="3120"/>
                    <a:pt x="5313" y="3106"/>
                  </a:cubicBezTo>
                  <a:cubicBezTo>
                    <a:pt x="5313" y="3094"/>
                    <a:pt x="5300" y="3094"/>
                    <a:pt x="5300" y="3080"/>
                  </a:cubicBezTo>
                  <a:cubicBezTo>
                    <a:pt x="5300" y="3080"/>
                    <a:pt x="5287" y="3067"/>
                    <a:pt x="5287" y="3054"/>
                  </a:cubicBezTo>
                  <a:cubicBezTo>
                    <a:pt x="5287" y="3054"/>
                    <a:pt x="5273" y="3041"/>
                    <a:pt x="5273" y="3027"/>
                  </a:cubicBezTo>
                  <a:lnTo>
                    <a:pt x="5260" y="3014"/>
                  </a:lnTo>
                  <a:cubicBezTo>
                    <a:pt x="5260" y="3001"/>
                    <a:pt x="5247" y="3001"/>
                    <a:pt x="5247" y="2988"/>
                  </a:cubicBezTo>
                  <a:lnTo>
                    <a:pt x="5234" y="2974"/>
                  </a:lnTo>
                  <a:cubicBezTo>
                    <a:pt x="5234" y="2962"/>
                    <a:pt x="5220" y="2948"/>
                    <a:pt x="5220" y="2948"/>
                  </a:cubicBezTo>
                  <a:lnTo>
                    <a:pt x="5208" y="2935"/>
                  </a:lnTo>
                  <a:cubicBezTo>
                    <a:pt x="5194" y="2921"/>
                    <a:pt x="5194" y="2909"/>
                    <a:pt x="5181" y="2909"/>
                  </a:cubicBezTo>
                  <a:cubicBezTo>
                    <a:pt x="5181" y="2909"/>
                    <a:pt x="5181" y="2895"/>
                    <a:pt x="5167" y="2895"/>
                  </a:cubicBezTo>
                  <a:cubicBezTo>
                    <a:pt x="5167" y="2882"/>
                    <a:pt x="5155" y="2882"/>
                    <a:pt x="5155" y="2869"/>
                  </a:cubicBezTo>
                  <a:cubicBezTo>
                    <a:pt x="5141" y="2869"/>
                    <a:pt x="5141" y="2856"/>
                    <a:pt x="5141" y="2856"/>
                  </a:cubicBezTo>
                  <a:cubicBezTo>
                    <a:pt x="5128" y="2856"/>
                    <a:pt x="5115" y="2842"/>
                    <a:pt x="5115" y="2842"/>
                  </a:cubicBezTo>
                  <a:cubicBezTo>
                    <a:pt x="5115" y="2829"/>
                    <a:pt x="5102" y="2829"/>
                    <a:pt x="5102" y="2829"/>
                  </a:cubicBezTo>
                  <a:lnTo>
                    <a:pt x="5075" y="2803"/>
                  </a:lnTo>
                  <a:lnTo>
                    <a:pt x="5062" y="2803"/>
                  </a:lnTo>
                  <a:cubicBezTo>
                    <a:pt x="5049" y="2789"/>
                    <a:pt x="5049" y="2777"/>
                    <a:pt x="5035" y="2777"/>
                  </a:cubicBezTo>
                  <a:cubicBezTo>
                    <a:pt x="5035" y="2777"/>
                    <a:pt x="5023" y="2777"/>
                    <a:pt x="5023" y="2763"/>
                  </a:cubicBezTo>
                  <a:cubicBezTo>
                    <a:pt x="5009" y="2763"/>
                    <a:pt x="4996" y="2750"/>
                    <a:pt x="4996" y="2750"/>
                  </a:cubicBezTo>
                  <a:lnTo>
                    <a:pt x="4982" y="2750"/>
                  </a:lnTo>
                  <a:cubicBezTo>
                    <a:pt x="4970" y="2736"/>
                    <a:pt x="4956" y="2736"/>
                    <a:pt x="4943" y="2724"/>
                  </a:cubicBezTo>
                  <a:cubicBezTo>
                    <a:pt x="4930" y="2724"/>
                    <a:pt x="4917" y="2710"/>
                    <a:pt x="4903" y="2710"/>
                  </a:cubicBezTo>
                  <a:cubicBezTo>
                    <a:pt x="4903" y="2710"/>
                    <a:pt x="4890" y="2710"/>
                    <a:pt x="4890" y="2697"/>
                  </a:cubicBezTo>
                  <a:cubicBezTo>
                    <a:pt x="4877" y="2697"/>
                    <a:pt x="4864" y="2697"/>
                    <a:pt x="4850" y="2683"/>
                  </a:cubicBezTo>
                  <a:cubicBezTo>
                    <a:pt x="4838" y="2683"/>
                    <a:pt x="4824" y="2683"/>
                    <a:pt x="4797" y="2671"/>
                  </a:cubicBezTo>
                  <a:cubicBezTo>
                    <a:pt x="4785" y="2671"/>
                    <a:pt x="4771" y="2657"/>
                    <a:pt x="4758" y="2657"/>
                  </a:cubicBezTo>
                  <a:lnTo>
                    <a:pt x="4744" y="2657"/>
                  </a:lnTo>
                  <a:cubicBezTo>
                    <a:pt x="4732" y="2657"/>
                    <a:pt x="4718" y="2657"/>
                    <a:pt x="4705" y="2644"/>
                  </a:cubicBezTo>
                  <a:lnTo>
                    <a:pt x="4652" y="2644"/>
                  </a:lnTo>
                  <a:cubicBezTo>
                    <a:pt x="4626" y="2644"/>
                    <a:pt x="4612" y="2644"/>
                    <a:pt x="4600" y="2631"/>
                  </a:cubicBezTo>
                  <a:lnTo>
                    <a:pt x="4547" y="2631"/>
                  </a:lnTo>
                  <a:cubicBezTo>
                    <a:pt x="4454" y="2631"/>
                    <a:pt x="4362" y="2631"/>
                    <a:pt x="4269" y="2657"/>
                  </a:cubicBezTo>
                  <a:lnTo>
                    <a:pt x="4203" y="2657"/>
                  </a:lnTo>
                  <a:cubicBezTo>
                    <a:pt x="4177" y="2671"/>
                    <a:pt x="4150" y="2671"/>
                    <a:pt x="4124" y="2671"/>
                  </a:cubicBezTo>
                  <a:lnTo>
                    <a:pt x="4124" y="2116"/>
                  </a:lnTo>
                  <a:cubicBezTo>
                    <a:pt x="5194" y="1931"/>
                    <a:pt x="5300" y="794"/>
                    <a:pt x="5300" y="635"/>
                  </a:cubicBezTo>
                  <a:cubicBezTo>
                    <a:pt x="5313" y="622"/>
                    <a:pt x="5300" y="609"/>
                    <a:pt x="5287" y="609"/>
                  </a:cubicBezTo>
                  <a:cubicBezTo>
                    <a:pt x="5237" y="601"/>
                    <a:pt x="5189" y="597"/>
                    <a:pt x="5145" y="597"/>
                  </a:cubicBezTo>
                  <a:cubicBezTo>
                    <a:pt x="4833" y="597"/>
                    <a:pt x="4644" y="778"/>
                    <a:pt x="4586" y="847"/>
                  </a:cubicBezTo>
                  <a:cubicBezTo>
                    <a:pt x="4581" y="852"/>
                    <a:pt x="4573" y="855"/>
                    <a:pt x="4566" y="855"/>
                  </a:cubicBezTo>
                  <a:cubicBezTo>
                    <a:pt x="4556" y="855"/>
                    <a:pt x="4547" y="849"/>
                    <a:pt x="4547" y="833"/>
                  </a:cubicBezTo>
                  <a:cubicBezTo>
                    <a:pt x="4441" y="384"/>
                    <a:pt x="4071" y="67"/>
                    <a:pt x="4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3"/>
            <p:cNvSpPr/>
            <p:nvPr/>
          </p:nvSpPr>
          <p:spPr>
            <a:xfrm>
              <a:off x="6514740" y="2647625"/>
              <a:ext cx="508717" cy="482056"/>
            </a:xfrm>
            <a:custGeom>
              <a:avLst/>
              <a:gdLst/>
              <a:ahLst/>
              <a:cxnLst/>
              <a:rect l="l" t="t" r="r" b="b"/>
              <a:pathLst>
                <a:path w="10151" h="9619" extrusionOk="0">
                  <a:moveTo>
                    <a:pt x="4561" y="1491"/>
                  </a:moveTo>
                  <a:cubicBezTo>
                    <a:pt x="4561" y="1504"/>
                    <a:pt x="4561" y="1518"/>
                    <a:pt x="4573" y="1530"/>
                  </a:cubicBezTo>
                  <a:cubicBezTo>
                    <a:pt x="4614" y="1729"/>
                    <a:pt x="4772" y="1900"/>
                    <a:pt x="4970" y="1953"/>
                  </a:cubicBezTo>
                  <a:cubicBezTo>
                    <a:pt x="4864" y="2046"/>
                    <a:pt x="4746" y="2099"/>
                    <a:pt x="4600" y="2126"/>
                  </a:cubicBezTo>
                  <a:cubicBezTo>
                    <a:pt x="4587" y="2138"/>
                    <a:pt x="4573" y="2138"/>
                    <a:pt x="4561" y="2138"/>
                  </a:cubicBezTo>
                  <a:cubicBezTo>
                    <a:pt x="4547" y="2138"/>
                    <a:pt x="4534" y="2138"/>
                    <a:pt x="4520" y="2126"/>
                  </a:cubicBezTo>
                  <a:cubicBezTo>
                    <a:pt x="4376" y="2099"/>
                    <a:pt x="4243" y="2046"/>
                    <a:pt x="4150" y="1953"/>
                  </a:cubicBezTo>
                  <a:cubicBezTo>
                    <a:pt x="4349" y="1900"/>
                    <a:pt x="4508" y="1729"/>
                    <a:pt x="4547" y="1530"/>
                  </a:cubicBezTo>
                  <a:cubicBezTo>
                    <a:pt x="4547" y="1518"/>
                    <a:pt x="4561" y="1504"/>
                    <a:pt x="4561" y="1491"/>
                  </a:cubicBezTo>
                  <a:close/>
                  <a:moveTo>
                    <a:pt x="6952" y="2866"/>
                  </a:moveTo>
                  <a:cubicBezTo>
                    <a:pt x="6952" y="2878"/>
                    <a:pt x="6952" y="2892"/>
                    <a:pt x="6940" y="2905"/>
                  </a:cubicBezTo>
                  <a:cubicBezTo>
                    <a:pt x="6820" y="3090"/>
                    <a:pt x="6820" y="3315"/>
                    <a:pt x="6926" y="3513"/>
                  </a:cubicBezTo>
                  <a:cubicBezTo>
                    <a:pt x="6940" y="3527"/>
                    <a:pt x="6952" y="3539"/>
                    <a:pt x="6966" y="3566"/>
                  </a:cubicBezTo>
                  <a:cubicBezTo>
                    <a:pt x="6873" y="3619"/>
                    <a:pt x="6808" y="3712"/>
                    <a:pt x="6767" y="3817"/>
                  </a:cubicBezTo>
                  <a:cubicBezTo>
                    <a:pt x="6702" y="3989"/>
                    <a:pt x="6728" y="4187"/>
                    <a:pt x="6820" y="4332"/>
                  </a:cubicBezTo>
                  <a:lnTo>
                    <a:pt x="6834" y="4346"/>
                  </a:lnTo>
                  <a:cubicBezTo>
                    <a:pt x="6952" y="4517"/>
                    <a:pt x="7111" y="4676"/>
                    <a:pt x="7296" y="4795"/>
                  </a:cubicBezTo>
                  <a:cubicBezTo>
                    <a:pt x="7415" y="4875"/>
                    <a:pt x="7507" y="4980"/>
                    <a:pt x="7548" y="5072"/>
                  </a:cubicBezTo>
                  <a:lnTo>
                    <a:pt x="7548" y="5086"/>
                  </a:lnTo>
                  <a:cubicBezTo>
                    <a:pt x="7560" y="5099"/>
                    <a:pt x="7560" y="5099"/>
                    <a:pt x="7560" y="5113"/>
                  </a:cubicBezTo>
                  <a:lnTo>
                    <a:pt x="7560" y="5125"/>
                  </a:lnTo>
                  <a:lnTo>
                    <a:pt x="7560" y="5152"/>
                  </a:lnTo>
                  <a:lnTo>
                    <a:pt x="7560" y="5178"/>
                  </a:lnTo>
                  <a:cubicBezTo>
                    <a:pt x="7534" y="5337"/>
                    <a:pt x="7574" y="5509"/>
                    <a:pt x="7680" y="5627"/>
                  </a:cubicBezTo>
                  <a:cubicBezTo>
                    <a:pt x="7798" y="5760"/>
                    <a:pt x="7944" y="5839"/>
                    <a:pt x="8115" y="5839"/>
                  </a:cubicBezTo>
                  <a:lnTo>
                    <a:pt x="8499" y="5839"/>
                  </a:lnTo>
                  <a:lnTo>
                    <a:pt x="8499" y="7927"/>
                  </a:lnTo>
                  <a:cubicBezTo>
                    <a:pt x="8499" y="7927"/>
                    <a:pt x="8499" y="7941"/>
                    <a:pt x="8486" y="7941"/>
                  </a:cubicBezTo>
                  <a:lnTo>
                    <a:pt x="8486" y="8007"/>
                  </a:lnTo>
                  <a:lnTo>
                    <a:pt x="8486" y="8033"/>
                  </a:lnTo>
                  <a:lnTo>
                    <a:pt x="8486" y="8047"/>
                  </a:lnTo>
                  <a:cubicBezTo>
                    <a:pt x="8473" y="8112"/>
                    <a:pt x="8446" y="8165"/>
                    <a:pt x="8406" y="8218"/>
                  </a:cubicBezTo>
                  <a:lnTo>
                    <a:pt x="8406" y="8232"/>
                  </a:lnTo>
                  <a:lnTo>
                    <a:pt x="8394" y="8244"/>
                  </a:lnTo>
                  <a:cubicBezTo>
                    <a:pt x="8394" y="8258"/>
                    <a:pt x="8380" y="8258"/>
                    <a:pt x="8380" y="8271"/>
                  </a:cubicBezTo>
                  <a:lnTo>
                    <a:pt x="8367" y="8271"/>
                  </a:lnTo>
                  <a:lnTo>
                    <a:pt x="8367" y="8285"/>
                  </a:lnTo>
                  <a:cubicBezTo>
                    <a:pt x="8353" y="8297"/>
                    <a:pt x="8353" y="8297"/>
                    <a:pt x="8353" y="8311"/>
                  </a:cubicBezTo>
                  <a:lnTo>
                    <a:pt x="8341" y="8311"/>
                  </a:lnTo>
                  <a:cubicBezTo>
                    <a:pt x="8341" y="8311"/>
                    <a:pt x="8341" y="8324"/>
                    <a:pt x="8327" y="8324"/>
                  </a:cubicBezTo>
                  <a:cubicBezTo>
                    <a:pt x="8327" y="8337"/>
                    <a:pt x="8314" y="8337"/>
                    <a:pt x="8314" y="8337"/>
                  </a:cubicBezTo>
                  <a:lnTo>
                    <a:pt x="8300" y="8350"/>
                  </a:lnTo>
                  <a:lnTo>
                    <a:pt x="8288" y="8364"/>
                  </a:lnTo>
                  <a:lnTo>
                    <a:pt x="8274" y="8377"/>
                  </a:lnTo>
                  <a:lnTo>
                    <a:pt x="8261" y="8390"/>
                  </a:lnTo>
                  <a:lnTo>
                    <a:pt x="8248" y="8390"/>
                  </a:lnTo>
                  <a:cubicBezTo>
                    <a:pt x="8156" y="8456"/>
                    <a:pt x="8050" y="8496"/>
                    <a:pt x="7930" y="8496"/>
                  </a:cubicBezTo>
                  <a:lnTo>
                    <a:pt x="2235" y="8496"/>
                  </a:lnTo>
                  <a:cubicBezTo>
                    <a:pt x="1997" y="8496"/>
                    <a:pt x="1785" y="8350"/>
                    <a:pt x="1706" y="8126"/>
                  </a:cubicBezTo>
                  <a:lnTo>
                    <a:pt x="1706" y="8112"/>
                  </a:lnTo>
                  <a:cubicBezTo>
                    <a:pt x="1706" y="8112"/>
                    <a:pt x="1692" y="8112"/>
                    <a:pt x="1692" y="8100"/>
                  </a:cubicBezTo>
                  <a:lnTo>
                    <a:pt x="1692" y="8073"/>
                  </a:lnTo>
                  <a:cubicBezTo>
                    <a:pt x="1679" y="8059"/>
                    <a:pt x="1679" y="8059"/>
                    <a:pt x="1679" y="8047"/>
                  </a:cubicBezTo>
                  <a:lnTo>
                    <a:pt x="1679" y="8020"/>
                  </a:lnTo>
                  <a:lnTo>
                    <a:pt x="1679" y="8007"/>
                  </a:lnTo>
                  <a:lnTo>
                    <a:pt x="1679" y="7994"/>
                  </a:lnTo>
                  <a:cubicBezTo>
                    <a:pt x="1666" y="7967"/>
                    <a:pt x="1666" y="7954"/>
                    <a:pt x="1666" y="7927"/>
                  </a:cubicBezTo>
                  <a:lnTo>
                    <a:pt x="1666" y="5839"/>
                  </a:lnTo>
                  <a:lnTo>
                    <a:pt x="2076" y="5839"/>
                  </a:lnTo>
                  <a:cubicBezTo>
                    <a:pt x="2247" y="5839"/>
                    <a:pt x="2420" y="5760"/>
                    <a:pt x="2525" y="5615"/>
                  </a:cubicBezTo>
                  <a:cubicBezTo>
                    <a:pt x="2631" y="5469"/>
                    <a:pt x="2670" y="5298"/>
                    <a:pt x="2617" y="5125"/>
                  </a:cubicBezTo>
                  <a:cubicBezTo>
                    <a:pt x="2605" y="5060"/>
                    <a:pt x="2578" y="4940"/>
                    <a:pt x="2617" y="4887"/>
                  </a:cubicBezTo>
                  <a:cubicBezTo>
                    <a:pt x="2657" y="4834"/>
                    <a:pt x="2790" y="4755"/>
                    <a:pt x="3028" y="4729"/>
                  </a:cubicBezTo>
                  <a:cubicBezTo>
                    <a:pt x="3133" y="4716"/>
                    <a:pt x="3239" y="4690"/>
                    <a:pt x="3345" y="4649"/>
                  </a:cubicBezTo>
                  <a:cubicBezTo>
                    <a:pt x="3583" y="4570"/>
                    <a:pt x="3727" y="4346"/>
                    <a:pt x="3727" y="4108"/>
                  </a:cubicBezTo>
                  <a:lnTo>
                    <a:pt x="3727" y="4094"/>
                  </a:lnTo>
                  <a:cubicBezTo>
                    <a:pt x="3727" y="3949"/>
                    <a:pt x="3754" y="3844"/>
                    <a:pt x="3794" y="3817"/>
                  </a:cubicBezTo>
                  <a:cubicBezTo>
                    <a:pt x="3827" y="3785"/>
                    <a:pt x="3895" y="3762"/>
                    <a:pt x="3998" y="3762"/>
                  </a:cubicBezTo>
                  <a:cubicBezTo>
                    <a:pt x="4062" y="3762"/>
                    <a:pt x="4139" y="3771"/>
                    <a:pt x="4230" y="3791"/>
                  </a:cubicBezTo>
                  <a:cubicBezTo>
                    <a:pt x="4270" y="3791"/>
                    <a:pt x="4323" y="3804"/>
                    <a:pt x="4362" y="3804"/>
                  </a:cubicBezTo>
                  <a:cubicBezTo>
                    <a:pt x="4382" y="3808"/>
                    <a:pt x="4401" y="3809"/>
                    <a:pt x="4421" y="3809"/>
                  </a:cubicBezTo>
                  <a:cubicBezTo>
                    <a:pt x="4467" y="3809"/>
                    <a:pt x="4514" y="3800"/>
                    <a:pt x="4561" y="3791"/>
                  </a:cubicBezTo>
                  <a:cubicBezTo>
                    <a:pt x="4626" y="3804"/>
                    <a:pt x="4693" y="3804"/>
                    <a:pt x="4772" y="3804"/>
                  </a:cubicBezTo>
                  <a:cubicBezTo>
                    <a:pt x="4811" y="3791"/>
                    <a:pt x="4838" y="3791"/>
                    <a:pt x="4878" y="3777"/>
                  </a:cubicBezTo>
                  <a:lnTo>
                    <a:pt x="4931" y="3777"/>
                  </a:lnTo>
                  <a:cubicBezTo>
                    <a:pt x="4984" y="3764"/>
                    <a:pt x="5036" y="3764"/>
                    <a:pt x="5089" y="3764"/>
                  </a:cubicBezTo>
                  <a:lnTo>
                    <a:pt x="5169" y="3764"/>
                  </a:lnTo>
                  <a:cubicBezTo>
                    <a:pt x="5181" y="3777"/>
                    <a:pt x="5181" y="3777"/>
                    <a:pt x="5195" y="3777"/>
                  </a:cubicBezTo>
                  <a:lnTo>
                    <a:pt x="5221" y="3777"/>
                  </a:lnTo>
                  <a:lnTo>
                    <a:pt x="5234" y="3791"/>
                  </a:lnTo>
                  <a:lnTo>
                    <a:pt x="5261" y="3791"/>
                  </a:lnTo>
                  <a:cubicBezTo>
                    <a:pt x="5261" y="3804"/>
                    <a:pt x="5274" y="3804"/>
                    <a:pt x="5274" y="3804"/>
                  </a:cubicBezTo>
                  <a:lnTo>
                    <a:pt x="5287" y="3804"/>
                  </a:lnTo>
                  <a:cubicBezTo>
                    <a:pt x="5287" y="3817"/>
                    <a:pt x="5287" y="3817"/>
                    <a:pt x="5301" y="3817"/>
                  </a:cubicBezTo>
                  <a:lnTo>
                    <a:pt x="5313" y="3830"/>
                  </a:lnTo>
                  <a:lnTo>
                    <a:pt x="5327" y="3830"/>
                  </a:lnTo>
                  <a:lnTo>
                    <a:pt x="5327" y="3844"/>
                  </a:lnTo>
                  <a:lnTo>
                    <a:pt x="5340" y="3856"/>
                  </a:lnTo>
                  <a:lnTo>
                    <a:pt x="5340" y="3870"/>
                  </a:lnTo>
                  <a:lnTo>
                    <a:pt x="5354" y="3870"/>
                  </a:lnTo>
                  <a:lnTo>
                    <a:pt x="5354" y="3883"/>
                  </a:lnTo>
                  <a:lnTo>
                    <a:pt x="5366" y="3909"/>
                  </a:lnTo>
                  <a:cubicBezTo>
                    <a:pt x="5433" y="4108"/>
                    <a:pt x="5578" y="4240"/>
                    <a:pt x="5777" y="4293"/>
                  </a:cubicBezTo>
                  <a:cubicBezTo>
                    <a:pt x="5816" y="4301"/>
                    <a:pt x="5856" y="4306"/>
                    <a:pt x="5896" y="4306"/>
                  </a:cubicBezTo>
                  <a:cubicBezTo>
                    <a:pt x="6043" y="4306"/>
                    <a:pt x="6190" y="4249"/>
                    <a:pt x="6305" y="4135"/>
                  </a:cubicBezTo>
                  <a:lnTo>
                    <a:pt x="6424" y="4015"/>
                  </a:lnTo>
                  <a:cubicBezTo>
                    <a:pt x="6609" y="3830"/>
                    <a:pt x="6635" y="3527"/>
                    <a:pt x="6477" y="3301"/>
                  </a:cubicBezTo>
                  <a:cubicBezTo>
                    <a:pt x="6397" y="3169"/>
                    <a:pt x="6344" y="3051"/>
                    <a:pt x="6332" y="2905"/>
                  </a:cubicBezTo>
                  <a:lnTo>
                    <a:pt x="6332" y="2905"/>
                  </a:lnTo>
                  <a:cubicBezTo>
                    <a:pt x="6425" y="2955"/>
                    <a:pt x="6521" y="2978"/>
                    <a:pt x="6615" y="2978"/>
                  </a:cubicBezTo>
                  <a:cubicBezTo>
                    <a:pt x="6722" y="2978"/>
                    <a:pt x="6828" y="2948"/>
                    <a:pt x="6926" y="2892"/>
                  </a:cubicBezTo>
                  <a:cubicBezTo>
                    <a:pt x="6940" y="2878"/>
                    <a:pt x="6952" y="2878"/>
                    <a:pt x="6952" y="2866"/>
                  </a:cubicBezTo>
                  <a:close/>
                  <a:moveTo>
                    <a:pt x="4561" y="1"/>
                  </a:moveTo>
                  <a:cubicBezTo>
                    <a:pt x="4428" y="1"/>
                    <a:pt x="4296" y="44"/>
                    <a:pt x="4191" y="129"/>
                  </a:cubicBezTo>
                  <a:cubicBezTo>
                    <a:pt x="4111" y="196"/>
                    <a:pt x="3913" y="381"/>
                    <a:pt x="3727" y="645"/>
                  </a:cubicBezTo>
                  <a:cubicBezTo>
                    <a:pt x="3627" y="614"/>
                    <a:pt x="3517" y="602"/>
                    <a:pt x="3406" y="602"/>
                  </a:cubicBezTo>
                  <a:cubicBezTo>
                    <a:pt x="3328" y="602"/>
                    <a:pt x="3249" y="608"/>
                    <a:pt x="3172" y="619"/>
                  </a:cubicBezTo>
                  <a:cubicBezTo>
                    <a:pt x="2869" y="672"/>
                    <a:pt x="2657" y="922"/>
                    <a:pt x="2684" y="1227"/>
                  </a:cubicBezTo>
                  <a:cubicBezTo>
                    <a:pt x="2684" y="1372"/>
                    <a:pt x="2723" y="1768"/>
                    <a:pt x="2934" y="2178"/>
                  </a:cubicBezTo>
                  <a:cubicBezTo>
                    <a:pt x="3040" y="2403"/>
                    <a:pt x="3186" y="2601"/>
                    <a:pt x="3357" y="2773"/>
                  </a:cubicBezTo>
                  <a:cubicBezTo>
                    <a:pt x="3265" y="2813"/>
                    <a:pt x="3172" y="2866"/>
                    <a:pt x="3080" y="2945"/>
                  </a:cubicBezTo>
                  <a:cubicBezTo>
                    <a:pt x="2922" y="3077"/>
                    <a:pt x="2737" y="3289"/>
                    <a:pt x="2644" y="3645"/>
                  </a:cubicBezTo>
                  <a:cubicBezTo>
                    <a:pt x="2115" y="3764"/>
                    <a:pt x="1824" y="4041"/>
                    <a:pt x="1679" y="4253"/>
                  </a:cubicBezTo>
                  <a:cubicBezTo>
                    <a:pt x="1613" y="4372"/>
                    <a:pt x="1534" y="4517"/>
                    <a:pt x="1494" y="4702"/>
                  </a:cubicBezTo>
                  <a:lnTo>
                    <a:pt x="846" y="4702"/>
                  </a:lnTo>
                  <a:cubicBezTo>
                    <a:pt x="661" y="4702"/>
                    <a:pt x="476" y="4769"/>
                    <a:pt x="331" y="4887"/>
                  </a:cubicBezTo>
                  <a:cubicBezTo>
                    <a:pt x="226" y="4967"/>
                    <a:pt x="133" y="5072"/>
                    <a:pt x="80" y="5192"/>
                  </a:cubicBezTo>
                  <a:cubicBezTo>
                    <a:pt x="80" y="5205"/>
                    <a:pt x="80" y="5205"/>
                    <a:pt x="67" y="5218"/>
                  </a:cubicBezTo>
                  <a:cubicBezTo>
                    <a:pt x="67" y="5231"/>
                    <a:pt x="67" y="5245"/>
                    <a:pt x="53" y="5257"/>
                  </a:cubicBezTo>
                  <a:cubicBezTo>
                    <a:pt x="27" y="5324"/>
                    <a:pt x="14" y="5390"/>
                    <a:pt x="14" y="5456"/>
                  </a:cubicBezTo>
                  <a:lnTo>
                    <a:pt x="14" y="5469"/>
                  </a:lnTo>
                  <a:cubicBezTo>
                    <a:pt x="0" y="5495"/>
                    <a:pt x="0" y="5522"/>
                    <a:pt x="0" y="5548"/>
                  </a:cubicBezTo>
                  <a:cubicBezTo>
                    <a:pt x="0" y="5615"/>
                    <a:pt x="14" y="5694"/>
                    <a:pt x="41" y="5760"/>
                  </a:cubicBezTo>
                  <a:cubicBezTo>
                    <a:pt x="106" y="6024"/>
                    <a:pt x="291" y="6223"/>
                    <a:pt x="543" y="6329"/>
                  </a:cubicBezTo>
                  <a:lnTo>
                    <a:pt x="543" y="7927"/>
                  </a:lnTo>
                  <a:cubicBezTo>
                    <a:pt x="543" y="7994"/>
                    <a:pt x="543" y="8047"/>
                    <a:pt x="555" y="8112"/>
                  </a:cubicBezTo>
                  <a:lnTo>
                    <a:pt x="555" y="8126"/>
                  </a:lnTo>
                  <a:lnTo>
                    <a:pt x="555" y="8179"/>
                  </a:lnTo>
                  <a:cubicBezTo>
                    <a:pt x="555" y="8192"/>
                    <a:pt x="555" y="8192"/>
                    <a:pt x="569" y="8205"/>
                  </a:cubicBezTo>
                  <a:lnTo>
                    <a:pt x="569" y="8258"/>
                  </a:lnTo>
                  <a:cubicBezTo>
                    <a:pt x="569" y="8258"/>
                    <a:pt x="569" y="8271"/>
                    <a:pt x="582" y="8271"/>
                  </a:cubicBezTo>
                  <a:cubicBezTo>
                    <a:pt x="582" y="8297"/>
                    <a:pt x="582" y="8324"/>
                    <a:pt x="596" y="8350"/>
                  </a:cubicBezTo>
                  <a:lnTo>
                    <a:pt x="596" y="8364"/>
                  </a:lnTo>
                  <a:cubicBezTo>
                    <a:pt x="608" y="8390"/>
                    <a:pt x="608" y="8403"/>
                    <a:pt x="622" y="8429"/>
                  </a:cubicBezTo>
                  <a:lnTo>
                    <a:pt x="622" y="8443"/>
                  </a:lnTo>
                  <a:cubicBezTo>
                    <a:pt x="622" y="8456"/>
                    <a:pt x="635" y="8482"/>
                    <a:pt x="635" y="8496"/>
                  </a:cubicBezTo>
                  <a:cubicBezTo>
                    <a:pt x="635" y="8509"/>
                    <a:pt x="649" y="8509"/>
                    <a:pt x="649" y="8522"/>
                  </a:cubicBezTo>
                  <a:lnTo>
                    <a:pt x="649" y="8535"/>
                  </a:lnTo>
                  <a:lnTo>
                    <a:pt x="661" y="8549"/>
                  </a:lnTo>
                  <a:cubicBezTo>
                    <a:pt x="781" y="8852"/>
                    <a:pt x="992" y="9117"/>
                    <a:pt x="1256" y="9315"/>
                  </a:cubicBezTo>
                  <a:cubicBezTo>
                    <a:pt x="1547" y="9513"/>
                    <a:pt x="1877" y="9619"/>
                    <a:pt x="2235" y="9619"/>
                  </a:cubicBezTo>
                  <a:lnTo>
                    <a:pt x="7930" y="9619"/>
                  </a:lnTo>
                  <a:cubicBezTo>
                    <a:pt x="8274" y="9619"/>
                    <a:pt x="8591" y="9513"/>
                    <a:pt x="8882" y="9328"/>
                  </a:cubicBezTo>
                  <a:cubicBezTo>
                    <a:pt x="8896" y="9315"/>
                    <a:pt x="8908" y="9302"/>
                    <a:pt x="8922" y="9302"/>
                  </a:cubicBezTo>
                  <a:lnTo>
                    <a:pt x="8935" y="9289"/>
                  </a:lnTo>
                  <a:cubicBezTo>
                    <a:pt x="8935" y="9289"/>
                    <a:pt x="8949" y="9289"/>
                    <a:pt x="8949" y="9275"/>
                  </a:cubicBezTo>
                  <a:cubicBezTo>
                    <a:pt x="8961" y="9263"/>
                    <a:pt x="8988" y="9249"/>
                    <a:pt x="9001" y="9236"/>
                  </a:cubicBezTo>
                  <a:lnTo>
                    <a:pt x="9014" y="9222"/>
                  </a:lnTo>
                  <a:lnTo>
                    <a:pt x="9054" y="9183"/>
                  </a:lnTo>
                  <a:cubicBezTo>
                    <a:pt x="9067" y="9183"/>
                    <a:pt x="9067" y="9183"/>
                    <a:pt x="9081" y="9170"/>
                  </a:cubicBezTo>
                  <a:lnTo>
                    <a:pt x="9120" y="9130"/>
                  </a:lnTo>
                  <a:lnTo>
                    <a:pt x="9134" y="9117"/>
                  </a:lnTo>
                  <a:lnTo>
                    <a:pt x="9173" y="9078"/>
                  </a:lnTo>
                  <a:lnTo>
                    <a:pt x="9187" y="9064"/>
                  </a:lnTo>
                  <a:cubicBezTo>
                    <a:pt x="9199" y="9037"/>
                    <a:pt x="9213" y="9025"/>
                    <a:pt x="9239" y="9011"/>
                  </a:cubicBezTo>
                  <a:lnTo>
                    <a:pt x="9239" y="8998"/>
                  </a:lnTo>
                  <a:lnTo>
                    <a:pt x="9279" y="8958"/>
                  </a:lnTo>
                  <a:lnTo>
                    <a:pt x="9279" y="8945"/>
                  </a:lnTo>
                  <a:cubicBezTo>
                    <a:pt x="9292" y="8919"/>
                    <a:pt x="9305" y="8905"/>
                    <a:pt x="9319" y="8893"/>
                  </a:cubicBezTo>
                  <a:lnTo>
                    <a:pt x="9331" y="8879"/>
                  </a:lnTo>
                  <a:cubicBezTo>
                    <a:pt x="9331" y="8866"/>
                    <a:pt x="9345" y="8852"/>
                    <a:pt x="9345" y="8852"/>
                  </a:cubicBezTo>
                  <a:lnTo>
                    <a:pt x="9358" y="8840"/>
                  </a:lnTo>
                  <a:cubicBezTo>
                    <a:pt x="9358" y="8826"/>
                    <a:pt x="9372" y="8813"/>
                    <a:pt x="9372" y="8813"/>
                  </a:cubicBezTo>
                  <a:lnTo>
                    <a:pt x="9372" y="8800"/>
                  </a:lnTo>
                  <a:cubicBezTo>
                    <a:pt x="9477" y="8641"/>
                    <a:pt x="9543" y="8456"/>
                    <a:pt x="9583" y="8271"/>
                  </a:cubicBezTo>
                  <a:cubicBezTo>
                    <a:pt x="9583" y="8258"/>
                    <a:pt x="9596" y="8244"/>
                    <a:pt x="9596" y="8218"/>
                  </a:cubicBezTo>
                  <a:lnTo>
                    <a:pt x="9596" y="8192"/>
                  </a:lnTo>
                  <a:cubicBezTo>
                    <a:pt x="9609" y="8126"/>
                    <a:pt x="9622" y="8047"/>
                    <a:pt x="9622" y="7980"/>
                  </a:cubicBezTo>
                  <a:lnTo>
                    <a:pt x="9622" y="7967"/>
                  </a:lnTo>
                  <a:lnTo>
                    <a:pt x="9622" y="7927"/>
                  </a:lnTo>
                  <a:lnTo>
                    <a:pt x="9622" y="6329"/>
                  </a:lnTo>
                  <a:cubicBezTo>
                    <a:pt x="9622" y="6315"/>
                    <a:pt x="9636" y="6315"/>
                    <a:pt x="9649" y="6315"/>
                  </a:cubicBezTo>
                  <a:cubicBezTo>
                    <a:pt x="9953" y="6183"/>
                    <a:pt x="10151" y="5879"/>
                    <a:pt x="10151" y="5548"/>
                  </a:cubicBezTo>
                  <a:cubicBezTo>
                    <a:pt x="10151" y="5469"/>
                    <a:pt x="10138" y="5390"/>
                    <a:pt x="10124" y="5310"/>
                  </a:cubicBezTo>
                  <a:cubicBezTo>
                    <a:pt x="10019" y="4954"/>
                    <a:pt x="9689" y="4702"/>
                    <a:pt x="9319" y="4702"/>
                  </a:cubicBezTo>
                  <a:lnTo>
                    <a:pt x="8618" y="4702"/>
                  </a:lnTo>
                  <a:cubicBezTo>
                    <a:pt x="8605" y="4690"/>
                    <a:pt x="8605" y="4676"/>
                    <a:pt x="8591" y="4663"/>
                  </a:cubicBezTo>
                  <a:lnTo>
                    <a:pt x="8591" y="4649"/>
                  </a:lnTo>
                  <a:cubicBezTo>
                    <a:pt x="8526" y="4478"/>
                    <a:pt x="8420" y="4320"/>
                    <a:pt x="8288" y="4161"/>
                  </a:cubicBezTo>
                  <a:cubicBezTo>
                    <a:pt x="8380" y="4094"/>
                    <a:pt x="8433" y="4041"/>
                    <a:pt x="8473" y="4015"/>
                  </a:cubicBezTo>
                  <a:cubicBezTo>
                    <a:pt x="8697" y="3817"/>
                    <a:pt x="8737" y="3474"/>
                    <a:pt x="8565" y="3236"/>
                  </a:cubicBezTo>
                  <a:cubicBezTo>
                    <a:pt x="8446" y="3077"/>
                    <a:pt x="8300" y="2945"/>
                    <a:pt x="8142" y="2852"/>
                  </a:cubicBezTo>
                  <a:cubicBezTo>
                    <a:pt x="8208" y="2549"/>
                    <a:pt x="8195" y="2270"/>
                    <a:pt x="8182" y="2165"/>
                  </a:cubicBezTo>
                  <a:cubicBezTo>
                    <a:pt x="8156" y="1900"/>
                    <a:pt x="7930" y="1676"/>
                    <a:pt x="7666" y="1650"/>
                  </a:cubicBezTo>
                  <a:cubicBezTo>
                    <a:pt x="7623" y="1644"/>
                    <a:pt x="7551" y="1639"/>
                    <a:pt x="7461" y="1639"/>
                  </a:cubicBezTo>
                  <a:cubicBezTo>
                    <a:pt x="7329" y="1639"/>
                    <a:pt x="7159" y="1650"/>
                    <a:pt x="6979" y="1689"/>
                  </a:cubicBezTo>
                  <a:cubicBezTo>
                    <a:pt x="6873" y="1530"/>
                    <a:pt x="6755" y="1385"/>
                    <a:pt x="6596" y="1266"/>
                  </a:cubicBezTo>
                  <a:lnTo>
                    <a:pt x="6437" y="1187"/>
                  </a:lnTo>
                  <a:cubicBezTo>
                    <a:pt x="6437" y="910"/>
                    <a:pt x="6239" y="658"/>
                    <a:pt x="5948" y="619"/>
                  </a:cubicBezTo>
                  <a:cubicBezTo>
                    <a:pt x="5871" y="608"/>
                    <a:pt x="5792" y="602"/>
                    <a:pt x="5714" y="602"/>
                  </a:cubicBezTo>
                  <a:cubicBezTo>
                    <a:pt x="5603" y="602"/>
                    <a:pt x="5494" y="614"/>
                    <a:pt x="5393" y="645"/>
                  </a:cubicBezTo>
                  <a:cubicBezTo>
                    <a:pt x="5208" y="381"/>
                    <a:pt x="5010" y="196"/>
                    <a:pt x="4931" y="129"/>
                  </a:cubicBezTo>
                  <a:cubicBezTo>
                    <a:pt x="4825" y="44"/>
                    <a:pt x="4693" y="1"/>
                    <a:pt x="4561"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3"/>
            <p:cNvSpPr/>
            <p:nvPr/>
          </p:nvSpPr>
          <p:spPr>
            <a:xfrm>
              <a:off x="6608154" y="2840465"/>
              <a:ext cx="158313" cy="144381"/>
            </a:xfrm>
            <a:custGeom>
              <a:avLst/>
              <a:gdLst/>
              <a:ahLst/>
              <a:cxnLst/>
              <a:rect l="l" t="t" r="r" b="b"/>
              <a:pathLst>
                <a:path w="3159" h="2881" extrusionOk="0">
                  <a:moveTo>
                    <a:pt x="2109" y="0"/>
                  </a:moveTo>
                  <a:cubicBezTo>
                    <a:pt x="1907" y="0"/>
                    <a:pt x="1693" y="66"/>
                    <a:pt x="1493" y="181"/>
                  </a:cubicBezTo>
                  <a:cubicBezTo>
                    <a:pt x="1361" y="246"/>
                    <a:pt x="1229" y="299"/>
                    <a:pt x="1084" y="313"/>
                  </a:cubicBezTo>
                  <a:cubicBezTo>
                    <a:pt x="423" y="405"/>
                    <a:pt x="0" y="789"/>
                    <a:pt x="238" y="1515"/>
                  </a:cubicBezTo>
                  <a:cubicBezTo>
                    <a:pt x="469" y="2208"/>
                    <a:pt x="1205" y="2881"/>
                    <a:pt x="1872" y="2881"/>
                  </a:cubicBezTo>
                  <a:cubicBezTo>
                    <a:pt x="1968" y="2881"/>
                    <a:pt x="2063" y="2867"/>
                    <a:pt x="2154" y="2837"/>
                  </a:cubicBezTo>
                  <a:cubicBezTo>
                    <a:pt x="2882" y="2586"/>
                    <a:pt x="3159" y="1423"/>
                    <a:pt x="2894" y="616"/>
                  </a:cubicBezTo>
                  <a:cubicBezTo>
                    <a:pt x="2746" y="180"/>
                    <a:pt x="2444" y="0"/>
                    <a:pt x="2109"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3"/>
            <p:cNvSpPr/>
            <p:nvPr/>
          </p:nvSpPr>
          <p:spPr>
            <a:xfrm>
              <a:off x="6782302" y="2734273"/>
              <a:ext cx="138518" cy="116567"/>
            </a:xfrm>
            <a:custGeom>
              <a:avLst/>
              <a:gdLst/>
              <a:ahLst/>
              <a:cxnLst/>
              <a:rect l="l" t="t" r="r" b="b"/>
              <a:pathLst>
                <a:path w="2764" h="2326" extrusionOk="0">
                  <a:moveTo>
                    <a:pt x="900" y="0"/>
                  </a:moveTo>
                  <a:cubicBezTo>
                    <a:pt x="794" y="118"/>
                    <a:pt x="1" y="1070"/>
                    <a:pt x="767" y="1995"/>
                  </a:cubicBezTo>
                  <a:cubicBezTo>
                    <a:pt x="1063" y="2240"/>
                    <a:pt x="1361" y="2326"/>
                    <a:pt x="1633" y="2326"/>
                  </a:cubicBezTo>
                  <a:cubicBezTo>
                    <a:pt x="2215" y="2326"/>
                    <a:pt x="2682" y="1935"/>
                    <a:pt x="2764" y="1863"/>
                  </a:cubicBezTo>
                  <a:lnTo>
                    <a:pt x="2764" y="1837"/>
                  </a:lnTo>
                  <a:cubicBezTo>
                    <a:pt x="2560" y="1554"/>
                    <a:pt x="2298" y="1503"/>
                    <a:pt x="2160" y="1503"/>
                  </a:cubicBezTo>
                  <a:cubicBezTo>
                    <a:pt x="2137" y="1503"/>
                    <a:pt x="2118" y="1505"/>
                    <a:pt x="2103" y="1507"/>
                  </a:cubicBezTo>
                  <a:cubicBezTo>
                    <a:pt x="2076" y="1507"/>
                    <a:pt x="2076" y="1493"/>
                    <a:pt x="2076" y="1480"/>
                  </a:cubicBezTo>
                  <a:cubicBezTo>
                    <a:pt x="2327" y="1084"/>
                    <a:pt x="2288" y="594"/>
                    <a:pt x="2288" y="502"/>
                  </a:cubicBezTo>
                  <a:cubicBezTo>
                    <a:pt x="2288" y="489"/>
                    <a:pt x="2274" y="476"/>
                    <a:pt x="2262" y="476"/>
                  </a:cubicBezTo>
                  <a:cubicBezTo>
                    <a:pt x="2239" y="476"/>
                    <a:pt x="2193" y="474"/>
                    <a:pt x="2131" y="474"/>
                  </a:cubicBezTo>
                  <a:cubicBezTo>
                    <a:pt x="1937" y="474"/>
                    <a:pt x="1584" y="497"/>
                    <a:pt x="1283" y="687"/>
                  </a:cubicBezTo>
                  <a:cubicBezTo>
                    <a:pt x="1270" y="687"/>
                    <a:pt x="1257" y="687"/>
                    <a:pt x="1257" y="661"/>
                  </a:cubicBezTo>
                  <a:cubicBezTo>
                    <a:pt x="1270" y="555"/>
                    <a:pt x="1257" y="238"/>
                    <a:pt x="926" y="0"/>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3"/>
            <p:cNvSpPr/>
            <p:nvPr/>
          </p:nvSpPr>
          <p:spPr>
            <a:xfrm>
              <a:off x="6791573" y="2773963"/>
              <a:ext cx="90157" cy="88804"/>
            </a:xfrm>
            <a:custGeom>
              <a:avLst/>
              <a:gdLst/>
              <a:ahLst/>
              <a:cxnLst/>
              <a:rect l="l" t="t" r="r" b="b"/>
              <a:pathLst>
                <a:path w="1799" h="1772" extrusionOk="0">
                  <a:moveTo>
                    <a:pt x="1653" y="1"/>
                  </a:moveTo>
                  <a:cubicBezTo>
                    <a:pt x="1620" y="1"/>
                    <a:pt x="1587" y="14"/>
                    <a:pt x="1561" y="40"/>
                  </a:cubicBezTo>
                  <a:lnTo>
                    <a:pt x="1296" y="305"/>
                  </a:lnTo>
                  <a:lnTo>
                    <a:pt x="1284" y="278"/>
                  </a:lnTo>
                  <a:cubicBezTo>
                    <a:pt x="1271" y="209"/>
                    <a:pt x="1209" y="170"/>
                    <a:pt x="1150" y="170"/>
                  </a:cubicBezTo>
                  <a:cubicBezTo>
                    <a:pt x="1141" y="170"/>
                    <a:pt x="1133" y="171"/>
                    <a:pt x="1125" y="172"/>
                  </a:cubicBezTo>
                  <a:cubicBezTo>
                    <a:pt x="1058" y="186"/>
                    <a:pt x="1005" y="265"/>
                    <a:pt x="1032" y="331"/>
                  </a:cubicBezTo>
                  <a:lnTo>
                    <a:pt x="1072" y="530"/>
                  </a:lnTo>
                  <a:lnTo>
                    <a:pt x="926" y="675"/>
                  </a:lnTo>
                  <a:lnTo>
                    <a:pt x="887" y="530"/>
                  </a:lnTo>
                  <a:cubicBezTo>
                    <a:pt x="866" y="477"/>
                    <a:pt x="813" y="442"/>
                    <a:pt x="759" y="442"/>
                  </a:cubicBezTo>
                  <a:cubicBezTo>
                    <a:pt x="744" y="442"/>
                    <a:pt x="729" y="445"/>
                    <a:pt x="715" y="450"/>
                  </a:cubicBezTo>
                  <a:cubicBezTo>
                    <a:pt x="649" y="477"/>
                    <a:pt x="609" y="542"/>
                    <a:pt x="635" y="622"/>
                  </a:cubicBezTo>
                  <a:lnTo>
                    <a:pt x="715" y="873"/>
                  </a:lnTo>
                  <a:lnTo>
                    <a:pt x="54" y="1547"/>
                  </a:lnTo>
                  <a:cubicBezTo>
                    <a:pt x="1" y="1600"/>
                    <a:pt x="1" y="1679"/>
                    <a:pt x="54" y="1732"/>
                  </a:cubicBezTo>
                  <a:cubicBezTo>
                    <a:pt x="74" y="1758"/>
                    <a:pt x="107" y="1772"/>
                    <a:pt x="142" y="1772"/>
                  </a:cubicBezTo>
                  <a:cubicBezTo>
                    <a:pt x="176" y="1772"/>
                    <a:pt x="212" y="1758"/>
                    <a:pt x="239" y="1732"/>
                  </a:cubicBezTo>
                  <a:lnTo>
                    <a:pt x="913" y="1058"/>
                  </a:lnTo>
                  <a:lnTo>
                    <a:pt x="1164" y="1150"/>
                  </a:lnTo>
                  <a:cubicBezTo>
                    <a:pt x="1181" y="1156"/>
                    <a:pt x="1198" y="1159"/>
                    <a:pt x="1213" y="1159"/>
                  </a:cubicBezTo>
                  <a:cubicBezTo>
                    <a:pt x="1270" y="1159"/>
                    <a:pt x="1316" y="1123"/>
                    <a:pt x="1336" y="1071"/>
                  </a:cubicBezTo>
                  <a:cubicBezTo>
                    <a:pt x="1363" y="992"/>
                    <a:pt x="1323" y="926"/>
                    <a:pt x="1257" y="900"/>
                  </a:cubicBezTo>
                  <a:lnTo>
                    <a:pt x="1111" y="860"/>
                  </a:lnTo>
                  <a:lnTo>
                    <a:pt x="1257" y="715"/>
                  </a:lnTo>
                  <a:lnTo>
                    <a:pt x="1455" y="754"/>
                  </a:lnTo>
                  <a:cubicBezTo>
                    <a:pt x="1469" y="768"/>
                    <a:pt x="1469" y="768"/>
                    <a:pt x="1481" y="768"/>
                  </a:cubicBezTo>
                  <a:cubicBezTo>
                    <a:pt x="1548" y="768"/>
                    <a:pt x="1601" y="727"/>
                    <a:pt x="1613" y="662"/>
                  </a:cubicBezTo>
                  <a:cubicBezTo>
                    <a:pt x="1627" y="595"/>
                    <a:pt x="1587" y="516"/>
                    <a:pt x="1508" y="503"/>
                  </a:cubicBezTo>
                  <a:lnTo>
                    <a:pt x="1481" y="490"/>
                  </a:lnTo>
                  <a:lnTo>
                    <a:pt x="1746" y="225"/>
                  </a:lnTo>
                  <a:cubicBezTo>
                    <a:pt x="1798" y="172"/>
                    <a:pt x="1798" y="93"/>
                    <a:pt x="1746" y="40"/>
                  </a:cubicBezTo>
                  <a:cubicBezTo>
                    <a:pt x="1719" y="14"/>
                    <a:pt x="1686" y="1"/>
                    <a:pt x="1653"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3"/>
            <p:cNvSpPr/>
            <p:nvPr/>
          </p:nvSpPr>
          <p:spPr>
            <a:xfrm>
              <a:off x="6677011" y="2675939"/>
              <a:ext cx="132554" cy="107396"/>
            </a:xfrm>
            <a:custGeom>
              <a:avLst/>
              <a:gdLst/>
              <a:ahLst/>
              <a:cxnLst/>
              <a:rect l="l" t="t" r="r" b="b"/>
              <a:pathLst>
                <a:path w="2645" h="2143" extrusionOk="0">
                  <a:moveTo>
                    <a:pt x="1309" y="1"/>
                  </a:moveTo>
                  <a:cubicBezTo>
                    <a:pt x="1230" y="67"/>
                    <a:pt x="860" y="384"/>
                    <a:pt x="768" y="833"/>
                  </a:cubicBezTo>
                  <a:cubicBezTo>
                    <a:pt x="759" y="849"/>
                    <a:pt x="752" y="855"/>
                    <a:pt x="744" y="855"/>
                  </a:cubicBezTo>
                  <a:cubicBezTo>
                    <a:pt x="738" y="855"/>
                    <a:pt x="733" y="852"/>
                    <a:pt x="727" y="847"/>
                  </a:cubicBezTo>
                  <a:cubicBezTo>
                    <a:pt x="658" y="778"/>
                    <a:pt x="478" y="597"/>
                    <a:pt x="169" y="597"/>
                  </a:cubicBezTo>
                  <a:cubicBezTo>
                    <a:pt x="125" y="597"/>
                    <a:pt x="77" y="601"/>
                    <a:pt x="27" y="609"/>
                  </a:cubicBezTo>
                  <a:cubicBezTo>
                    <a:pt x="14" y="609"/>
                    <a:pt x="1" y="622"/>
                    <a:pt x="1" y="635"/>
                  </a:cubicBezTo>
                  <a:cubicBezTo>
                    <a:pt x="14" y="794"/>
                    <a:pt x="119" y="2023"/>
                    <a:pt x="1323" y="2142"/>
                  </a:cubicBezTo>
                  <a:cubicBezTo>
                    <a:pt x="2525" y="2023"/>
                    <a:pt x="2631" y="794"/>
                    <a:pt x="2631" y="635"/>
                  </a:cubicBezTo>
                  <a:cubicBezTo>
                    <a:pt x="2644" y="622"/>
                    <a:pt x="2631" y="609"/>
                    <a:pt x="2618" y="609"/>
                  </a:cubicBezTo>
                  <a:cubicBezTo>
                    <a:pt x="2568" y="601"/>
                    <a:pt x="2520" y="597"/>
                    <a:pt x="2476" y="597"/>
                  </a:cubicBezTo>
                  <a:cubicBezTo>
                    <a:pt x="2164" y="597"/>
                    <a:pt x="1975" y="778"/>
                    <a:pt x="1917" y="847"/>
                  </a:cubicBezTo>
                  <a:cubicBezTo>
                    <a:pt x="1912" y="852"/>
                    <a:pt x="1904" y="855"/>
                    <a:pt x="1897" y="855"/>
                  </a:cubicBezTo>
                  <a:cubicBezTo>
                    <a:pt x="1887" y="855"/>
                    <a:pt x="1878" y="849"/>
                    <a:pt x="1878" y="833"/>
                  </a:cubicBezTo>
                  <a:cubicBezTo>
                    <a:pt x="1772" y="384"/>
                    <a:pt x="1402" y="67"/>
                    <a:pt x="1335"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3"/>
            <p:cNvSpPr/>
            <p:nvPr/>
          </p:nvSpPr>
          <p:spPr>
            <a:xfrm>
              <a:off x="6719408" y="2699794"/>
              <a:ext cx="47760" cy="120627"/>
            </a:xfrm>
            <a:custGeom>
              <a:avLst/>
              <a:gdLst/>
              <a:ahLst/>
              <a:cxnLst/>
              <a:rect l="l" t="t" r="r" b="b"/>
              <a:pathLst>
                <a:path w="953" h="2407" extrusionOk="0">
                  <a:moveTo>
                    <a:pt x="477" y="1"/>
                  </a:moveTo>
                  <a:cubicBezTo>
                    <a:pt x="397" y="1"/>
                    <a:pt x="344" y="66"/>
                    <a:pt x="344" y="133"/>
                  </a:cubicBezTo>
                  <a:lnTo>
                    <a:pt x="344" y="516"/>
                  </a:lnTo>
                  <a:lnTo>
                    <a:pt x="318" y="503"/>
                  </a:lnTo>
                  <a:cubicBezTo>
                    <a:pt x="296" y="490"/>
                    <a:pt x="272" y="484"/>
                    <a:pt x="249" y="484"/>
                  </a:cubicBezTo>
                  <a:cubicBezTo>
                    <a:pt x="203" y="484"/>
                    <a:pt x="159" y="507"/>
                    <a:pt x="133" y="542"/>
                  </a:cubicBezTo>
                  <a:cubicBezTo>
                    <a:pt x="93" y="609"/>
                    <a:pt x="107" y="688"/>
                    <a:pt x="172" y="727"/>
                  </a:cubicBezTo>
                  <a:lnTo>
                    <a:pt x="344" y="833"/>
                  </a:lnTo>
                  <a:lnTo>
                    <a:pt x="344" y="1032"/>
                  </a:lnTo>
                  <a:lnTo>
                    <a:pt x="212" y="965"/>
                  </a:lnTo>
                  <a:cubicBezTo>
                    <a:pt x="195" y="958"/>
                    <a:pt x="177" y="955"/>
                    <a:pt x="159" y="955"/>
                  </a:cubicBezTo>
                  <a:cubicBezTo>
                    <a:pt x="108" y="955"/>
                    <a:pt x="60" y="982"/>
                    <a:pt x="40" y="1032"/>
                  </a:cubicBezTo>
                  <a:cubicBezTo>
                    <a:pt x="1" y="1097"/>
                    <a:pt x="27" y="1177"/>
                    <a:pt x="93" y="1203"/>
                  </a:cubicBezTo>
                  <a:lnTo>
                    <a:pt x="344" y="1322"/>
                  </a:lnTo>
                  <a:lnTo>
                    <a:pt x="344" y="2274"/>
                  </a:lnTo>
                  <a:cubicBezTo>
                    <a:pt x="344" y="2353"/>
                    <a:pt x="397" y="2406"/>
                    <a:pt x="477" y="2406"/>
                  </a:cubicBezTo>
                  <a:cubicBezTo>
                    <a:pt x="542" y="2406"/>
                    <a:pt x="609" y="2353"/>
                    <a:pt x="609" y="2274"/>
                  </a:cubicBezTo>
                  <a:lnTo>
                    <a:pt x="609" y="1322"/>
                  </a:lnTo>
                  <a:lnTo>
                    <a:pt x="859" y="1203"/>
                  </a:lnTo>
                  <a:cubicBezTo>
                    <a:pt x="926" y="1177"/>
                    <a:pt x="952" y="1097"/>
                    <a:pt x="912" y="1032"/>
                  </a:cubicBezTo>
                  <a:cubicBezTo>
                    <a:pt x="893" y="982"/>
                    <a:pt x="844" y="955"/>
                    <a:pt x="793" y="955"/>
                  </a:cubicBezTo>
                  <a:cubicBezTo>
                    <a:pt x="776" y="955"/>
                    <a:pt x="758" y="958"/>
                    <a:pt x="741" y="965"/>
                  </a:cubicBezTo>
                  <a:lnTo>
                    <a:pt x="609" y="1032"/>
                  </a:lnTo>
                  <a:lnTo>
                    <a:pt x="609" y="833"/>
                  </a:lnTo>
                  <a:lnTo>
                    <a:pt x="780" y="727"/>
                  </a:lnTo>
                  <a:cubicBezTo>
                    <a:pt x="833" y="688"/>
                    <a:pt x="859" y="609"/>
                    <a:pt x="820" y="542"/>
                  </a:cubicBezTo>
                  <a:cubicBezTo>
                    <a:pt x="794" y="507"/>
                    <a:pt x="750" y="484"/>
                    <a:pt x="704" y="484"/>
                  </a:cubicBezTo>
                  <a:cubicBezTo>
                    <a:pt x="681" y="484"/>
                    <a:pt x="657" y="490"/>
                    <a:pt x="635" y="503"/>
                  </a:cubicBezTo>
                  <a:lnTo>
                    <a:pt x="609" y="516"/>
                  </a:lnTo>
                  <a:lnTo>
                    <a:pt x="609" y="133"/>
                  </a:lnTo>
                  <a:cubicBezTo>
                    <a:pt x="609" y="66"/>
                    <a:pt x="542" y="1"/>
                    <a:pt x="477"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3"/>
            <p:cNvSpPr/>
            <p:nvPr/>
          </p:nvSpPr>
          <p:spPr>
            <a:xfrm>
              <a:off x="6673052" y="2807640"/>
              <a:ext cx="140472" cy="138618"/>
            </a:xfrm>
            <a:custGeom>
              <a:avLst/>
              <a:gdLst/>
              <a:ahLst/>
              <a:cxnLst/>
              <a:rect l="l" t="t" r="r" b="b"/>
              <a:pathLst>
                <a:path w="2803" h="2766" extrusionOk="0">
                  <a:moveTo>
                    <a:pt x="1897" y="0"/>
                  </a:moveTo>
                  <a:cubicBezTo>
                    <a:pt x="1804" y="0"/>
                    <a:pt x="1708" y="10"/>
                    <a:pt x="1613" y="29"/>
                  </a:cubicBezTo>
                  <a:cubicBezTo>
                    <a:pt x="1533" y="51"/>
                    <a:pt x="1452" y="61"/>
                    <a:pt x="1374" y="61"/>
                  </a:cubicBezTo>
                  <a:cubicBezTo>
                    <a:pt x="1311" y="61"/>
                    <a:pt x="1249" y="55"/>
                    <a:pt x="1190" y="43"/>
                  </a:cubicBezTo>
                  <a:cubicBezTo>
                    <a:pt x="1073" y="19"/>
                    <a:pt x="960" y="7"/>
                    <a:pt x="853" y="7"/>
                  </a:cubicBezTo>
                  <a:cubicBezTo>
                    <a:pt x="359" y="7"/>
                    <a:pt x="1" y="271"/>
                    <a:pt x="1" y="901"/>
                  </a:cubicBezTo>
                  <a:cubicBezTo>
                    <a:pt x="1" y="1735"/>
                    <a:pt x="621" y="2765"/>
                    <a:pt x="1402" y="2765"/>
                  </a:cubicBezTo>
                  <a:cubicBezTo>
                    <a:pt x="2168" y="2765"/>
                    <a:pt x="2803" y="1735"/>
                    <a:pt x="2803" y="901"/>
                  </a:cubicBezTo>
                  <a:cubicBezTo>
                    <a:pt x="2803" y="269"/>
                    <a:pt x="2383" y="0"/>
                    <a:pt x="1897"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3"/>
            <p:cNvSpPr/>
            <p:nvPr/>
          </p:nvSpPr>
          <p:spPr>
            <a:xfrm>
              <a:off x="6729331" y="2807640"/>
              <a:ext cx="84193" cy="138618"/>
            </a:xfrm>
            <a:custGeom>
              <a:avLst/>
              <a:gdLst/>
              <a:ahLst/>
              <a:cxnLst/>
              <a:rect l="l" t="t" r="r" b="b"/>
              <a:pathLst>
                <a:path w="1680" h="2766" extrusionOk="0">
                  <a:moveTo>
                    <a:pt x="786" y="0"/>
                  </a:moveTo>
                  <a:cubicBezTo>
                    <a:pt x="693" y="0"/>
                    <a:pt x="598" y="10"/>
                    <a:pt x="503" y="29"/>
                  </a:cubicBezTo>
                  <a:cubicBezTo>
                    <a:pt x="860" y="122"/>
                    <a:pt x="1125" y="386"/>
                    <a:pt x="1125" y="901"/>
                  </a:cubicBezTo>
                  <a:cubicBezTo>
                    <a:pt x="1125" y="1641"/>
                    <a:pt x="649" y="2514"/>
                    <a:pt x="1" y="2725"/>
                  </a:cubicBezTo>
                  <a:cubicBezTo>
                    <a:pt x="94" y="2752"/>
                    <a:pt x="186" y="2765"/>
                    <a:pt x="279" y="2765"/>
                  </a:cubicBezTo>
                  <a:cubicBezTo>
                    <a:pt x="1045" y="2765"/>
                    <a:pt x="1680" y="1735"/>
                    <a:pt x="1680" y="901"/>
                  </a:cubicBezTo>
                  <a:cubicBezTo>
                    <a:pt x="1680" y="269"/>
                    <a:pt x="1270" y="0"/>
                    <a:pt x="786"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3"/>
            <p:cNvSpPr/>
            <p:nvPr/>
          </p:nvSpPr>
          <p:spPr>
            <a:xfrm>
              <a:off x="6764461" y="2822474"/>
              <a:ext cx="169639" cy="145584"/>
            </a:xfrm>
            <a:custGeom>
              <a:avLst/>
              <a:gdLst/>
              <a:ahLst/>
              <a:cxnLst/>
              <a:rect l="l" t="t" r="r" b="b"/>
              <a:pathLst>
                <a:path w="3385" h="2905" extrusionOk="0">
                  <a:moveTo>
                    <a:pt x="1508" y="0"/>
                  </a:moveTo>
                  <a:cubicBezTo>
                    <a:pt x="1302" y="0"/>
                    <a:pt x="1086" y="96"/>
                    <a:pt x="873" y="315"/>
                  </a:cubicBezTo>
                  <a:cubicBezTo>
                    <a:pt x="278" y="910"/>
                    <a:pt x="1" y="2073"/>
                    <a:pt x="542" y="2614"/>
                  </a:cubicBezTo>
                  <a:cubicBezTo>
                    <a:pt x="744" y="2817"/>
                    <a:pt x="1035" y="2905"/>
                    <a:pt x="1351" y="2905"/>
                  </a:cubicBezTo>
                  <a:cubicBezTo>
                    <a:pt x="1880" y="2905"/>
                    <a:pt x="2477" y="2657"/>
                    <a:pt x="2842" y="2284"/>
                  </a:cubicBezTo>
                  <a:cubicBezTo>
                    <a:pt x="3384" y="1756"/>
                    <a:pt x="3132" y="1174"/>
                    <a:pt x="2618" y="831"/>
                  </a:cubicBezTo>
                  <a:cubicBezTo>
                    <a:pt x="2498" y="764"/>
                    <a:pt x="2392" y="658"/>
                    <a:pt x="2313" y="540"/>
                  </a:cubicBezTo>
                  <a:cubicBezTo>
                    <a:pt x="2092" y="209"/>
                    <a:pt x="1811" y="0"/>
                    <a:pt x="1508"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3"/>
            <p:cNvSpPr/>
            <p:nvPr/>
          </p:nvSpPr>
          <p:spPr>
            <a:xfrm>
              <a:off x="6818785" y="2822324"/>
              <a:ext cx="115315" cy="146035"/>
            </a:xfrm>
            <a:custGeom>
              <a:avLst/>
              <a:gdLst/>
              <a:ahLst/>
              <a:cxnLst/>
              <a:rect l="l" t="t" r="r" b="b"/>
              <a:pathLst>
                <a:path w="2301" h="2914" extrusionOk="0">
                  <a:moveTo>
                    <a:pt x="423" y="1"/>
                  </a:moveTo>
                  <a:cubicBezTo>
                    <a:pt x="336" y="1"/>
                    <a:pt x="248" y="18"/>
                    <a:pt x="159" y="53"/>
                  </a:cubicBezTo>
                  <a:cubicBezTo>
                    <a:pt x="357" y="146"/>
                    <a:pt x="529" y="305"/>
                    <a:pt x="688" y="543"/>
                  </a:cubicBezTo>
                  <a:cubicBezTo>
                    <a:pt x="767" y="661"/>
                    <a:pt x="873" y="767"/>
                    <a:pt x="991" y="834"/>
                  </a:cubicBezTo>
                  <a:cubicBezTo>
                    <a:pt x="1507" y="1177"/>
                    <a:pt x="1745" y="1759"/>
                    <a:pt x="1216" y="2287"/>
                  </a:cubicBezTo>
                  <a:cubicBezTo>
                    <a:pt x="912" y="2591"/>
                    <a:pt x="450" y="2816"/>
                    <a:pt x="0" y="2895"/>
                  </a:cubicBezTo>
                  <a:cubicBezTo>
                    <a:pt x="78" y="2908"/>
                    <a:pt x="159" y="2914"/>
                    <a:pt x="242" y="2914"/>
                  </a:cubicBezTo>
                  <a:cubicBezTo>
                    <a:pt x="777" y="2914"/>
                    <a:pt x="1391" y="2665"/>
                    <a:pt x="1758" y="2287"/>
                  </a:cubicBezTo>
                  <a:cubicBezTo>
                    <a:pt x="2300" y="1759"/>
                    <a:pt x="2048" y="1177"/>
                    <a:pt x="1534" y="834"/>
                  </a:cubicBezTo>
                  <a:cubicBezTo>
                    <a:pt x="1414" y="767"/>
                    <a:pt x="1308" y="661"/>
                    <a:pt x="1229" y="543"/>
                  </a:cubicBezTo>
                  <a:cubicBezTo>
                    <a:pt x="1003" y="204"/>
                    <a:pt x="722" y="1"/>
                    <a:pt x="423"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3"/>
            <p:cNvSpPr/>
            <p:nvPr/>
          </p:nvSpPr>
          <p:spPr>
            <a:xfrm>
              <a:off x="6570368" y="2933578"/>
              <a:ext cx="398164" cy="167685"/>
            </a:xfrm>
            <a:custGeom>
              <a:avLst/>
              <a:gdLst/>
              <a:ahLst/>
              <a:cxnLst/>
              <a:rect l="l" t="t" r="r" b="b"/>
              <a:pathLst>
                <a:path w="7945" h="3346" extrusionOk="0">
                  <a:moveTo>
                    <a:pt x="1" y="1"/>
                  </a:moveTo>
                  <a:lnTo>
                    <a:pt x="1" y="2221"/>
                  </a:lnTo>
                  <a:cubicBezTo>
                    <a:pt x="1" y="2843"/>
                    <a:pt x="503" y="3345"/>
                    <a:pt x="1125" y="3345"/>
                  </a:cubicBezTo>
                  <a:lnTo>
                    <a:pt x="6820" y="3345"/>
                  </a:lnTo>
                  <a:cubicBezTo>
                    <a:pt x="7442" y="3345"/>
                    <a:pt x="7944" y="2843"/>
                    <a:pt x="7944" y="2221"/>
                  </a:cubicBezTo>
                  <a:lnTo>
                    <a:pt x="7944" y="1"/>
                  </a:ln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3"/>
            <p:cNvSpPr/>
            <p:nvPr/>
          </p:nvSpPr>
          <p:spPr>
            <a:xfrm>
              <a:off x="6885037" y="2933578"/>
              <a:ext cx="83492" cy="167685"/>
            </a:xfrm>
            <a:custGeom>
              <a:avLst/>
              <a:gdLst/>
              <a:ahLst/>
              <a:cxnLst/>
              <a:rect l="l" t="t" r="r" b="b"/>
              <a:pathLst>
                <a:path w="1666" h="3346" extrusionOk="0">
                  <a:moveTo>
                    <a:pt x="1123" y="1"/>
                  </a:moveTo>
                  <a:lnTo>
                    <a:pt x="1123" y="2221"/>
                  </a:lnTo>
                  <a:cubicBezTo>
                    <a:pt x="1123" y="2843"/>
                    <a:pt x="621" y="3345"/>
                    <a:pt x="0" y="3345"/>
                  </a:cubicBezTo>
                  <a:lnTo>
                    <a:pt x="541" y="3345"/>
                  </a:lnTo>
                  <a:cubicBezTo>
                    <a:pt x="1163" y="3345"/>
                    <a:pt x="1665" y="2843"/>
                    <a:pt x="1665" y="2221"/>
                  </a:cubicBezTo>
                  <a:lnTo>
                    <a:pt x="1665"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3"/>
            <p:cNvSpPr/>
            <p:nvPr/>
          </p:nvSpPr>
          <p:spPr>
            <a:xfrm>
              <a:off x="6570368" y="2956130"/>
              <a:ext cx="398164" cy="42447"/>
            </a:xfrm>
            <a:custGeom>
              <a:avLst/>
              <a:gdLst/>
              <a:ahLst/>
              <a:cxnLst/>
              <a:rect l="l" t="t" r="r" b="b"/>
              <a:pathLst>
                <a:path w="7945" h="847" extrusionOk="0">
                  <a:moveTo>
                    <a:pt x="1" y="0"/>
                  </a:moveTo>
                  <a:lnTo>
                    <a:pt x="1" y="264"/>
                  </a:lnTo>
                  <a:lnTo>
                    <a:pt x="7944" y="846"/>
                  </a:lnTo>
                  <a:lnTo>
                    <a:pt x="7944" y="582"/>
                  </a:ln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3"/>
            <p:cNvSpPr/>
            <p:nvPr/>
          </p:nvSpPr>
          <p:spPr>
            <a:xfrm>
              <a:off x="6570368" y="3003789"/>
              <a:ext cx="398164" cy="42447"/>
            </a:xfrm>
            <a:custGeom>
              <a:avLst/>
              <a:gdLst/>
              <a:ahLst/>
              <a:cxnLst/>
              <a:rect l="l" t="t" r="r" b="b"/>
              <a:pathLst>
                <a:path w="7945" h="847" extrusionOk="0">
                  <a:moveTo>
                    <a:pt x="1" y="1"/>
                  </a:moveTo>
                  <a:lnTo>
                    <a:pt x="1" y="265"/>
                  </a:lnTo>
                  <a:lnTo>
                    <a:pt x="7944" y="847"/>
                  </a:lnTo>
                  <a:lnTo>
                    <a:pt x="7944" y="820"/>
                  </a:lnTo>
                  <a:lnTo>
                    <a:pt x="7944" y="582"/>
                  </a:lnTo>
                  <a:lnTo>
                    <a:pt x="1"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3"/>
            <p:cNvSpPr/>
            <p:nvPr/>
          </p:nvSpPr>
          <p:spPr>
            <a:xfrm>
              <a:off x="6570368" y="3051498"/>
              <a:ext cx="386888" cy="39791"/>
            </a:xfrm>
            <a:custGeom>
              <a:avLst/>
              <a:gdLst/>
              <a:ahLst/>
              <a:cxnLst/>
              <a:rect l="l" t="t" r="r" b="b"/>
              <a:pathLst>
                <a:path w="7720" h="794" extrusionOk="0">
                  <a:moveTo>
                    <a:pt x="1" y="0"/>
                  </a:moveTo>
                  <a:lnTo>
                    <a:pt x="1" y="0"/>
                  </a:lnTo>
                  <a:cubicBezTo>
                    <a:pt x="14" y="93"/>
                    <a:pt x="41" y="185"/>
                    <a:pt x="67" y="265"/>
                  </a:cubicBezTo>
                  <a:lnTo>
                    <a:pt x="7455" y="793"/>
                  </a:lnTo>
                  <a:cubicBezTo>
                    <a:pt x="7561" y="728"/>
                    <a:pt x="7640" y="649"/>
                    <a:pt x="7719" y="555"/>
                  </a:cubicBez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3"/>
            <p:cNvSpPr/>
            <p:nvPr/>
          </p:nvSpPr>
          <p:spPr>
            <a:xfrm>
              <a:off x="6543256" y="2911778"/>
              <a:ext cx="452388" cy="27162"/>
            </a:xfrm>
            <a:custGeom>
              <a:avLst/>
              <a:gdLst/>
              <a:ahLst/>
              <a:cxnLst/>
              <a:rect l="l" t="t" r="r" b="b"/>
              <a:pathLst>
                <a:path w="9027" h="542" extrusionOk="0">
                  <a:moveTo>
                    <a:pt x="277" y="0"/>
                  </a:moveTo>
                  <a:cubicBezTo>
                    <a:pt x="119" y="0"/>
                    <a:pt x="0" y="119"/>
                    <a:pt x="0" y="277"/>
                  </a:cubicBezTo>
                  <a:cubicBezTo>
                    <a:pt x="0" y="423"/>
                    <a:pt x="119" y="542"/>
                    <a:pt x="277" y="542"/>
                  </a:cubicBezTo>
                  <a:lnTo>
                    <a:pt x="8750" y="542"/>
                  </a:lnTo>
                  <a:cubicBezTo>
                    <a:pt x="8895" y="542"/>
                    <a:pt x="9027" y="423"/>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3"/>
            <p:cNvSpPr/>
            <p:nvPr/>
          </p:nvSpPr>
          <p:spPr>
            <a:xfrm>
              <a:off x="6543256" y="2911778"/>
              <a:ext cx="452388" cy="27162"/>
            </a:xfrm>
            <a:custGeom>
              <a:avLst/>
              <a:gdLst/>
              <a:ahLst/>
              <a:cxnLst/>
              <a:rect l="l" t="t" r="r" b="b"/>
              <a:pathLst>
                <a:path w="9027" h="542" extrusionOk="0">
                  <a:moveTo>
                    <a:pt x="277" y="0"/>
                  </a:moveTo>
                  <a:cubicBezTo>
                    <a:pt x="198" y="0"/>
                    <a:pt x="132" y="27"/>
                    <a:pt x="80" y="79"/>
                  </a:cubicBezTo>
                  <a:cubicBezTo>
                    <a:pt x="27" y="132"/>
                    <a:pt x="0" y="198"/>
                    <a:pt x="0" y="277"/>
                  </a:cubicBezTo>
                  <a:cubicBezTo>
                    <a:pt x="0" y="423"/>
                    <a:pt x="119" y="542"/>
                    <a:pt x="277" y="542"/>
                  </a:cubicBezTo>
                  <a:lnTo>
                    <a:pt x="8750" y="542"/>
                  </a:lnTo>
                  <a:cubicBezTo>
                    <a:pt x="8829" y="542"/>
                    <a:pt x="8895" y="515"/>
                    <a:pt x="8947" y="462"/>
                  </a:cubicBezTo>
                  <a:cubicBezTo>
                    <a:pt x="8988" y="409"/>
                    <a:pt x="9027" y="344"/>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3"/>
            <p:cNvSpPr/>
            <p:nvPr/>
          </p:nvSpPr>
          <p:spPr>
            <a:xfrm>
              <a:off x="6954546" y="2911778"/>
              <a:ext cx="41094" cy="27162"/>
            </a:xfrm>
            <a:custGeom>
              <a:avLst/>
              <a:gdLst/>
              <a:ahLst/>
              <a:cxnLst/>
              <a:rect l="l" t="t" r="r" b="b"/>
              <a:pathLst>
                <a:path w="820" h="542" extrusionOk="0">
                  <a:moveTo>
                    <a:pt x="0" y="0"/>
                  </a:moveTo>
                  <a:cubicBezTo>
                    <a:pt x="146" y="0"/>
                    <a:pt x="278" y="119"/>
                    <a:pt x="278" y="277"/>
                  </a:cubicBezTo>
                  <a:cubicBezTo>
                    <a:pt x="278" y="423"/>
                    <a:pt x="146" y="542"/>
                    <a:pt x="0" y="542"/>
                  </a:cubicBezTo>
                  <a:lnTo>
                    <a:pt x="543" y="542"/>
                  </a:lnTo>
                  <a:cubicBezTo>
                    <a:pt x="688" y="542"/>
                    <a:pt x="820" y="423"/>
                    <a:pt x="820" y="277"/>
                  </a:cubicBezTo>
                  <a:cubicBezTo>
                    <a:pt x="820" y="119"/>
                    <a:pt x="688" y="0"/>
                    <a:pt x="543"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3"/>
            <p:cNvSpPr/>
            <p:nvPr/>
          </p:nvSpPr>
          <p:spPr>
            <a:xfrm>
              <a:off x="6571670"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3"/>
            <p:cNvSpPr/>
            <p:nvPr/>
          </p:nvSpPr>
          <p:spPr>
            <a:xfrm>
              <a:off x="6625393" y="2911778"/>
              <a:ext cx="21850" cy="27162"/>
            </a:xfrm>
            <a:custGeom>
              <a:avLst/>
              <a:gdLst/>
              <a:ahLst/>
              <a:cxnLst/>
              <a:rect l="l" t="t" r="r" b="b"/>
              <a:pathLst>
                <a:path w="436" h="542" extrusionOk="0">
                  <a:moveTo>
                    <a:pt x="159"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3"/>
            <p:cNvSpPr/>
            <p:nvPr/>
          </p:nvSpPr>
          <p:spPr>
            <a:xfrm>
              <a:off x="6678364" y="2911778"/>
              <a:ext cx="21900" cy="27162"/>
            </a:xfrm>
            <a:custGeom>
              <a:avLst/>
              <a:gdLst/>
              <a:ahLst/>
              <a:cxnLst/>
              <a:rect l="l" t="t" r="r" b="b"/>
              <a:pathLst>
                <a:path w="437" h="542" extrusionOk="0">
                  <a:moveTo>
                    <a:pt x="172"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3"/>
            <p:cNvSpPr/>
            <p:nvPr/>
          </p:nvSpPr>
          <p:spPr>
            <a:xfrm>
              <a:off x="6731335" y="2911778"/>
              <a:ext cx="22602" cy="27162"/>
            </a:xfrm>
            <a:custGeom>
              <a:avLst/>
              <a:gdLst/>
              <a:ahLst/>
              <a:cxnLst/>
              <a:rect l="l" t="t" r="r" b="b"/>
              <a:pathLst>
                <a:path w="451" h="542" extrusionOk="0">
                  <a:moveTo>
                    <a:pt x="172" y="0"/>
                  </a:moveTo>
                  <a:lnTo>
                    <a:pt x="1" y="542"/>
                  </a:lnTo>
                  <a:lnTo>
                    <a:pt x="278"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3"/>
            <p:cNvSpPr/>
            <p:nvPr/>
          </p:nvSpPr>
          <p:spPr>
            <a:xfrm>
              <a:off x="6784357" y="2911778"/>
              <a:ext cx="22552" cy="27162"/>
            </a:xfrm>
            <a:custGeom>
              <a:avLst/>
              <a:gdLst/>
              <a:ahLst/>
              <a:cxnLst/>
              <a:rect l="l" t="t" r="r" b="b"/>
              <a:pathLst>
                <a:path w="450" h="542" extrusionOk="0">
                  <a:moveTo>
                    <a:pt x="171" y="0"/>
                  </a:moveTo>
                  <a:lnTo>
                    <a:pt x="0" y="542"/>
                  </a:lnTo>
                  <a:lnTo>
                    <a:pt x="277" y="542"/>
                  </a:lnTo>
                  <a:lnTo>
                    <a:pt x="449"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3"/>
            <p:cNvSpPr/>
            <p:nvPr/>
          </p:nvSpPr>
          <p:spPr>
            <a:xfrm>
              <a:off x="6837979" y="2911778"/>
              <a:ext cx="21900" cy="27162"/>
            </a:xfrm>
            <a:custGeom>
              <a:avLst/>
              <a:gdLst/>
              <a:ahLst/>
              <a:cxnLst/>
              <a:rect l="l" t="t" r="r" b="b"/>
              <a:pathLst>
                <a:path w="437" h="542" extrusionOk="0">
                  <a:moveTo>
                    <a:pt x="159" y="0"/>
                  </a:moveTo>
                  <a:lnTo>
                    <a:pt x="0" y="542"/>
                  </a:lnTo>
                  <a:lnTo>
                    <a:pt x="278"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3"/>
            <p:cNvSpPr/>
            <p:nvPr/>
          </p:nvSpPr>
          <p:spPr>
            <a:xfrm>
              <a:off x="6890950" y="2911778"/>
              <a:ext cx="21950" cy="27162"/>
            </a:xfrm>
            <a:custGeom>
              <a:avLst/>
              <a:gdLst/>
              <a:ahLst/>
              <a:cxnLst/>
              <a:rect l="l" t="t" r="r" b="b"/>
              <a:pathLst>
                <a:path w="438" h="542" extrusionOk="0">
                  <a:moveTo>
                    <a:pt x="173" y="0"/>
                  </a:moveTo>
                  <a:lnTo>
                    <a:pt x="0" y="542"/>
                  </a:lnTo>
                  <a:lnTo>
                    <a:pt x="279"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3"/>
            <p:cNvSpPr/>
            <p:nvPr/>
          </p:nvSpPr>
          <p:spPr>
            <a:xfrm>
              <a:off x="6943921"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3" name="Rectangle: Rounded Corners 22">
            <a:extLst>
              <a:ext uri="{FF2B5EF4-FFF2-40B4-BE49-F238E27FC236}">
                <a16:creationId xmlns:a16="http://schemas.microsoft.com/office/drawing/2014/main" id="{2014CD36-21AD-29AE-D068-1EC0A24C2FF4}"/>
              </a:ext>
            </a:extLst>
          </p:cNvPr>
          <p:cNvSpPr/>
          <p:nvPr/>
        </p:nvSpPr>
        <p:spPr>
          <a:xfrm>
            <a:off x="641024" y="1527141"/>
            <a:ext cx="7880808" cy="565609"/>
          </a:xfrm>
          <a:prstGeom prst="roundRect">
            <a:avLst>
              <a:gd name="adj" fmla="val 16667"/>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a:extLst>
              <a:ext uri="{FF2B5EF4-FFF2-40B4-BE49-F238E27FC236}">
                <a16:creationId xmlns:a16="http://schemas.microsoft.com/office/drawing/2014/main" id="{21A2BC69-D580-486B-5E84-0EBF2CF305ED}"/>
              </a:ext>
            </a:extLst>
          </p:cNvPr>
          <p:cNvSpPr/>
          <p:nvPr/>
        </p:nvSpPr>
        <p:spPr>
          <a:xfrm>
            <a:off x="179110" y="1583703"/>
            <a:ext cx="461913" cy="43363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1</a:t>
            </a:r>
          </a:p>
        </p:txBody>
      </p:sp>
      <p:sp>
        <p:nvSpPr>
          <p:cNvPr id="25" name="Rectangle: Rounded Corners 24">
            <a:extLst>
              <a:ext uri="{FF2B5EF4-FFF2-40B4-BE49-F238E27FC236}">
                <a16:creationId xmlns:a16="http://schemas.microsoft.com/office/drawing/2014/main" id="{527A963E-5972-8F9D-99AE-CCBB3A7FEE96}"/>
              </a:ext>
            </a:extLst>
          </p:cNvPr>
          <p:cNvSpPr/>
          <p:nvPr/>
        </p:nvSpPr>
        <p:spPr>
          <a:xfrm>
            <a:off x="623742" y="2150881"/>
            <a:ext cx="7916943" cy="1959206"/>
          </a:xfrm>
          <a:prstGeom prst="roundRect">
            <a:avLst>
              <a:gd name="adj" fmla="val 6082"/>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a:extLst>
              <a:ext uri="{FF2B5EF4-FFF2-40B4-BE49-F238E27FC236}">
                <a16:creationId xmlns:a16="http://schemas.microsoft.com/office/drawing/2014/main" id="{66CAE531-5B4A-27D1-1811-BC0170F50E6B}"/>
              </a:ext>
            </a:extLst>
          </p:cNvPr>
          <p:cNvSpPr/>
          <p:nvPr/>
        </p:nvSpPr>
        <p:spPr>
          <a:xfrm>
            <a:off x="227816" y="2860446"/>
            <a:ext cx="465689" cy="4791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2</a:t>
            </a:r>
          </a:p>
        </p:txBody>
      </p:sp>
    </p:spTree>
    <p:extLst>
      <p:ext uri="{BB962C8B-B14F-4D97-AF65-F5344CB8AC3E}">
        <p14:creationId xmlns:p14="http://schemas.microsoft.com/office/powerpoint/2010/main" val="33204081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806"/>
        <p:cNvGrpSpPr/>
        <p:nvPr/>
      </p:nvGrpSpPr>
      <p:grpSpPr>
        <a:xfrm>
          <a:off x="0" y="0"/>
          <a:ext cx="0" cy="0"/>
          <a:chOff x="0" y="0"/>
          <a:chExt cx="0" cy="0"/>
        </a:xfrm>
      </p:grpSpPr>
      <p:grpSp>
        <p:nvGrpSpPr>
          <p:cNvPr id="2100" name="Google Shape;2100;p38"/>
          <p:cNvGrpSpPr/>
          <p:nvPr/>
        </p:nvGrpSpPr>
        <p:grpSpPr>
          <a:xfrm>
            <a:off x="1843987" y="3207314"/>
            <a:ext cx="636453" cy="639167"/>
            <a:chOff x="2784458" y="810476"/>
            <a:chExt cx="145071" cy="145686"/>
          </a:xfrm>
        </p:grpSpPr>
        <p:sp>
          <p:nvSpPr>
            <p:cNvPr id="2101" name="Google Shape;2101;p38"/>
            <p:cNvSpPr/>
            <p:nvPr/>
          </p:nvSpPr>
          <p:spPr>
            <a:xfrm>
              <a:off x="2804831" y="829618"/>
              <a:ext cx="105726" cy="107094"/>
            </a:xfrm>
            <a:custGeom>
              <a:avLst/>
              <a:gdLst/>
              <a:ahLst/>
              <a:cxnLst/>
              <a:rect l="l" t="t" r="r" b="b"/>
              <a:pathLst>
                <a:path w="3093" h="3133" extrusionOk="0">
                  <a:moveTo>
                    <a:pt x="1427" y="1"/>
                  </a:moveTo>
                  <a:cubicBezTo>
                    <a:pt x="1322" y="13"/>
                    <a:pt x="1202" y="251"/>
                    <a:pt x="1163" y="357"/>
                  </a:cubicBezTo>
                  <a:cubicBezTo>
                    <a:pt x="1123" y="304"/>
                    <a:pt x="1044" y="225"/>
                    <a:pt x="938" y="186"/>
                  </a:cubicBezTo>
                  <a:cubicBezTo>
                    <a:pt x="925" y="186"/>
                    <a:pt x="899" y="186"/>
                    <a:pt x="885" y="198"/>
                  </a:cubicBezTo>
                  <a:cubicBezTo>
                    <a:pt x="793" y="251"/>
                    <a:pt x="806" y="568"/>
                    <a:pt x="806" y="701"/>
                  </a:cubicBezTo>
                  <a:cubicBezTo>
                    <a:pt x="787" y="692"/>
                    <a:pt x="755" y="682"/>
                    <a:pt x="725" y="682"/>
                  </a:cubicBezTo>
                  <a:cubicBezTo>
                    <a:pt x="712" y="682"/>
                    <a:pt x="699" y="684"/>
                    <a:pt x="687" y="688"/>
                  </a:cubicBezTo>
                  <a:cubicBezTo>
                    <a:pt x="647" y="714"/>
                    <a:pt x="621" y="753"/>
                    <a:pt x="621" y="833"/>
                  </a:cubicBezTo>
                  <a:cubicBezTo>
                    <a:pt x="621" y="1018"/>
                    <a:pt x="819" y="1229"/>
                    <a:pt x="899" y="1296"/>
                  </a:cubicBezTo>
                  <a:cubicBezTo>
                    <a:pt x="872" y="1309"/>
                    <a:pt x="846" y="1309"/>
                    <a:pt x="819" y="1322"/>
                  </a:cubicBezTo>
                  <a:cubicBezTo>
                    <a:pt x="541" y="1190"/>
                    <a:pt x="277" y="1044"/>
                    <a:pt x="53" y="859"/>
                  </a:cubicBezTo>
                  <a:lnTo>
                    <a:pt x="26" y="886"/>
                  </a:lnTo>
                  <a:cubicBezTo>
                    <a:pt x="238" y="1071"/>
                    <a:pt x="489" y="1217"/>
                    <a:pt x="753" y="1349"/>
                  </a:cubicBezTo>
                  <a:cubicBezTo>
                    <a:pt x="594" y="1388"/>
                    <a:pt x="397" y="1467"/>
                    <a:pt x="303" y="1560"/>
                  </a:cubicBezTo>
                  <a:cubicBezTo>
                    <a:pt x="277" y="1599"/>
                    <a:pt x="264" y="1626"/>
                    <a:pt x="277" y="1652"/>
                  </a:cubicBezTo>
                  <a:cubicBezTo>
                    <a:pt x="291" y="1692"/>
                    <a:pt x="344" y="1705"/>
                    <a:pt x="397" y="1705"/>
                  </a:cubicBezTo>
                  <a:cubicBezTo>
                    <a:pt x="264" y="1758"/>
                    <a:pt x="79" y="1837"/>
                    <a:pt x="26" y="1930"/>
                  </a:cubicBezTo>
                  <a:cubicBezTo>
                    <a:pt x="0" y="1969"/>
                    <a:pt x="0" y="1996"/>
                    <a:pt x="13" y="2022"/>
                  </a:cubicBezTo>
                  <a:cubicBezTo>
                    <a:pt x="53" y="2089"/>
                    <a:pt x="198" y="2115"/>
                    <a:pt x="277" y="2128"/>
                  </a:cubicBezTo>
                  <a:cubicBezTo>
                    <a:pt x="212" y="2195"/>
                    <a:pt x="92" y="2366"/>
                    <a:pt x="198" y="2512"/>
                  </a:cubicBezTo>
                  <a:cubicBezTo>
                    <a:pt x="224" y="2538"/>
                    <a:pt x="264" y="2551"/>
                    <a:pt x="303" y="2551"/>
                  </a:cubicBezTo>
                  <a:cubicBezTo>
                    <a:pt x="397" y="2551"/>
                    <a:pt x="515" y="2419"/>
                    <a:pt x="568" y="2339"/>
                  </a:cubicBezTo>
                  <a:cubicBezTo>
                    <a:pt x="582" y="2380"/>
                    <a:pt x="594" y="2419"/>
                    <a:pt x="634" y="2498"/>
                  </a:cubicBezTo>
                  <a:cubicBezTo>
                    <a:pt x="661" y="2525"/>
                    <a:pt x="687" y="2538"/>
                    <a:pt x="700" y="2538"/>
                  </a:cubicBezTo>
                  <a:cubicBezTo>
                    <a:pt x="793" y="2538"/>
                    <a:pt x="938" y="2327"/>
                    <a:pt x="1031" y="2195"/>
                  </a:cubicBezTo>
                  <a:lnTo>
                    <a:pt x="1031" y="2195"/>
                  </a:lnTo>
                  <a:cubicBezTo>
                    <a:pt x="1005" y="2380"/>
                    <a:pt x="964" y="2697"/>
                    <a:pt x="1057" y="2762"/>
                  </a:cubicBezTo>
                  <a:cubicBezTo>
                    <a:pt x="1086" y="2786"/>
                    <a:pt x="1115" y="2795"/>
                    <a:pt x="1145" y="2795"/>
                  </a:cubicBezTo>
                  <a:cubicBezTo>
                    <a:pt x="1197" y="2795"/>
                    <a:pt x="1247" y="2767"/>
                    <a:pt x="1282" y="2750"/>
                  </a:cubicBezTo>
                  <a:cubicBezTo>
                    <a:pt x="1308" y="2842"/>
                    <a:pt x="1401" y="3080"/>
                    <a:pt x="1519" y="3133"/>
                  </a:cubicBezTo>
                  <a:lnTo>
                    <a:pt x="1546" y="3133"/>
                  </a:lnTo>
                  <a:cubicBezTo>
                    <a:pt x="1572" y="3133"/>
                    <a:pt x="1599" y="3120"/>
                    <a:pt x="1612" y="3106"/>
                  </a:cubicBezTo>
                  <a:cubicBezTo>
                    <a:pt x="1745" y="3027"/>
                    <a:pt x="1731" y="2868"/>
                    <a:pt x="1718" y="2776"/>
                  </a:cubicBezTo>
                  <a:lnTo>
                    <a:pt x="1718" y="2776"/>
                  </a:lnTo>
                  <a:cubicBezTo>
                    <a:pt x="1738" y="2789"/>
                    <a:pt x="1764" y="2796"/>
                    <a:pt x="1796" y="2796"/>
                  </a:cubicBezTo>
                  <a:cubicBezTo>
                    <a:pt x="1827" y="2796"/>
                    <a:pt x="1864" y="2789"/>
                    <a:pt x="1903" y="2776"/>
                  </a:cubicBezTo>
                  <a:cubicBezTo>
                    <a:pt x="2035" y="2736"/>
                    <a:pt x="1956" y="2339"/>
                    <a:pt x="1889" y="2128"/>
                  </a:cubicBezTo>
                  <a:lnTo>
                    <a:pt x="1889" y="2128"/>
                  </a:lnTo>
                  <a:cubicBezTo>
                    <a:pt x="2022" y="2287"/>
                    <a:pt x="2273" y="2577"/>
                    <a:pt x="2418" y="2577"/>
                  </a:cubicBezTo>
                  <a:cubicBezTo>
                    <a:pt x="2471" y="2577"/>
                    <a:pt x="2511" y="2565"/>
                    <a:pt x="2538" y="2525"/>
                  </a:cubicBezTo>
                  <a:cubicBezTo>
                    <a:pt x="2603" y="2459"/>
                    <a:pt x="2591" y="2339"/>
                    <a:pt x="2577" y="2274"/>
                  </a:cubicBezTo>
                  <a:lnTo>
                    <a:pt x="2577" y="2274"/>
                  </a:lnTo>
                  <a:cubicBezTo>
                    <a:pt x="2626" y="2288"/>
                    <a:pt x="2717" y="2302"/>
                    <a:pt x="2807" y="2302"/>
                  </a:cubicBezTo>
                  <a:cubicBezTo>
                    <a:pt x="2886" y="2302"/>
                    <a:pt x="2964" y="2291"/>
                    <a:pt x="3013" y="2260"/>
                  </a:cubicBezTo>
                  <a:cubicBezTo>
                    <a:pt x="3040" y="2248"/>
                    <a:pt x="3053" y="2221"/>
                    <a:pt x="3066" y="2195"/>
                  </a:cubicBezTo>
                  <a:cubicBezTo>
                    <a:pt x="3093" y="2036"/>
                    <a:pt x="2894" y="1917"/>
                    <a:pt x="2815" y="1877"/>
                  </a:cubicBezTo>
                  <a:cubicBezTo>
                    <a:pt x="2868" y="1825"/>
                    <a:pt x="2973" y="1732"/>
                    <a:pt x="2934" y="1640"/>
                  </a:cubicBezTo>
                  <a:cubicBezTo>
                    <a:pt x="2877" y="1492"/>
                    <a:pt x="2530" y="1451"/>
                    <a:pt x="2266" y="1451"/>
                  </a:cubicBezTo>
                  <a:cubicBezTo>
                    <a:pt x="2221" y="1451"/>
                    <a:pt x="2179" y="1453"/>
                    <a:pt x="2141" y="1455"/>
                  </a:cubicBezTo>
                  <a:cubicBezTo>
                    <a:pt x="2353" y="1388"/>
                    <a:pt x="2656" y="1269"/>
                    <a:pt x="2683" y="1190"/>
                  </a:cubicBezTo>
                  <a:cubicBezTo>
                    <a:pt x="2709" y="1097"/>
                    <a:pt x="2591" y="1044"/>
                    <a:pt x="2524" y="1005"/>
                  </a:cubicBezTo>
                  <a:cubicBezTo>
                    <a:pt x="2617" y="965"/>
                    <a:pt x="2776" y="859"/>
                    <a:pt x="2802" y="753"/>
                  </a:cubicBezTo>
                  <a:cubicBezTo>
                    <a:pt x="2802" y="727"/>
                    <a:pt x="2788" y="688"/>
                    <a:pt x="2762" y="661"/>
                  </a:cubicBezTo>
                  <a:cubicBezTo>
                    <a:pt x="2700" y="599"/>
                    <a:pt x="2609" y="580"/>
                    <a:pt x="2523" y="580"/>
                  </a:cubicBezTo>
                  <a:cubicBezTo>
                    <a:pt x="2444" y="580"/>
                    <a:pt x="2370" y="596"/>
                    <a:pt x="2326" y="609"/>
                  </a:cubicBezTo>
                  <a:cubicBezTo>
                    <a:pt x="2339" y="568"/>
                    <a:pt x="2312" y="516"/>
                    <a:pt x="2233" y="450"/>
                  </a:cubicBezTo>
                  <a:cubicBezTo>
                    <a:pt x="2220" y="424"/>
                    <a:pt x="2194" y="424"/>
                    <a:pt x="2168" y="424"/>
                  </a:cubicBezTo>
                  <a:cubicBezTo>
                    <a:pt x="2062" y="436"/>
                    <a:pt x="1889" y="635"/>
                    <a:pt x="1771" y="767"/>
                  </a:cubicBezTo>
                  <a:cubicBezTo>
                    <a:pt x="1824" y="635"/>
                    <a:pt x="1863" y="463"/>
                    <a:pt x="1810" y="357"/>
                  </a:cubicBezTo>
                  <a:cubicBezTo>
                    <a:pt x="1784" y="304"/>
                    <a:pt x="1745" y="278"/>
                    <a:pt x="1704" y="278"/>
                  </a:cubicBezTo>
                  <a:cubicBezTo>
                    <a:pt x="1665" y="278"/>
                    <a:pt x="1612" y="304"/>
                    <a:pt x="1586" y="344"/>
                  </a:cubicBezTo>
                  <a:cubicBezTo>
                    <a:pt x="1586" y="251"/>
                    <a:pt x="1586" y="119"/>
                    <a:pt x="1507" y="40"/>
                  </a:cubicBezTo>
                  <a:cubicBezTo>
                    <a:pt x="1480" y="1"/>
                    <a:pt x="1454" y="1"/>
                    <a:pt x="1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8"/>
            <p:cNvSpPr/>
            <p:nvPr/>
          </p:nvSpPr>
          <p:spPr>
            <a:xfrm>
              <a:off x="2784458" y="810476"/>
              <a:ext cx="145071" cy="145686"/>
            </a:xfrm>
            <a:custGeom>
              <a:avLst/>
              <a:gdLst/>
              <a:ahLst/>
              <a:cxnLst/>
              <a:rect l="l" t="t" r="r" b="b"/>
              <a:pathLst>
                <a:path w="4244" h="4262" extrusionOk="0">
                  <a:moveTo>
                    <a:pt x="2050" y="1803"/>
                  </a:moveTo>
                  <a:cubicBezTo>
                    <a:pt x="2063" y="1803"/>
                    <a:pt x="2076" y="1816"/>
                    <a:pt x="2076" y="1816"/>
                  </a:cubicBezTo>
                  <a:cubicBezTo>
                    <a:pt x="2115" y="1842"/>
                    <a:pt x="2142" y="1856"/>
                    <a:pt x="2182" y="1869"/>
                  </a:cubicBezTo>
                  <a:cubicBezTo>
                    <a:pt x="2168" y="1948"/>
                    <a:pt x="2156" y="2027"/>
                    <a:pt x="2168" y="2106"/>
                  </a:cubicBezTo>
                  <a:cubicBezTo>
                    <a:pt x="2182" y="2133"/>
                    <a:pt x="2182" y="2173"/>
                    <a:pt x="2195" y="2200"/>
                  </a:cubicBezTo>
                  <a:cubicBezTo>
                    <a:pt x="2129" y="2239"/>
                    <a:pt x="2063" y="2292"/>
                    <a:pt x="2023" y="2358"/>
                  </a:cubicBezTo>
                  <a:cubicBezTo>
                    <a:pt x="1983" y="2318"/>
                    <a:pt x="1944" y="2292"/>
                    <a:pt x="1891" y="2265"/>
                  </a:cubicBezTo>
                  <a:cubicBezTo>
                    <a:pt x="1957" y="2186"/>
                    <a:pt x="2010" y="2106"/>
                    <a:pt x="2036" y="2001"/>
                  </a:cubicBezTo>
                  <a:cubicBezTo>
                    <a:pt x="2050" y="1935"/>
                    <a:pt x="2063" y="1869"/>
                    <a:pt x="2050" y="1803"/>
                  </a:cubicBezTo>
                  <a:close/>
                  <a:moveTo>
                    <a:pt x="2029" y="1"/>
                  </a:moveTo>
                  <a:cubicBezTo>
                    <a:pt x="2001" y="1"/>
                    <a:pt x="1972" y="2"/>
                    <a:pt x="1944" y="6"/>
                  </a:cubicBezTo>
                  <a:cubicBezTo>
                    <a:pt x="1798" y="18"/>
                    <a:pt x="1680" y="98"/>
                    <a:pt x="1574" y="177"/>
                  </a:cubicBezTo>
                  <a:cubicBezTo>
                    <a:pt x="1556" y="175"/>
                    <a:pt x="1538" y="175"/>
                    <a:pt x="1520" y="175"/>
                  </a:cubicBezTo>
                  <a:cubicBezTo>
                    <a:pt x="1390" y="175"/>
                    <a:pt x="1253" y="215"/>
                    <a:pt x="1137" y="296"/>
                  </a:cubicBezTo>
                  <a:cubicBezTo>
                    <a:pt x="952" y="441"/>
                    <a:pt x="873" y="640"/>
                    <a:pt x="847" y="878"/>
                  </a:cubicBezTo>
                  <a:cubicBezTo>
                    <a:pt x="784" y="856"/>
                    <a:pt x="719" y="845"/>
                    <a:pt x="654" y="845"/>
                  </a:cubicBezTo>
                  <a:cubicBezTo>
                    <a:pt x="489" y="845"/>
                    <a:pt x="326" y="916"/>
                    <a:pt x="212" y="1049"/>
                  </a:cubicBezTo>
                  <a:lnTo>
                    <a:pt x="186" y="1089"/>
                  </a:lnTo>
                  <a:cubicBezTo>
                    <a:pt x="94" y="1195"/>
                    <a:pt x="41" y="1354"/>
                    <a:pt x="54" y="1499"/>
                  </a:cubicBezTo>
                  <a:cubicBezTo>
                    <a:pt x="67" y="1644"/>
                    <a:pt x="147" y="1789"/>
                    <a:pt x="252" y="1882"/>
                  </a:cubicBezTo>
                  <a:cubicBezTo>
                    <a:pt x="292" y="1909"/>
                    <a:pt x="318" y="1935"/>
                    <a:pt x="344" y="1948"/>
                  </a:cubicBezTo>
                  <a:lnTo>
                    <a:pt x="344" y="1974"/>
                  </a:lnTo>
                  <a:cubicBezTo>
                    <a:pt x="252" y="2027"/>
                    <a:pt x="186" y="2106"/>
                    <a:pt x="133" y="2186"/>
                  </a:cubicBezTo>
                  <a:cubicBezTo>
                    <a:pt x="14" y="2385"/>
                    <a:pt x="1" y="2622"/>
                    <a:pt x="106" y="2834"/>
                  </a:cubicBezTo>
                  <a:cubicBezTo>
                    <a:pt x="133" y="2873"/>
                    <a:pt x="159" y="2926"/>
                    <a:pt x="186" y="2966"/>
                  </a:cubicBezTo>
                  <a:cubicBezTo>
                    <a:pt x="200" y="3125"/>
                    <a:pt x="252" y="3283"/>
                    <a:pt x="358" y="3415"/>
                  </a:cubicBezTo>
                  <a:cubicBezTo>
                    <a:pt x="483" y="3577"/>
                    <a:pt x="679" y="3681"/>
                    <a:pt x="890" y="3681"/>
                  </a:cubicBezTo>
                  <a:cubicBezTo>
                    <a:pt x="902" y="3681"/>
                    <a:pt x="914" y="3681"/>
                    <a:pt x="926" y="3680"/>
                  </a:cubicBezTo>
                  <a:cubicBezTo>
                    <a:pt x="993" y="3680"/>
                    <a:pt x="1058" y="3666"/>
                    <a:pt x="1125" y="3640"/>
                  </a:cubicBezTo>
                  <a:cubicBezTo>
                    <a:pt x="1151" y="3640"/>
                    <a:pt x="1164" y="3653"/>
                    <a:pt x="1190" y="3653"/>
                  </a:cubicBezTo>
                  <a:cubicBezTo>
                    <a:pt x="1217" y="3693"/>
                    <a:pt x="1257" y="3733"/>
                    <a:pt x="1310" y="3772"/>
                  </a:cubicBezTo>
                  <a:cubicBezTo>
                    <a:pt x="1375" y="3825"/>
                    <a:pt x="1442" y="3851"/>
                    <a:pt x="1507" y="3878"/>
                  </a:cubicBezTo>
                  <a:cubicBezTo>
                    <a:pt x="1627" y="4050"/>
                    <a:pt x="1759" y="4168"/>
                    <a:pt x="1918" y="4221"/>
                  </a:cubicBezTo>
                  <a:cubicBezTo>
                    <a:pt x="1997" y="4248"/>
                    <a:pt x="2063" y="4261"/>
                    <a:pt x="2142" y="4261"/>
                  </a:cubicBezTo>
                  <a:cubicBezTo>
                    <a:pt x="2288" y="4261"/>
                    <a:pt x="2420" y="4221"/>
                    <a:pt x="2538" y="4142"/>
                  </a:cubicBezTo>
                  <a:cubicBezTo>
                    <a:pt x="2658" y="4050"/>
                    <a:pt x="2750" y="3944"/>
                    <a:pt x="2803" y="3825"/>
                  </a:cubicBezTo>
                  <a:cubicBezTo>
                    <a:pt x="2856" y="3786"/>
                    <a:pt x="2908" y="3759"/>
                    <a:pt x="2949" y="3706"/>
                  </a:cubicBezTo>
                  <a:lnTo>
                    <a:pt x="3001" y="3706"/>
                  </a:lnTo>
                  <a:cubicBezTo>
                    <a:pt x="3014" y="3707"/>
                    <a:pt x="3026" y="3707"/>
                    <a:pt x="3038" y="3707"/>
                  </a:cubicBezTo>
                  <a:cubicBezTo>
                    <a:pt x="3248" y="3707"/>
                    <a:pt x="3445" y="3604"/>
                    <a:pt x="3583" y="3442"/>
                  </a:cubicBezTo>
                  <a:cubicBezTo>
                    <a:pt x="3583" y="3428"/>
                    <a:pt x="3596" y="3428"/>
                    <a:pt x="3609" y="3415"/>
                  </a:cubicBezTo>
                  <a:cubicBezTo>
                    <a:pt x="3728" y="3389"/>
                    <a:pt x="3834" y="3349"/>
                    <a:pt x="3913" y="3296"/>
                  </a:cubicBezTo>
                  <a:cubicBezTo>
                    <a:pt x="4072" y="3190"/>
                    <a:pt x="4177" y="3032"/>
                    <a:pt x="4217" y="2847"/>
                  </a:cubicBezTo>
                  <a:cubicBezTo>
                    <a:pt x="4244" y="2662"/>
                    <a:pt x="4204" y="2477"/>
                    <a:pt x="4098" y="2305"/>
                  </a:cubicBezTo>
                  <a:cubicBezTo>
                    <a:pt x="4112" y="2200"/>
                    <a:pt x="4098" y="2080"/>
                    <a:pt x="4059" y="1988"/>
                  </a:cubicBezTo>
                  <a:cubicBezTo>
                    <a:pt x="4006" y="1869"/>
                    <a:pt x="3939" y="1777"/>
                    <a:pt x="3847" y="1697"/>
                  </a:cubicBezTo>
                  <a:lnTo>
                    <a:pt x="3847" y="1684"/>
                  </a:lnTo>
                  <a:cubicBezTo>
                    <a:pt x="3900" y="1604"/>
                    <a:pt x="3939" y="1512"/>
                    <a:pt x="3953" y="1407"/>
                  </a:cubicBezTo>
                  <a:cubicBezTo>
                    <a:pt x="3992" y="1195"/>
                    <a:pt x="3913" y="970"/>
                    <a:pt x="3754" y="825"/>
                  </a:cubicBezTo>
                  <a:cubicBezTo>
                    <a:pt x="3609" y="679"/>
                    <a:pt x="3424" y="600"/>
                    <a:pt x="3213" y="587"/>
                  </a:cubicBezTo>
                  <a:lnTo>
                    <a:pt x="3213" y="573"/>
                  </a:lnTo>
                  <a:cubicBezTo>
                    <a:pt x="3092" y="475"/>
                    <a:pt x="2953" y="422"/>
                    <a:pt x="2811" y="422"/>
                  </a:cubicBezTo>
                  <a:cubicBezTo>
                    <a:pt x="2782" y="422"/>
                    <a:pt x="2753" y="424"/>
                    <a:pt x="2723" y="428"/>
                  </a:cubicBezTo>
                  <a:cubicBezTo>
                    <a:pt x="2684" y="402"/>
                    <a:pt x="2658" y="376"/>
                    <a:pt x="2618" y="362"/>
                  </a:cubicBezTo>
                  <a:cubicBezTo>
                    <a:pt x="2591" y="309"/>
                    <a:pt x="2565" y="270"/>
                    <a:pt x="2538" y="230"/>
                  </a:cubicBezTo>
                  <a:cubicBezTo>
                    <a:pt x="2412" y="80"/>
                    <a:pt x="2224" y="1"/>
                    <a:pt x="2029" y="1"/>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8"/>
            <p:cNvSpPr/>
            <p:nvPr/>
          </p:nvSpPr>
          <p:spPr>
            <a:xfrm>
              <a:off x="2803019" y="830644"/>
              <a:ext cx="106649" cy="105350"/>
            </a:xfrm>
            <a:custGeom>
              <a:avLst/>
              <a:gdLst/>
              <a:ahLst/>
              <a:cxnLst/>
              <a:rect l="l" t="t" r="r" b="b"/>
              <a:pathLst>
                <a:path w="3120" h="3082" extrusionOk="0">
                  <a:moveTo>
                    <a:pt x="1490" y="0"/>
                  </a:moveTo>
                  <a:cubicBezTo>
                    <a:pt x="1379" y="0"/>
                    <a:pt x="1216" y="367"/>
                    <a:pt x="1216" y="367"/>
                  </a:cubicBezTo>
                  <a:cubicBezTo>
                    <a:pt x="1216" y="367"/>
                    <a:pt x="1123" y="235"/>
                    <a:pt x="991" y="182"/>
                  </a:cubicBezTo>
                  <a:cubicBezTo>
                    <a:pt x="985" y="180"/>
                    <a:pt x="979" y="179"/>
                    <a:pt x="973" y="179"/>
                  </a:cubicBezTo>
                  <a:cubicBezTo>
                    <a:pt x="849" y="179"/>
                    <a:pt x="885" y="711"/>
                    <a:pt x="885" y="711"/>
                  </a:cubicBezTo>
                  <a:cubicBezTo>
                    <a:pt x="885" y="711"/>
                    <a:pt x="831" y="672"/>
                    <a:pt x="781" y="672"/>
                  </a:cubicBezTo>
                  <a:cubicBezTo>
                    <a:pt x="739" y="672"/>
                    <a:pt x="700" y="700"/>
                    <a:pt x="700" y="803"/>
                  </a:cubicBezTo>
                  <a:cubicBezTo>
                    <a:pt x="700" y="1014"/>
                    <a:pt x="991" y="1279"/>
                    <a:pt x="991" y="1279"/>
                  </a:cubicBezTo>
                  <a:cubicBezTo>
                    <a:pt x="991" y="1279"/>
                    <a:pt x="515" y="1411"/>
                    <a:pt x="383" y="1543"/>
                  </a:cubicBezTo>
                  <a:cubicBezTo>
                    <a:pt x="277" y="1650"/>
                    <a:pt x="433" y="1664"/>
                    <a:pt x="524" y="1664"/>
                  </a:cubicBezTo>
                  <a:cubicBezTo>
                    <a:pt x="557" y="1664"/>
                    <a:pt x="582" y="1662"/>
                    <a:pt x="582" y="1662"/>
                  </a:cubicBezTo>
                  <a:lnTo>
                    <a:pt x="582" y="1662"/>
                  </a:lnTo>
                  <a:cubicBezTo>
                    <a:pt x="582" y="1662"/>
                    <a:pt x="185" y="1768"/>
                    <a:pt x="92" y="1913"/>
                  </a:cubicBezTo>
                  <a:cubicBezTo>
                    <a:pt x="0" y="2045"/>
                    <a:pt x="383" y="2085"/>
                    <a:pt x="383" y="2085"/>
                  </a:cubicBezTo>
                  <a:cubicBezTo>
                    <a:pt x="383" y="2085"/>
                    <a:pt x="145" y="2309"/>
                    <a:pt x="277" y="2455"/>
                  </a:cubicBezTo>
                  <a:cubicBezTo>
                    <a:pt x="299" y="2484"/>
                    <a:pt x="324" y="2496"/>
                    <a:pt x="352" y="2496"/>
                  </a:cubicBezTo>
                  <a:cubicBezTo>
                    <a:pt x="475" y="2496"/>
                    <a:pt x="634" y="2257"/>
                    <a:pt x="635" y="2257"/>
                  </a:cubicBezTo>
                  <a:lnTo>
                    <a:pt x="635" y="2257"/>
                  </a:lnTo>
                  <a:cubicBezTo>
                    <a:pt x="635" y="2257"/>
                    <a:pt x="621" y="2297"/>
                    <a:pt x="714" y="2455"/>
                  </a:cubicBezTo>
                  <a:cubicBezTo>
                    <a:pt x="724" y="2475"/>
                    <a:pt x="738" y="2484"/>
                    <a:pt x="754" y="2484"/>
                  </a:cubicBezTo>
                  <a:cubicBezTo>
                    <a:pt x="870" y="2484"/>
                    <a:pt x="1123" y="2059"/>
                    <a:pt x="1123" y="2059"/>
                  </a:cubicBezTo>
                  <a:lnTo>
                    <a:pt x="1123" y="2059"/>
                  </a:lnTo>
                  <a:cubicBezTo>
                    <a:pt x="1123" y="2059"/>
                    <a:pt x="1017" y="2627"/>
                    <a:pt x="1123" y="2706"/>
                  </a:cubicBezTo>
                  <a:cubicBezTo>
                    <a:pt x="1148" y="2728"/>
                    <a:pt x="1177" y="2735"/>
                    <a:pt x="1204" y="2735"/>
                  </a:cubicBezTo>
                  <a:cubicBezTo>
                    <a:pt x="1278" y="2735"/>
                    <a:pt x="1348" y="2680"/>
                    <a:pt x="1348" y="2680"/>
                  </a:cubicBezTo>
                  <a:cubicBezTo>
                    <a:pt x="1348" y="2680"/>
                    <a:pt x="1464" y="3081"/>
                    <a:pt x="1602" y="3081"/>
                  </a:cubicBezTo>
                  <a:cubicBezTo>
                    <a:pt x="1618" y="3081"/>
                    <a:pt x="1635" y="3076"/>
                    <a:pt x="1652" y="3063"/>
                  </a:cubicBezTo>
                  <a:cubicBezTo>
                    <a:pt x="1824" y="2944"/>
                    <a:pt x="1731" y="2706"/>
                    <a:pt x="1731" y="2706"/>
                  </a:cubicBezTo>
                  <a:lnTo>
                    <a:pt x="1731" y="2706"/>
                  </a:lnTo>
                  <a:cubicBezTo>
                    <a:pt x="1731" y="2706"/>
                    <a:pt x="1778" y="2745"/>
                    <a:pt x="1866" y="2745"/>
                  </a:cubicBezTo>
                  <a:cubicBezTo>
                    <a:pt x="1892" y="2745"/>
                    <a:pt x="1922" y="2742"/>
                    <a:pt x="1956" y="2732"/>
                  </a:cubicBezTo>
                  <a:cubicBezTo>
                    <a:pt x="2101" y="2680"/>
                    <a:pt x="1890" y="1980"/>
                    <a:pt x="1890" y="1980"/>
                  </a:cubicBezTo>
                  <a:lnTo>
                    <a:pt x="1890" y="1980"/>
                  </a:lnTo>
                  <a:cubicBezTo>
                    <a:pt x="1890" y="1980"/>
                    <a:pt x="2273" y="2521"/>
                    <a:pt x="2471" y="2521"/>
                  </a:cubicBezTo>
                  <a:cubicBezTo>
                    <a:pt x="2476" y="2521"/>
                    <a:pt x="2480" y="2521"/>
                    <a:pt x="2484" y="2521"/>
                  </a:cubicBezTo>
                  <a:cubicBezTo>
                    <a:pt x="2679" y="2521"/>
                    <a:pt x="2603" y="2218"/>
                    <a:pt x="2603" y="2218"/>
                  </a:cubicBezTo>
                  <a:lnTo>
                    <a:pt x="2603" y="2218"/>
                  </a:lnTo>
                  <a:cubicBezTo>
                    <a:pt x="2603" y="2218"/>
                    <a:pt x="2744" y="2250"/>
                    <a:pt x="2875" y="2250"/>
                  </a:cubicBezTo>
                  <a:cubicBezTo>
                    <a:pt x="2981" y="2250"/>
                    <a:pt x="3081" y="2228"/>
                    <a:pt x="3093" y="2151"/>
                  </a:cubicBezTo>
                  <a:cubicBezTo>
                    <a:pt x="3119" y="1980"/>
                    <a:pt x="2829" y="1847"/>
                    <a:pt x="2829" y="1847"/>
                  </a:cubicBezTo>
                  <a:cubicBezTo>
                    <a:pt x="2829" y="1847"/>
                    <a:pt x="3014" y="1728"/>
                    <a:pt x="2973" y="1610"/>
                  </a:cubicBezTo>
                  <a:cubicBezTo>
                    <a:pt x="2916" y="1468"/>
                    <a:pt x="2544" y="1442"/>
                    <a:pt x="2276" y="1442"/>
                  </a:cubicBezTo>
                  <a:cubicBezTo>
                    <a:pt x="2118" y="1442"/>
                    <a:pt x="1995" y="1451"/>
                    <a:pt x="1995" y="1451"/>
                  </a:cubicBezTo>
                  <a:cubicBezTo>
                    <a:pt x="1995" y="1451"/>
                    <a:pt x="2683" y="1266"/>
                    <a:pt x="2709" y="1160"/>
                  </a:cubicBezTo>
                  <a:cubicBezTo>
                    <a:pt x="2736" y="1054"/>
                    <a:pt x="2524" y="988"/>
                    <a:pt x="2524" y="988"/>
                  </a:cubicBezTo>
                  <a:cubicBezTo>
                    <a:pt x="2524" y="988"/>
                    <a:pt x="2947" y="790"/>
                    <a:pt x="2802" y="644"/>
                  </a:cubicBezTo>
                  <a:cubicBezTo>
                    <a:pt x="2751" y="593"/>
                    <a:pt x="2673" y="578"/>
                    <a:pt x="2596" y="578"/>
                  </a:cubicBezTo>
                  <a:cubicBezTo>
                    <a:pt x="2473" y="578"/>
                    <a:pt x="2353" y="618"/>
                    <a:pt x="2353" y="618"/>
                  </a:cubicBezTo>
                  <a:cubicBezTo>
                    <a:pt x="2353" y="618"/>
                    <a:pt x="2406" y="538"/>
                    <a:pt x="2273" y="433"/>
                  </a:cubicBezTo>
                  <a:cubicBezTo>
                    <a:pt x="2263" y="424"/>
                    <a:pt x="2251" y="420"/>
                    <a:pt x="2237" y="420"/>
                  </a:cubicBezTo>
                  <a:cubicBezTo>
                    <a:pt x="2084" y="420"/>
                    <a:pt x="1718" y="909"/>
                    <a:pt x="1718" y="909"/>
                  </a:cubicBezTo>
                  <a:cubicBezTo>
                    <a:pt x="1718" y="909"/>
                    <a:pt x="1942" y="499"/>
                    <a:pt x="1837" y="341"/>
                  </a:cubicBezTo>
                  <a:cubicBezTo>
                    <a:pt x="1811" y="293"/>
                    <a:pt x="1783" y="276"/>
                    <a:pt x="1755" y="276"/>
                  </a:cubicBezTo>
                  <a:cubicBezTo>
                    <a:pt x="1682" y="276"/>
                    <a:pt x="1613" y="394"/>
                    <a:pt x="1613" y="394"/>
                  </a:cubicBezTo>
                  <a:cubicBezTo>
                    <a:pt x="1613" y="394"/>
                    <a:pt x="1652" y="156"/>
                    <a:pt x="1533" y="24"/>
                  </a:cubicBezTo>
                  <a:cubicBezTo>
                    <a:pt x="1520" y="7"/>
                    <a:pt x="1506" y="0"/>
                    <a:pt x="1490" y="0"/>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8"/>
            <p:cNvSpPr/>
            <p:nvPr/>
          </p:nvSpPr>
          <p:spPr>
            <a:xfrm>
              <a:off x="2804831" y="829618"/>
              <a:ext cx="105726" cy="107094"/>
            </a:xfrm>
            <a:custGeom>
              <a:avLst/>
              <a:gdLst/>
              <a:ahLst/>
              <a:cxnLst/>
              <a:rect l="l" t="t" r="r" b="b"/>
              <a:pathLst>
                <a:path w="3093" h="3133" extrusionOk="0">
                  <a:moveTo>
                    <a:pt x="1440" y="54"/>
                  </a:moveTo>
                  <a:cubicBezTo>
                    <a:pt x="1440" y="54"/>
                    <a:pt x="1454" y="54"/>
                    <a:pt x="1467" y="66"/>
                  </a:cubicBezTo>
                  <a:cubicBezTo>
                    <a:pt x="1572" y="186"/>
                    <a:pt x="1533" y="410"/>
                    <a:pt x="1533" y="424"/>
                  </a:cubicBezTo>
                  <a:lnTo>
                    <a:pt x="1519" y="542"/>
                  </a:lnTo>
                  <a:lnTo>
                    <a:pt x="1586" y="436"/>
                  </a:lnTo>
                  <a:cubicBezTo>
                    <a:pt x="1599" y="410"/>
                    <a:pt x="1652" y="331"/>
                    <a:pt x="1704" y="331"/>
                  </a:cubicBezTo>
                  <a:cubicBezTo>
                    <a:pt x="1731" y="331"/>
                    <a:pt x="1745" y="344"/>
                    <a:pt x="1771" y="371"/>
                  </a:cubicBezTo>
                  <a:cubicBezTo>
                    <a:pt x="1850" y="529"/>
                    <a:pt x="1652" y="926"/>
                    <a:pt x="1652" y="926"/>
                  </a:cubicBezTo>
                  <a:lnTo>
                    <a:pt x="1692" y="952"/>
                  </a:lnTo>
                  <a:cubicBezTo>
                    <a:pt x="1784" y="820"/>
                    <a:pt x="2048" y="489"/>
                    <a:pt x="2180" y="476"/>
                  </a:cubicBezTo>
                  <a:lnTo>
                    <a:pt x="2207" y="476"/>
                  </a:lnTo>
                  <a:cubicBezTo>
                    <a:pt x="2312" y="568"/>
                    <a:pt x="2273" y="621"/>
                    <a:pt x="2273" y="635"/>
                  </a:cubicBezTo>
                  <a:lnTo>
                    <a:pt x="2233" y="688"/>
                  </a:lnTo>
                  <a:lnTo>
                    <a:pt x="2300" y="661"/>
                  </a:lnTo>
                  <a:cubicBezTo>
                    <a:pt x="2307" y="661"/>
                    <a:pt x="2410" y="630"/>
                    <a:pt x="2520" y="630"/>
                  </a:cubicBezTo>
                  <a:cubicBezTo>
                    <a:pt x="2598" y="630"/>
                    <a:pt x="2680" y="646"/>
                    <a:pt x="2735" y="701"/>
                  </a:cubicBezTo>
                  <a:cubicBezTo>
                    <a:pt x="2749" y="714"/>
                    <a:pt x="2762" y="727"/>
                    <a:pt x="2749" y="753"/>
                  </a:cubicBezTo>
                  <a:cubicBezTo>
                    <a:pt x="2735" y="847"/>
                    <a:pt x="2538" y="952"/>
                    <a:pt x="2458" y="991"/>
                  </a:cubicBezTo>
                  <a:lnTo>
                    <a:pt x="2405" y="1018"/>
                  </a:lnTo>
                  <a:lnTo>
                    <a:pt x="2458" y="1032"/>
                  </a:lnTo>
                  <a:cubicBezTo>
                    <a:pt x="2511" y="1044"/>
                    <a:pt x="2656" y="1111"/>
                    <a:pt x="2630" y="1176"/>
                  </a:cubicBezTo>
                  <a:cubicBezTo>
                    <a:pt x="2617" y="1243"/>
                    <a:pt x="2273" y="1375"/>
                    <a:pt x="1942" y="1467"/>
                  </a:cubicBezTo>
                  <a:lnTo>
                    <a:pt x="1718" y="1520"/>
                  </a:lnTo>
                  <a:lnTo>
                    <a:pt x="1956" y="1507"/>
                  </a:lnTo>
                  <a:cubicBezTo>
                    <a:pt x="2020" y="1504"/>
                    <a:pt x="2112" y="1500"/>
                    <a:pt x="2215" y="1500"/>
                  </a:cubicBezTo>
                  <a:cubicBezTo>
                    <a:pt x="2494" y="1500"/>
                    <a:pt x="2846" y="1527"/>
                    <a:pt x="2894" y="1652"/>
                  </a:cubicBezTo>
                  <a:cubicBezTo>
                    <a:pt x="2920" y="1732"/>
                    <a:pt x="2815" y="1825"/>
                    <a:pt x="2762" y="1851"/>
                  </a:cubicBezTo>
                  <a:lnTo>
                    <a:pt x="2723" y="1877"/>
                  </a:lnTo>
                  <a:lnTo>
                    <a:pt x="2762" y="1890"/>
                  </a:lnTo>
                  <a:cubicBezTo>
                    <a:pt x="2762" y="1904"/>
                    <a:pt x="3040" y="2036"/>
                    <a:pt x="3013" y="2181"/>
                  </a:cubicBezTo>
                  <a:cubicBezTo>
                    <a:pt x="3013" y="2195"/>
                    <a:pt x="3000" y="2207"/>
                    <a:pt x="2987" y="2221"/>
                  </a:cubicBezTo>
                  <a:cubicBezTo>
                    <a:pt x="2949" y="2248"/>
                    <a:pt x="2886" y="2257"/>
                    <a:pt x="2817" y="2257"/>
                  </a:cubicBezTo>
                  <a:cubicBezTo>
                    <a:pt x="2717" y="2257"/>
                    <a:pt x="2606" y="2237"/>
                    <a:pt x="2550" y="2221"/>
                  </a:cubicBezTo>
                  <a:lnTo>
                    <a:pt x="2511" y="2221"/>
                  </a:lnTo>
                  <a:lnTo>
                    <a:pt x="2524" y="2248"/>
                  </a:lnTo>
                  <a:cubicBezTo>
                    <a:pt x="2538" y="2300"/>
                    <a:pt x="2550" y="2445"/>
                    <a:pt x="2511" y="2498"/>
                  </a:cubicBezTo>
                  <a:cubicBezTo>
                    <a:pt x="2485" y="2525"/>
                    <a:pt x="2458" y="2538"/>
                    <a:pt x="2432" y="2538"/>
                  </a:cubicBezTo>
                  <a:cubicBezTo>
                    <a:pt x="2273" y="2525"/>
                    <a:pt x="1956" y="2142"/>
                    <a:pt x="1850" y="1996"/>
                  </a:cubicBezTo>
                  <a:lnTo>
                    <a:pt x="1771" y="1877"/>
                  </a:lnTo>
                  <a:lnTo>
                    <a:pt x="1771" y="1877"/>
                  </a:lnTo>
                  <a:lnTo>
                    <a:pt x="1810" y="2022"/>
                  </a:lnTo>
                  <a:cubicBezTo>
                    <a:pt x="1956" y="2485"/>
                    <a:pt x="1942" y="2723"/>
                    <a:pt x="1889" y="2736"/>
                  </a:cubicBezTo>
                  <a:cubicBezTo>
                    <a:pt x="1853" y="2747"/>
                    <a:pt x="1822" y="2751"/>
                    <a:pt x="1795" y="2751"/>
                  </a:cubicBezTo>
                  <a:cubicBezTo>
                    <a:pt x="1726" y="2751"/>
                    <a:pt x="1692" y="2723"/>
                    <a:pt x="1692" y="2723"/>
                  </a:cubicBezTo>
                  <a:lnTo>
                    <a:pt x="1625" y="2644"/>
                  </a:lnTo>
                  <a:lnTo>
                    <a:pt x="1652" y="2736"/>
                  </a:lnTo>
                  <a:cubicBezTo>
                    <a:pt x="1652" y="2750"/>
                    <a:pt x="1731" y="2974"/>
                    <a:pt x="1586" y="3067"/>
                  </a:cubicBezTo>
                  <a:cubicBezTo>
                    <a:pt x="1578" y="3082"/>
                    <a:pt x="1566" y="3089"/>
                    <a:pt x="1554" y="3089"/>
                  </a:cubicBezTo>
                  <a:cubicBezTo>
                    <a:pt x="1546" y="3089"/>
                    <a:pt x="1538" y="3085"/>
                    <a:pt x="1533" y="3080"/>
                  </a:cubicBezTo>
                  <a:cubicBezTo>
                    <a:pt x="1427" y="3053"/>
                    <a:pt x="1334" y="2803"/>
                    <a:pt x="1308" y="2710"/>
                  </a:cubicBezTo>
                  <a:lnTo>
                    <a:pt x="1308" y="2670"/>
                  </a:lnTo>
                  <a:lnTo>
                    <a:pt x="1282" y="2697"/>
                  </a:lnTo>
                  <a:cubicBezTo>
                    <a:pt x="1272" y="2697"/>
                    <a:pt x="1212" y="2747"/>
                    <a:pt x="1150" y="2747"/>
                  </a:cubicBezTo>
                  <a:cubicBezTo>
                    <a:pt x="1127" y="2747"/>
                    <a:pt x="1105" y="2741"/>
                    <a:pt x="1084" y="2723"/>
                  </a:cubicBezTo>
                  <a:cubicBezTo>
                    <a:pt x="1017" y="2670"/>
                    <a:pt x="1044" y="2327"/>
                    <a:pt x="1084" y="2089"/>
                  </a:cubicBezTo>
                  <a:lnTo>
                    <a:pt x="1110" y="1957"/>
                  </a:lnTo>
                  <a:lnTo>
                    <a:pt x="1110" y="1957"/>
                  </a:lnTo>
                  <a:lnTo>
                    <a:pt x="1044" y="2075"/>
                  </a:lnTo>
                  <a:cubicBezTo>
                    <a:pt x="952" y="2234"/>
                    <a:pt x="779" y="2485"/>
                    <a:pt x="700" y="2485"/>
                  </a:cubicBezTo>
                  <a:cubicBezTo>
                    <a:pt x="700" y="2485"/>
                    <a:pt x="687" y="2485"/>
                    <a:pt x="674" y="2472"/>
                  </a:cubicBezTo>
                  <a:cubicBezTo>
                    <a:pt x="608" y="2327"/>
                    <a:pt x="608" y="2287"/>
                    <a:pt x="608" y="2287"/>
                  </a:cubicBezTo>
                  <a:lnTo>
                    <a:pt x="661" y="2128"/>
                  </a:lnTo>
                  <a:lnTo>
                    <a:pt x="568" y="2274"/>
                  </a:lnTo>
                  <a:cubicBezTo>
                    <a:pt x="515" y="2339"/>
                    <a:pt x="397" y="2498"/>
                    <a:pt x="303" y="2512"/>
                  </a:cubicBezTo>
                  <a:cubicBezTo>
                    <a:pt x="277" y="2512"/>
                    <a:pt x="251" y="2498"/>
                    <a:pt x="238" y="2472"/>
                  </a:cubicBezTo>
                  <a:cubicBezTo>
                    <a:pt x="132" y="2339"/>
                    <a:pt x="344" y="2128"/>
                    <a:pt x="344" y="2128"/>
                  </a:cubicBezTo>
                  <a:lnTo>
                    <a:pt x="383" y="2089"/>
                  </a:lnTo>
                  <a:lnTo>
                    <a:pt x="330" y="2089"/>
                  </a:lnTo>
                  <a:cubicBezTo>
                    <a:pt x="238" y="2075"/>
                    <a:pt x="79" y="2049"/>
                    <a:pt x="53" y="1996"/>
                  </a:cubicBezTo>
                  <a:cubicBezTo>
                    <a:pt x="53" y="1983"/>
                    <a:pt x="39" y="1969"/>
                    <a:pt x="66" y="1957"/>
                  </a:cubicBezTo>
                  <a:cubicBezTo>
                    <a:pt x="145" y="1825"/>
                    <a:pt x="541" y="1705"/>
                    <a:pt x="541" y="1705"/>
                  </a:cubicBezTo>
                  <a:lnTo>
                    <a:pt x="529" y="1666"/>
                  </a:lnTo>
                  <a:cubicBezTo>
                    <a:pt x="436" y="1666"/>
                    <a:pt x="330" y="1666"/>
                    <a:pt x="317" y="1640"/>
                  </a:cubicBezTo>
                  <a:cubicBezTo>
                    <a:pt x="317" y="1626"/>
                    <a:pt x="317" y="1613"/>
                    <a:pt x="344" y="1587"/>
                  </a:cubicBezTo>
                  <a:cubicBezTo>
                    <a:pt x="476" y="1455"/>
                    <a:pt x="938" y="1335"/>
                    <a:pt x="952" y="1335"/>
                  </a:cubicBezTo>
                  <a:lnTo>
                    <a:pt x="991" y="1322"/>
                  </a:lnTo>
                  <a:lnTo>
                    <a:pt x="952" y="1296"/>
                  </a:lnTo>
                  <a:cubicBezTo>
                    <a:pt x="952" y="1296"/>
                    <a:pt x="661" y="1032"/>
                    <a:pt x="674" y="833"/>
                  </a:cubicBezTo>
                  <a:cubicBezTo>
                    <a:pt x="674" y="794"/>
                    <a:pt x="674" y="741"/>
                    <a:pt x="700" y="727"/>
                  </a:cubicBezTo>
                  <a:cubicBezTo>
                    <a:pt x="705" y="725"/>
                    <a:pt x="711" y="725"/>
                    <a:pt x="718" y="725"/>
                  </a:cubicBezTo>
                  <a:cubicBezTo>
                    <a:pt x="757" y="725"/>
                    <a:pt x="808" y="755"/>
                    <a:pt x="819" y="767"/>
                  </a:cubicBezTo>
                  <a:lnTo>
                    <a:pt x="859" y="794"/>
                  </a:lnTo>
                  <a:lnTo>
                    <a:pt x="859" y="741"/>
                  </a:lnTo>
                  <a:cubicBezTo>
                    <a:pt x="846" y="556"/>
                    <a:pt x="859" y="278"/>
                    <a:pt x="911" y="239"/>
                  </a:cubicBezTo>
                  <a:cubicBezTo>
                    <a:pt x="911" y="232"/>
                    <a:pt x="911" y="228"/>
                    <a:pt x="913" y="228"/>
                  </a:cubicBezTo>
                  <a:cubicBezTo>
                    <a:pt x="915" y="228"/>
                    <a:pt x="918" y="232"/>
                    <a:pt x="925" y="239"/>
                  </a:cubicBezTo>
                  <a:cubicBezTo>
                    <a:pt x="1057" y="278"/>
                    <a:pt x="1137" y="410"/>
                    <a:pt x="1137" y="410"/>
                  </a:cubicBezTo>
                  <a:lnTo>
                    <a:pt x="1163" y="450"/>
                  </a:lnTo>
                  <a:lnTo>
                    <a:pt x="1190" y="410"/>
                  </a:lnTo>
                  <a:cubicBezTo>
                    <a:pt x="1242" y="278"/>
                    <a:pt x="1361" y="66"/>
                    <a:pt x="1440" y="54"/>
                  </a:cubicBezTo>
                  <a:close/>
                  <a:moveTo>
                    <a:pt x="1427" y="1"/>
                  </a:moveTo>
                  <a:cubicBezTo>
                    <a:pt x="1322" y="13"/>
                    <a:pt x="1202" y="251"/>
                    <a:pt x="1163" y="357"/>
                  </a:cubicBezTo>
                  <a:cubicBezTo>
                    <a:pt x="1123" y="304"/>
                    <a:pt x="1044" y="225"/>
                    <a:pt x="938" y="186"/>
                  </a:cubicBezTo>
                  <a:cubicBezTo>
                    <a:pt x="925" y="186"/>
                    <a:pt x="899" y="186"/>
                    <a:pt x="885" y="198"/>
                  </a:cubicBezTo>
                  <a:cubicBezTo>
                    <a:pt x="793" y="251"/>
                    <a:pt x="806" y="568"/>
                    <a:pt x="806" y="701"/>
                  </a:cubicBezTo>
                  <a:cubicBezTo>
                    <a:pt x="787" y="692"/>
                    <a:pt x="755" y="682"/>
                    <a:pt x="725" y="682"/>
                  </a:cubicBezTo>
                  <a:cubicBezTo>
                    <a:pt x="712" y="682"/>
                    <a:pt x="699" y="684"/>
                    <a:pt x="687" y="688"/>
                  </a:cubicBezTo>
                  <a:cubicBezTo>
                    <a:pt x="647" y="714"/>
                    <a:pt x="621" y="753"/>
                    <a:pt x="621" y="833"/>
                  </a:cubicBezTo>
                  <a:cubicBezTo>
                    <a:pt x="621" y="1018"/>
                    <a:pt x="819" y="1229"/>
                    <a:pt x="899" y="1296"/>
                  </a:cubicBezTo>
                  <a:cubicBezTo>
                    <a:pt x="767" y="1335"/>
                    <a:pt x="423" y="1441"/>
                    <a:pt x="303" y="1560"/>
                  </a:cubicBezTo>
                  <a:cubicBezTo>
                    <a:pt x="277" y="1599"/>
                    <a:pt x="264" y="1626"/>
                    <a:pt x="277" y="1652"/>
                  </a:cubicBezTo>
                  <a:cubicBezTo>
                    <a:pt x="291" y="1692"/>
                    <a:pt x="344" y="1705"/>
                    <a:pt x="397" y="1705"/>
                  </a:cubicBezTo>
                  <a:cubicBezTo>
                    <a:pt x="264" y="1758"/>
                    <a:pt x="79" y="1837"/>
                    <a:pt x="26" y="1930"/>
                  </a:cubicBezTo>
                  <a:cubicBezTo>
                    <a:pt x="0" y="1969"/>
                    <a:pt x="0" y="1996"/>
                    <a:pt x="13" y="2022"/>
                  </a:cubicBezTo>
                  <a:cubicBezTo>
                    <a:pt x="53" y="2089"/>
                    <a:pt x="198" y="2115"/>
                    <a:pt x="277" y="2128"/>
                  </a:cubicBezTo>
                  <a:cubicBezTo>
                    <a:pt x="212" y="2195"/>
                    <a:pt x="92" y="2366"/>
                    <a:pt x="198" y="2512"/>
                  </a:cubicBezTo>
                  <a:cubicBezTo>
                    <a:pt x="224" y="2538"/>
                    <a:pt x="264" y="2551"/>
                    <a:pt x="303" y="2551"/>
                  </a:cubicBezTo>
                  <a:cubicBezTo>
                    <a:pt x="397" y="2551"/>
                    <a:pt x="515" y="2419"/>
                    <a:pt x="568" y="2339"/>
                  </a:cubicBezTo>
                  <a:cubicBezTo>
                    <a:pt x="582" y="2380"/>
                    <a:pt x="594" y="2419"/>
                    <a:pt x="634" y="2498"/>
                  </a:cubicBezTo>
                  <a:cubicBezTo>
                    <a:pt x="661" y="2525"/>
                    <a:pt x="687" y="2538"/>
                    <a:pt x="700" y="2538"/>
                  </a:cubicBezTo>
                  <a:cubicBezTo>
                    <a:pt x="793" y="2538"/>
                    <a:pt x="938" y="2327"/>
                    <a:pt x="1031" y="2195"/>
                  </a:cubicBezTo>
                  <a:lnTo>
                    <a:pt x="1031" y="2195"/>
                  </a:lnTo>
                  <a:cubicBezTo>
                    <a:pt x="1005" y="2380"/>
                    <a:pt x="964" y="2697"/>
                    <a:pt x="1057" y="2762"/>
                  </a:cubicBezTo>
                  <a:cubicBezTo>
                    <a:pt x="1086" y="2786"/>
                    <a:pt x="1115" y="2795"/>
                    <a:pt x="1145" y="2795"/>
                  </a:cubicBezTo>
                  <a:cubicBezTo>
                    <a:pt x="1197" y="2795"/>
                    <a:pt x="1247" y="2767"/>
                    <a:pt x="1282" y="2750"/>
                  </a:cubicBezTo>
                  <a:cubicBezTo>
                    <a:pt x="1308" y="2842"/>
                    <a:pt x="1401" y="3080"/>
                    <a:pt x="1519" y="3133"/>
                  </a:cubicBezTo>
                  <a:lnTo>
                    <a:pt x="1546" y="3133"/>
                  </a:lnTo>
                  <a:cubicBezTo>
                    <a:pt x="1572" y="3133"/>
                    <a:pt x="1599" y="3120"/>
                    <a:pt x="1612" y="3106"/>
                  </a:cubicBezTo>
                  <a:cubicBezTo>
                    <a:pt x="1745" y="3027"/>
                    <a:pt x="1731" y="2868"/>
                    <a:pt x="1718" y="2776"/>
                  </a:cubicBezTo>
                  <a:lnTo>
                    <a:pt x="1718" y="2776"/>
                  </a:lnTo>
                  <a:cubicBezTo>
                    <a:pt x="1738" y="2789"/>
                    <a:pt x="1764" y="2796"/>
                    <a:pt x="1796" y="2796"/>
                  </a:cubicBezTo>
                  <a:cubicBezTo>
                    <a:pt x="1827" y="2796"/>
                    <a:pt x="1864" y="2789"/>
                    <a:pt x="1903" y="2776"/>
                  </a:cubicBezTo>
                  <a:cubicBezTo>
                    <a:pt x="2035" y="2736"/>
                    <a:pt x="1956" y="2339"/>
                    <a:pt x="1889" y="2128"/>
                  </a:cubicBezTo>
                  <a:lnTo>
                    <a:pt x="1889" y="2128"/>
                  </a:lnTo>
                  <a:cubicBezTo>
                    <a:pt x="2022" y="2287"/>
                    <a:pt x="2273" y="2577"/>
                    <a:pt x="2418" y="2577"/>
                  </a:cubicBezTo>
                  <a:cubicBezTo>
                    <a:pt x="2471" y="2577"/>
                    <a:pt x="2511" y="2565"/>
                    <a:pt x="2538" y="2525"/>
                  </a:cubicBezTo>
                  <a:cubicBezTo>
                    <a:pt x="2603" y="2459"/>
                    <a:pt x="2591" y="2339"/>
                    <a:pt x="2577" y="2274"/>
                  </a:cubicBezTo>
                  <a:lnTo>
                    <a:pt x="2577" y="2274"/>
                  </a:lnTo>
                  <a:cubicBezTo>
                    <a:pt x="2626" y="2288"/>
                    <a:pt x="2717" y="2302"/>
                    <a:pt x="2807" y="2302"/>
                  </a:cubicBezTo>
                  <a:cubicBezTo>
                    <a:pt x="2886" y="2302"/>
                    <a:pt x="2964" y="2291"/>
                    <a:pt x="3013" y="2260"/>
                  </a:cubicBezTo>
                  <a:cubicBezTo>
                    <a:pt x="3040" y="2248"/>
                    <a:pt x="3053" y="2221"/>
                    <a:pt x="3066" y="2195"/>
                  </a:cubicBezTo>
                  <a:cubicBezTo>
                    <a:pt x="3093" y="2036"/>
                    <a:pt x="2894" y="1917"/>
                    <a:pt x="2815" y="1877"/>
                  </a:cubicBezTo>
                  <a:cubicBezTo>
                    <a:pt x="2868" y="1825"/>
                    <a:pt x="2973" y="1732"/>
                    <a:pt x="2934" y="1640"/>
                  </a:cubicBezTo>
                  <a:cubicBezTo>
                    <a:pt x="2877" y="1492"/>
                    <a:pt x="2530" y="1451"/>
                    <a:pt x="2266" y="1451"/>
                  </a:cubicBezTo>
                  <a:cubicBezTo>
                    <a:pt x="2221" y="1451"/>
                    <a:pt x="2179" y="1453"/>
                    <a:pt x="2141" y="1455"/>
                  </a:cubicBezTo>
                  <a:cubicBezTo>
                    <a:pt x="2353" y="1388"/>
                    <a:pt x="2656" y="1269"/>
                    <a:pt x="2683" y="1190"/>
                  </a:cubicBezTo>
                  <a:cubicBezTo>
                    <a:pt x="2709" y="1097"/>
                    <a:pt x="2591" y="1044"/>
                    <a:pt x="2524" y="1005"/>
                  </a:cubicBezTo>
                  <a:cubicBezTo>
                    <a:pt x="2617" y="965"/>
                    <a:pt x="2776" y="859"/>
                    <a:pt x="2802" y="753"/>
                  </a:cubicBezTo>
                  <a:cubicBezTo>
                    <a:pt x="2802" y="727"/>
                    <a:pt x="2788" y="688"/>
                    <a:pt x="2762" y="661"/>
                  </a:cubicBezTo>
                  <a:cubicBezTo>
                    <a:pt x="2700" y="599"/>
                    <a:pt x="2609" y="580"/>
                    <a:pt x="2523" y="580"/>
                  </a:cubicBezTo>
                  <a:cubicBezTo>
                    <a:pt x="2444" y="580"/>
                    <a:pt x="2370" y="596"/>
                    <a:pt x="2326" y="609"/>
                  </a:cubicBezTo>
                  <a:cubicBezTo>
                    <a:pt x="2339" y="568"/>
                    <a:pt x="2312" y="516"/>
                    <a:pt x="2233" y="450"/>
                  </a:cubicBezTo>
                  <a:cubicBezTo>
                    <a:pt x="2220" y="424"/>
                    <a:pt x="2194" y="424"/>
                    <a:pt x="2168" y="424"/>
                  </a:cubicBezTo>
                  <a:cubicBezTo>
                    <a:pt x="2062" y="436"/>
                    <a:pt x="1889" y="635"/>
                    <a:pt x="1771" y="767"/>
                  </a:cubicBezTo>
                  <a:cubicBezTo>
                    <a:pt x="1824" y="635"/>
                    <a:pt x="1863" y="463"/>
                    <a:pt x="1810" y="357"/>
                  </a:cubicBezTo>
                  <a:cubicBezTo>
                    <a:pt x="1784" y="304"/>
                    <a:pt x="1745" y="278"/>
                    <a:pt x="1704" y="278"/>
                  </a:cubicBezTo>
                  <a:cubicBezTo>
                    <a:pt x="1665" y="278"/>
                    <a:pt x="1612" y="304"/>
                    <a:pt x="1586" y="344"/>
                  </a:cubicBezTo>
                  <a:cubicBezTo>
                    <a:pt x="1586" y="251"/>
                    <a:pt x="1586" y="119"/>
                    <a:pt x="1507" y="40"/>
                  </a:cubicBezTo>
                  <a:cubicBezTo>
                    <a:pt x="1480" y="1"/>
                    <a:pt x="1454" y="1"/>
                    <a:pt x="1427"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8"/>
            <p:cNvSpPr/>
            <p:nvPr/>
          </p:nvSpPr>
          <p:spPr>
            <a:xfrm>
              <a:off x="2805720" y="858981"/>
              <a:ext cx="77252" cy="34353"/>
            </a:xfrm>
            <a:custGeom>
              <a:avLst/>
              <a:gdLst/>
              <a:ahLst/>
              <a:cxnLst/>
              <a:rect l="l" t="t" r="r" b="b"/>
              <a:pathLst>
                <a:path w="2260" h="1005" extrusionOk="0">
                  <a:moveTo>
                    <a:pt x="27" y="0"/>
                  </a:moveTo>
                  <a:lnTo>
                    <a:pt x="0" y="27"/>
                  </a:lnTo>
                  <a:cubicBezTo>
                    <a:pt x="806" y="714"/>
                    <a:pt x="2247" y="992"/>
                    <a:pt x="2260" y="1005"/>
                  </a:cubicBezTo>
                  <a:lnTo>
                    <a:pt x="2260" y="952"/>
                  </a:lnTo>
                  <a:cubicBezTo>
                    <a:pt x="2247" y="952"/>
                    <a:pt x="833" y="675"/>
                    <a:pt x="27"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8"/>
            <p:cNvSpPr/>
            <p:nvPr/>
          </p:nvSpPr>
          <p:spPr>
            <a:xfrm>
              <a:off x="2851798" y="867116"/>
              <a:ext cx="21262" cy="37532"/>
            </a:xfrm>
            <a:custGeom>
              <a:avLst/>
              <a:gdLst/>
              <a:ahLst/>
              <a:cxnLst/>
              <a:rect l="l" t="t" r="r" b="b"/>
              <a:pathLst>
                <a:path w="622" h="1098" extrusionOk="0">
                  <a:moveTo>
                    <a:pt x="595" y="0"/>
                  </a:moveTo>
                  <a:lnTo>
                    <a:pt x="1" y="449"/>
                  </a:lnTo>
                  <a:lnTo>
                    <a:pt x="133" y="1098"/>
                  </a:lnTo>
                  <a:lnTo>
                    <a:pt x="186" y="1084"/>
                  </a:lnTo>
                  <a:lnTo>
                    <a:pt x="53" y="463"/>
                  </a:lnTo>
                  <a:lnTo>
                    <a:pt x="621" y="40"/>
                  </a:lnTo>
                  <a:lnTo>
                    <a:pt x="595" y="0"/>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8"/>
            <p:cNvSpPr/>
            <p:nvPr/>
          </p:nvSpPr>
          <p:spPr>
            <a:xfrm>
              <a:off x="2827391" y="853102"/>
              <a:ext cx="23073" cy="40233"/>
            </a:xfrm>
            <a:custGeom>
              <a:avLst/>
              <a:gdLst/>
              <a:ahLst/>
              <a:cxnLst/>
              <a:rect l="l" t="t" r="r" b="b"/>
              <a:pathLst>
                <a:path w="675" h="1177" extrusionOk="0">
                  <a:moveTo>
                    <a:pt x="635" y="1"/>
                  </a:moveTo>
                  <a:lnTo>
                    <a:pt x="489" y="754"/>
                  </a:lnTo>
                  <a:lnTo>
                    <a:pt x="1" y="1150"/>
                  </a:lnTo>
                  <a:lnTo>
                    <a:pt x="40" y="1177"/>
                  </a:lnTo>
                  <a:lnTo>
                    <a:pt x="530" y="780"/>
                  </a:lnTo>
                  <a:lnTo>
                    <a:pt x="674" y="14"/>
                  </a:lnTo>
                  <a:lnTo>
                    <a:pt x="635"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roup 4">
            <a:extLst>
              <a:ext uri="{FF2B5EF4-FFF2-40B4-BE49-F238E27FC236}">
                <a16:creationId xmlns:a16="http://schemas.microsoft.com/office/drawing/2014/main" id="{2396F373-29BC-7BFF-1E09-0CD752C65E15}"/>
              </a:ext>
            </a:extLst>
          </p:cNvPr>
          <p:cNvGrpSpPr/>
          <p:nvPr/>
        </p:nvGrpSpPr>
        <p:grpSpPr>
          <a:xfrm>
            <a:off x="1359017" y="528507"/>
            <a:ext cx="6342077" cy="1895912"/>
            <a:chOff x="1359017" y="528507"/>
            <a:chExt cx="6342077" cy="1895912"/>
          </a:xfrm>
        </p:grpSpPr>
        <p:sp>
          <p:nvSpPr>
            <p:cNvPr id="4" name="Rectangle: Rounded Corners 3">
              <a:extLst>
                <a:ext uri="{FF2B5EF4-FFF2-40B4-BE49-F238E27FC236}">
                  <a16:creationId xmlns:a16="http://schemas.microsoft.com/office/drawing/2014/main" id="{97FAE53F-2E6B-57B6-3F79-A4B6CF3A80C4}"/>
                </a:ext>
              </a:extLst>
            </p:cNvPr>
            <p:cNvSpPr/>
            <p:nvPr/>
          </p:nvSpPr>
          <p:spPr>
            <a:xfrm>
              <a:off x="1359017" y="528507"/>
              <a:ext cx="6342077" cy="1895912"/>
            </a:xfrm>
            <a:prstGeom prst="roundRect">
              <a:avLst>
                <a:gd name="adj" fmla="val 37464"/>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sp>
          <p:nvSpPr>
            <p:cNvPr id="3" name="Flowchart: Terminator 2">
              <a:extLst>
                <a:ext uri="{FF2B5EF4-FFF2-40B4-BE49-F238E27FC236}">
                  <a16:creationId xmlns:a16="http://schemas.microsoft.com/office/drawing/2014/main" id="{6A18F197-68BF-674F-2AA7-62FD7FDCC979}"/>
                </a:ext>
              </a:extLst>
            </p:cNvPr>
            <p:cNvSpPr/>
            <p:nvPr/>
          </p:nvSpPr>
          <p:spPr>
            <a:xfrm>
              <a:off x="1519807" y="629174"/>
              <a:ext cx="5996729" cy="1669409"/>
            </a:xfrm>
            <a:prstGeom prst="flowChartTerminator">
              <a:avLst/>
            </a:prstGeom>
            <a:solidFill>
              <a:schemeClr val="bg1"/>
            </a:solidFill>
            <a:ln>
              <a:solidFill>
                <a:schemeClr val="accent1">
                  <a:lumMod val="60000"/>
                  <a:lumOff val="4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00"/>
            </a:p>
          </p:txBody>
        </p:sp>
      </p:grpSp>
      <p:grpSp>
        <p:nvGrpSpPr>
          <p:cNvPr id="6" name="Group 5">
            <a:extLst>
              <a:ext uri="{FF2B5EF4-FFF2-40B4-BE49-F238E27FC236}">
                <a16:creationId xmlns:a16="http://schemas.microsoft.com/office/drawing/2014/main" id="{83CE69FE-0CA0-0375-4BBD-63ADD7862B0A}"/>
              </a:ext>
            </a:extLst>
          </p:cNvPr>
          <p:cNvGrpSpPr/>
          <p:nvPr/>
        </p:nvGrpSpPr>
        <p:grpSpPr>
          <a:xfrm>
            <a:off x="1484397" y="783995"/>
            <a:ext cx="6248545" cy="1377478"/>
            <a:chOff x="1484397" y="783995"/>
            <a:chExt cx="6248545" cy="1377478"/>
          </a:xfrm>
        </p:grpSpPr>
        <p:sp>
          <p:nvSpPr>
            <p:cNvPr id="10" name="TextBox 9">
              <a:extLst>
                <a:ext uri="{FF2B5EF4-FFF2-40B4-BE49-F238E27FC236}">
                  <a16:creationId xmlns:a16="http://schemas.microsoft.com/office/drawing/2014/main" id="{3F889AF2-1D76-9FB4-06FC-9F4CA3EC2B52}"/>
                </a:ext>
              </a:extLst>
            </p:cNvPr>
            <p:cNvSpPr txBox="1"/>
            <p:nvPr/>
          </p:nvSpPr>
          <p:spPr>
            <a:xfrm>
              <a:off x="1524181" y="783995"/>
              <a:ext cx="6208761" cy="1323439"/>
            </a:xfrm>
            <a:prstGeom prst="rect">
              <a:avLst/>
            </a:prstGeom>
            <a:noFill/>
          </p:spPr>
          <p:txBody>
            <a:bodyPr wrap="square" rtlCol="0">
              <a:spAutoFit/>
            </a:bodyPr>
            <a:lstStyle/>
            <a:p>
              <a:pPr algn="ctr"/>
              <a:r>
                <a:rPr lang="en-US" sz="8000" dirty="0">
                  <a:ln w="28575">
                    <a:solidFill>
                      <a:srgbClr val="002060"/>
                    </a:solidFill>
                  </a:ln>
                  <a:solidFill>
                    <a:srgbClr val="002060"/>
                  </a:solidFill>
                  <a:latin typeface="iCiel Cadena" panose="02000503000000020004" pitchFamily="50" charset="0"/>
                </a:rPr>
                <a:t>KHỞI ĐỘNG</a:t>
              </a:r>
            </a:p>
          </p:txBody>
        </p:sp>
        <p:sp>
          <p:nvSpPr>
            <p:cNvPr id="9" name="TextBox 8">
              <a:extLst>
                <a:ext uri="{FF2B5EF4-FFF2-40B4-BE49-F238E27FC236}">
                  <a16:creationId xmlns:a16="http://schemas.microsoft.com/office/drawing/2014/main" id="{7AA65415-1EC9-61D6-C20A-77C06FE5DC75}"/>
                </a:ext>
              </a:extLst>
            </p:cNvPr>
            <p:cNvSpPr txBox="1"/>
            <p:nvPr/>
          </p:nvSpPr>
          <p:spPr>
            <a:xfrm>
              <a:off x="1484397" y="838034"/>
              <a:ext cx="6208761" cy="1323439"/>
            </a:xfrm>
            <a:prstGeom prst="rect">
              <a:avLst/>
            </a:prstGeom>
            <a:noFill/>
          </p:spPr>
          <p:txBody>
            <a:bodyPr wrap="square" rtlCol="0">
              <a:spAutoFit/>
            </a:bodyPr>
            <a:lstStyle/>
            <a:p>
              <a:pPr algn="ctr"/>
              <a:r>
                <a:rPr lang="en-US" sz="8000" dirty="0">
                  <a:ln w="28575">
                    <a:noFill/>
                  </a:ln>
                  <a:solidFill>
                    <a:srgbClr val="FFC000"/>
                  </a:solidFill>
                  <a:latin typeface="iCiel Cadena" panose="02000503000000020004" pitchFamily="50" charset="0"/>
                </a:rPr>
                <a:t>KHỞI ĐỘNG</a:t>
              </a:r>
            </a:p>
          </p:txBody>
        </p:sp>
      </p:grpSp>
      <p:grpSp>
        <p:nvGrpSpPr>
          <p:cNvPr id="11" name="Group 10">
            <a:extLst>
              <a:ext uri="{FF2B5EF4-FFF2-40B4-BE49-F238E27FC236}">
                <a16:creationId xmlns:a16="http://schemas.microsoft.com/office/drawing/2014/main" id="{8CDB2148-6CC2-B043-2DD6-FCC2F3C7E0BB}"/>
              </a:ext>
            </a:extLst>
          </p:cNvPr>
          <p:cNvGrpSpPr/>
          <p:nvPr/>
        </p:nvGrpSpPr>
        <p:grpSpPr>
          <a:xfrm>
            <a:off x="3725668" y="2279478"/>
            <a:ext cx="4028843" cy="2334582"/>
            <a:chOff x="543032" y="2060168"/>
            <a:chExt cx="4028843" cy="2334582"/>
          </a:xfrm>
        </p:grpSpPr>
        <p:pic>
          <p:nvPicPr>
            <p:cNvPr id="12" name="Picture 11">
              <a:extLst>
                <a:ext uri="{FF2B5EF4-FFF2-40B4-BE49-F238E27FC236}">
                  <a16:creationId xmlns:a16="http://schemas.microsoft.com/office/drawing/2014/main" id="{03221D56-6D02-BF62-821C-0736A22F9B13}"/>
                </a:ext>
              </a:extLst>
            </p:cNvPr>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7020" b="70613" l="43270" r="94261">
                          <a14:foregroundMark x1="68043" y1="28355" x2="75970" y2="41844"/>
                        </a14:backgroundRemoval>
                      </a14:imgEffect>
                    </a14:imgLayer>
                  </a14:imgProps>
                </a:ext>
                <a:ext uri="{28A0092B-C50C-407E-A947-70E740481C1C}">
                  <a14:useLocalDpi xmlns:a14="http://schemas.microsoft.com/office/drawing/2010/main" val="0"/>
                </a:ext>
              </a:extLst>
            </a:blip>
            <a:srcRect l="43121" b="29243"/>
            <a:stretch/>
          </p:blipFill>
          <p:spPr>
            <a:xfrm>
              <a:off x="543032" y="2060168"/>
              <a:ext cx="3074161" cy="2334582"/>
            </a:xfrm>
            <a:prstGeom prst="rect">
              <a:avLst/>
            </a:prstGeom>
          </p:spPr>
        </p:pic>
        <p:grpSp>
          <p:nvGrpSpPr>
            <p:cNvPr id="13" name="Group 12">
              <a:extLst>
                <a:ext uri="{FF2B5EF4-FFF2-40B4-BE49-F238E27FC236}">
                  <a16:creationId xmlns:a16="http://schemas.microsoft.com/office/drawing/2014/main" id="{78969424-E2A9-18D8-6E76-966E885BC773}"/>
                </a:ext>
              </a:extLst>
            </p:cNvPr>
            <p:cNvGrpSpPr/>
            <p:nvPr/>
          </p:nvGrpSpPr>
          <p:grpSpPr>
            <a:xfrm>
              <a:off x="2421970" y="3227459"/>
              <a:ext cx="2149905" cy="606086"/>
              <a:chOff x="2843784" y="4227673"/>
              <a:chExt cx="2529743" cy="700943"/>
            </a:xfrm>
          </p:grpSpPr>
          <p:sp>
            <p:nvSpPr>
              <p:cNvPr id="14" name="Freeform 94">
                <a:extLst>
                  <a:ext uri="{FF2B5EF4-FFF2-40B4-BE49-F238E27FC236}">
                    <a16:creationId xmlns:a16="http://schemas.microsoft.com/office/drawing/2014/main" id="{880197A3-5AC7-82A2-5E21-75C56B7C9356}"/>
                  </a:ext>
                </a:extLst>
              </p:cNvPr>
              <p:cNvSpPr/>
              <p:nvPr/>
            </p:nvSpPr>
            <p:spPr>
              <a:xfrm>
                <a:off x="2843784" y="4416552"/>
                <a:ext cx="2340876" cy="512064"/>
              </a:xfrm>
              <a:custGeom>
                <a:avLst/>
                <a:gdLst>
                  <a:gd name="connsiteX0" fmla="*/ 0 w 2340876"/>
                  <a:gd name="connsiteY0" fmla="*/ 512064 h 512064"/>
                  <a:gd name="connsiteX1" fmla="*/ 9144 w 2340876"/>
                  <a:gd name="connsiteY1" fmla="*/ 466344 h 512064"/>
                  <a:gd name="connsiteX2" fmla="*/ 36576 w 2340876"/>
                  <a:gd name="connsiteY2" fmla="*/ 438912 h 512064"/>
                  <a:gd name="connsiteX3" fmla="*/ 64008 w 2340876"/>
                  <a:gd name="connsiteY3" fmla="*/ 402336 h 512064"/>
                  <a:gd name="connsiteX4" fmla="*/ 164592 w 2340876"/>
                  <a:gd name="connsiteY4" fmla="*/ 329184 h 512064"/>
                  <a:gd name="connsiteX5" fmla="*/ 201168 w 2340876"/>
                  <a:gd name="connsiteY5" fmla="*/ 310896 h 512064"/>
                  <a:gd name="connsiteX6" fmla="*/ 228600 w 2340876"/>
                  <a:gd name="connsiteY6" fmla="*/ 283464 h 512064"/>
                  <a:gd name="connsiteX7" fmla="*/ 283464 w 2340876"/>
                  <a:gd name="connsiteY7" fmla="*/ 246888 h 512064"/>
                  <a:gd name="connsiteX8" fmla="*/ 338328 w 2340876"/>
                  <a:gd name="connsiteY8" fmla="*/ 219456 h 512064"/>
                  <a:gd name="connsiteX9" fmla="*/ 384048 w 2340876"/>
                  <a:gd name="connsiteY9" fmla="*/ 210312 h 512064"/>
                  <a:gd name="connsiteX10" fmla="*/ 420624 w 2340876"/>
                  <a:gd name="connsiteY10" fmla="*/ 192024 h 512064"/>
                  <a:gd name="connsiteX11" fmla="*/ 448056 w 2340876"/>
                  <a:gd name="connsiteY11" fmla="*/ 173736 h 512064"/>
                  <a:gd name="connsiteX12" fmla="*/ 512064 w 2340876"/>
                  <a:gd name="connsiteY12" fmla="*/ 155448 h 512064"/>
                  <a:gd name="connsiteX13" fmla="*/ 576072 w 2340876"/>
                  <a:gd name="connsiteY13" fmla="*/ 128016 h 512064"/>
                  <a:gd name="connsiteX14" fmla="*/ 612648 w 2340876"/>
                  <a:gd name="connsiteY14" fmla="*/ 118872 h 512064"/>
                  <a:gd name="connsiteX15" fmla="*/ 713232 w 2340876"/>
                  <a:gd name="connsiteY15" fmla="*/ 91440 h 512064"/>
                  <a:gd name="connsiteX16" fmla="*/ 758952 w 2340876"/>
                  <a:gd name="connsiteY16" fmla="*/ 73152 h 512064"/>
                  <a:gd name="connsiteX17" fmla="*/ 813816 w 2340876"/>
                  <a:gd name="connsiteY17" fmla="*/ 64008 h 512064"/>
                  <a:gd name="connsiteX18" fmla="*/ 1179576 w 2340876"/>
                  <a:gd name="connsiteY18" fmla="*/ 73152 h 512064"/>
                  <a:gd name="connsiteX19" fmla="*/ 1207008 w 2340876"/>
                  <a:gd name="connsiteY19" fmla="*/ 100584 h 512064"/>
                  <a:gd name="connsiteX20" fmla="*/ 1234440 w 2340876"/>
                  <a:gd name="connsiteY20" fmla="*/ 118872 h 512064"/>
                  <a:gd name="connsiteX21" fmla="*/ 1261872 w 2340876"/>
                  <a:gd name="connsiteY21" fmla="*/ 155448 h 512064"/>
                  <a:gd name="connsiteX22" fmla="*/ 1298448 w 2340876"/>
                  <a:gd name="connsiteY22" fmla="*/ 201168 h 512064"/>
                  <a:gd name="connsiteX23" fmla="*/ 1335024 w 2340876"/>
                  <a:gd name="connsiteY23" fmla="*/ 256032 h 512064"/>
                  <a:gd name="connsiteX24" fmla="*/ 1353312 w 2340876"/>
                  <a:gd name="connsiteY24" fmla="*/ 283464 h 512064"/>
                  <a:gd name="connsiteX25" fmla="*/ 1399032 w 2340876"/>
                  <a:gd name="connsiteY25" fmla="*/ 356616 h 512064"/>
                  <a:gd name="connsiteX26" fmla="*/ 1435608 w 2340876"/>
                  <a:gd name="connsiteY26" fmla="*/ 384048 h 512064"/>
                  <a:gd name="connsiteX27" fmla="*/ 1536192 w 2340876"/>
                  <a:gd name="connsiteY27" fmla="*/ 448056 h 512064"/>
                  <a:gd name="connsiteX28" fmla="*/ 1572768 w 2340876"/>
                  <a:gd name="connsiteY28" fmla="*/ 475488 h 512064"/>
                  <a:gd name="connsiteX29" fmla="*/ 1600200 w 2340876"/>
                  <a:gd name="connsiteY29" fmla="*/ 484632 h 512064"/>
                  <a:gd name="connsiteX30" fmla="*/ 1938528 w 2340876"/>
                  <a:gd name="connsiteY30" fmla="*/ 457200 h 512064"/>
                  <a:gd name="connsiteX31" fmla="*/ 1984248 w 2340876"/>
                  <a:gd name="connsiteY31" fmla="*/ 448056 h 512064"/>
                  <a:gd name="connsiteX32" fmla="*/ 2020824 w 2340876"/>
                  <a:gd name="connsiteY32" fmla="*/ 420624 h 512064"/>
                  <a:gd name="connsiteX33" fmla="*/ 2048256 w 2340876"/>
                  <a:gd name="connsiteY33" fmla="*/ 411480 h 512064"/>
                  <a:gd name="connsiteX34" fmla="*/ 2103120 w 2340876"/>
                  <a:gd name="connsiteY34" fmla="*/ 365760 h 512064"/>
                  <a:gd name="connsiteX35" fmla="*/ 2139696 w 2340876"/>
                  <a:gd name="connsiteY35" fmla="*/ 338328 h 512064"/>
                  <a:gd name="connsiteX36" fmla="*/ 2185416 w 2340876"/>
                  <a:gd name="connsiteY36" fmla="*/ 274320 h 512064"/>
                  <a:gd name="connsiteX37" fmla="*/ 2194560 w 2340876"/>
                  <a:gd name="connsiteY37" fmla="*/ 246888 h 512064"/>
                  <a:gd name="connsiteX38" fmla="*/ 2221992 w 2340876"/>
                  <a:gd name="connsiteY38" fmla="*/ 219456 h 512064"/>
                  <a:gd name="connsiteX39" fmla="*/ 2231136 w 2340876"/>
                  <a:gd name="connsiteY39" fmla="*/ 192024 h 512064"/>
                  <a:gd name="connsiteX40" fmla="*/ 2249424 w 2340876"/>
                  <a:gd name="connsiteY40" fmla="*/ 164592 h 512064"/>
                  <a:gd name="connsiteX41" fmla="*/ 2276856 w 2340876"/>
                  <a:gd name="connsiteY41" fmla="*/ 118872 h 512064"/>
                  <a:gd name="connsiteX42" fmla="*/ 2331720 w 2340876"/>
                  <a:gd name="connsiteY42" fmla="*/ 45720 h 512064"/>
                  <a:gd name="connsiteX43" fmla="*/ 2340864 w 2340876"/>
                  <a:gd name="connsiteY43" fmla="*/ 0 h 512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2340876" h="512064">
                    <a:moveTo>
                      <a:pt x="0" y="512064"/>
                    </a:moveTo>
                    <a:cubicBezTo>
                      <a:pt x="3048" y="496824"/>
                      <a:pt x="2193" y="480245"/>
                      <a:pt x="9144" y="466344"/>
                    </a:cubicBezTo>
                    <a:cubicBezTo>
                      <a:pt x="14927" y="454778"/>
                      <a:pt x="28160" y="448730"/>
                      <a:pt x="36576" y="438912"/>
                    </a:cubicBezTo>
                    <a:cubicBezTo>
                      <a:pt x="46494" y="427341"/>
                      <a:pt x="53232" y="413112"/>
                      <a:pt x="64008" y="402336"/>
                    </a:cubicBezTo>
                    <a:cubicBezTo>
                      <a:pt x="80692" y="385652"/>
                      <a:pt x="145517" y="338721"/>
                      <a:pt x="164592" y="329184"/>
                    </a:cubicBezTo>
                    <a:cubicBezTo>
                      <a:pt x="176784" y="323088"/>
                      <a:pt x="190076" y="318819"/>
                      <a:pt x="201168" y="310896"/>
                    </a:cubicBezTo>
                    <a:cubicBezTo>
                      <a:pt x="211691" y="303380"/>
                      <a:pt x="218392" y="291403"/>
                      <a:pt x="228600" y="283464"/>
                    </a:cubicBezTo>
                    <a:cubicBezTo>
                      <a:pt x="245950" y="269970"/>
                      <a:pt x="265176" y="259080"/>
                      <a:pt x="283464" y="246888"/>
                    </a:cubicBezTo>
                    <a:cubicBezTo>
                      <a:pt x="310283" y="229009"/>
                      <a:pt x="308042" y="227028"/>
                      <a:pt x="338328" y="219456"/>
                    </a:cubicBezTo>
                    <a:cubicBezTo>
                      <a:pt x="353406" y="215687"/>
                      <a:pt x="368808" y="213360"/>
                      <a:pt x="384048" y="210312"/>
                    </a:cubicBezTo>
                    <a:cubicBezTo>
                      <a:pt x="396240" y="204216"/>
                      <a:pt x="408789" y="198787"/>
                      <a:pt x="420624" y="192024"/>
                    </a:cubicBezTo>
                    <a:cubicBezTo>
                      <a:pt x="430166" y="186572"/>
                      <a:pt x="438226" y="178651"/>
                      <a:pt x="448056" y="173736"/>
                    </a:cubicBezTo>
                    <a:cubicBezTo>
                      <a:pt x="468664" y="163432"/>
                      <a:pt x="490579" y="163261"/>
                      <a:pt x="512064" y="155448"/>
                    </a:cubicBezTo>
                    <a:cubicBezTo>
                      <a:pt x="533879" y="147515"/>
                      <a:pt x="554257" y="135949"/>
                      <a:pt x="576072" y="128016"/>
                    </a:cubicBezTo>
                    <a:cubicBezTo>
                      <a:pt x="587883" y="123721"/>
                      <a:pt x="600726" y="122846"/>
                      <a:pt x="612648" y="118872"/>
                    </a:cubicBezTo>
                    <a:cubicBezTo>
                      <a:pt x="700756" y="89503"/>
                      <a:pt x="613743" y="108022"/>
                      <a:pt x="713232" y="91440"/>
                    </a:cubicBezTo>
                    <a:cubicBezTo>
                      <a:pt x="728472" y="85344"/>
                      <a:pt x="743116" y="77471"/>
                      <a:pt x="758952" y="73152"/>
                    </a:cubicBezTo>
                    <a:cubicBezTo>
                      <a:pt x="776839" y="68274"/>
                      <a:pt x="795276" y="64008"/>
                      <a:pt x="813816" y="64008"/>
                    </a:cubicBezTo>
                    <a:cubicBezTo>
                      <a:pt x="935774" y="64008"/>
                      <a:pt x="1057656" y="70104"/>
                      <a:pt x="1179576" y="73152"/>
                    </a:cubicBezTo>
                    <a:cubicBezTo>
                      <a:pt x="1188720" y="82296"/>
                      <a:pt x="1197074" y="92305"/>
                      <a:pt x="1207008" y="100584"/>
                    </a:cubicBezTo>
                    <a:cubicBezTo>
                      <a:pt x="1215451" y="107619"/>
                      <a:pt x="1226669" y="111101"/>
                      <a:pt x="1234440" y="118872"/>
                    </a:cubicBezTo>
                    <a:cubicBezTo>
                      <a:pt x="1245216" y="129648"/>
                      <a:pt x="1252728" y="143256"/>
                      <a:pt x="1261872" y="155448"/>
                    </a:cubicBezTo>
                    <a:cubicBezTo>
                      <a:pt x="1282464" y="217224"/>
                      <a:pt x="1253906" y="150263"/>
                      <a:pt x="1298448" y="201168"/>
                    </a:cubicBezTo>
                    <a:cubicBezTo>
                      <a:pt x="1312922" y="217709"/>
                      <a:pt x="1322832" y="237744"/>
                      <a:pt x="1335024" y="256032"/>
                    </a:cubicBezTo>
                    <a:cubicBezTo>
                      <a:pt x="1341120" y="265176"/>
                      <a:pt x="1348397" y="273634"/>
                      <a:pt x="1353312" y="283464"/>
                    </a:cubicBezTo>
                    <a:cubicBezTo>
                      <a:pt x="1367798" y="312437"/>
                      <a:pt x="1375292" y="332876"/>
                      <a:pt x="1399032" y="356616"/>
                    </a:cubicBezTo>
                    <a:cubicBezTo>
                      <a:pt x="1409808" y="367392"/>
                      <a:pt x="1424280" y="373853"/>
                      <a:pt x="1435608" y="384048"/>
                    </a:cubicBezTo>
                    <a:cubicBezTo>
                      <a:pt x="1510869" y="451783"/>
                      <a:pt x="1459458" y="432709"/>
                      <a:pt x="1536192" y="448056"/>
                    </a:cubicBezTo>
                    <a:cubicBezTo>
                      <a:pt x="1548384" y="457200"/>
                      <a:pt x="1559536" y="467927"/>
                      <a:pt x="1572768" y="475488"/>
                    </a:cubicBezTo>
                    <a:cubicBezTo>
                      <a:pt x="1581137" y="480270"/>
                      <a:pt x="1590573" y="485113"/>
                      <a:pt x="1600200" y="484632"/>
                    </a:cubicBezTo>
                    <a:cubicBezTo>
                      <a:pt x="1713205" y="478982"/>
                      <a:pt x="1825752" y="466344"/>
                      <a:pt x="1938528" y="457200"/>
                    </a:cubicBezTo>
                    <a:cubicBezTo>
                      <a:pt x="1953768" y="454152"/>
                      <a:pt x="1970046" y="454368"/>
                      <a:pt x="1984248" y="448056"/>
                    </a:cubicBezTo>
                    <a:cubicBezTo>
                      <a:pt x="1998174" y="441866"/>
                      <a:pt x="2007592" y="428185"/>
                      <a:pt x="2020824" y="420624"/>
                    </a:cubicBezTo>
                    <a:cubicBezTo>
                      <a:pt x="2029193" y="415842"/>
                      <a:pt x="2039635" y="415791"/>
                      <a:pt x="2048256" y="411480"/>
                    </a:cubicBezTo>
                    <a:cubicBezTo>
                      <a:pt x="2080592" y="395312"/>
                      <a:pt x="2074808" y="390027"/>
                      <a:pt x="2103120" y="365760"/>
                    </a:cubicBezTo>
                    <a:cubicBezTo>
                      <a:pt x="2114691" y="355842"/>
                      <a:pt x="2127504" y="347472"/>
                      <a:pt x="2139696" y="338328"/>
                    </a:cubicBezTo>
                    <a:cubicBezTo>
                      <a:pt x="2160357" y="276346"/>
                      <a:pt x="2131177" y="350255"/>
                      <a:pt x="2185416" y="274320"/>
                    </a:cubicBezTo>
                    <a:cubicBezTo>
                      <a:pt x="2191018" y="266477"/>
                      <a:pt x="2189213" y="254908"/>
                      <a:pt x="2194560" y="246888"/>
                    </a:cubicBezTo>
                    <a:cubicBezTo>
                      <a:pt x="2201733" y="236128"/>
                      <a:pt x="2212848" y="228600"/>
                      <a:pt x="2221992" y="219456"/>
                    </a:cubicBezTo>
                    <a:cubicBezTo>
                      <a:pt x="2225040" y="210312"/>
                      <a:pt x="2226825" y="200645"/>
                      <a:pt x="2231136" y="192024"/>
                    </a:cubicBezTo>
                    <a:cubicBezTo>
                      <a:pt x="2236051" y="182194"/>
                      <a:pt x="2243599" y="173911"/>
                      <a:pt x="2249424" y="164592"/>
                    </a:cubicBezTo>
                    <a:cubicBezTo>
                      <a:pt x="2258844" y="149521"/>
                      <a:pt x="2266740" y="133485"/>
                      <a:pt x="2276856" y="118872"/>
                    </a:cubicBezTo>
                    <a:cubicBezTo>
                      <a:pt x="2294206" y="93812"/>
                      <a:pt x="2331720" y="45720"/>
                      <a:pt x="2331720" y="45720"/>
                    </a:cubicBezTo>
                    <a:cubicBezTo>
                      <a:pt x="2341603" y="6187"/>
                      <a:pt x="2340864" y="21711"/>
                      <a:pt x="2340864" y="0"/>
                    </a:cubicBezTo>
                  </a:path>
                </a:pathLst>
              </a:custGeom>
              <a:noFill/>
              <a:ln w="57150" cap="flat" cmpd="sng" algn="ctr">
                <a:solidFill>
                  <a:srgbClr val="FFC000"/>
                </a:solidFill>
                <a:prstDash val="dash"/>
                <a:miter lim="800000"/>
              </a:ln>
              <a:effectLst/>
            </p:spPr>
            <p:txBody>
              <a:bodyPr rtlCol="0" anchor="ctr"/>
              <a:lstStyle/>
              <a:p>
                <a:pPr algn="ctr">
                  <a:defRPr/>
                </a:pPr>
                <a:endParaRPr lang="en-GB" kern="0">
                  <a:solidFill>
                    <a:prstClr val="white"/>
                  </a:solidFill>
                  <a:latin typeface="Calibri"/>
                </a:endParaRPr>
              </a:p>
            </p:txBody>
          </p:sp>
          <p:sp>
            <p:nvSpPr>
              <p:cNvPr id="15" name="Isosceles Triangle 14">
                <a:extLst>
                  <a:ext uri="{FF2B5EF4-FFF2-40B4-BE49-F238E27FC236}">
                    <a16:creationId xmlns:a16="http://schemas.microsoft.com/office/drawing/2014/main" id="{28B2C694-76D4-5720-90FF-F854123433C0}"/>
                  </a:ext>
                </a:extLst>
              </p:cNvPr>
              <p:cNvSpPr/>
              <p:nvPr/>
            </p:nvSpPr>
            <p:spPr>
              <a:xfrm rot="3401692">
                <a:off x="5093208" y="4276538"/>
                <a:ext cx="329184" cy="231454"/>
              </a:xfrm>
              <a:prstGeom prst="triangle">
                <a:avLst/>
              </a:prstGeom>
              <a:solidFill>
                <a:srgbClr val="FF3B65"/>
              </a:solidFill>
              <a:ln w="38100" cap="flat" cmpd="sng" algn="ctr">
                <a:solidFill>
                  <a:srgbClr val="FFC000"/>
                </a:solidFill>
                <a:prstDash val="solid"/>
                <a:miter lim="800000"/>
              </a:ln>
              <a:effectLst/>
            </p:spPr>
            <p:txBody>
              <a:bodyPr rtlCol="0" anchor="ctr"/>
              <a:lstStyle/>
              <a:p>
                <a:pPr algn="ctr">
                  <a:defRPr/>
                </a:pPr>
                <a:endParaRPr lang="en-GB" kern="0">
                  <a:solidFill>
                    <a:prstClr val="white"/>
                  </a:solidFill>
                  <a:latin typeface="Calibri"/>
                </a:endParaRPr>
              </a:p>
            </p:txBody>
          </p:sp>
        </p:grpSp>
      </p:grpSp>
      <p:pic>
        <p:nvPicPr>
          <p:cNvPr id="16" name="Picture 15">
            <a:extLst>
              <a:ext uri="{FF2B5EF4-FFF2-40B4-BE49-F238E27FC236}">
                <a16:creationId xmlns:a16="http://schemas.microsoft.com/office/drawing/2014/main" id="{049E1179-DD40-E966-7912-620A146621F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211949" y="233647"/>
            <a:ext cx="2181470" cy="2215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250" fill="hold"/>
                                        <p:tgtEl>
                                          <p:spTgt spid="11"/>
                                        </p:tgtEl>
                                        <p:attrNameLst>
                                          <p:attrName>ppt_x</p:attrName>
                                        </p:attrNameLst>
                                      </p:cBhvr>
                                      <p:tavLst>
                                        <p:tav tm="0">
                                          <p:val>
                                            <p:strVal val="1+#ppt_w/2"/>
                                          </p:val>
                                        </p:tav>
                                        <p:tav tm="100000">
                                          <p:val>
                                            <p:strVal val="#ppt_x"/>
                                          </p:val>
                                        </p:tav>
                                      </p:tavLst>
                                    </p:anim>
                                    <p:anim calcmode="lin" valueType="num">
                                      <p:cBhvr additive="base">
                                        <p:cTn id="8" dur="2250" fill="hold"/>
                                        <p:tgtEl>
                                          <p:spTgt spid="1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2250" fill="hold"/>
                                        <p:tgtEl>
                                          <p:spTgt spid="16"/>
                                        </p:tgtEl>
                                        <p:attrNameLst>
                                          <p:attrName>ppt_x</p:attrName>
                                        </p:attrNameLst>
                                      </p:cBhvr>
                                      <p:tavLst>
                                        <p:tav tm="0">
                                          <p:val>
                                            <p:strVal val="1+#ppt_w/2"/>
                                          </p:val>
                                        </p:tav>
                                        <p:tav tm="100000">
                                          <p:val>
                                            <p:strVal val="#ppt_x"/>
                                          </p:val>
                                        </p:tav>
                                      </p:tavLst>
                                    </p:anim>
                                    <p:anim calcmode="lin" valueType="num">
                                      <p:cBhvr additive="base">
                                        <p:cTn id="12" dur="2250" fill="hold"/>
                                        <p:tgtEl>
                                          <p:spTgt spid="16"/>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animEffect transition="in" filter="fade">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4D945E83-D1A6-049F-8DF5-7D4DDCF0D49F}"/>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A166683-C7AD-DC24-5C9A-B8B148955847}"/>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
        <p:nvSpPr>
          <p:cNvPr id="22" name="TextBox 21">
            <a:extLst>
              <a:ext uri="{FF2B5EF4-FFF2-40B4-BE49-F238E27FC236}">
                <a16:creationId xmlns:a16="http://schemas.microsoft.com/office/drawing/2014/main" id="{64E0F8B2-A080-B248-202B-18CD13F34EFB}"/>
              </a:ext>
            </a:extLst>
          </p:cNvPr>
          <p:cNvSpPr txBox="1"/>
          <p:nvPr/>
        </p:nvSpPr>
        <p:spPr>
          <a:xfrm>
            <a:off x="631595" y="1478505"/>
            <a:ext cx="7880809" cy="3385542"/>
          </a:xfrm>
          <a:prstGeom prst="rect">
            <a:avLst/>
          </a:prstGeom>
          <a:noFill/>
        </p:spPr>
        <p:txBody>
          <a:bodyPr wrap="square">
            <a:spAutoFit/>
          </a:bodyPr>
          <a:lstStyle/>
          <a:p>
            <a:pPr algn="just"/>
            <a:r>
              <a:rPr lang="en-US" sz="1800" dirty="0">
                <a:latin typeface="+mj-lt"/>
              </a:rPr>
              <a:t>     </a:t>
            </a:r>
            <a:r>
              <a:rPr lang="vi-VN" sz="1800" b="0" i="0" dirty="0">
                <a:solidFill>
                  <a:srgbClr val="000000"/>
                </a:solidFill>
                <a:effectLst/>
                <a:latin typeface="+mj-lt"/>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vi-VN" sz="1800" b="0" i="0" dirty="0">
                <a:solidFill>
                  <a:srgbClr val="000000"/>
                </a:solidFill>
                <a:effectLst/>
                <a:latin typeface="+mj-lt"/>
              </a:rPr>
              <a:t>    Sau độ một giờ rưỡi, các nồi cơm được lần lượt trình trước cửa đình. Mỗi nồi cơm được đánh một số để giữ bí mật. Ban giám khảo chấm theo ba tiêu chuẩn: cơm trắng, dẻo và không có cháy. Cuộc thi nào cũng hồi hộp và việc giật giải đã trở thành niềm tự hào khó có gì sánh nổi đối với dân làng.</a:t>
            </a:r>
          </a:p>
          <a:p>
            <a:pPr algn="r"/>
            <a:r>
              <a:rPr lang="vi-VN" sz="1800" b="1" i="0" dirty="0">
                <a:solidFill>
                  <a:srgbClr val="000000"/>
                </a:solidFill>
                <a:effectLst/>
                <a:latin typeface="+mj-lt"/>
              </a:rPr>
              <a:t>Theo MINH NHƯƠNG</a:t>
            </a:r>
            <a:endParaRPr lang="vi-VN" sz="1800" b="0" i="0" dirty="0">
              <a:solidFill>
                <a:srgbClr val="000000"/>
              </a:solidFill>
              <a:effectLst/>
              <a:latin typeface="+mj-lt"/>
            </a:endParaRPr>
          </a:p>
          <a:p>
            <a:br>
              <a:rPr lang="vi-VN" sz="1800" b="0" i="0" dirty="0">
                <a:solidFill>
                  <a:srgbClr val="000000"/>
                </a:solidFill>
                <a:effectLst/>
                <a:latin typeface="+mj-lt"/>
              </a:rPr>
            </a:br>
            <a:endParaRPr lang="vi-VN" b="0" i="0" dirty="0">
              <a:solidFill>
                <a:srgbClr val="000000"/>
              </a:solidFill>
              <a:effectLst/>
              <a:latin typeface="+mj-lt"/>
            </a:endParaRPr>
          </a:p>
        </p:txBody>
      </p:sp>
      <p:sp>
        <p:nvSpPr>
          <p:cNvPr id="2" name="Rectangle: Rounded Corners 1">
            <a:extLst>
              <a:ext uri="{FF2B5EF4-FFF2-40B4-BE49-F238E27FC236}">
                <a16:creationId xmlns:a16="http://schemas.microsoft.com/office/drawing/2014/main" id="{A794A8DC-972D-6DAD-B9E7-FF865D0BD658}"/>
              </a:ext>
            </a:extLst>
          </p:cNvPr>
          <p:cNvSpPr/>
          <p:nvPr/>
        </p:nvSpPr>
        <p:spPr>
          <a:xfrm>
            <a:off x="623742" y="2922309"/>
            <a:ext cx="7916943" cy="1187778"/>
          </a:xfrm>
          <a:prstGeom prst="roundRect">
            <a:avLst>
              <a:gd name="adj" fmla="val 6082"/>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Oval 2">
            <a:extLst>
              <a:ext uri="{FF2B5EF4-FFF2-40B4-BE49-F238E27FC236}">
                <a16:creationId xmlns:a16="http://schemas.microsoft.com/office/drawing/2014/main" id="{252778B3-E3A9-47B6-7F77-CB18C0B6BBB1}"/>
              </a:ext>
            </a:extLst>
          </p:cNvPr>
          <p:cNvSpPr/>
          <p:nvPr/>
        </p:nvSpPr>
        <p:spPr>
          <a:xfrm>
            <a:off x="227816" y="3331786"/>
            <a:ext cx="465689" cy="4791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4</a:t>
            </a:r>
          </a:p>
        </p:txBody>
      </p:sp>
      <p:sp>
        <p:nvSpPr>
          <p:cNvPr id="6" name="Rectangle: Rounded Corners 5">
            <a:extLst>
              <a:ext uri="{FF2B5EF4-FFF2-40B4-BE49-F238E27FC236}">
                <a16:creationId xmlns:a16="http://schemas.microsoft.com/office/drawing/2014/main" id="{FAD5660F-3137-B6A2-0D21-7D86C3470EE4}"/>
              </a:ext>
            </a:extLst>
          </p:cNvPr>
          <p:cNvSpPr/>
          <p:nvPr/>
        </p:nvSpPr>
        <p:spPr>
          <a:xfrm>
            <a:off x="613528" y="1519285"/>
            <a:ext cx="7916943" cy="1355889"/>
          </a:xfrm>
          <a:prstGeom prst="roundRect">
            <a:avLst>
              <a:gd name="adj" fmla="val 6082"/>
            </a:avLst>
          </a:prstGeom>
          <a:noFill/>
          <a:ln w="19050">
            <a:solidFill>
              <a:srgbClr val="00B0F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1F18184B-0EAD-54A8-AB92-9C0F18081548}"/>
              </a:ext>
            </a:extLst>
          </p:cNvPr>
          <p:cNvSpPr/>
          <p:nvPr/>
        </p:nvSpPr>
        <p:spPr>
          <a:xfrm>
            <a:off x="217602" y="1928763"/>
            <a:ext cx="465689" cy="479196"/>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3</a:t>
            </a:r>
          </a:p>
        </p:txBody>
      </p:sp>
      <p:sp>
        <p:nvSpPr>
          <p:cNvPr id="4" name="Google Shape;2814;p43">
            <a:extLst>
              <a:ext uri="{FF2B5EF4-FFF2-40B4-BE49-F238E27FC236}">
                <a16:creationId xmlns:a16="http://schemas.microsoft.com/office/drawing/2014/main" id="{4DE263CD-ADE0-F8E3-7E8F-782FB67D4D18}"/>
              </a:ext>
            </a:extLst>
          </p:cNvPr>
          <p:cNvSpPr/>
          <p:nvPr/>
        </p:nvSpPr>
        <p:spPr>
          <a:xfrm>
            <a:off x="656606" y="216637"/>
            <a:ext cx="3114116" cy="437700"/>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ctr" rtl="0">
              <a:spcBef>
                <a:spcPts val="0"/>
              </a:spcBef>
              <a:spcAft>
                <a:spcPts val="0"/>
              </a:spcAft>
              <a:buNone/>
            </a:pPr>
            <a:r>
              <a:rPr lang="en-US" sz="1800" dirty="0" err="1">
                <a:solidFill>
                  <a:schemeClr val="bg1"/>
                </a:solidFill>
                <a:latin typeface="UTM Avo" panose="02040603050506020204" pitchFamily="18" charset="0"/>
              </a:rPr>
              <a:t>Luyện</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đọc</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nối</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tiếp</a:t>
            </a:r>
            <a:r>
              <a:rPr lang="en-US" sz="1800" dirty="0">
                <a:solidFill>
                  <a:schemeClr val="bg1"/>
                </a:solidFill>
                <a:latin typeface="UTM Avo" panose="02040603050506020204" pitchFamily="18" charset="0"/>
              </a:rPr>
              <a:t> </a:t>
            </a:r>
            <a:r>
              <a:rPr lang="en-US" sz="1800" dirty="0" err="1">
                <a:solidFill>
                  <a:schemeClr val="bg1"/>
                </a:solidFill>
                <a:latin typeface="UTM Avo" panose="02040603050506020204" pitchFamily="18" charset="0"/>
              </a:rPr>
              <a:t>đoạn</a:t>
            </a:r>
            <a:endParaRPr sz="1800" dirty="0">
              <a:solidFill>
                <a:schemeClr val="bg1"/>
              </a:solidFill>
              <a:latin typeface="UTM Avo" panose="02040603050506020204" pitchFamily="18" charset="0"/>
            </a:endParaRPr>
          </a:p>
        </p:txBody>
      </p:sp>
      <p:grpSp>
        <p:nvGrpSpPr>
          <p:cNvPr id="2899" name="Google Shape;2899;p43"/>
          <p:cNvGrpSpPr/>
          <p:nvPr/>
        </p:nvGrpSpPr>
        <p:grpSpPr>
          <a:xfrm>
            <a:off x="238186" y="142201"/>
            <a:ext cx="539393" cy="511124"/>
            <a:chOff x="6514740" y="2647625"/>
            <a:chExt cx="508717" cy="482056"/>
          </a:xfrm>
        </p:grpSpPr>
        <p:sp>
          <p:nvSpPr>
            <p:cNvPr id="2900" name="Google Shape;2900;p43"/>
            <p:cNvSpPr/>
            <p:nvPr/>
          </p:nvSpPr>
          <p:spPr>
            <a:xfrm>
              <a:off x="6543256" y="2675939"/>
              <a:ext cx="452388" cy="425326"/>
            </a:xfrm>
            <a:custGeom>
              <a:avLst/>
              <a:gdLst/>
              <a:ahLst/>
              <a:cxnLst/>
              <a:rect l="l" t="t" r="r" b="b"/>
              <a:pathLst>
                <a:path w="9027" h="8487" extrusionOk="0">
                  <a:moveTo>
                    <a:pt x="3978" y="1"/>
                  </a:moveTo>
                  <a:cubicBezTo>
                    <a:pt x="3899" y="67"/>
                    <a:pt x="3529" y="384"/>
                    <a:pt x="3437" y="833"/>
                  </a:cubicBezTo>
                  <a:cubicBezTo>
                    <a:pt x="3428" y="849"/>
                    <a:pt x="3421" y="855"/>
                    <a:pt x="3413" y="855"/>
                  </a:cubicBezTo>
                  <a:cubicBezTo>
                    <a:pt x="3407" y="855"/>
                    <a:pt x="3402" y="852"/>
                    <a:pt x="3396" y="847"/>
                  </a:cubicBezTo>
                  <a:cubicBezTo>
                    <a:pt x="3327" y="778"/>
                    <a:pt x="3147" y="597"/>
                    <a:pt x="2838" y="597"/>
                  </a:cubicBezTo>
                  <a:cubicBezTo>
                    <a:pt x="2794" y="597"/>
                    <a:pt x="2746" y="601"/>
                    <a:pt x="2696" y="609"/>
                  </a:cubicBezTo>
                  <a:cubicBezTo>
                    <a:pt x="2683" y="609"/>
                    <a:pt x="2670" y="622"/>
                    <a:pt x="2670" y="635"/>
                  </a:cubicBezTo>
                  <a:cubicBezTo>
                    <a:pt x="2683" y="794"/>
                    <a:pt x="2788" y="1931"/>
                    <a:pt x="3859" y="2116"/>
                  </a:cubicBezTo>
                  <a:lnTo>
                    <a:pt x="3859" y="2683"/>
                  </a:lnTo>
                  <a:cubicBezTo>
                    <a:pt x="3833" y="2671"/>
                    <a:pt x="3807" y="2671"/>
                    <a:pt x="3780" y="2671"/>
                  </a:cubicBezTo>
                  <a:cubicBezTo>
                    <a:pt x="3663" y="2647"/>
                    <a:pt x="3550" y="2635"/>
                    <a:pt x="3443" y="2635"/>
                  </a:cubicBezTo>
                  <a:cubicBezTo>
                    <a:pt x="2949" y="2635"/>
                    <a:pt x="2591" y="2899"/>
                    <a:pt x="2591" y="3529"/>
                  </a:cubicBezTo>
                  <a:lnTo>
                    <a:pt x="2591" y="3556"/>
                  </a:lnTo>
                  <a:cubicBezTo>
                    <a:pt x="2524" y="3570"/>
                    <a:pt x="2459" y="3596"/>
                    <a:pt x="2379" y="3596"/>
                  </a:cubicBezTo>
                  <a:cubicBezTo>
                    <a:pt x="1745" y="3688"/>
                    <a:pt x="1322" y="4045"/>
                    <a:pt x="1507" y="4706"/>
                  </a:cubicBezTo>
                  <a:lnTo>
                    <a:pt x="277" y="4706"/>
                  </a:lnTo>
                  <a:cubicBezTo>
                    <a:pt x="212" y="4706"/>
                    <a:pt x="159" y="4733"/>
                    <a:pt x="106" y="4759"/>
                  </a:cubicBezTo>
                  <a:cubicBezTo>
                    <a:pt x="66" y="4798"/>
                    <a:pt x="39" y="4825"/>
                    <a:pt x="27" y="4865"/>
                  </a:cubicBezTo>
                  <a:lnTo>
                    <a:pt x="27" y="4877"/>
                  </a:lnTo>
                  <a:lnTo>
                    <a:pt x="13" y="4877"/>
                  </a:lnTo>
                  <a:cubicBezTo>
                    <a:pt x="13" y="4904"/>
                    <a:pt x="0" y="4930"/>
                    <a:pt x="0" y="4957"/>
                  </a:cubicBezTo>
                  <a:lnTo>
                    <a:pt x="0" y="4983"/>
                  </a:lnTo>
                  <a:cubicBezTo>
                    <a:pt x="0" y="4997"/>
                    <a:pt x="0" y="5023"/>
                    <a:pt x="13" y="5050"/>
                  </a:cubicBezTo>
                  <a:cubicBezTo>
                    <a:pt x="39" y="5156"/>
                    <a:pt x="119" y="5235"/>
                    <a:pt x="224" y="5248"/>
                  </a:cubicBezTo>
                  <a:lnTo>
                    <a:pt x="542" y="5248"/>
                  </a:lnTo>
                  <a:lnTo>
                    <a:pt x="542" y="5591"/>
                  </a:lnTo>
                  <a:lnTo>
                    <a:pt x="542" y="5855"/>
                  </a:lnTo>
                  <a:lnTo>
                    <a:pt x="542" y="6543"/>
                  </a:lnTo>
                  <a:lnTo>
                    <a:pt x="542" y="6807"/>
                  </a:lnTo>
                  <a:lnTo>
                    <a:pt x="542" y="7362"/>
                  </a:lnTo>
                  <a:lnTo>
                    <a:pt x="542" y="7494"/>
                  </a:lnTo>
                  <a:lnTo>
                    <a:pt x="542" y="7535"/>
                  </a:lnTo>
                  <a:cubicBezTo>
                    <a:pt x="555" y="7535"/>
                    <a:pt x="555" y="7547"/>
                    <a:pt x="555" y="7547"/>
                  </a:cubicBezTo>
                  <a:lnTo>
                    <a:pt x="555" y="7587"/>
                  </a:lnTo>
                  <a:lnTo>
                    <a:pt x="555" y="7600"/>
                  </a:lnTo>
                  <a:cubicBezTo>
                    <a:pt x="568" y="7614"/>
                    <a:pt x="568" y="7627"/>
                    <a:pt x="568" y="7640"/>
                  </a:cubicBezTo>
                  <a:lnTo>
                    <a:pt x="568" y="7653"/>
                  </a:lnTo>
                  <a:cubicBezTo>
                    <a:pt x="582" y="7667"/>
                    <a:pt x="582" y="7679"/>
                    <a:pt x="582" y="7693"/>
                  </a:cubicBezTo>
                  <a:lnTo>
                    <a:pt x="582" y="7706"/>
                  </a:lnTo>
                  <a:cubicBezTo>
                    <a:pt x="594" y="7720"/>
                    <a:pt x="594" y="7732"/>
                    <a:pt x="608" y="7746"/>
                  </a:cubicBezTo>
                  <a:lnTo>
                    <a:pt x="608" y="7759"/>
                  </a:lnTo>
                  <a:cubicBezTo>
                    <a:pt x="767" y="8195"/>
                    <a:pt x="1176" y="8486"/>
                    <a:pt x="1666" y="8486"/>
                  </a:cubicBezTo>
                  <a:lnTo>
                    <a:pt x="7361" y="8486"/>
                  </a:lnTo>
                  <a:cubicBezTo>
                    <a:pt x="7599" y="8486"/>
                    <a:pt x="7825" y="8420"/>
                    <a:pt x="7996" y="8287"/>
                  </a:cubicBezTo>
                  <a:cubicBezTo>
                    <a:pt x="8010" y="8287"/>
                    <a:pt x="8022" y="8275"/>
                    <a:pt x="8022" y="8275"/>
                  </a:cubicBezTo>
                  <a:cubicBezTo>
                    <a:pt x="8036" y="8275"/>
                    <a:pt x="8036" y="8261"/>
                    <a:pt x="8036" y="8261"/>
                  </a:cubicBezTo>
                  <a:cubicBezTo>
                    <a:pt x="8049" y="8248"/>
                    <a:pt x="8062" y="8248"/>
                    <a:pt x="8075" y="8235"/>
                  </a:cubicBezTo>
                  <a:cubicBezTo>
                    <a:pt x="8075" y="8235"/>
                    <a:pt x="8089" y="8235"/>
                    <a:pt x="8089" y="8222"/>
                  </a:cubicBezTo>
                  <a:cubicBezTo>
                    <a:pt x="8102" y="8222"/>
                    <a:pt x="8102" y="8208"/>
                    <a:pt x="8115" y="8208"/>
                  </a:cubicBezTo>
                  <a:cubicBezTo>
                    <a:pt x="8115" y="8195"/>
                    <a:pt x="8115" y="8195"/>
                    <a:pt x="8128" y="8195"/>
                  </a:cubicBezTo>
                  <a:cubicBezTo>
                    <a:pt x="8128" y="8182"/>
                    <a:pt x="8142" y="8182"/>
                    <a:pt x="8154" y="8169"/>
                  </a:cubicBezTo>
                  <a:cubicBezTo>
                    <a:pt x="8154" y="8169"/>
                    <a:pt x="8154" y="8155"/>
                    <a:pt x="8168" y="8155"/>
                  </a:cubicBezTo>
                  <a:cubicBezTo>
                    <a:pt x="8168" y="8143"/>
                    <a:pt x="8181" y="8143"/>
                    <a:pt x="8195" y="8129"/>
                  </a:cubicBezTo>
                  <a:lnTo>
                    <a:pt x="8195" y="8116"/>
                  </a:lnTo>
                  <a:lnTo>
                    <a:pt x="8234" y="8076"/>
                  </a:lnTo>
                  <a:lnTo>
                    <a:pt x="8260" y="8049"/>
                  </a:lnTo>
                  <a:cubicBezTo>
                    <a:pt x="8274" y="8037"/>
                    <a:pt x="8274" y="8023"/>
                    <a:pt x="8287" y="8010"/>
                  </a:cubicBezTo>
                  <a:cubicBezTo>
                    <a:pt x="8287" y="7997"/>
                    <a:pt x="8287" y="7997"/>
                    <a:pt x="8300" y="7997"/>
                  </a:cubicBezTo>
                  <a:lnTo>
                    <a:pt x="8300" y="7984"/>
                  </a:lnTo>
                  <a:cubicBezTo>
                    <a:pt x="8313" y="7970"/>
                    <a:pt x="8313" y="7957"/>
                    <a:pt x="8327" y="7944"/>
                  </a:cubicBezTo>
                  <a:cubicBezTo>
                    <a:pt x="8392" y="7838"/>
                    <a:pt x="8432" y="7720"/>
                    <a:pt x="8459" y="7587"/>
                  </a:cubicBezTo>
                  <a:cubicBezTo>
                    <a:pt x="8472" y="7587"/>
                    <a:pt x="8472" y="7574"/>
                    <a:pt x="8472" y="7561"/>
                  </a:cubicBezTo>
                  <a:lnTo>
                    <a:pt x="8472" y="7535"/>
                  </a:lnTo>
                  <a:cubicBezTo>
                    <a:pt x="8485" y="7482"/>
                    <a:pt x="8485" y="7442"/>
                    <a:pt x="8485" y="7389"/>
                  </a:cubicBezTo>
                  <a:lnTo>
                    <a:pt x="8485" y="7362"/>
                  </a:lnTo>
                  <a:lnTo>
                    <a:pt x="8485" y="5248"/>
                  </a:lnTo>
                  <a:lnTo>
                    <a:pt x="8750" y="5248"/>
                  </a:lnTo>
                  <a:cubicBezTo>
                    <a:pt x="8776" y="5248"/>
                    <a:pt x="8803" y="5248"/>
                    <a:pt x="8829" y="5235"/>
                  </a:cubicBezTo>
                  <a:lnTo>
                    <a:pt x="8855" y="5235"/>
                  </a:lnTo>
                  <a:cubicBezTo>
                    <a:pt x="8947" y="5182"/>
                    <a:pt x="9027" y="5089"/>
                    <a:pt x="9027" y="4983"/>
                  </a:cubicBezTo>
                  <a:cubicBezTo>
                    <a:pt x="9027" y="4957"/>
                    <a:pt x="9014" y="4930"/>
                    <a:pt x="9014" y="4904"/>
                  </a:cubicBezTo>
                  <a:cubicBezTo>
                    <a:pt x="8974" y="4785"/>
                    <a:pt x="8868" y="4706"/>
                    <a:pt x="8750" y="4706"/>
                  </a:cubicBezTo>
                  <a:lnTo>
                    <a:pt x="7546" y="4706"/>
                  </a:lnTo>
                  <a:cubicBezTo>
                    <a:pt x="7560" y="4680"/>
                    <a:pt x="7560" y="4640"/>
                    <a:pt x="7560" y="4613"/>
                  </a:cubicBezTo>
                  <a:lnTo>
                    <a:pt x="7560" y="4507"/>
                  </a:lnTo>
                  <a:cubicBezTo>
                    <a:pt x="7546" y="4481"/>
                    <a:pt x="7546" y="4455"/>
                    <a:pt x="7546" y="4428"/>
                  </a:cubicBezTo>
                  <a:cubicBezTo>
                    <a:pt x="7534" y="4402"/>
                    <a:pt x="7534" y="4375"/>
                    <a:pt x="7520" y="4336"/>
                  </a:cubicBezTo>
                  <a:cubicBezTo>
                    <a:pt x="7507" y="4322"/>
                    <a:pt x="7507" y="4310"/>
                    <a:pt x="7507" y="4296"/>
                  </a:cubicBezTo>
                  <a:cubicBezTo>
                    <a:pt x="7414" y="4084"/>
                    <a:pt x="7243" y="3899"/>
                    <a:pt x="7032" y="3755"/>
                  </a:cubicBezTo>
                  <a:cubicBezTo>
                    <a:pt x="6912" y="3688"/>
                    <a:pt x="6806" y="3582"/>
                    <a:pt x="6727" y="3464"/>
                  </a:cubicBezTo>
                  <a:lnTo>
                    <a:pt x="6727" y="3450"/>
                  </a:lnTo>
                  <a:cubicBezTo>
                    <a:pt x="7150" y="3358"/>
                    <a:pt x="7467" y="3094"/>
                    <a:pt x="7534" y="3027"/>
                  </a:cubicBezTo>
                  <a:lnTo>
                    <a:pt x="7534" y="3001"/>
                  </a:lnTo>
                  <a:cubicBezTo>
                    <a:pt x="7330" y="2718"/>
                    <a:pt x="7068" y="2667"/>
                    <a:pt x="6930" y="2667"/>
                  </a:cubicBezTo>
                  <a:cubicBezTo>
                    <a:pt x="6907" y="2667"/>
                    <a:pt x="6888" y="2669"/>
                    <a:pt x="6873" y="2671"/>
                  </a:cubicBezTo>
                  <a:cubicBezTo>
                    <a:pt x="6846" y="2671"/>
                    <a:pt x="6846" y="2657"/>
                    <a:pt x="6846" y="2644"/>
                  </a:cubicBezTo>
                  <a:cubicBezTo>
                    <a:pt x="7097" y="2248"/>
                    <a:pt x="7058" y="1758"/>
                    <a:pt x="7058" y="1666"/>
                  </a:cubicBezTo>
                  <a:cubicBezTo>
                    <a:pt x="7058" y="1653"/>
                    <a:pt x="7044" y="1640"/>
                    <a:pt x="7032" y="1640"/>
                  </a:cubicBezTo>
                  <a:cubicBezTo>
                    <a:pt x="7009" y="1640"/>
                    <a:pt x="6963" y="1638"/>
                    <a:pt x="6901" y="1638"/>
                  </a:cubicBezTo>
                  <a:cubicBezTo>
                    <a:pt x="6707" y="1638"/>
                    <a:pt x="6354" y="1661"/>
                    <a:pt x="6053" y="1851"/>
                  </a:cubicBezTo>
                  <a:cubicBezTo>
                    <a:pt x="6040" y="1851"/>
                    <a:pt x="6027" y="1851"/>
                    <a:pt x="6027" y="1825"/>
                  </a:cubicBezTo>
                  <a:cubicBezTo>
                    <a:pt x="6040" y="1719"/>
                    <a:pt x="6027" y="1402"/>
                    <a:pt x="5696" y="1164"/>
                  </a:cubicBezTo>
                  <a:lnTo>
                    <a:pt x="5670" y="1164"/>
                  </a:lnTo>
                  <a:cubicBezTo>
                    <a:pt x="5564" y="1282"/>
                    <a:pt x="4824" y="2169"/>
                    <a:pt x="5458" y="3054"/>
                  </a:cubicBezTo>
                  <a:lnTo>
                    <a:pt x="5340" y="3173"/>
                  </a:lnTo>
                  <a:lnTo>
                    <a:pt x="5326" y="3159"/>
                  </a:lnTo>
                  <a:lnTo>
                    <a:pt x="5326" y="3133"/>
                  </a:lnTo>
                  <a:cubicBezTo>
                    <a:pt x="5313" y="3120"/>
                    <a:pt x="5313" y="3120"/>
                    <a:pt x="5313" y="3106"/>
                  </a:cubicBezTo>
                  <a:cubicBezTo>
                    <a:pt x="5313" y="3094"/>
                    <a:pt x="5300" y="3094"/>
                    <a:pt x="5300" y="3080"/>
                  </a:cubicBezTo>
                  <a:cubicBezTo>
                    <a:pt x="5300" y="3080"/>
                    <a:pt x="5287" y="3067"/>
                    <a:pt x="5287" y="3054"/>
                  </a:cubicBezTo>
                  <a:cubicBezTo>
                    <a:pt x="5287" y="3054"/>
                    <a:pt x="5273" y="3041"/>
                    <a:pt x="5273" y="3027"/>
                  </a:cubicBezTo>
                  <a:lnTo>
                    <a:pt x="5260" y="3014"/>
                  </a:lnTo>
                  <a:cubicBezTo>
                    <a:pt x="5260" y="3001"/>
                    <a:pt x="5247" y="3001"/>
                    <a:pt x="5247" y="2988"/>
                  </a:cubicBezTo>
                  <a:lnTo>
                    <a:pt x="5234" y="2974"/>
                  </a:lnTo>
                  <a:cubicBezTo>
                    <a:pt x="5234" y="2962"/>
                    <a:pt x="5220" y="2948"/>
                    <a:pt x="5220" y="2948"/>
                  </a:cubicBezTo>
                  <a:lnTo>
                    <a:pt x="5208" y="2935"/>
                  </a:lnTo>
                  <a:cubicBezTo>
                    <a:pt x="5194" y="2921"/>
                    <a:pt x="5194" y="2909"/>
                    <a:pt x="5181" y="2909"/>
                  </a:cubicBezTo>
                  <a:cubicBezTo>
                    <a:pt x="5181" y="2909"/>
                    <a:pt x="5181" y="2895"/>
                    <a:pt x="5167" y="2895"/>
                  </a:cubicBezTo>
                  <a:cubicBezTo>
                    <a:pt x="5167" y="2882"/>
                    <a:pt x="5155" y="2882"/>
                    <a:pt x="5155" y="2869"/>
                  </a:cubicBezTo>
                  <a:cubicBezTo>
                    <a:pt x="5141" y="2869"/>
                    <a:pt x="5141" y="2856"/>
                    <a:pt x="5141" y="2856"/>
                  </a:cubicBezTo>
                  <a:cubicBezTo>
                    <a:pt x="5128" y="2856"/>
                    <a:pt x="5115" y="2842"/>
                    <a:pt x="5115" y="2842"/>
                  </a:cubicBezTo>
                  <a:cubicBezTo>
                    <a:pt x="5115" y="2829"/>
                    <a:pt x="5102" y="2829"/>
                    <a:pt x="5102" y="2829"/>
                  </a:cubicBezTo>
                  <a:lnTo>
                    <a:pt x="5075" y="2803"/>
                  </a:lnTo>
                  <a:lnTo>
                    <a:pt x="5062" y="2803"/>
                  </a:lnTo>
                  <a:cubicBezTo>
                    <a:pt x="5049" y="2789"/>
                    <a:pt x="5049" y="2777"/>
                    <a:pt x="5035" y="2777"/>
                  </a:cubicBezTo>
                  <a:cubicBezTo>
                    <a:pt x="5035" y="2777"/>
                    <a:pt x="5023" y="2777"/>
                    <a:pt x="5023" y="2763"/>
                  </a:cubicBezTo>
                  <a:cubicBezTo>
                    <a:pt x="5009" y="2763"/>
                    <a:pt x="4996" y="2750"/>
                    <a:pt x="4996" y="2750"/>
                  </a:cubicBezTo>
                  <a:lnTo>
                    <a:pt x="4982" y="2750"/>
                  </a:lnTo>
                  <a:cubicBezTo>
                    <a:pt x="4970" y="2736"/>
                    <a:pt x="4956" y="2736"/>
                    <a:pt x="4943" y="2724"/>
                  </a:cubicBezTo>
                  <a:cubicBezTo>
                    <a:pt x="4930" y="2724"/>
                    <a:pt x="4917" y="2710"/>
                    <a:pt x="4903" y="2710"/>
                  </a:cubicBezTo>
                  <a:cubicBezTo>
                    <a:pt x="4903" y="2710"/>
                    <a:pt x="4890" y="2710"/>
                    <a:pt x="4890" y="2697"/>
                  </a:cubicBezTo>
                  <a:cubicBezTo>
                    <a:pt x="4877" y="2697"/>
                    <a:pt x="4864" y="2697"/>
                    <a:pt x="4850" y="2683"/>
                  </a:cubicBezTo>
                  <a:cubicBezTo>
                    <a:pt x="4838" y="2683"/>
                    <a:pt x="4824" y="2683"/>
                    <a:pt x="4797" y="2671"/>
                  </a:cubicBezTo>
                  <a:cubicBezTo>
                    <a:pt x="4785" y="2671"/>
                    <a:pt x="4771" y="2657"/>
                    <a:pt x="4758" y="2657"/>
                  </a:cubicBezTo>
                  <a:lnTo>
                    <a:pt x="4744" y="2657"/>
                  </a:lnTo>
                  <a:cubicBezTo>
                    <a:pt x="4732" y="2657"/>
                    <a:pt x="4718" y="2657"/>
                    <a:pt x="4705" y="2644"/>
                  </a:cubicBezTo>
                  <a:lnTo>
                    <a:pt x="4652" y="2644"/>
                  </a:lnTo>
                  <a:cubicBezTo>
                    <a:pt x="4626" y="2644"/>
                    <a:pt x="4612" y="2644"/>
                    <a:pt x="4600" y="2631"/>
                  </a:cubicBezTo>
                  <a:lnTo>
                    <a:pt x="4547" y="2631"/>
                  </a:lnTo>
                  <a:cubicBezTo>
                    <a:pt x="4454" y="2631"/>
                    <a:pt x="4362" y="2631"/>
                    <a:pt x="4269" y="2657"/>
                  </a:cubicBezTo>
                  <a:lnTo>
                    <a:pt x="4203" y="2657"/>
                  </a:lnTo>
                  <a:cubicBezTo>
                    <a:pt x="4177" y="2671"/>
                    <a:pt x="4150" y="2671"/>
                    <a:pt x="4124" y="2671"/>
                  </a:cubicBezTo>
                  <a:lnTo>
                    <a:pt x="4124" y="2116"/>
                  </a:lnTo>
                  <a:cubicBezTo>
                    <a:pt x="5194" y="1931"/>
                    <a:pt x="5300" y="794"/>
                    <a:pt x="5300" y="635"/>
                  </a:cubicBezTo>
                  <a:cubicBezTo>
                    <a:pt x="5313" y="622"/>
                    <a:pt x="5300" y="609"/>
                    <a:pt x="5287" y="609"/>
                  </a:cubicBezTo>
                  <a:cubicBezTo>
                    <a:pt x="5237" y="601"/>
                    <a:pt x="5189" y="597"/>
                    <a:pt x="5145" y="597"/>
                  </a:cubicBezTo>
                  <a:cubicBezTo>
                    <a:pt x="4833" y="597"/>
                    <a:pt x="4644" y="778"/>
                    <a:pt x="4586" y="847"/>
                  </a:cubicBezTo>
                  <a:cubicBezTo>
                    <a:pt x="4581" y="852"/>
                    <a:pt x="4573" y="855"/>
                    <a:pt x="4566" y="855"/>
                  </a:cubicBezTo>
                  <a:cubicBezTo>
                    <a:pt x="4556" y="855"/>
                    <a:pt x="4547" y="849"/>
                    <a:pt x="4547" y="833"/>
                  </a:cubicBezTo>
                  <a:cubicBezTo>
                    <a:pt x="4441" y="384"/>
                    <a:pt x="4071" y="67"/>
                    <a:pt x="400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1" name="Google Shape;2901;p43"/>
            <p:cNvSpPr/>
            <p:nvPr/>
          </p:nvSpPr>
          <p:spPr>
            <a:xfrm>
              <a:off x="6514740" y="2647625"/>
              <a:ext cx="508717" cy="482056"/>
            </a:xfrm>
            <a:custGeom>
              <a:avLst/>
              <a:gdLst/>
              <a:ahLst/>
              <a:cxnLst/>
              <a:rect l="l" t="t" r="r" b="b"/>
              <a:pathLst>
                <a:path w="10151" h="9619" extrusionOk="0">
                  <a:moveTo>
                    <a:pt x="4561" y="1491"/>
                  </a:moveTo>
                  <a:cubicBezTo>
                    <a:pt x="4561" y="1504"/>
                    <a:pt x="4561" y="1518"/>
                    <a:pt x="4573" y="1530"/>
                  </a:cubicBezTo>
                  <a:cubicBezTo>
                    <a:pt x="4614" y="1729"/>
                    <a:pt x="4772" y="1900"/>
                    <a:pt x="4970" y="1953"/>
                  </a:cubicBezTo>
                  <a:cubicBezTo>
                    <a:pt x="4864" y="2046"/>
                    <a:pt x="4746" y="2099"/>
                    <a:pt x="4600" y="2126"/>
                  </a:cubicBezTo>
                  <a:cubicBezTo>
                    <a:pt x="4587" y="2138"/>
                    <a:pt x="4573" y="2138"/>
                    <a:pt x="4561" y="2138"/>
                  </a:cubicBezTo>
                  <a:cubicBezTo>
                    <a:pt x="4547" y="2138"/>
                    <a:pt x="4534" y="2138"/>
                    <a:pt x="4520" y="2126"/>
                  </a:cubicBezTo>
                  <a:cubicBezTo>
                    <a:pt x="4376" y="2099"/>
                    <a:pt x="4243" y="2046"/>
                    <a:pt x="4150" y="1953"/>
                  </a:cubicBezTo>
                  <a:cubicBezTo>
                    <a:pt x="4349" y="1900"/>
                    <a:pt x="4508" y="1729"/>
                    <a:pt x="4547" y="1530"/>
                  </a:cubicBezTo>
                  <a:cubicBezTo>
                    <a:pt x="4547" y="1518"/>
                    <a:pt x="4561" y="1504"/>
                    <a:pt x="4561" y="1491"/>
                  </a:cubicBezTo>
                  <a:close/>
                  <a:moveTo>
                    <a:pt x="6952" y="2866"/>
                  </a:moveTo>
                  <a:cubicBezTo>
                    <a:pt x="6952" y="2878"/>
                    <a:pt x="6952" y="2892"/>
                    <a:pt x="6940" y="2905"/>
                  </a:cubicBezTo>
                  <a:cubicBezTo>
                    <a:pt x="6820" y="3090"/>
                    <a:pt x="6820" y="3315"/>
                    <a:pt x="6926" y="3513"/>
                  </a:cubicBezTo>
                  <a:cubicBezTo>
                    <a:pt x="6940" y="3527"/>
                    <a:pt x="6952" y="3539"/>
                    <a:pt x="6966" y="3566"/>
                  </a:cubicBezTo>
                  <a:cubicBezTo>
                    <a:pt x="6873" y="3619"/>
                    <a:pt x="6808" y="3712"/>
                    <a:pt x="6767" y="3817"/>
                  </a:cubicBezTo>
                  <a:cubicBezTo>
                    <a:pt x="6702" y="3989"/>
                    <a:pt x="6728" y="4187"/>
                    <a:pt x="6820" y="4332"/>
                  </a:cubicBezTo>
                  <a:lnTo>
                    <a:pt x="6834" y="4346"/>
                  </a:lnTo>
                  <a:cubicBezTo>
                    <a:pt x="6952" y="4517"/>
                    <a:pt x="7111" y="4676"/>
                    <a:pt x="7296" y="4795"/>
                  </a:cubicBezTo>
                  <a:cubicBezTo>
                    <a:pt x="7415" y="4875"/>
                    <a:pt x="7507" y="4980"/>
                    <a:pt x="7548" y="5072"/>
                  </a:cubicBezTo>
                  <a:lnTo>
                    <a:pt x="7548" y="5086"/>
                  </a:lnTo>
                  <a:cubicBezTo>
                    <a:pt x="7560" y="5099"/>
                    <a:pt x="7560" y="5099"/>
                    <a:pt x="7560" y="5113"/>
                  </a:cubicBezTo>
                  <a:lnTo>
                    <a:pt x="7560" y="5125"/>
                  </a:lnTo>
                  <a:lnTo>
                    <a:pt x="7560" y="5152"/>
                  </a:lnTo>
                  <a:lnTo>
                    <a:pt x="7560" y="5178"/>
                  </a:lnTo>
                  <a:cubicBezTo>
                    <a:pt x="7534" y="5337"/>
                    <a:pt x="7574" y="5509"/>
                    <a:pt x="7680" y="5627"/>
                  </a:cubicBezTo>
                  <a:cubicBezTo>
                    <a:pt x="7798" y="5760"/>
                    <a:pt x="7944" y="5839"/>
                    <a:pt x="8115" y="5839"/>
                  </a:cubicBezTo>
                  <a:lnTo>
                    <a:pt x="8499" y="5839"/>
                  </a:lnTo>
                  <a:lnTo>
                    <a:pt x="8499" y="7927"/>
                  </a:lnTo>
                  <a:cubicBezTo>
                    <a:pt x="8499" y="7927"/>
                    <a:pt x="8499" y="7941"/>
                    <a:pt x="8486" y="7941"/>
                  </a:cubicBezTo>
                  <a:lnTo>
                    <a:pt x="8486" y="8007"/>
                  </a:lnTo>
                  <a:lnTo>
                    <a:pt x="8486" y="8033"/>
                  </a:lnTo>
                  <a:lnTo>
                    <a:pt x="8486" y="8047"/>
                  </a:lnTo>
                  <a:cubicBezTo>
                    <a:pt x="8473" y="8112"/>
                    <a:pt x="8446" y="8165"/>
                    <a:pt x="8406" y="8218"/>
                  </a:cubicBezTo>
                  <a:lnTo>
                    <a:pt x="8406" y="8232"/>
                  </a:lnTo>
                  <a:lnTo>
                    <a:pt x="8394" y="8244"/>
                  </a:lnTo>
                  <a:cubicBezTo>
                    <a:pt x="8394" y="8258"/>
                    <a:pt x="8380" y="8258"/>
                    <a:pt x="8380" y="8271"/>
                  </a:cubicBezTo>
                  <a:lnTo>
                    <a:pt x="8367" y="8271"/>
                  </a:lnTo>
                  <a:lnTo>
                    <a:pt x="8367" y="8285"/>
                  </a:lnTo>
                  <a:cubicBezTo>
                    <a:pt x="8353" y="8297"/>
                    <a:pt x="8353" y="8297"/>
                    <a:pt x="8353" y="8311"/>
                  </a:cubicBezTo>
                  <a:lnTo>
                    <a:pt x="8341" y="8311"/>
                  </a:lnTo>
                  <a:cubicBezTo>
                    <a:pt x="8341" y="8311"/>
                    <a:pt x="8341" y="8324"/>
                    <a:pt x="8327" y="8324"/>
                  </a:cubicBezTo>
                  <a:cubicBezTo>
                    <a:pt x="8327" y="8337"/>
                    <a:pt x="8314" y="8337"/>
                    <a:pt x="8314" y="8337"/>
                  </a:cubicBezTo>
                  <a:lnTo>
                    <a:pt x="8300" y="8350"/>
                  </a:lnTo>
                  <a:lnTo>
                    <a:pt x="8288" y="8364"/>
                  </a:lnTo>
                  <a:lnTo>
                    <a:pt x="8274" y="8377"/>
                  </a:lnTo>
                  <a:lnTo>
                    <a:pt x="8261" y="8390"/>
                  </a:lnTo>
                  <a:lnTo>
                    <a:pt x="8248" y="8390"/>
                  </a:lnTo>
                  <a:cubicBezTo>
                    <a:pt x="8156" y="8456"/>
                    <a:pt x="8050" y="8496"/>
                    <a:pt x="7930" y="8496"/>
                  </a:cubicBezTo>
                  <a:lnTo>
                    <a:pt x="2235" y="8496"/>
                  </a:lnTo>
                  <a:cubicBezTo>
                    <a:pt x="1997" y="8496"/>
                    <a:pt x="1785" y="8350"/>
                    <a:pt x="1706" y="8126"/>
                  </a:cubicBezTo>
                  <a:lnTo>
                    <a:pt x="1706" y="8112"/>
                  </a:lnTo>
                  <a:cubicBezTo>
                    <a:pt x="1706" y="8112"/>
                    <a:pt x="1692" y="8112"/>
                    <a:pt x="1692" y="8100"/>
                  </a:cubicBezTo>
                  <a:lnTo>
                    <a:pt x="1692" y="8073"/>
                  </a:lnTo>
                  <a:cubicBezTo>
                    <a:pt x="1679" y="8059"/>
                    <a:pt x="1679" y="8059"/>
                    <a:pt x="1679" y="8047"/>
                  </a:cubicBezTo>
                  <a:lnTo>
                    <a:pt x="1679" y="8020"/>
                  </a:lnTo>
                  <a:lnTo>
                    <a:pt x="1679" y="8007"/>
                  </a:lnTo>
                  <a:lnTo>
                    <a:pt x="1679" y="7994"/>
                  </a:lnTo>
                  <a:cubicBezTo>
                    <a:pt x="1666" y="7967"/>
                    <a:pt x="1666" y="7954"/>
                    <a:pt x="1666" y="7927"/>
                  </a:cubicBezTo>
                  <a:lnTo>
                    <a:pt x="1666" y="5839"/>
                  </a:lnTo>
                  <a:lnTo>
                    <a:pt x="2076" y="5839"/>
                  </a:lnTo>
                  <a:cubicBezTo>
                    <a:pt x="2247" y="5839"/>
                    <a:pt x="2420" y="5760"/>
                    <a:pt x="2525" y="5615"/>
                  </a:cubicBezTo>
                  <a:cubicBezTo>
                    <a:pt x="2631" y="5469"/>
                    <a:pt x="2670" y="5298"/>
                    <a:pt x="2617" y="5125"/>
                  </a:cubicBezTo>
                  <a:cubicBezTo>
                    <a:pt x="2605" y="5060"/>
                    <a:pt x="2578" y="4940"/>
                    <a:pt x="2617" y="4887"/>
                  </a:cubicBezTo>
                  <a:cubicBezTo>
                    <a:pt x="2657" y="4834"/>
                    <a:pt x="2790" y="4755"/>
                    <a:pt x="3028" y="4729"/>
                  </a:cubicBezTo>
                  <a:cubicBezTo>
                    <a:pt x="3133" y="4716"/>
                    <a:pt x="3239" y="4690"/>
                    <a:pt x="3345" y="4649"/>
                  </a:cubicBezTo>
                  <a:cubicBezTo>
                    <a:pt x="3583" y="4570"/>
                    <a:pt x="3727" y="4346"/>
                    <a:pt x="3727" y="4108"/>
                  </a:cubicBezTo>
                  <a:lnTo>
                    <a:pt x="3727" y="4094"/>
                  </a:lnTo>
                  <a:cubicBezTo>
                    <a:pt x="3727" y="3949"/>
                    <a:pt x="3754" y="3844"/>
                    <a:pt x="3794" y="3817"/>
                  </a:cubicBezTo>
                  <a:cubicBezTo>
                    <a:pt x="3827" y="3785"/>
                    <a:pt x="3895" y="3762"/>
                    <a:pt x="3998" y="3762"/>
                  </a:cubicBezTo>
                  <a:cubicBezTo>
                    <a:pt x="4062" y="3762"/>
                    <a:pt x="4139" y="3771"/>
                    <a:pt x="4230" y="3791"/>
                  </a:cubicBezTo>
                  <a:cubicBezTo>
                    <a:pt x="4270" y="3791"/>
                    <a:pt x="4323" y="3804"/>
                    <a:pt x="4362" y="3804"/>
                  </a:cubicBezTo>
                  <a:cubicBezTo>
                    <a:pt x="4382" y="3808"/>
                    <a:pt x="4401" y="3809"/>
                    <a:pt x="4421" y="3809"/>
                  </a:cubicBezTo>
                  <a:cubicBezTo>
                    <a:pt x="4467" y="3809"/>
                    <a:pt x="4514" y="3800"/>
                    <a:pt x="4561" y="3791"/>
                  </a:cubicBezTo>
                  <a:cubicBezTo>
                    <a:pt x="4626" y="3804"/>
                    <a:pt x="4693" y="3804"/>
                    <a:pt x="4772" y="3804"/>
                  </a:cubicBezTo>
                  <a:cubicBezTo>
                    <a:pt x="4811" y="3791"/>
                    <a:pt x="4838" y="3791"/>
                    <a:pt x="4878" y="3777"/>
                  </a:cubicBezTo>
                  <a:lnTo>
                    <a:pt x="4931" y="3777"/>
                  </a:lnTo>
                  <a:cubicBezTo>
                    <a:pt x="4984" y="3764"/>
                    <a:pt x="5036" y="3764"/>
                    <a:pt x="5089" y="3764"/>
                  </a:cubicBezTo>
                  <a:lnTo>
                    <a:pt x="5169" y="3764"/>
                  </a:lnTo>
                  <a:cubicBezTo>
                    <a:pt x="5181" y="3777"/>
                    <a:pt x="5181" y="3777"/>
                    <a:pt x="5195" y="3777"/>
                  </a:cubicBezTo>
                  <a:lnTo>
                    <a:pt x="5221" y="3777"/>
                  </a:lnTo>
                  <a:lnTo>
                    <a:pt x="5234" y="3791"/>
                  </a:lnTo>
                  <a:lnTo>
                    <a:pt x="5261" y="3791"/>
                  </a:lnTo>
                  <a:cubicBezTo>
                    <a:pt x="5261" y="3804"/>
                    <a:pt x="5274" y="3804"/>
                    <a:pt x="5274" y="3804"/>
                  </a:cubicBezTo>
                  <a:lnTo>
                    <a:pt x="5287" y="3804"/>
                  </a:lnTo>
                  <a:cubicBezTo>
                    <a:pt x="5287" y="3817"/>
                    <a:pt x="5287" y="3817"/>
                    <a:pt x="5301" y="3817"/>
                  </a:cubicBezTo>
                  <a:lnTo>
                    <a:pt x="5313" y="3830"/>
                  </a:lnTo>
                  <a:lnTo>
                    <a:pt x="5327" y="3830"/>
                  </a:lnTo>
                  <a:lnTo>
                    <a:pt x="5327" y="3844"/>
                  </a:lnTo>
                  <a:lnTo>
                    <a:pt x="5340" y="3856"/>
                  </a:lnTo>
                  <a:lnTo>
                    <a:pt x="5340" y="3870"/>
                  </a:lnTo>
                  <a:lnTo>
                    <a:pt x="5354" y="3870"/>
                  </a:lnTo>
                  <a:lnTo>
                    <a:pt x="5354" y="3883"/>
                  </a:lnTo>
                  <a:lnTo>
                    <a:pt x="5366" y="3909"/>
                  </a:lnTo>
                  <a:cubicBezTo>
                    <a:pt x="5433" y="4108"/>
                    <a:pt x="5578" y="4240"/>
                    <a:pt x="5777" y="4293"/>
                  </a:cubicBezTo>
                  <a:cubicBezTo>
                    <a:pt x="5816" y="4301"/>
                    <a:pt x="5856" y="4306"/>
                    <a:pt x="5896" y="4306"/>
                  </a:cubicBezTo>
                  <a:cubicBezTo>
                    <a:pt x="6043" y="4306"/>
                    <a:pt x="6190" y="4249"/>
                    <a:pt x="6305" y="4135"/>
                  </a:cubicBezTo>
                  <a:lnTo>
                    <a:pt x="6424" y="4015"/>
                  </a:lnTo>
                  <a:cubicBezTo>
                    <a:pt x="6609" y="3830"/>
                    <a:pt x="6635" y="3527"/>
                    <a:pt x="6477" y="3301"/>
                  </a:cubicBezTo>
                  <a:cubicBezTo>
                    <a:pt x="6397" y="3169"/>
                    <a:pt x="6344" y="3051"/>
                    <a:pt x="6332" y="2905"/>
                  </a:cubicBezTo>
                  <a:lnTo>
                    <a:pt x="6332" y="2905"/>
                  </a:lnTo>
                  <a:cubicBezTo>
                    <a:pt x="6425" y="2955"/>
                    <a:pt x="6521" y="2978"/>
                    <a:pt x="6615" y="2978"/>
                  </a:cubicBezTo>
                  <a:cubicBezTo>
                    <a:pt x="6722" y="2978"/>
                    <a:pt x="6828" y="2948"/>
                    <a:pt x="6926" y="2892"/>
                  </a:cubicBezTo>
                  <a:cubicBezTo>
                    <a:pt x="6940" y="2878"/>
                    <a:pt x="6952" y="2878"/>
                    <a:pt x="6952" y="2866"/>
                  </a:cubicBezTo>
                  <a:close/>
                  <a:moveTo>
                    <a:pt x="4561" y="1"/>
                  </a:moveTo>
                  <a:cubicBezTo>
                    <a:pt x="4428" y="1"/>
                    <a:pt x="4296" y="44"/>
                    <a:pt x="4191" y="129"/>
                  </a:cubicBezTo>
                  <a:cubicBezTo>
                    <a:pt x="4111" y="196"/>
                    <a:pt x="3913" y="381"/>
                    <a:pt x="3727" y="645"/>
                  </a:cubicBezTo>
                  <a:cubicBezTo>
                    <a:pt x="3627" y="614"/>
                    <a:pt x="3517" y="602"/>
                    <a:pt x="3406" y="602"/>
                  </a:cubicBezTo>
                  <a:cubicBezTo>
                    <a:pt x="3328" y="602"/>
                    <a:pt x="3249" y="608"/>
                    <a:pt x="3172" y="619"/>
                  </a:cubicBezTo>
                  <a:cubicBezTo>
                    <a:pt x="2869" y="672"/>
                    <a:pt x="2657" y="922"/>
                    <a:pt x="2684" y="1227"/>
                  </a:cubicBezTo>
                  <a:cubicBezTo>
                    <a:pt x="2684" y="1372"/>
                    <a:pt x="2723" y="1768"/>
                    <a:pt x="2934" y="2178"/>
                  </a:cubicBezTo>
                  <a:cubicBezTo>
                    <a:pt x="3040" y="2403"/>
                    <a:pt x="3186" y="2601"/>
                    <a:pt x="3357" y="2773"/>
                  </a:cubicBezTo>
                  <a:cubicBezTo>
                    <a:pt x="3265" y="2813"/>
                    <a:pt x="3172" y="2866"/>
                    <a:pt x="3080" y="2945"/>
                  </a:cubicBezTo>
                  <a:cubicBezTo>
                    <a:pt x="2922" y="3077"/>
                    <a:pt x="2737" y="3289"/>
                    <a:pt x="2644" y="3645"/>
                  </a:cubicBezTo>
                  <a:cubicBezTo>
                    <a:pt x="2115" y="3764"/>
                    <a:pt x="1824" y="4041"/>
                    <a:pt x="1679" y="4253"/>
                  </a:cubicBezTo>
                  <a:cubicBezTo>
                    <a:pt x="1613" y="4372"/>
                    <a:pt x="1534" y="4517"/>
                    <a:pt x="1494" y="4702"/>
                  </a:cubicBezTo>
                  <a:lnTo>
                    <a:pt x="846" y="4702"/>
                  </a:lnTo>
                  <a:cubicBezTo>
                    <a:pt x="661" y="4702"/>
                    <a:pt x="476" y="4769"/>
                    <a:pt x="331" y="4887"/>
                  </a:cubicBezTo>
                  <a:cubicBezTo>
                    <a:pt x="226" y="4967"/>
                    <a:pt x="133" y="5072"/>
                    <a:pt x="80" y="5192"/>
                  </a:cubicBezTo>
                  <a:cubicBezTo>
                    <a:pt x="80" y="5205"/>
                    <a:pt x="80" y="5205"/>
                    <a:pt x="67" y="5218"/>
                  </a:cubicBezTo>
                  <a:cubicBezTo>
                    <a:pt x="67" y="5231"/>
                    <a:pt x="67" y="5245"/>
                    <a:pt x="53" y="5257"/>
                  </a:cubicBezTo>
                  <a:cubicBezTo>
                    <a:pt x="27" y="5324"/>
                    <a:pt x="14" y="5390"/>
                    <a:pt x="14" y="5456"/>
                  </a:cubicBezTo>
                  <a:lnTo>
                    <a:pt x="14" y="5469"/>
                  </a:lnTo>
                  <a:cubicBezTo>
                    <a:pt x="0" y="5495"/>
                    <a:pt x="0" y="5522"/>
                    <a:pt x="0" y="5548"/>
                  </a:cubicBezTo>
                  <a:cubicBezTo>
                    <a:pt x="0" y="5615"/>
                    <a:pt x="14" y="5694"/>
                    <a:pt x="41" y="5760"/>
                  </a:cubicBezTo>
                  <a:cubicBezTo>
                    <a:pt x="106" y="6024"/>
                    <a:pt x="291" y="6223"/>
                    <a:pt x="543" y="6329"/>
                  </a:cubicBezTo>
                  <a:lnTo>
                    <a:pt x="543" y="7927"/>
                  </a:lnTo>
                  <a:cubicBezTo>
                    <a:pt x="543" y="7994"/>
                    <a:pt x="543" y="8047"/>
                    <a:pt x="555" y="8112"/>
                  </a:cubicBezTo>
                  <a:lnTo>
                    <a:pt x="555" y="8126"/>
                  </a:lnTo>
                  <a:lnTo>
                    <a:pt x="555" y="8179"/>
                  </a:lnTo>
                  <a:cubicBezTo>
                    <a:pt x="555" y="8192"/>
                    <a:pt x="555" y="8192"/>
                    <a:pt x="569" y="8205"/>
                  </a:cubicBezTo>
                  <a:lnTo>
                    <a:pt x="569" y="8258"/>
                  </a:lnTo>
                  <a:cubicBezTo>
                    <a:pt x="569" y="8258"/>
                    <a:pt x="569" y="8271"/>
                    <a:pt x="582" y="8271"/>
                  </a:cubicBezTo>
                  <a:cubicBezTo>
                    <a:pt x="582" y="8297"/>
                    <a:pt x="582" y="8324"/>
                    <a:pt x="596" y="8350"/>
                  </a:cubicBezTo>
                  <a:lnTo>
                    <a:pt x="596" y="8364"/>
                  </a:lnTo>
                  <a:cubicBezTo>
                    <a:pt x="608" y="8390"/>
                    <a:pt x="608" y="8403"/>
                    <a:pt x="622" y="8429"/>
                  </a:cubicBezTo>
                  <a:lnTo>
                    <a:pt x="622" y="8443"/>
                  </a:lnTo>
                  <a:cubicBezTo>
                    <a:pt x="622" y="8456"/>
                    <a:pt x="635" y="8482"/>
                    <a:pt x="635" y="8496"/>
                  </a:cubicBezTo>
                  <a:cubicBezTo>
                    <a:pt x="635" y="8509"/>
                    <a:pt x="649" y="8509"/>
                    <a:pt x="649" y="8522"/>
                  </a:cubicBezTo>
                  <a:lnTo>
                    <a:pt x="649" y="8535"/>
                  </a:lnTo>
                  <a:lnTo>
                    <a:pt x="661" y="8549"/>
                  </a:lnTo>
                  <a:cubicBezTo>
                    <a:pt x="781" y="8852"/>
                    <a:pt x="992" y="9117"/>
                    <a:pt x="1256" y="9315"/>
                  </a:cubicBezTo>
                  <a:cubicBezTo>
                    <a:pt x="1547" y="9513"/>
                    <a:pt x="1877" y="9619"/>
                    <a:pt x="2235" y="9619"/>
                  </a:cubicBezTo>
                  <a:lnTo>
                    <a:pt x="7930" y="9619"/>
                  </a:lnTo>
                  <a:cubicBezTo>
                    <a:pt x="8274" y="9619"/>
                    <a:pt x="8591" y="9513"/>
                    <a:pt x="8882" y="9328"/>
                  </a:cubicBezTo>
                  <a:cubicBezTo>
                    <a:pt x="8896" y="9315"/>
                    <a:pt x="8908" y="9302"/>
                    <a:pt x="8922" y="9302"/>
                  </a:cubicBezTo>
                  <a:lnTo>
                    <a:pt x="8935" y="9289"/>
                  </a:lnTo>
                  <a:cubicBezTo>
                    <a:pt x="8935" y="9289"/>
                    <a:pt x="8949" y="9289"/>
                    <a:pt x="8949" y="9275"/>
                  </a:cubicBezTo>
                  <a:cubicBezTo>
                    <a:pt x="8961" y="9263"/>
                    <a:pt x="8988" y="9249"/>
                    <a:pt x="9001" y="9236"/>
                  </a:cubicBezTo>
                  <a:lnTo>
                    <a:pt x="9014" y="9222"/>
                  </a:lnTo>
                  <a:lnTo>
                    <a:pt x="9054" y="9183"/>
                  </a:lnTo>
                  <a:cubicBezTo>
                    <a:pt x="9067" y="9183"/>
                    <a:pt x="9067" y="9183"/>
                    <a:pt x="9081" y="9170"/>
                  </a:cubicBezTo>
                  <a:lnTo>
                    <a:pt x="9120" y="9130"/>
                  </a:lnTo>
                  <a:lnTo>
                    <a:pt x="9134" y="9117"/>
                  </a:lnTo>
                  <a:lnTo>
                    <a:pt x="9173" y="9078"/>
                  </a:lnTo>
                  <a:lnTo>
                    <a:pt x="9187" y="9064"/>
                  </a:lnTo>
                  <a:cubicBezTo>
                    <a:pt x="9199" y="9037"/>
                    <a:pt x="9213" y="9025"/>
                    <a:pt x="9239" y="9011"/>
                  </a:cubicBezTo>
                  <a:lnTo>
                    <a:pt x="9239" y="8998"/>
                  </a:lnTo>
                  <a:lnTo>
                    <a:pt x="9279" y="8958"/>
                  </a:lnTo>
                  <a:lnTo>
                    <a:pt x="9279" y="8945"/>
                  </a:lnTo>
                  <a:cubicBezTo>
                    <a:pt x="9292" y="8919"/>
                    <a:pt x="9305" y="8905"/>
                    <a:pt x="9319" y="8893"/>
                  </a:cubicBezTo>
                  <a:lnTo>
                    <a:pt x="9331" y="8879"/>
                  </a:lnTo>
                  <a:cubicBezTo>
                    <a:pt x="9331" y="8866"/>
                    <a:pt x="9345" y="8852"/>
                    <a:pt x="9345" y="8852"/>
                  </a:cubicBezTo>
                  <a:lnTo>
                    <a:pt x="9358" y="8840"/>
                  </a:lnTo>
                  <a:cubicBezTo>
                    <a:pt x="9358" y="8826"/>
                    <a:pt x="9372" y="8813"/>
                    <a:pt x="9372" y="8813"/>
                  </a:cubicBezTo>
                  <a:lnTo>
                    <a:pt x="9372" y="8800"/>
                  </a:lnTo>
                  <a:cubicBezTo>
                    <a:pt x="9477" y="8641"/>
                    <a:pt x="9543" y="8456"/>
                    <a:pt x="9583" y="8271"/>
                  </a:cubicBezTo>
                  <a:cubicBezTo>
                    <a:pt x="9583" y="8258"/>
                    <a:pt x="9596" y="8244"/>
                    <a:pt x="9596" y="8218"/>
                  </a:cubicBezTo>
                  <a:lnTo>
                    <a:pt x="9596" y="8192"/>
                  </a:lnTo>
                  <a:cubicBezTo>
                    <a:pt x="9609" y="8126"/>
                    <a:pt x="9622" y="8047"/>
                    <a:pt x="9622" y="7980"/>
                  </a:cubicBezTo>
                  <a:lnTo>
                    <a:pt x="9622" y="7967"/>
                  </a:lnTo>
                  <a:lnTo>
                    <a:pt x="9622" y="7927"/>
                  </a:lnTo>
                  <a:lnTo>
                    <a:pt x="9622" y="6329"/>
                  </a:lnTo>
                  <a:cubicBezTo>
                    <a:pt x="9622" y="6315"/>
                    <a:pt x="9636" y="6315"/>
                    <a:pt x="9649" y="6315"/>
                  </a:cubicBezTo>
                  <a:cubicBezTo>
                    <a:pt x="9953" y="6183"/>
                    <a:pt x="10151" y="5879"/>
                    <a:pt x="10151" y="5548"/>
                  </a:cubicBezTo>
                  <a:cubicBezTo>
                    <a:pt x="10151" y="5469"/>
                    <a:pt x="10138" y="5390"/>
                    <a:pt x="10124" y="5310"/>
                  </a:cubicBezTo>
                  <a:cubicBezTo>
                    <a:pt x="10019" y="4954"/>
                    <a:pt x="9689" y="4702"/>
                    <a:pt x="9319" y="4702"/>
                  </a:cubicBezTo>
                  <a:lnTo>
                    <a:pt x="8618" y="4702"/>
                  </a:lnTo>
                  <a:cubicBezTo>
                    <a:pt x="8605" y="4690"/>
                    <a:pt x="8605" y="4676"/>
                    <a:pt x="8591" y="4663"/>
                  </a:cubicBezTo>
                  <a:lnTo>
                    <a:pt x="8591" y="4649"/>
                  </a:lnTo>
                  <a:cubicBezTo>
                    <a:pt x="8526" y="4478"/>
                    <a:pt x="8420" y="4320"/>
                    <a:pt x="8288" y="4161"/>
                  </a:cubicBezTo>
                  <a:cubicBezTo>
                    <a:pt x="8380" y="4094"/>
                    <a:pt x="8433" y="4041"/>
                    <a:pt x="8473" y="4015"/>
                  </a:cubicBezTo>
                  <a:cubicBezTo>
                    <a:pt x="8697" y="3817"/>
                    <a:pt x="8737" y="3474"/>
                    <a:pt x="8565" y="3236"/>
                  </a:cubicBezTo>
                  <a:cubicBezTo>
                    <a:pt x="8446" y="3077"/>
                    <a:pt x="8300" y="2945"/>
                    <a:pt x="8142" y="2852"/>
                  </a:cubicBezTo>
                  <a:cubicBezTo>
                    <a:pt x="8208" y="2549"/>
                    <a:pt x="8195" y="2270"/>
                    <a:pt x="8182" y="2165"/>
                  </a:cubicBezTo>
                  <a:cubicBezTo>
                    <a:pt x="8156" y="1900"/>
                    <a:pt x="7930" y="1676"/>
                    <a:pt x="7666" y="1650"/>
                  </a:cubicBezTo>
                  <a:cubicBezTo>
                    <a:pt x="7623" y="1644"/>
                    <a:pt x="7551" y="1639"/>
                    <a:pt x="7461" y="1639"/>
                  </a:cubicBezTo>
                  <a:cubicBezTo>
                    <a:pt x="7329" y="1639"/>
                    <a:pt x="7159" y="1650"/>
                    <a:pt x="6979" y="1689"/>
                  </a:cubicBezTo>
                  <a:cubicBezTo>
                    <a:pt x="6873" y="1530"/>
                    <a:pt x="6755" y="1385"/>
                    <a:pt x="6596" y="1266"/>
                  </a:cubicBezTo>
                  <a:lnTo>
                    <a:pt x="6437" y="1187"/>
                  </a:lnTo>
                  <a:cubicBezTo>
                    <a:pt x="6437" y="910"/>
                    <a:pt x="6239" y="658"/>
                    <a:pt x="5948" y="619"/>
                  </a:cubicBezTo>
                  <a:cubicBezTo>
                    <a:pt x="5871" y="608"/>
                    <a:pt x="5792" y="602"/>
                    <a:pt x="5714" y="602"/>
                  </a:cubicBezTo>
                  <a:cubicBezTo>
                    <a:pt x="5603" y="602"/>
                    <a:pt x="5494" y="614"/>
                    <a:pt x="5393" y="645"/>
                  </a:cubicBezTo>
                  <a:cubicBezTo>
                    <a:pt x="5208" y="381"/>
                    <a:pt x="5010" y="196"/>
                    <a:pt x="4931" y="129"/>
                  </a:cubicBezTo>
                  <a:cubicBezTo>
                    <a:pt x="4825" y="44"/>
                    <a:pt x="4693" y="1"/>
                    <a:pt x="4561"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2" name="Google Shape;2902;p43"/>
            <p:cNvSpPr/>
            <p:nvPr/>
          </p:nvSpPr>
          <p:spPr>
            <a:xfrm>
              <a:off x="6608154" y="2840465"/>
              <a:ext cx="158313" cy="144381"/>
            </a:xfrm>
            <a:custGeom>
              <a:avLst/>
              <a:gdLst/>
              <a:ahLst/>
              <a:cxnLst/>
              <a:rect l="l" t="t" r="r" b="b"/>
              <a:pathLst>
                <a:path w="3159" h="2881" extrusionOk="0">
                  <a:moveTo>
                    <a:pt x="2109" y="0"/>
                  </a:moveTo>
                  <a:cubicBezTo>
                    <a:pt x="1907" y="0"/>
                    <a:pt x="1693" y="66"/>
                    <a:pt x="1493" y="181"/>
                  </a:cubicBezTo>
                  <a:cubicBezTo>
                    <a:pt x="1361" y="246"/>
                    <a:pt x="1229" y="299"/>
                    <a:pt x="1084" y="313"/>
                  </a:cubicBezTo>
                  <a:cubicBezTo>
                    <a:pt x="423" y="405"/>
                    <a:pt x="0" y="789"/>
                    <a:pt x="238" y="1515"/>
                  </a:cubicBezTo>
                  <a:cubicBezTo>
                    <a:pt x="469" y="2208"/>
                    <a:pt x="1205" y="2881"/>
                    <a:pt x="1872" y="2881"/>
                  </a:cubicBezTo>
                  <a:cubicBezTo>
                    <a:pt x="1968" y="2881"/>
                    <a:pt x="2063" y="2867"/>
                    <a:pt x="2154" y="2837"/>
                  </a:cubicBezTo>
                  <a:cubicBezTo>
                    <a:pt x="2882" y="2586"/>
                    <a:pt x="3159" y="1423"/>
                    <a:pt x="2894" y="616"/>
                  </a:cubicBezTo>
                  <a:cubicBezTo>
                    <a:pt x="2746" y="180"/>
                    <a:pt x="2444" y="0"/>
                    <a:pt x="2109"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3" name="Google Shape;2903;p43"/>
            <p:cNvSpPr/>
            <p:nvPr/>
          </p:nvSpPr>
          <p:spPr>
            <a:xfrm>
              <a:off x="6782302" y="2734273"/>
              <a:ext cx="138518" cy="116567"/>
            </a:xfrm>
            <a:custGeom>
              <a:avLst/>
              <a:gdLst/>
              <a:ahLst/>
              <a:cxnLst/>
              <a:rect l="l" t="t" r="r" b="b"/>
              <a:pathLst>
                <a:path w="2764" h="2326" extrusionOk="0">
                  <a:moveTo>
                    <a:pt x="900" y="0"/>
                  </a:moveTo>
                  <a:cubicBezTo>
                    <a:pt x="794" y="118"/>
                    <a:pt x="1" y="1070"/>
                    <a:pt x="767" y="1995"/>
                  </a:cubicBezTo>
                  <a:cubicBezTo>
                    <a:pt x="1063" y="2240"/>
                    <a:pt x="1361" y="2326"/>
                    <a:pt x="1633" y="2326"/>
                  </a:cubicBezTo>
                  <a:cubicBezTo>
                    <a:pt x="2215" y="2326"/>
                    <a:pt x="2682" y="1935"/>
                    <a:pt x="2764" y="1863"/>
                  </a:cubicBezTo>
                  <a:lnTo>
                    <a:pt x="2764" y="1837"/>
                  </a:lnTo>
                  <a:cubicBezTo>
                    <a:pt x="2560" y="1554"/>
                    <a:pt x="2298" y="1503"/>
                    <a:pt x="2160" y="1503"/>
                  </a:cubicBezTo>
                  <a:cubicBezTo>
                    <a:pt x="2137" y="1503"/>
                    <a:pt x="2118" y="1505"/>
                    <a:pt x="2103" y="1507"/>
                  </a:cubicBezTo>
                  <a:cubicBezTo>
                    <a:pt x="2076" y="1507"/>
                    <a:pt x="2076" y="1493"/>
                    <a:pt x="2076" y="1480"/>
                  </a:cubicBezTo>
                  <a:cubicBezTo>
                    <a:pt x="2327" y="1084"/>
                    <a:pt x="2288" y="594"/>
                    <a:pt x="2288" y="502"/>
                  </a:cubicBezTo>
                  <a:cubicBezTo>
                    <a:pt x="2288" y="489"/>
                    <a:pt x="2274" y="476"/>
                    <a:pt x="2262" y="476"/>
                  </a:cubicBezTo>
                  <a:cubicBezTo>
                    <a:pt x="2239" y="476"/>
                    <a:pt x="2193" y="474"/>
                    <a:pt x="2131" y="474"/>
                  </a:cubicBezTo>
                  <a:cubicBezTo>
                    <a:pt x="1937" y="474"/>
                    <a:pt x="1584" y="497"/>
                    <a:pt x="1283" y="687"/>
                  </a:cubicBezTo>
                  <a:cubicBezTo>
                    <a:pt x="1270" y="687"/>
                    <a:pt x="1257" y="687"/>
                    <a:pt x="1257" y="661"/>
                  </a:cubicBezTo>
                  <a:cubicBezTo>
                    <a:pt x="1270" y="555"/>
                    <a:pt x="1257" y="238"/>
                    <a:pt x="926" y="0"/>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4" name="Google Shape;2904;p43"/>
            <p:cNvSpPr/>
            <p:nvPr/>
          </p:nvSpPr>
          <p:spPr>
            <a:xfrm>
              <a:off x="6791573" y="2773963"/>
              <a:ext cx="90157" cy="88804"/>
            </a:xfrm>
            <a:custGeom>
              <a:avLst/>
              <a:gdLst/>
              <a:ahLst/>
              <a:cxnLst/>
              <a:rect l="l" t="t" r="r" b="b"/>
              <a:pathLst>
                <a:path w="1799" h="1772" extrusionOk="0">
                  <a:moveTo>
                    <a:pt x="1653" y="1"/>
                  </a:moveTo>
                  <a:cubicBezTo>
                    <a:pt x="1620" y="1"/>
                    <a:pt x="1587" y="14"/>
                    <a:pt x="1561" y="40"/>
                  </a:cubicBezTo>
                  <a:lnTo>
                    <a:pt x="1296" y="305"/>
                  </a:lnTo>
                  <a:lnTo>
                    <a:pt x="1284" y="278"/>
                  </a:lnTo>
                  <a:cubicBezTo>
                    <a:pt x="1271" y="209"/>
                    <a:pt x="1209" y="170"/>
                    <a:pt x="1150" y="170"/>
                  </a:cubicBezTo>
                  <a:cubicBezTo>
                    <a:pt x="1141" y="170"/>
                    <a:pt x="1133" y="171"/>
                    <a:pt x="1125" y="172"/>
                  </a:cubicBezTo>
                  <a:cubicBezTo>
                    <a:pt x="1058" y="186"/>
                    <a:pt x="1005" y="265"/>
                    <a:pt x="1032" y="331"/>
                  </a:cubicBezTo>
                  <a:lnTo>
                    <a:pt x="1072" y="530"/>
                  </a:lnTo>
                  <a:lnTo>
                    <a:pt x="926" y="675"/>
                  </a:lnTo>
                  <a:lnTo>
                    <a:pt x="887" y="530"/>
                  </a:lnTo>
                  <a:cubicBezTo>
                    <a:pt x="866" y="477"/>
                    <a:pt x="813" y="442"/>
                    <a:pt x="759" y="442"/>
                  </a:cubicBezTo>
                  <a:cubicBezTo>
                    <a:pt x="744" y="442"/>
                    <a:pt x="729" y="445"/>
                    <a:pt x="715" y="450"/>
                  </a:cubicBezTo>
                  <a:cubicBezTo>
                    <a:pt x="649" y="477"/>
                    <a:pt x="609" y="542"/>
                    <a:pt x="635" y="622"/>
                  </a:cubicBezTo>
                  <a:lnTo>
                    <a:pt x="715" y="873"/>
                  </a:lnTo>
                  <a:lnTo>
                    <a:pt x="54" y="1547"/>
                  </a:lnTo>
                  <a:cubicBezTo>
                    <a:pt x="1" y="1600"/>
                    <a:pt x="1" y="1679"/>
                    <a:pt x="54" y="1732"/>
                  </a:cubicBezTo>
                  <a:cubicBezTo>
                    <a:pt x="74" y="1758"/>
                    <a:pt x="107" y="1772"/>
                    <a:pt x="142" y="1772"/>
                  </a:cubicBezTo>
                  <a:cubicBezTo>
                    <a:pt x="176" y="1772"/>
                    <a:pt x="212" y="1758"/>
                    <a:pt x="239" y="1732"/>
                  </a:cubicBezTo>
                  <a:lnTo>
                    <a:pt x="913" y="1058"/>
                  </a:lnTo>
                  <a:lnTo>
                    <a:pt x="1164" y="1150"/>
                  </a:lnTo>
                  <a:cubicBezTo>
                    <a:pt x="1181" y="1156"/>
                    <a:pt x="1198" y="1159"/>
                    <a:pt x="1213" y="1159"/>
                  </a:cubicBezTo>
                  <a:cubicBezTo>
                    <a:pt x="1270" y="1159"/>
                    <a:pt x="1316" y="1123"/>
                    <a:pt x="1336" y="1071"/>
                  </a:cubicBezTo>
                  <a:cubicBezTo>
                    <a:pt x="1363" y="992"/>
                    <a:pt x="1323" y="926"/>
                    <a:pt x="1257" y="900"/>
                  </a:cubicBezTo>
                  <a:lnTo>
                    <a:pt x="1111" y="860"/>
                  </a:lnTo>
                  <a:lnTo>
                    <a:pt x="1257" y="715"/>
                  </a:lnTo>
                  <a:lnTo>
                    <a:pt x="1455" y="754"/>
                  </a:lnTo>
                  <a:cubicBezTo>
                    <a:pt x="1469" y="768"/>
                    <a:pt x="1469" y="768"/>
                    <a:pt x="1481" y="768"/>
                  </a:cubicBezTo>
                  <a:cubicBezTo>
                    <a:pt x="1548" y="768"/>
                    <a:pt x="1601" y="727"/>
                    <a:pt x="1613" y="662"/>
                  </a:cubicBezTo>
                  <a:cubicBezTo>
                    <a:pt x="1627" y="595"/>
                    <a:pt x="1587" y="516"/>
                    <a:pt x="1508" y="503"/>
                  </a:cubicBezTo>
                  <a:lnTo>
                    <a:pt x="1481" y="490"/>
                  </a:lnTo>
                  <a:lnTo>
                    <a:pt x="1746" y="225"/>
                  </a:lnTo>
                  <a:cubicBezTo>
                    <a:pt x="1798" y="172"/>
                    <a:pt x="1798" y="93"/>
                    <a:pt x="1746" y="40"/>
                  </a:cubicBezTo>
                  <a:cubicBezTo>
                    <a:pt x="1719" y="14"/>
                    <a:pt x="1686" y="1"/>
                    <a:pt x="1653"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5" name="Google Shape;2905;p43"/>
            <p:cNvSpPr/>
            <p:nvPr/>
          </p:nvSpPr>
          <p:spPr>
            <a:xfrm>
              <a:off x="6677011" y="2675939"/>
              <a:ext cx="132554" cy="107396"/>
            </a:xfrm>
            <a:custGeom>
              <a:avLst/>
              <a:gdLst/>
              <a:ahLst/>
              <a:cxnLst/>
              <a:rect l="l" t="t" r="r" b="b"/>
              <a:pathLst>
                <a:path w="2645" h="2143" extrusionOk="0">
                  <a:moveTo>
                    <a:pt x="1309" y="1"/>
                  </a:moveTo>
                  <a:cubicBezTo>
                    <a:pt x="1230" y="67"/>
                    <a:pt x="860" y="384"/>
                    <a:pt x="768" y="833"/>
                  </a:cubicBezTo>
                  <a:cubicBezTo>
                    <a:pt x="759" y="849"/>
                    <a:pt x="752" y="855"/>
                    <a:pt x="744" y="855"/>
                  </a:cubicBezTo>
                  <a:cubicBezTo>
                    <a:pt x="738" y="855"/>
                    <a:pt x="733" y="852"/>
                    <a:pt x="727" y="847"/>
                  </a:cubicBezTo>
                  <a:cubicBezTo>
                    <a:pt x="658" y="778"/>
                    <a:pt x="478" y="597"/>
                    <a:pt x="169" y="597"/>
                  </a:cubicBezTo>
                  <a:cubicBezTo>
                    <a:pt x="125" y="597"/>
                    <a:pt x="77" y="601"/>
                    <a:pt x="27" y="609"/>
                  </a:cubicBezTo>
                  <a:cubicBezTo>
                    <a:pt x="14" y="609"/>
                    <a:pt x="1" y="622"/>
                    <a:pt x="1" y="635"/>
                  </a:cubicBezTo>
                  <a:cubicBezTo>
                    <a:pt x="14" y="794"/>
                    <a:pt x="119" y="2023"/>
                    <a:pt x="1323" y="2142"/>
                  </a:cubicBezTo>
                  <a:cubicBezTo>
                    <a:pt x="2525" y="2023"/>
                    <a:pt x="2631" y="794"/>
                    <a:pt x="2631" y="635"/>
                  </a:cubicBezTo>
                  <a:cubicBezTo>
                    <a:pt x="2644" y="622"/>
                    <a:pt x="2631" y="609"/>
                    <a:pt x="2618" y="609"/>
                  </a:cubicBezTo>
                  <a:cubicBezTo>
                    <a:pt x="2568" y="601"/>
                    <a:pt x="2520" y="597"/>
                    <a:pt x="2476" y="597"/>
                  </a:cubicBezTo>
                  <a:cubicBezTo>
                    <a:pt x="2164" y="597"/>
                    <a:pt x="1975" y="778"/>
                    <a:pt x="1917" y="847"/>
                  </a:cubicBezTo>
                  <a:cubicBezTo>
                    <a:pt x="1912" y="852"/>
                    <a:pt x="1904" y="855"/>
                    <a:pt x="1897" y="855"/>
                  </a:cubicBezTo>
                  <a:cubicBezTo>
                    <a:pt x="1887" y="855"/>
                    <a:pt x="1878" y="849"/>
                    <a:pt x="1878" y="833"/>
                  </a:cubicBezTo>
                  <a:cubicBezTo>
                    <a:pt x="1772" y="384"/>
                    <a:pt x="1402" y="67"/>
                    <a:pt x="1335"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6" name="Google Shape;2906;p43"/>
            <p:cNvSpPr/>
            <p:nvPr/>
          </p:nvSpPr>
          <p:spPr>
            <a:xfrm>
              <a:off x="6719408" y="2699794"/>
              <a:ext cx="47760" cy="120627"/>
            </a:xfrm>
            <a:custGeom>
              <a:avLst/>
              <a:gdLst/>
              <a:ahLst/>
              <a:cxnLst/>
              <a:rect l="l" t="t" r="r" b="b"/>
              <a:pathLst>
                <a:path w="953" h="2407" extrusionOk="0">
                  <a:moveTo>
                    <a:pt x="477" y="1"/>
                  </a:moveTo>
                  <a:cubicBezTo>
                    <a:pt x="397" y="1"/>
                    <a:pt x="344" y="66"/>
                    <a:pt x="344" y="133"/>
                  </a:cubicBezTo>
                  <a:lnTo>
                    <a:pt x="344" y="516"/>
                  </a:lnTo>
                  <a:lnTo>
                    <a:pt x="318" y="503"/>
                  </a:lnTo>
                  <a:cubicBezTo>
                    <a:pt x="296" y="490"/>
                    <a:pt x="272" y="484"/>
                    <a:pt x="249" y="484"/>
                  </a:cubicBezTo>
                  <a:cubicBezTo>
                    <a:pt x="203" y="484"/>
                    <a:pt x="159" y="507"/>
                    <a:pt x="133" y="542"/>
                  </a:cubicBezTo>
                  <a:cubicBezTo>
                    <a:pt x="93" y="609"/>
                    <a:pt x="107" y="688"/>
                    <a:pt x="172" y="727"/>
                  </a:cubicBezTo>
                  <a:lnTo>
                    <a:pt x="344" y="833"/>
                  </a:lnTo>
                  <a:lnTo>
                    <a:pt x="344" y="1032"/>
                  </a:lnTo>
                  <a:lnTo>
                    <a:pt x="212" y="965"/>
                  </a:lnTo>
                  <a:cubicBezTo>
                    <a:pt x="195" y="958"/>
                    <a:pt x="177" y="955"/>
                    <a:pt x="159" y="955"/>
                  </a:cubicBezTo>
                  <a:cubicBezTo>
                    <a:pt x="108" y="955"/>
                    <a:pt x="60" y="982"/>
                    <a:pt x="40" y="1032"/>
                  </a:cubicBezTo>
                  <a:cubicBezTo>
                    <a:pt x="1" y="1097"/>
                    <a:pt x="27" y="1177"/>
                    <a:pt x="93" y="1203"/>
                  </a:cubicBezTo>
                  <a:lnTo>
                    <a:pt x="344" y="1322"/>
                  </a:lnTo>
                  <a:lnTo>
                    <a:pt x="344" y="2274"/>
                  </a:lnTo>
                  <a:cubicBezTo>
                    <a:pt x="344" y="2353"/>
                    <a:pt x="397" y="2406"/>
                    <a:pt x="477" y="2406"/>
                  </a:cubicBezTo>
                  <a:cubicBezTo>
                    <a:pt x="542" y="2406"/>
                    <a:pt x="609" y="2353"/>
                    <a:pt x="609" y="2274"/>
                  </a:cubicBezTo>
                  <a:lnTo>
                    <a:pt x="609" y="1322"/>
                  </a:lnTo>
                  <a:lnTo>
                    <a:pt x="859" y="1203"/>
                  </a:lnTo>
                  <a:cubicBezTo>
                    <a:pt x="926" y="1177"/>
                    <a:pt x="952" y="1097"/>
                    <a:pt x="912" y="1032"/>
                  </a:cubicBezTo>
                  <a:cubicBezTo>
                    <a:pt x="893" y="982"/>
                    <a:pt x="844" y="955"/>
                    <a:pt x="793" y="955"/>
                  </a:cubicBezTo>
                  <a:cubicBezTo>
                    <a:pt x="776" y="955"/>
                    <a:pt x="758" y="958"/>
                    <a:pt x="741" y="965"/>
                  </a:cubicBezTo>
                  <a:lnTo>
                    <a:pt x="609" y="1032"/>
                  </a:lnTo>
                  <a:lnTo>
                    <a:pt x="609" y="833"/>
                  </a:lnTo>
                  <a:lnTo>
                    <a:pt x="780" y="727"/>
                  </a:lnTo>
                  <a:cubicBezTo>
                    <a:pt x="833" y="688"/>
                    <a:pt x="859" y="609"/>
                    <a:pt x="820" y="542"/>
                  </a:cubicBezTo>
                  <a:cubicBezTo>
                    <a:pt x="794" y="507"/>
                    <a:pt x="750" y="484"/>
                    <a:pt x="704" y="484"/>
                  </a:cubicBezTo>
                  <a:cubicBezTo>
                    <a:pt x="681" y="484"/>
                    <a:pt x="657" y="490"/>
                    <a:pt x="635" y="503"/>
                  </a:cubicBezTo>
                  <a:lnTo>
                    <a:pt x="609" y="516"/>
                  </a:lnTo>
                  <a:lnTo>
                    <a:pt x="609" y="133"/>
                  </a:lnTo>
                  <a:cubicBezTo>
                    <a:pt x="609" y="66"/>
                    <a:pt x="542" y="1"/>
                    <a:pt x="477"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7" name="Google Shape;2907;p43"/>
            <p:cNvSpPr/>
            <p:nvPr/>
          </p:nvSpPr>
          <p:spPr>
            <a:xfrm>
              <a:off x="6673052" y="2807640"/>
              <a:ext cx="140472" cy="138618"/>
            </a:xfrm>
            <a:custGeom>
              <a:avLst/>
              <a:gdLst/>
              <a:ahLst/>
              <a:cxnLst/>
              <a:rect l="l" t="t" r="r" b="b"/>
              <a:pathLst>
                <a:path w="2803" h="2766" extrusionOk="0">
                  <a:moveTo>
                    <a:pt x="1897" y="0"/>
                  </a:moveTo>
                  <a:cubicBezTo>
                    <a:pt x="1804" y="0"/>
                    <a:pt x="1708" y="10"/>
                    <a:pt x="1613" y="29"/>
                  </a:cubicBezTo>
                  <a:cubicBezTo>
                    <a:pt x="1533" y="51"/>
                    <a:pt x="1452" y="61"/>
                    <a:pt x="1374" y="61"/>
                  </a:cubicBezTo>
                  <a:cubicBezTo>
                    <a:pt x="1311" y="61"/>
                    <a:pt x="1249" y="55"/>
                    <a:pt x="1190" y="43"/>
                  </a:cubicBezTo>
                  <a:cubicBezTo>
                    <a:pt x="1073" y="19"/>
                    <a:pt x="960" y="7"/>
                    <a:pt x="853" y="7"/>
                  </a:cubicBezTo>
                  <a:cubicBezTo>
                    <a:pt x="359" y="7"/>
                    <a:pt x="1" y="271"/>
                    <a:pt x="1" y="901"/>
                  </a:cubicBezTo>
                  <a:cubicBezTo>
                    <a:pt x="1" y="1735"/>
                    <a:pt x="621" y="2765"/>
                    <a:pt x="1402" y="2765"/>
                  </a:cubicBezTo>
                  <a:cubicBezTo>
                    <a:pt x="2168" y="2765"/>
                    <a:pt x="2803" y="1735"/>
                    <a:pt x="2803" y="901"/>
                  </a:cubicBezTo>
                  <a:cubicBezTo>
                    <a:pt x="2803" y="269"/>
                    <a:pt x="2383" y="0"/>
                    <a:pt x="1897"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8" name="Google Shape;2908;p43"/>
            <p:cNvSpPr/>
            <p:nvPr/>
          </p:nvSpPr>
          <p:spPr>
            <a:xfrm>
              <a:off x="6729331" y="2807640"/>
              <a:ext cx="84193" cy="138618"/>
            </a:xfrm>
            <a:custGeom>
              <a:avLst/>
              <a:gdLst/>
              <a:ahLst/>
              <a:cxnLst/>
              <a:rect l="l" t="t" r="r" b="b"/>
              <a:pathLst>
                <a:path w="1680" h="2766" extrusionOk="0">
                  <a:moveTo>
                    <a:pt x="786" y="0"/>
                  </a:moveTo>
                  <a:cubicBezTo>
                    <a:pt x="693" y="0"/>
                    <a:pt x="598" y="10"/>
                    <a:pt x="503" y="29"/>
                  </a:cubicBezTo>
                  <a:cubicBezTo>
                    <a:pt x="860" y="122"/>
                    <a:pt x="1125" y="386"/>
                    <a:pt x="1125" y="901"/>
                  </a:cubicBezTo>
                  <a:cubicBezTo>
                    <a:pt x="1125" y="1641"/>
                    <a:pt x="649" y="2514"/>
                    <a:pt x="1" y="2725"/>
                  </a:cubicBezTo>
                  <a:cubicBezTo>
                    <a:pt x="94" y="2752"/>
                    <a:pt x="186" y="2765"/>
                    <a:pt x="279" y="2765"/>
                  </a:cubicBezTo>
                  <a:cubicBezTo>
                    <a:pt x="1045" y="2765"/>
                    <a:pt x="1680" y="1735"/>
                    <a:pt x="1680" y="901"/>
                  </a:cubicBezTo>
                  <a:cubicBezTo>
                    <a:pt x="1680" y="269"/>
                    <a:pt x="1270" y="0"/>
                    <a:pt x="786"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09" name="Google Shape;2909;p43"/>
            <p:cNvSpPr/>
            <p:nvPr/>
          </p:nvSpPr>
          <p:spPr>
            <a:xfrm>
              <a:off x="6764461" y="2822474"/>
              <a:ext cx="169639" cy="145584"/>
            </a:xfrm>
            <a:custGeom>
              <a:avLst/>
              <a:gdLst/>
              <a:ahLst/>
              <a:cxnLst/>
              <a:rect l="l" t="t" r="r" b="b"/>
              <a:pathLst>
                <a:path w="3385" h="2905" extrusionOk="0">
                  <a:moveTo>
                    <a:pt x="1508" y="0"/>
                  </a:moveTo>
                  <a:cubicBezTo>
                    <a:pt x="1302" y="0"/>
                    <a:pt x="1086" y="96"/>
                    <a:pt x="873" y="315"/>
                  </a:cubicBezTo>
                  <a:cubicBezTo>
                    <a:pt x="278" y="910"/>
                    <a:pt x="1" y="2073"/>
                    <a:pt x="542" y="2614"/>
                  </a:cubicBezTo>
                  <a:cubicBezTo>
                    <a:pt x="744" y="2817"/>
                    <a:pt x="1035" y="2905"/>
                    <a:pt x="1351" y="2905"/>
                  </a:cubicBezTo>
                  <a:cubicBezTo>
                    <a:pt x="1880" y="2905"/>
                    <a:pt x="2477" y="2657"/>
                    <a:pt x="2842" y="2284"/>
                  </a:cubicBezTo>
                  <a:cubicBezTo>
                    <a:pt x="3384" y="1756"/>
                    <a:pt x="3132" y="1174"/>
                    <a:pt x="2618" y="831"/>
                  </a:cubicBezTo>
                  <a:cubicBezTo>
                    <a:pt x="2498" y="764"/>
                    <a:pt x="2392" y="658"/>
                    <a:pt x="2313" y="540"/>
                  </a:cubicBezTo>
                  <a:cubicBezTo>
                    <a:pt x="2092" y="209"/>
                    <a:pt x="1811" y="0"/>
                    <a:pt x="1508"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0" name="Google Shape;2910;p43"/>
            <p:cNvSpPr/>
            <p:nvPr/>
          </p:nvSpPr>
          <p:spPr>
            <a:xfrm>
              <a:off x="6818785" y="2822324"/>
              <a:ext cx="115315" cy="146035"/>
            </a:xfrm>
            <a:custGeom>
              <a:avLst/>
              <a:gdLst/>
              <a:ahLst/>
              <a:cxnLst/>
              <a:rect l="l" t="t" r="r" b="b"/>
              <a:pathLst>
                <a:path w="2301" h="2914" extrusionOk="0">
                  <a:moveTo>
                    <a:pt x="423" y="1"/>
                  </a:moveTo>
                  <a:cubicBezTo>
                    <a:pt x="336" y="1"/>
                    <a:pt x="248" y="18"/>
                    <a:pt x="159" y="53"/>
                  </a:cubicBezTo>
                  <a:cubicBezTo>
                    <a:pt x="357" y="146"/>
                    <a:pt x="529" y="305"/>
                    <a:pt x="688" y="543"/>
                  </a:cubicBezTo>
                  <a:cubicBezTo>
                    <a:pt x="767" y="661"/>
                    <a:pt x="873" y="767"/>
                    <a:pt x="991" y="834"/>
                  </a:cubicBezTo>
                  <a:cubicBezTo>
                    <a:pt x="1507" y="1177"/>
                    <a:pt x="1745" y="1759"/>
                    <a:pt x="1216" y="2287"/>
                  </a:cubicBezTo>
                  <a:cubicBezTo>
                    <a:pt x="912" y="2591"/>
                    <a:pt x="450" y="2816"/>
                    <a:pt x="0" y="2895"/>
                  </a:cubicBezTo>
                  <a:cubicBezTo>
                    <a:pt x="78" y="2908"/>
                    <a:pt x="159" y="2914"/>
                    <a:pt x="242" y="2914"/>
                  </a:cubicBezTo>
                  <a:cubicBezTo>
                    <a:pt x="777" y="2914"/>
                    <a:pt x="1391" y="2665"/>
                    <a:pt x="1758" y="2287"/>
                  </a:cubicBezTo>
                  <a:cubicBezTo>
                    <a:pt x="2300" y="1759"/>
                    <a:pt x="2048" y="1177"/>
                    <a:pt x="1534" y="834"/>
                  </a:cubicBezTo>
                  <a:cubicBezTo>
                    <a:pt x="1414" y="767"/>
                    <a:pt x="1308" y="661"/>
                    <a:pt x="1229" y="543"/>
                  </a:cubicBezTo>
                  <a:cubicBezTo>
                    <a:pt x="1003" y="204"/>
                    <a:pt x="722" y="1"/>
                    <a:pt x="423"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1" name="Google Shape;2911;p43"/>
            <p:cNvSpPr/>
            <p:nvPr/>
          </p:nvSpPr>
          <p:spPr>
            <a:xfrm>
              <a:off x="6570368" y="2933578"/>
              <a:ext cx="398164" cy="167685"/>
            </a:xfrm>
            <a:custGeom>
              <a:avLst/>
              <a:gdLst/>
              <a:ahLst/>
              <a:cxnLst/>
              <a:rect l="l" t="t" r="r" b="b"/>
              <a:pathLst>
                <a:path w="7945" h="3346" extrusionOk="0">
                  <a:moveTo>
                    <a:pt x="1" y="1"/>
                  </a:moveTo>
                  <a:lnTo>
                    <a:pt x="1" y="2221"/>
                  </a:lnTo>
                  <a:cubicBezTo>
                    <a:pt x="1" y="2843"/>
                    <a:pt x="503" y="3345"/>
                    <a:pt x="1125" y="3345"/>
                  </a:cubicBezTo>
                  <a:lnTo>
                    <a:pt x="6820" y="3345"/>
                  </a:lnTo>
                  <a:cubicBezTo>
                    <a:pt x="7442" y="3345"/>
                    <a:pt x="7944" y="2843"/>
                    <a:pt x="7944" y="2221"/>
                  </a:cubicBezTo>
                  <a:lnTo>
                    <a:pt x="7944" y="1"/>
                  </a:ln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2" name="Google Shape;2912;p43"/>
            <p:cNvSpPr/>
            <p:nvPr/>
          </p:nvSpPr>
          <p:spPr>
            <a:xfrm>
              <a:off x="6885037" y="2933578"/>
              <a:ext cx="83492" cy="167685"/>
            </a:xfrm>
            <a:custGeom>
              <a:avLst/>
              <a:gdLst/>
              <a:ahLst/>
              <a:cxnLst/>
              <a:rect l="l" t="t" r="r" b="b"/>
              <a:pathLst>
                <a:path w="1666" h="3346" extrusionOk="0">
                  <a:moveTo>
                    <a:pt x="1123" y="1"/>
                  </a:moveTo>
                  <a:lnTo>
                    <a:pt x="1123" y="2221"/>
                  </a:lnTo>
                  <a:cubicBezTo>
                    <a:pt x="1123" y="2843"/>
                    <a:pt x="621" y="3345"/>
                    <a:pt x="0" y="3345"/>
                  </a:cubicBezTo>
                  <a:lnTo>
                    <a:pt x="541" y="3345"/>
                  </a:lnTo>
                  <a:cubicBezTo>
                    <a:pt x="1163" y="3345"/>
                    <a:pt x="1665" y="2843"/>
                    <a:pt x="1665" y="2221"/>
                  </a:cubicBezTo>
                  <a:lnTo>
                    <a:pt x="1665"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3" name="Google Shape;2913;p43"/>
            <p:cNvSpPr/>
            <p:nvPr/>
          </p:nvSpPr>
          <p:spPr>
            <a:xfrm>
              <a:off x="6570368" y="2956130"/>
              <a:ext cx="398164" cy="42447"/>
            </a:xfrm>
            <a:custGeom>
              <a:avLst/>
              <a:gdLst/>
              <a:ahLst/>
              <a:cxnLst/>
              <a:rect l="l" t="t" r="r" b="b"/>
              <a:pathLst>
                <a:path w="7945" h="847" extrusionOk="0">
                  <a:moveTo>
                    <a:pt x="1" y="0"/>
                  </a:moveTo>
                  <a:lnTo>
                    <a:pt x="1" y="264"/>
                  </a:lnTo>
                  <a:lnTo>
                    <a:pt x="7944" y="846"/>
                  </a:lnTo>
                  <a:lnTo>
                    <a:pt x="7944" y="582"/>
                  </a:ln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4" name="Google Shape;2914;p43"/>
            <p:cNvSpPr/>
            <p:nvPr/>
          </p:nvSpPr>
          <p:spPr>
            <a:xfrm>
              <a:off x="6570368" y="3003789"/>
              <a:ext cx="398164" cy="42447"/>
            </a:xfrm>
            <a:custGeom>
              <a:avLst/>
              <a:gdLst/>
              <a:ahLst/>
              <a:cxnLst/>
              <a:rect l="l" t="t" r="r" b="b"/>
              <a:pathLst>
                <a:path w="7945" h="847" extrusionOk="0">
                  <a:moveTo>
                    <a:pt x="1" y="1"/>
                  </a:moveTo>
                  <a:lnTo>
                    <a:pt x="1" y="265"/>
                  </a:lnTo>
                  <a:lnTo>
                    <a:pt x="7944" y="847"/>
                  </a:lnTo>
                  <a:lnTo>
                    <a:pt x="7944" y="820"/>
                  </a:lnTo>
                  <a:lnTo>
                    <a:pt x="7944" y="582"/>
                  </a:lnTo>
                  <a:lnTo>
                    <a:pt x="1" y="1"/>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5" name="Google Shape;2915;p43"/>
            <p:cNvSpPr/>
            <p:nvPr/>
          </p:nvSpPr>
          <p:spPr>
            <a:xfrm>
              <a:off x="6570368" y="3051498"/>
              <a:ext cx="386888" cy="39791"/>
            </a:xfrm>
            <a:custGeom>
              <a:avLst/>
              <a:gdLst/>
              <a:ahLst/>
              <a:cxnLst/>
              <a:rect l="l" t="t" r="r" b="b"/>
              <a:pathLst>
                <a:path w="7720" h="794" extrusionOk="0">
                  <a:moveTo>
                    <a:pt x="1" y="0"/>
                  </a:moveTo>
                  <a:lnTo>
                    <a:pt x="1" y="0"/>
                  </a:lnTo>
                  <a:cubicBezTo>
                    <a:pt x="14" y="93"/>
                    <a:pt x="41" y="185"/>
                    <a:pt x="67" y="265"/>
                  </a:cubicBezTo>
                  <a:lnTo>
                    <a:pt x="7455" y="793"/>
                  </a:lnTo>
                  <a:cubicBezTo>
                    <a:pt x="7561" y="728"/>
                    <a:pt x="7640" y="649"/>
                    <a:pt x="7719" y="555"/>
                  </a:cubicBezTo>
                  <a:lnTo>
                    <a:pt x="1"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6" name="Google Shape;2916;p43"/>
            <p:cNvSpPr/>
            <p:nvPr/>
          </p:nvSpPr>
          <p:spPr>
            <a:xfrm>
              <a:off x="6543256" y="2911778"/>
              <a:ext cx="452388" cy="27162"/>
            </a:xfrm>
            <a:custGeom>
              <a:avLst/>
              <a:gdLst/>
              <a:ahLst/>
              <a:cxnLst/>
              <a:rect l="l" t="t" r="r" b="b"/>
              <a:pathLst>
                <a:path w="9027" h="542" extrusionOk="0">
                  <a:moveTo>
                    <a:pt x="277" y="0"/>
                  </a:moveTo>
                  <a:cubicBezTo>
                    <a:pt x="119" y="0"/>
                    <a:pt x="0" y="119"/>
                    <a:pt x="0" y="277"/>
                  </a:cubicBezTo>
                  <a:cubicBezTo>
                    <a:pt x="0" y="423"/>
                    <a:pt x="119" y="542"/>
                    <a:pt x="277" y="542"/>
                  </a:cubicBezTo>
                  <a:lnTo>
                    <a:pt x="8750" y="542"/>
                  </a:lnTo>
                  <a:cubicBezTo>
                    <a:pt x="8895" y="542"/>
                    <a:pt x="9027" y="423"/>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7" name="Google Shape;2917;p43"/>
            <p:cNvSpPr/>
            <p:nvPr/>
          </p:nvSpPr>
          <p:spPr>
            <a:xfrm>
              <a:off x="6543256" y="2911778"/>
              <a:ext cx="452388" cy="27162"/>
            </a:xfrm>
            <a:custGeom>
              <a:avLst/>
              <a:gdLst/>
              <a:ahLst/>
              <a:cxnLst/>
              <a:rect l="l" t="t" r="r" b="b"/>
              <a:pathLst>
                <a:path w="9027" h="542" extrusionOk="0">
                  <a:moveTo>
                    <a:pt x="277" y="0"/>
                  </a:moveTo>
                  <a:cubicBezTo>
                    <a:pt x="198" y="0"/>
                    <a:pt x="132" y="27"/>
                    <a:pt x="80" y="79"/>
                  </a:cubicBezTo>
                  <a:cubicBezTo>
                    <a:pt x="27" y="132"/>
                    <a:pt x="0" y="198"/>
                    <a:pt x="0" y="277"/>
                  </a:cubicBezTo>
                  <a:cubicBezTo>
                    <a:pt x="0" y="423"/>
                    <a:pt x="119" y="542"/>
                    <a:pt x="277" y="542"/>
                  </a:cubicBezTo>
                  <a:lnTo>
                    <a:pt x="8750" y="542"/>
                  </a:lnTo>
                  <a:cubicBezTo>
                    <a:pt x="8829" y="542"/>
                    <a:pt x="8895" y="515"/>
                    <a:pt x="8947" y="462"/>
                  </a:cubicBezTo>
                  <a:cubicBezTo>
                    <a:pt x="8988" y="409"/>
                    <a:pt x="9027" y="344"/>
                    <a:pt x="9027" y="277"/>
                  </a:cubicBezTo>
                  <a:cubicBezTo>
                    <a:pt x="9027" y="119"/>
                    <a:pt x="8895" y="0"/>
                    <a:pt x="8750"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8" name="Google Shape;2918;p43"/>
            <p:cNvSpPr/>
            <p:nvPr/>
          </p:nvSpPr>
          <p:spPr>
            <a:xfrm>
              <a:off x="6954546" y="2911778"/>
              <a:ext cx="41094" cy="27162"/>
            </a:xfrm>
            <a:custGeom>
              <a:avLst/>
              <a:gdLst/>
              <a:ahLst/>
              <a:cxnLst/>
              <a:rect l="l" t="t" r="r" b="b"/>
              <a:pathLst>
                <a:path w="820" h="542" extrusionOk="0">
                  <a:moveTo>
                    <a:pt x="0" y="0"/>
                  </a:moveTo>
                  <a:cubicBezTo>
                    <a:pt x="146" y="0"/>
                    <a:pt x="278" y="119"/>
                    <a:pt x="278" y="277"/>
                  </a:cubicBezTo>
                  <a:cubicBezTo>
                    <a:pt x="278" y="423"/>
                    <a:pt x="146" y="542"/>
                    <a:pt x="0" y="542"/>
                  </a:cubicBezTo>
                  <a:lnTo>
                    <a:pt x="543" y="542"/>
                  </a:lnTo>
                  <a:cubicBezTo>
                    <a:pt x="688" y="542"/>
                    <a:pt x="820" y="423"/>
                    <a:pt x="820" y="277"/>
                  </a:cubicBezTo>
                  <a:cubicBezTo>
                    <a:pt x="820" y="119"/>
                    <a:pt x="688" y="0"/>
                    <a:pt x="543"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19" name="Google Shape;2919;p43"/>
            <p:cNvSpPr/>
            <p:nvPr/>
          </p:nvSpPr>
          <p:spPr>
            <a:xfrm>
              <a:off x="6571670"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0" name="Google Shape;2920;p43"/>
            <p:cNvSpPr/>
            <p:nvPr/>
          </p:nvSpPr>
          <p:spPr>
            <a:xfrm>
              <a:off x="6625393" y="2911778"/>
              <a:ext cx="21850" cy="27162"/>
            </a:xfrm>
            <a:custGeom>
              <a:avLst/>
              <a:gdLst/>
              <a:ahLst/>
              <a:cxnLst/>
              <a:rect l="l" t="t" r="r" b="b"/>
              <a:pathLst>
                <a:path w="436" h="542" extrusionOk="0">
                  <a:moveTo>
                    <a:pt x="159"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1" name="Google Shape;2921;p43"/>
            <p:cNvSpPr/>
            <p:nvPr/>
          </p:nvSpPr>
          <p:spPr>
            <a:xfrm>
              <a:off x="6678364" y="2911778"/>
              <a:ext cx="21900" cy="27162"/>
            </a:xfrm>
            <a:custGeom>
              <a:avLst/>
              <a:gdLst/>
              <a:ahLst/>
              <a:cxnLst/>
              <a:rect l="l" t="t" r="r" b="b"/>
              <a:pathLst>
                <a:path w="437" h="542" extrusionOk="0">
                  <a:moveTo>
                    <a:pt x="172" y="0"/>
                  </a:moveTo>
                  <a:lnTo>
                    <a:pt x="0" y="542"/>
                  </a:lnTo>
                  <a:lnTo>
                    <a:pt x="277" y="542"/>
                  </a:lnTo>
                  <a:lnTo>
                    <a:pt x="436"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2" name="Google Shape;2922;p43"/>
            <p:cNvSpPr/>
            <p:nvPr/>
          </p:nvSpPr>
          <p:spPr>
            <a:xfrm>
              <a:off x="6731335" y="2911778"/>
              <a:ext cx="22602" cy="27162"/>
            </a:xfrm>
            <a:custGeom>
              <a:avLst/>
              <a:gdLst/>
              <a:ahLst/>
              <a:cxnLst/>
              <a:rect l="l" t="t" r="r" b="b"/>
              <a:pathLst>
                <a:path w="451" h="542" extrusionOk="0">
                  <a:moveTo>
                    <a:pt x="172" y="0"/>
                  </a:moveTo>
                  <a:lnTo>
                    <a:pt x="1" y="542"/>
                  </a:lnTo>
                  <a:lnTo>
                    <a:pt x="278"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3" name="Google Shape;2923;p43"/>
            <p:cNvSpPr/>
            <p:nvPr/>
          </p:nvSpPr>
          <p:spPr>
            <a:xfrm>
              <a:off x="6784357" y="2911778"/>
              <a:ext cx="22552" cy="27162"/>
            </a:xfrm>
            <a:custGeom>
              <a:avLst/>
              <a:gdLst/>
              <a:ahLst/>
              <a:cxnLst/>
              <a:rect l="l" t="t" r="r" b="b"/>
              <a:pathLst>
                <a:path w="450" h="542" extrusionOk="0">
                  <a:moveTo>
                    <a:pt x="171" y="0"/>
                  </a:moveTo>
                  <a:lnTo>
                    <a:pt x="0" y="542"/>
                  </a:lnTo>
                  <a:lnTo>
                    <a:pt x="277" y="542"/>
                  </a:lnTo>
                  <a:lnTo>
                    <a:pt x="449"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4" name="Google Shape;2924;p43"/>
            <p:cNvSpPr/>
            <p:nvPr/>
          </p:nvSpPr>
          <p:spPr>
            <a:xfrm>
              <a:off x="6837979" y="2911778"/>
              <a:ext cx="21900" cy="27162"/>
            </a:xfrm>
            <a:custGeom>
              <a:avLst/>
              <a:gdLst/>
              <a:ahLst/>
              <a:cxnLst/>
              <a:rect l="l" t="t" r="r" b="b"/>
              <a:pathLst>
                <a:path w="437" h="542" extrusionOk="0">
                  <a:moveTo>
                    <a:pt x="159" y="0"/>
                  </a:moveTo>
                  <a:lnTo>
                    <a:pt x="0" y="542"/>
                  </a:lnTo>
                  <a:lnTo>
                    <a:pt x="278"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5" name="Google Shape;2925;p43"/>
            <p:cNvSpPr/>
            <p:nvPr/>
          </p:nvSpPr>
          <p:spPr>
            <a:xfrm>
              <a:off x="6890950" y="2911778"/>
              <a:ext cx="21950" cy="27162"/>
            </a:xfrm>
            <a:custGeom>
              <a:avLst/>
              <a:gdLst/>
              <a:ahLst/>
              <a:cxnLst/>
              <a:rect l="l" t="t" r="r" b="b"/>
              <a:pathLst>
                <a:path w="438" h="542" extrusionOk="0">
                  <a:moveTo>
                    <a:pt x="173" y="0"/>
                  </a:moveTo>
                  <a:lnTo>
                    <a:pt x="0" y="542"/>
                  </a:lnTo>
                  <a:lnTo>
                    <a:pt x="279" y="542"/>
                  </a:lnTo>
                  <a:lnTo>
                    <a:pt x="437"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26" name="Google Shape;2926;p43"/>
            <p:cNvSpPr/>
            <p:nvPr/>
          </p:nvSpPr>
          <p:spPr>
            <a:xfrm>
              <a:off x="6943921" y="2911778"/>
              <a:ext cx="22602" cy="27162"/>
            </a:xfrm>
            <a:custGeom>
              <a:avLst/>
              <a:gdLst/>
              <a:ahLst/>
              <a:cxnLst/>
              <a:rect l="l" t="t" r="r" b="b"/>
              <a:pathLst>
                <a:path w="451" h="542" extrusionOk="0">
                  <a:moveTo>
                    <a:pt x="173" y="0"/>
                  </a:moveTo>
                  <a:lnTo>
                    <a:pt x="1" y="542"/>
                  </a:lnTo>
                  <a:lnTo>
                    <a:pt x="279" y="542"/>
                  </a:lnTo>
                  <a:lnTo>
                    <a:pt x="450" y="0"/>
                  </a:ln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81675785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p44"/>
          <p:cNvSpPr/>
          <p:nvPr/>
        </p:nvSpPr>
        <p:spPr>
          <a:xfrm>
            <a:off x="2145268" y="1124165"/>
            <a:ext cx="4434640" cy="648073"/>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sz="2000" dirty="0">
              <a:latin typeface="SVN-UT Triumph" panose="00000500000000000000" pitchFamily="50" charset="0"/>
            </a:endParaRPr>
          </a:p>
        </p:txBody>
      </p:sp>
      <p:sp>
        <p:nvSpPr>
          <p:cNvPr id="3041" name="Google Shape;3041;p44"/>
          <p:cNvSpPr/>
          <p:nvPr/>
        </p:nvSpPr>
        <p:spPr>
          <a:xfrm>
            <a:off x="2164122" y="1816920"/>
            <a:ext cx="4434640" cy="738921"/>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sz="2000" dirty="0">
              <a:latin typeface="SVN-UT Triumph" panose="00000500000000000000" pitchFamily="50" charset="0"/>
            </a:endParaRPr>
          </a:p>
        </p:txBody>
      </p:sp>
      <p:sp>
        <p:nvSpPr>
          <p:cNvPr id="3042" name="Google Shape;3042;p44"/>
          <p:cNvSpPr/>
          <p:nvPr/>
        </p:nvSpPr>
        <p:spPr>
          <a:xfrm>
            <a:off x="2211255" y="2600423"/>
            <a:ext cx="4434640" cy="738921"/>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sz="2000" dirty="0">
              <a:latin typeface="SVN-UT Triumph" panose="00000500000000000000" pitchFamily="50" charset="0"/>
            </a:endParaRPr>
          </a:p>
        </p:txBody>
      </p:sp>
      <p:sp>
        <p:nvSpPr>
          <p:cNvPr id="3043" name="Google Shape;3043;p44"/>
          <p:cNvSpPr/>
          <p:nvPr/>
        </p:nvSpPr>
        <p:spPr>
          <a:xfrm>
            <a:off x="2173550" y="3381536"/>
            <a:ext cx="4434640" cy="738921"/>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sz="2000" dirty="0">
              <a:latin typeface="SVN-UT Triumph" panose="00000500000000000000" pitchFamily="50" charset="0"/>
            </a:endParaRPr>
          </a:p>
        </p:txBody>
      </p:sp>
      <p:sp>
        <p:nvSpPr>
          <p:cNvPr id="3044" name="Google Shape;3044;p44"/>
          <p:cNvSpPr/>
          <p:nvPr/>
        </p:nvSpPr>
        <p:spPr>
          <a:xfrm>
            <a:off x="2220684" y="4168557"/>
            <a:ext cx="4434640" cy="738921"/>
          </a:xfrm>
          <a:prstGeom prst="roundRect">
            <a:avLst>
              <a:gd name="adj" fmla="val 50000"/>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sz="2000" dirty="0">
              <a:latin typeface="SVN-UT Triumph" panose="00000500000000000000" pitchFamily="50" charset="0"/>
            </a:endParaRPr>
          </a:p>
        </p:txBody>
      </p:sp>
      <p:sp>
        <p:nvSpPr>
          <p:cNvPr id="3045" name="Google Shape;3045;p44"/>
          <p:cNvSpPr txBox="1">
            <a:spLocks noGrp="1"/>
          </p:cNvSpPr>
          <p:nvPr>
            <p:ph type="title"/>
          </p:nvPr>
        </p:nvSpPr>
        <p:spPr>
          <a:xfrm>
            <a:off x="434775" y="419975"/>
            <a:ext cx="7704000" cy="4776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sz="4400" dirty="0">
                <a:ln w="28575">
                  <a:solidFill>
                    <a:schemeClr val="accent1">
                      <a:lumMod val="75000"/>
                    </a:schemeClr>
                  </a:solidFill>
                </a:ln>
                <a:solidFill>
                  <a:schemeClr val="bg1"/>
                </a:solidFill>
                <a:latin typeface="iCiel Cadena" panose="02000503000000020004" pitchFamily="50" charset="0"/>
              </a:rPr>
              <a:t>LUYỆN ĐỌC TỪ KHÓ</a:t>
            </a:r>
            <a:endParaRPr sz="4400" dirty="0">
              <a:ln w="28575">
                <a:solidFill>
                  <a:schemeClr val="accent1">
                    <a:lumMod val="75000"/>
                  </a:schemeClr>
                </a:solidFill>
              </a:ln>
              <a:solidFill>
                <a:schemeClr val="bg1"/>
              </a:solidFill>
              <a:latin typeface="iCiel Cadena" panose="02000503000000020004" pitchFamily="50" charset="0"/>
            </a:endParaRPr>
          </a:p>
        </p:txBody>
      </p:sp>
      <p:sp>
        <p:nvSpPr>
          <p:cNvPr id="3046" name="Google Shape;3046;p44"/>
          <p:cNvSpPr txBox="1">
            <a:spLocks noGrp="1"/>
          </p:cNvSpPr>
          <p:nvPr>
            <p:ph type="subTitle" idx="1"/>
          </p:nvPr>
        </p:nvSpPr>
        <p:spPr>
          <a:xfrm>
            <a:off x="2621471" y="1144959"/>
            <a:ext cx="3437693" cy="640162"/>
          </a:xfrm>
          <a:prstGeom prst="rect">
            <a:avLst/>
          </a:prstGeom>
          <a:solidFill>
            <a:srgbClr val="FFC000"/>
          </a:solidFill>
        </p:spPr>
        <p:txBody>
          <a:bodyPr spcFirstLastPara="1" wrap="square" lIns="91425" tIns="0" rIns="91425" bIns="0" anchor="t" anchorCtr="0">
            <a:noAutofit/>
          </a:bodyPr>
          <a:lstStyle/>
          <a:p>
            <a:pPr marL="0" lvl="0" indent="0" algn="ctr" rtl="0">
              <a:spcBef>
                <a:spcPts val="0"/>
              </a:spcBef>
              <a:spcAft>
                <a:spcPts val="0"/>
              </a:spcAft>
              <a:buNone/>
            </a:pPr>
            <a:r>
              <a:rPr lang="en-US" sz="3200" dirty="0" err="1">
                <a:latin typeface="SVN-UT Triumph" panose="00000500000000000000" pitchFamily="50" charset="0"/>
              </a:rPr>
              <a:t>lấy</a:t>
            </a:r>
            <a:r>
              <a:rPr lang="en-US" sz="3200" dirty="0">
                <a:latin typeface="SVN-UT Triumph" panose="00000500000000000000" pitchFamily="50" charset="0"/>
              </a:rPr>
              <a:t> </a:t>
            </a:r>
            <a:r>
              <a:rPr lang="en-US" sz="3200" dirty="0" err="1">
                <a:latin typeface="SVN-UT Triumph" panose="00000500000000000000" pitchFamily="50" charset="0"/>
              </a:rPr>
              <a:t>lửa</a:t>
            </a:r>
            <a:endParaRPr lang="en-US" sz="3200" dirty="0">
              <a:latin typeface="SVN-UT Triumph" panose="00000500000000000000" pitchFamily="50" charset="0"/>
            </a:endParaRPr>
          </a:p>
        </p:txBody>
      </p:sp>
      <p:sp>
        <p:nvSpPr>
          <p:cNvPr id="3048" name="Google Shape;3048;p44"/>
          <p:cNvSpPr txBox="1">
            <a:spLocks noGrp="1"/>
          </p:cNvSpPr>
          <p:nvPr>
            <p:ph type="subTitle" idx="3"/>
          </p:nvPr>
        </p:nvSpPr>
        <p:spPr>
          <a:xfrm>
            <a:off x="2706312" y="1865994"/>
            <a:ext cx="3437693" cy="640162"/>
          </a:xfrm>
          <a:prstGeom prst="rect">
            <a:avLst/>
          </a:prstGeom>
          <a:solidFill>
            <a:srgbClr val="FFC000"/>
          </a:solidFill>
        </p:spPr>
        <p:txBody>
          <a:bodyPr spcFirstLastPara="1" wrap="square" lIns="91425" tIns="0" rIns="91425" bIns="0" anchor="t" anchorCtr="0">
            <a:noAutofit/>
          </a:bodyPr>
          <a:lstStyle/>
          <a:p>
            <a:pPr marL="0" lvl="0" indent="0" algn="ctr" rtl="0">
              <a:spcBef>
                <a:spcPts val="0"/>
              </a:spcBef>
              <a:spcAft>
                <a:spcPts val="0"/>
              </a:spcAft>
              <a:buNone/>
            </a:pPr>
            <a:r>
              <a:rPr lang="en-US" sz="3200" dirty="0" err="1">
                <a:latin typeface="SVN-UT Triumph" panose="00000500000000000000" pitchFamily="50" charset="0"/>
              </a:rPr>
              <a:t>thoăn</a:t>
            </a:r>
            <a:r>
              <a:rPr lang="en-US" sz="3200" dirty="0">
                <a:latin typeface="SVN-UT Triumph" panose="00000500000000000000" pitchFamily="50" charset="0"/>
              </a:rPr>
              <a:t> </a:t>
            </a:r>
            <a:r>
              <a:rPr lang="en-US" sz="3200" dirty="0" err="1">
                <a:latin typeface="SVN-UT Triumph" panose="00000500000000000000" pitchFamily="50" charset="0"/>
              </a:rPr>
              <a:t>thoắt</a:t>
            </a:r>
            <a:endParaRPr lang="en-US" sz="3200" dirty="0">
              <a:latin typeface="SVN-UT Triumph" panose="00000500000000000000" pitchFamily="50" charset="0"/>
            </a:endParaRPr>
          </a:p>
        </p:txBody>
      </p:sp>
      <p:sp>
        <p:nvSpPr>
          <p:cNvPr id="3050" name="Google Shape;3050;p44"/>
          <p:cNvSpPr txBox="1">
            <a:spLocks noGrp="1"/>
          </p:cNvSpPr>
          <p:nvPr>
            <p:ph type="subTitle" idx="5"/>
          </p:nvPr>
        </p:nvSpPr>
        <p:spPr>
          <a:xfrm>
            <a:off x="2451787" y="2690723"/>
            <a:ext cx="3930159" cy="640162"/>
          </a:xfrm>
          <a:prstGeom prst="rect">
            <a:avLst/>
          </a:prstGeom>
          <a:solidFill>
            <a:srgbClr val="FFC000"/>
          </a:solidFill>
        </p:spPr>
        <p:txBody>
          <a:bodyPr spcFirstLastPara="1" wrap="square" lIns="91425" tIns="0" rIns="91425" bIns="0" anchor="t" anchorCtr="0">
            <a:noAutofit/>
          </a:bodyPr>
          <a:lstStyle/>
          <a:p>
            <a:pPr marL="0" lvl="0" indent="0" algn="ctr" rtl="0">
              <a:spcBef>
                <a:spcPts val="0"/>
              </a:spcBef>
              <a:spcAft>
                <a:spcPts val="0"/>
              </a:spcAft>
              <a:buNone/>
            </a:pPr>
            <a:r>
              <a:rPr lang="en-US" sz="3200" dirty="0" err="1">
                <a:latin typeface="SVN-UT Triumph" panose="00000500000000000000" pitchFamily="50" charset="0"/>
              </a:rPr>
              <a:t>bôi</a:t>
            </a:r>
            <a:r>
              <a:rPr lang="en-US" sz="3200" dirty="0">
                <a:latin typeface="SVN-UT Triumph" panose="00000500000000000000" pitchFamily="50" charset="0"/>
              </a:rPr>
              <a:t> </a:t>
            </a:r>
            <a:r>
              <a:rPr lang="en-US" sz="3200" dirty="0" err="1">
                <a:latin typeface="SVN-UT Triumph" panose="00000500000000000000" pitchFamily="50" charset="0"/>
              </a:rPr>
              <a:t>mỡ</a:t>
            </a:r>
            <a:r>
              <a:rPr lang="en-US" sz="3200" dirty="0">
                <a:latin typeface="SVN-UT Triumph" panose="00000500000000000000" pitchFamily="50" charset="0"/>
              </a:rPr>
              <a:t> </a:t>
            </a:r>
            <a:r>
              <a:rPr lang="en-US" sz="3200" dirty="0" err="1">
                <a:latin typeface="SVN-UT Triumph" panose="00000500000000000000" pitchFamily="50" charset="0"/>
              </a:rPr>
              <a:t>bóng</a:t>
            </a:r>
            <a:r>
              <a:rPr lang="en-US" sz="3200" dirty="0">
                <a:latin typeface="SVN-UT Triumph" panose="00000500000000000000" pitchFamily="50" charset="0"/>
              </a:rPr>
              <a:t> </a:t>
            </a:r>
            <a:r>
              <a:rPr lang="en-US" sz="3200" dirty="0" err="1">
                <a:latin typeface="SVN-UT Triumph" panose="00000500000000000000" pitchFamily="50" charset="0"/>
              </a:rPr>
              <a:t>nhẫy</a:t>
            </a:r>
            <a:endParaRPr lang="en-US" sz="3200" dirty="0">
              <a:latin typeface="SVN-UT Triumph" panose="00000500000000000000" pitchFamily="50" charset="0"/>
            </a:endParaRPr>
          </a:p>
        </p:txBody>
      </p:sp>
      <p:sp>
        <p:nvSpPr>
          <p:cNvPr id="3052" name="Google Shape;3052;p44"/>
          <p:cNvSpPr txBox="1">
            <a:spLocks noGrp="1"/>
          </p:cNvSpPr>
          <p:nvPr>
            <p:ph type="subTitle" idx="7"/>
          </p:nvPr>
        </p:nvSpPr>
        <p:spPr>
          <a:xfrm>
            <a:off x="2744019" y="3440036"/>
            <a:ext cx="3437693" cy="640162"/>
          </a:xfrm>
          <a:prstGeom prst="rect">
            <a:avLst/>
          </a:prstGeom>
          <a:solidFill>
            <a:srgbClr val="FFC000"/>
          </a:solidFill>
        </p:spPr>
        <p:txBody>
          <a:bodyPr spcFirstLastPara="1" wrap="square" lIns="91425" tIns="0" rIns="91425" bIns="0" anchor="t" anchorCtr="0">
            <a:noAutofit/>
          </a:bodyPr>
          <a:lstStyle/>
          <a:p>
            <a:pPr marL="0" lvl="0" indent="0" algn="ctr" rtl="0">
              <a:spcBef>
                <a:spcPts val="0"/>
              </a:spcBef>
              <a:spcAft>
                <a:spcPts val="0"/>
              </a:spcAft>
              <a:buNone/>
            </a:pPr>
            <a:r>
              <a:rPr lang="en-US" sz="3200" dirty="0" err="1">
                <a:latin typeface="SVN-UT Triumph" panose="00000500000000000000" pitchFamily="50" charset="0"/>
              </a:rPr>
              <a:t>giã</a:t>
            </a:r>
            <a:r>
              <a:rPr lang="en-US" sz="3200" dirty="0">
                <a:latin typeface="SVN-UT Triumph" panose="00000500000000000000" pitchFamily="50" charset="0"/>
              </a:rPr>
              <a:t> </a:t>
            </a:r>
            <a:r>
              <a:rPr lang="en-US" sz="3200" dirty="0" err="1">
                <a:latin typeface="SVN-UT Triumph" panose="00000500000000000000" pitchFamily="50" charset="0"/>
              </a:rPr>
              <a:t>thóc</a:t>
            </a:r>
            <a:endParaRPr lang="en-US" sz="3200" dirty="0">
              <a:latin typeface="SVN-UT Triumph" panose="00000500000000000000" pitchFamily="50" charset="0"/>
            </a:endParaRPr>
          </a:p>
        </p:txBody>
      </p:sp>
      <p:sp>
        <p:nvSpPr>
          <p:cNvPr id="3054" name="Google Shape;3054;p44"/>
          <p:cNvSpPr txBox="1">
            <a:spLocks noGrp="1"/>
          </p:cNvSpPr>
          <p:nvPr>
            <p:ph type="subTitle" idx="9"/>
          </p:nvPr>
        </p:nvSpPr>
        <p:spPr>
          <a:xfrm>
            <a:off x="2857141" y="4255338"/>
            <a:ext cx="3437693" cy="640162"/>
          </a:xfrm>
          <a:prstGeom prst="rect">
            <a:avLst/>
          </a:prstGeom>
          <a:solidFill>
            <a:srgbClr val="FFC000"/>
          </a:solidFill>
        </p:spPr>
        <p:txBody>
          <a:bodyPr spcFirstLastPara="1" wrap="square" lIns="91425" tIns="0" rIns="91425" bIns="0" anchor="t" anchorCtr="0">
            <a:noAutofit/>
          </a:bodyPr>
          <a:lstStyle/>
          <a:p>
            <a:pPr marL="0" lvl="0" indent="0" algn="ctr" rtl="0">
              <a:spcBef>
                <a:spcPts val="0"/>
              </a:spcBef>
              <a:spcAft>
                <a:spcPts val="0"/>
              </a:spcAft>
              <a:buNone/>
            </a:pPr>
            <a:r>
              <a:rPr lang="en-US" sz="3200" dirty="0" err="1">
                <a:latin typeface="SVN-UT Triumph" panose="00000500000000000000" pitchFamily="50" charset="0"/>
              </a:rPr>
              <a:t>giần</a:t>
            </a:r>
            <a:r>
              <a:rPr lang="en-US" sz="3200" dirty="0">
                <a:latin typeface="SVN-UT Triumph" panose="00000500000000000000" pitchFamily="50" charset="0"/>
              </a:rPr>
              <a:t> </a:t>
            </a:r>
            <a:r>
              <a:rPr lang="en-US" sz="3200" dirty="0" err="1">
                <a:latin typeface="SVN-UT Triumph" panose="00000500000000000000" pitchFamily="50" charset="0"/>
              </a:rPr>
              <a:t>sàng</a:t>
            </a:r>
            <a:endParaRPr lang="en-US" sz="3200" dirty="0">
              <a:latin typeface="SVN-UT Triumph" panose="00000500000000000000" pitchFamily="50" charset="0"/>
            </a:endParaRPr>
          </a:p>
        </p:txBody>
      </p:sp>
      <p:pic>
        <p:nvPicPr>
          <p:cNvPr id="2" name="Picture 1">
            <a:extLst>
              <a:ext uri="{FF2B5EF4-FFF2-40B4-BE49-F238E27FC236}">
                <a16:creationId xmlns:a16="http://schemas.microsoft.com/office/drawing/2014/main" id="{6CCC93B8-800F-D627-F7B9-6C4F1B766FB7}"/>
              </a:ext>
            </a:extLst>
          </p:cNvPr>
          <p:cNvPicPr>
            <a:picLocks noChangeAspect="1"/>
          </p:cNvPicPr>
          <p:nvPr/>
        </p:nvPicPr>
        <p:blipFill>
          <a:blip r:embed="rId3"/>
          <a:stretch>
            <a:fillRect/>
          </a:stretch>
        </p:blipFill>
        <p:spPr>
          <a:xfrm>
            <a:off x="7249212" y="-377073"/>
            <a:ext cx="2156971" cy="2156971"/>
          </a:xfrm>
          <a:prstGeom prst="rect">
            <a:avLst/>
          </a:prstGeom>
        </p:spPr>
      </p:pic>
      <p:pic>
        <p:nvPicPr>
          <p:cNvPr id="13" name="Picture 12">
            <a:extLst>
              <a:ext uri="{FF2B5EF4-FFF2-40B4-BE49-F238E27FC236}">
                <a16:creationId xmlns:a16="http://schemas.microsoft.com/office/drawing/2014/main" id="{C157050F-1030-E568-BA6F-CF0F982A6E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49" b="79712" l="26819" r="69647">
                        <a14:foregroundMark x1="46985" y1="22364" x2="53638" y2="23642"/>
                        <a14:foregroundMark x1="55509" y1="36102" x2="59459" y2="30831"/>
                        <a14:foregroundMark x1="43659" y1="32748" x2="49480" y2="39297"/>
                        <a14:foregroundMark x1="48233" y1="20288" x2="44075" y2="19649"/>
                        <a14:foregroundMark x1="38669" y1="19649" x2="38669" y2="19649"/>
                        <a14:foregroundMark x1="55094" y1="76997" x2="63617" y2="78754"/>
                        <a14:foregroundMark x1="44075" y1="77955" x2="40125" y2="79712"/>
                      </a14:backgroundRemoval>
                    </a14:imgEffect>
                  </a14:imgLayer>
                </a14:imgProps>
              </a:ext>
            </a:extLst>
          </a:blip>
          <a:srcRect l="21785" t="15400" r="24768" b="14073"/>
          <a:stretch/>
        </p:blipFill>
        <p:spPr>
          <a:xfrm>
            <a:off x="6598763" y="1012006"/>
            <a:ext cx="2234034" cy="383671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45"/>
                                        </p:tgtEl>
                                        <p:attrNameLst>
                                          <p:attrName>style.visibility</p:attrName>
                                        </p:attrNameLst>
                                      </p:cBhvr>
                                      <p:to>
                                        <p:strVal val="visible"/>
                                      </p:to>
                                    </p:set>
                                    <p:animEffect transition="in" filter="barn(inVertical)">
                                      <p:cBhvr>
                                        <p:cTn id="7" dur="500"/>
                                        <p:tgtEl>
                                          <p:spTgt spid="3045"/>
                                        </p:tgtEl>
                                      </p:cBhvr>
                                    </p:animEffect>
                                  </p:childTnLst>
                                </p:cTn>
                              </p:par>
                              <p:par>
                                <p:cTn id="8" presetID="2" presetClass="entr" presetSubtype="8" fill="hold" grpId="0" nodeType="withEffect">
                                  <p:stCondLst>
                                    <p:cond delay="0"/>
                                  </p:stCondLst>
                                  <p:childTnLst>
                                    <p:set>
                                      <p:cBhvr>
                                        <p:cTn id="9" dur="1" fill="hold">
                                          <p:stCondLst>
                                            <p:cond delay="0"/>
                                          </p:stCondLst>
                                        </p:cTn>
                                        <p:tgtEl>
                                          <p:spTgt spid="3040"/>
                                        </p:tgtEl>
                                        <p:attrNameLst>
                                          <p:attrName>style.visibility</p:attrName>
                                        </p:attrNameLst>
                                      </p:cBhvr>
                                      <p:to>
                                        <p:strVal val="visible"/>
                                      </p:to>
                                    </p:set>
                                    <p:anim calcmode="lin" valueType="num">
                                      <p:cBhvr additive="base">
                                        <p:cTn id="10" dur="500" fill="hold"/>
                                        <p:tgtEl>
                                          <p:spTgt spid="3040"/>
                                        </p:tgtEl>
                                        <p:attrNameLst>
                                          <p:attrName>ppt_x</p:attrName>
                                        </p:attrNameLst>
                                      </p:cBhvr>
                                      <p:tavLst>
                                        <p:tav tm="0">
                                          <p:val>
                                            <p:strVal val="0-#ppt_w/2"/>
                                          </p:val>
                                        </p:tav>
                                        <p:tav tm="100000">
                                          <p:val>
                                            <p:strVal val="#ppt_x"/>
                                          </p:val>
                                        </p:tav>
                                      </p:tavLst>
                                    </p:anim>
                                    <p:anim calcmode="lin" valueType="num">
                                      <p:cBhvr additive="base">
                                        <p:cTn id="11" dur="500" fill="hold"/>
                                        <p:tgtEl>
                                          <p:spTgt spid="3040"/>
                                        </p:tgtEl>
                                        <p:attrNameLst>
                                          <p:attrName>ppt_y</p:attrName>
                                        </p:attrNameLst>
                                      </p:cBhvr>
                                      <p:tavLst>
                                        <p:tav tm="0">
                                          <p:val>
                                            <p:strVal val="#ppt_y"/>
                                          </p:val>
                                        </p:tav>
                                        <p:tav tm="100000">
                                          <p:val>
                                            <p:strVal val="#ppt_y"/>
                                          </p:val>
                                        </p:tav>
                                      </p:tavLst>
                                    </p:anim>
                                  </p:childTnLst>
                                </p:cTn>
                              </p:par>
                              <p:par>
                                <p:cTn id="12" presetID="2" presetClass="entr" presetSubtype="8" fill="hold" grpId="0" nodeType="withEffect">
                                  <p:stCondLst>
                                    <p:cond delay="0"/>
                                  </p:stCondLst>
                                  <p:childTnLst>
                                    <p:set>
                                      <p:cBhvr>
                                        <p:cTn id="13" dur="1" fill="hold">
                                          <p:stCondLst>
                                            <p:cond delay="0"/>
                                          </p:stCondLst>
                                        </p:cTn>
                                        <p:tgtEl>
                                          <p:spTgt spid="3046">
                                            <p:bg/>
                                          </p:spTgt>
                                        </p:tgtEl>
                                        <p:attrNameLst>
                                          <p:attrName>style.visibility</p:attrName>
                                        </p:attrNameLst>
                                      </p:cBhvr>
                                      <p:to>
                                        <p:strVal val="visible"/>
                                      </p:to>
                                    </p:set>
                                    <p:anim calcmode="lin" valueType="num">
                                      <p:cBhvr additive="base">
                                        <p:cTn id="14" dur="500" fill="hold"/>
                                        <p:tgtEl>
                                          <p:spTgt spid="3046">
                                            <p:bg/>
                                          </p:spTgt>
                                        </p:tgtEl>
                                        <p:attrNameLst>
                                          <p:attrName>ppt_x</p:attrName>
                                        </p:attrNameLst>
                                      </p:cBhvr>
                                      <p:tavLst>
                                        <p:tav tm="0">
                                          <p:val>
                                            <p:strVal val="0-#ppt_w/2"/>
                                          </p:val>
                                        </p:tav>
                                        <p:tav tm="100000">
                                          <p:val>
                                            <p:strVal val="#ppt_x"/>
                                          </p:val>
                                        </p:tav>
                                      </p:tavLst>
                                    </p:anim>
                                    <p:anim calcmode="lin" valueType="num">
                                      <p:cBhvr additive="base">
                                        <p:cTn id="15" dur="500" fill="hold"/>
                                        <p:tgtEl>
                                          <p:spTgt spid="3046">
                                            <p:bg/>
                                          </p:spTgt>
                                        </p:tgtEl>
                                        <p:attrNameLst>
                                          <p:attrName>ppt_y</p:attrName>
                                        </p:attrNameLst>
                                      </p:cBhvr>
                                      <p:tavLst>
                                        <p:tav tm="0">
                                          <p:val>
                                            <p:strVal val="#ppt_y"/>
                                          </p:val>
                                        </p:tav>
                                        <p:tav tm="100000">
                                          <p:val>
                                            <p:strVal val="#ppt_y"/>
                                          </p:val>
                                        </p:tav>
                                      </p:tavLst>
                                    </p:anim>
                                  </p:childTnLst>
                                </p:cTn>
                              </p:par>
                              <p:par>
                                <p:cTn id="16" presetID="2" presetClass="entr" presetSubtype="8" fill="hold" grpId="0" nodeType="withEffect">
                                  <p:stCondLst>
                                    <p:cond delay="0"/>
                                  </p:stCondLst>
                                  <p:childTnLst>
                                    <p:set>
                                      <p:cBhvr>
                                        <p:cTn id="17" dur="1" fill="hold">
                                          <p:stCondLst>
                                            <p:cond delay="0"/>
                                          </p:stCondLst>
                                        </p:cTn>
                                        <p:tgtEl>
                                          <p:spTgt spid="3046">
                                            <p:txEl>
                                              <p:pRg st="0" end="0"/>
                                            </p:txEl>
                                          </p:spTgt>
                                        </p:tgtEl>
                                        <p:attrNameLst>
                                          <p:attrName>style.visibility</p:attrName>
                                        </p:attrNameLst>
                                      </p:cBhvr>
                                      <p:to>
                                        <p:strVal val="visible"/>
                                      </p:to>
                                    </p:set>
                                    <p:anim calcmode="lin" valueType="num">
                                      <p:cBhvr additive="base">
                                        <p:cTn id="18" dur="500" fill="hold"/>
                                        <p:tgtEl>
                                          <p:spTgt spid="3046">
                                            <p:txEl>
                                              <p:pRg st="0" end="0"/>
                                            </p:txEl>
                                          </p:spTgt>
                                        </p:tgtEl>
                                        <p:attrNameLst>
                                          <p:attrName>ppt_x</p:attrName>
                                        </p:attrNameLst>
                                      </p:cBhvr>
                                      <p:tavLst>
                                        <p:tav tm="0">
                                          <p:val>
                                            <p:strVal val="0-#ppt_w/2"/>
                                          </p:val>
                                        </p:tav>
                                        <p:tav tm="100000">
                                          <p:val>
                                            <p:strVal val="#ppt_x"/>
                                          </p:val>
                                        </p:tav>
                                      </p:tavLst>
                                    </p:anim>
                                    <p:anim calcmode="lin" valueType="num">
                                      <p:cBhvr additive="base">
                                        <p:cTn id="19" dur="500" fill="hold"/>
                                        <p:tgtEl>
                                          <p:spTgt spid="3046">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grpId="0" nodeType="clickEffect">
                                  <p:stCondLst>
                                    <p:cond delay="0"/>
                                  </p:stCondLst>
                                  <p:childTnLst>
                                    <p:set>
                                      <p:cBhvr>
                                        <p:cTn id="23" dur="1" fill="hold">
                                          <p:stCondLst>
                                            <p:cond delay="0"/>
                                          </p:stCondLst>
                                        </p:cTn>
                                        <p:tgtEl>
                                          <p:spTgt spid="3041"/>
                                        </p:tgtEl>
                                        <p:attrNameLst>
                                          <p:attrName>style.visibility</p:attrName>
                                        </p:attrNameLst>
                                      </p:cBhvr>
                                      <p:to>
                                        <p:strVal val="visible"/>
                                      </p:to>
                                    </p:set>
                                    <p:anim calcmode="lin" valueType="num">
                                      <p:cBhvr additive="base">
                                        <p:cTn id="24" dur="500" fill="hold"/>
                                        <p:tgtEl>
                                          <p:spTgt spid="3041"/>
                                        </p:tgtEl>
                                        <p:attrNameLst>
                                          <p:attrName>ppt_x</p:attrName>
                                        </p:attrNameLst>
                                      </p:cBhvr>
                                      <p:tavLst>
                                        <p:tav tm="0">
                                          <p:val>
                                            <p:strVal val="0-#ppt_w/2"/>
                                          </p:val>
                                        </p:tav>
                                        <p:tav tm="100000">
                                          <p:val>
                                            <p:strVal val="#ppt_x"/>
                                          </p:val>
                                        </p:tav>
                                      </p:tavLst>
                                    </p:anim>
                                    <p:anim calcmode="lin" valueType="num">
                                      <p:cBhvr additive="base">
                                        <p:cTn id="25" dur="500" fill="hold"/>
                                        <p:tgtEl>
                                          <p:spTgt spid="3041"/>
                                        </p:tgtEl>
                                        <p:attrNameLst>
                                          <p:attrName>ppt_y</p:attrName>
                                        </p:attrNameLst>
                                      </p:cBhvr>
                                      <p:tavLst>
                                        <p:tav tm="0">
                                          <p:val>
                                            <p:strVal val="#ppt_y"/>
                                          </p:val>
                                        </p:tav>
                                        <p:tav tm="100000">
                                          <p:val>
                                            <p:strVal val="#ppt_y"/>
                                          </p:val>
                                        </p:tav>
                                      </p:tavLst>
                                    </p:anim>
                                  </p:childTnLst>
                                </p:cTn>
                              </p:par>
                              <p:par>
                                <p:cTn id="26" presetID="2" presetClass="entr" presetSubtype="8" fill="hold" grpId="0" nodeType="withEffect">
                                  <p:stCondLst>
                                    <p:cond delay="0"/>
                                  </p:stCondLst>
                                  <p:childTnLst>
                                    <p:set>
                                      <p:cBhvr>
                                        <p:cTn id="27" dur="1" fill="hold">
                                          <p:stCondLst>
                                            <p:cond delay="0"/>
                                          </p:stCondLst>
                                        </p:cTn>
                                        <p:tgtEl>
                                          <p:spTgt spid="3048">
                                            <p:bg/>
                                          </p:spTgt>
                                        </p:tgtEl>
                                        <p:attrNameLst>
                                          <p:attrName>style.visibility</p:attrName>
                                        </p:attrNameLst>
                                      </p:cBhvr>
                                      <p:to>
                                        <p:strVal val="visible"/>
                                      </p:to>
                                    </p:set>
                                    <p:anim calcmode="lin" valueType="num">
                                      <p:cBhvr additive="base">
                                        <p:cTn id="28" dur="500" fill="hold"/>
                                        <p:tgtEl>
                                          <p:spTgt spid="3048">
                                            <p:bg/>
                                          </p:spTgt>
                                        </p:tgtEl>
                                        <p:attrNameLst>
                                          <p:attrName>ppt_x</p:attrName>
                                        </p:attrNameLst>
                                      </p:cBhvr>
                                      <p:tavLst>
                                        <p:tav tm="0">
                                          <p:val>
                                            <p:strVal val="0-#ppt_w/2"/>
                                          </p:val>
                                        </p:tav>
                                        <p:tav tm="100000">
                                          <p:val>
                                            <p:strVal val="#ppt_x"/>
                                          </p:val>
                                        </p:tav>
                                      </p:tavLst>
                                    </p:anim>
                                    <p:anim calcmode="lin" valueType="num">
                                      <p:cBhvr additive="base">
                                        <p:cTn id="29" dur="500" fill="hold"/>
                                        <p:tgtEl>
                                          <p:spTgt spid="3048">
                                            <p:bg/>
                                          </p:spTgt>
                                        </p:tgtEl>
                                        <p:attrNameLst>
                                          <p:attrName>ppt_y</p:attrName>
                                        </p:attrNameLst>
                                      </p:cBhvr>
                                      <p:tavLst>
                                        <p:tav tm="0">
                                          <p:val>
                                            <p:strVal val="#ppt_y"/>
                                          </p:val>
                                        </p:tav>
                                        <p:tav tm="100000">
                                          <p:val>
                                            <p:strVal val="#ppt_y"/>
                                          </p:val>
                                        </p:tav>
                                      </p:tavLst>
                                    </p:anim>
                                  </p:childTnLst>
                                </p:cTn>
                              </p:par>
                              <p:par>
                                <p:cTn id="30" presetID="2" presetClass="entr" presetSubtype="8" fill="hold" grpId="0" nodeType="withEffect">
                                  <p:stCondLst>
                                    <p:cond delay="0"/>
                                  </p:stCondLst>
                                  <p:childTnLst>
                                    <p:set>
                                      <p:cBhvr>
                                        <p:cTn id="31" dur="1" fill="hold">
                                          <p:stCondLst>
                                            <p:cond delay="0"/>
                                          </p:stCondLst>
                                        </p:cTn>
                                        <p:tgtEl>
                                          <p:spTgt spid="3048">
                                            <p:txEl>
                                              <p:pRg st="0" end="0"/>
                                            </p:txEl>
                                          </p:spTgt>
                                        </p:tgtEl>
                                        <p:attrNameLst>
                                          <p:attrName>style.visibility</p:attrName>
                                        </p:attrNameLst>
                                      </p:cBhvr>
                                      <p:to>
                                        <p:strVal val="visible"/>
                                      </p:to>
                                    </p:set>
                                    <p:anim calcmode="lin" valueType="num">
                                      <p:cBhvr additive="base">
                                        <p:cTn id="32" dur="500" fill="hold"/>
                                        <p:tgtEl>
                                          <p:spTgt spid="3048">
                                            <p:txEl>
                                              <p:pRg st="0" end="0"/>
                                            </p:txEl>
                                          </p:spTgt>
                                        </p:tgtEl>
                                        <p:attrNameLst>
                                          <p:attrName>ppt_x</p:attrName>
                                        </p:attrNameLst>
                                      </p:cBhvr>
                                      <p:tavLst>
                                        <p:tav tm="0">
                                          <p:val>
                                            <p:strVal val="0-#ppt_w/2"/>
                                          </p:val>
                                        </p:tav>
                                        <p:tav tm="100000">
                                          <p:val>
                                            <p:strVal val="#ppt_x"/>
                                          </p:val>
                                        </p:tav>
                                      </p:tavLst>
                                    </p:anim>
                                    <p:anim calcmode="lin" valueType="num">
                                      <p:cBhvr additive="base">
                                        <p:cTn id="33" dur="500" fill="hold"/>
                                        <p:tgtEl>
                                          <p:spTgt spid="304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8" fill="hold" grpId="0" nodeType="clickEffect">
                                  <p:stCondLst>
                                    <p:cond delay="0"/>
                                  </p:stCondLst>
                                  <p:childTnLst>
                                    <p:set>
                                      <p:cBhvr>
                                        <p:cTn id="37" dur="1" fill="hold">
                                          <p:stCondLst>
                                            <p:cond delay="0"/>
                                          </p:stCondLst>
                                        </p:cTn>
                                        <p:tgtEl>
                                          <p:spTgt spid="3042"/>
                                        </p:tgtEl>
                                        <p:attrNameLst>
                                          <p:attrName>style.visibility</p:attrName>
                                        </p:attrNameLst>
                                      </p:cBhvr>
                                      <p:to>
                                        <p:strVal val="visible"/>
                                      </p:to>
                                    </p:set>
                                    <p:anim calcmode="lin" valueType="num">
                                      <p:cBhvr additive="base">
                                        <p:cTn id="38" dur="500" fill="hold"/>
                                        <p:tgtEl>
                                          <p:spTgt spid="3042"/>
                                        </p:tgtEl>
                                        <p:attrNameLst>
                                          <p:attrName>ppt_x</p:attrName>
                                        </p:attrNameLst>
                                      </p:cBhvr>
                                      <p:tavLst>
                                        <p:tav tm="0">
                                          <p:val>
                                            <p:strVal val="0-#ppt_w/2"/>
                                          </p:val>
                                        </p:tav>
                                        <p:tav tm="100000">
                                          <p:val>
                                            <p:strVal val="#ppt_x"/>
                                          </p:val>
                                        </p:tav>
                                      </p:tavLst>
                                    </p:anim>
                                    <p:anim calcmode="lin" valueType="num">
                                      <p:cBhvr additive="base">
                                        <p:cTn id="39" dur="500" fill="hold"/>
                                        <p:tgtEl>
                                          <p:spTgt spid="3042"/>
                                        </p:tgtEl>
                                        <p:attrNameLst>
                                          <p:attrName>ppt_y</p:attrName>
                                        </p:attrNameLst>
                                      </p:cBhvr>
                                      <p:tavLst>
                                        <p:tav tm="0">
                                          <p:val>
                                            <p:strVal val="#ppt_y"/>
                                          </p:val>
                                        </p:tav>
                                        <p:tav tm="100000">
                                          <p:val>
                                            <p:strVal val="#ppt_y"/>
                                          </p:val>
                                        </p:tav>
                                      </p:tavLst>
                                    </p:anim>
                                  </p:childTnLst>
                                </p:cTn>
                              </p:par>
                              <p:par>
                                <p:cTn id="40" presetID="2" presetClass="entr" presetSubtype="8" fill="hold" grpId="0" nodeType="withEffect">
                                  <p:stCondLst>
                                    <p:cond delay="0"/>
                                  </p:stCondLst>
                                  <p:childTnLst>
                                    <p:set>
                                      <p:cBhvr>
                                        <p:cTn id="41" dur="1" fill="hold">
                                          <p:stCondLst>
                                            <p:cond delay="0"/>
                                          </p:stCondLst>
                                        </p:cTn>
                                        <p:tgtEl>
                                          <p:spTgt spid="3050">
                                            <p:bg/>
                                          </p:spTgt>
                                        </p:tgtEl>
                                        <p:attrNameLst>
                                          <p:attrName>style.visibility</p:attrName>
                                        </p:attrNameLst>
                                      </p:cBhvr>
                                      <p:to>
                                        <p:strVal val="visible"/>
                                      </p:to>
                                    </p:set>
                                    <p:anim calcmode="lin" valueType="num">
                                      <p:cBhvr additive="base">
                                        <p:cTn id="42" dur="500" fill="hold"/>
                                        <p:tgtEl>
                                          <p:spTgt spid="3050">
                                            <p:bg/>
                                          </p:spTgt>
                                        </p:tgtEl>
                                        <p:attrNameLst>
                                          <p:attrName>ppt_x</p:attrName>
                                        </p:attrNameLst>
                                      </p:cBhvr>
                                      <p:tavLst>
                                        <p:tav tm="0">
                                          <p:val>
                                            <p:strVal val="0-#ppt_w/2"/>
                                          </p:val>
                                        </p:tav>
                                        <p:tav tm="100000">
                                          <p:val>
                                            <p:strVal val="#ppt_x"/>
                                          </p:val>
                                        </p:tav>
                                      </p:tavLst>
                                    </p:anim>
                                    <p:anim calcmode="lin" valueType="num">
                                      <p:cBhvr additive="base">
                                        <p:cTn id="43" dur="500" fill="hold"/>
                                        <p:tgtEl>
                                          <p:spTgt spid="3050">
                                            <p:bg/>
                                          </p:spTgt>
                                        </p:tgtEl>
                                        <p:attrNameLst>
                                          <p:attrName>ppt_y</p:attrName>
                                        </p:attrNameLst>
                                      </p:cBhvr>
                                      <p:tavLst>
                                        <p:tav tm="0">
                                          <p:val>
                                            <p:strVal val="#ppt_y"/>
                                          </p:val>
                                        </p:tav>
                                        <p:tav tm="100000">
                                          <p:val>
                                            <p:strVal val="#ppt_y"/>
                                          </p:val>
                                        </p:tav>
                                      </p:tavLst>
                                    </p:anim>
                                  </p:childTnLst>
                                </p:cTn>
                              </p:par>
                              <p:par>
                                <p:cTn id="44" presetID="2" presetClass="entr" presetSubtype="8" fill="hold" grpId="0" nodeType="withEffect">
                                  <p:stCondLst>
                                    <p:cond delay="0"/>
                                  </p:stCondLst>
                                  <p:childTnLst>
                                    <p:set>
                                      <p:cBhvr>
                                        <p:cTn id="45" dur="1" fill="hold">
                                          <p:stCondLst>
                                            <p:cond delay="0"/>
                                          </p:stCondLst>
                                        </p:cTn>
                                        <p:tgtEl>
                                          <p:spTgt spid="3050">
                                            <p:txEl>
                                              <p:pRg st="0" end="0"/>
                                            </p:txEl>
                                          </p:spTgt>
                                        </p:tgtEl>
                                        <p:attrNameLst>
                                          <p:attrName>style.visibility</p:attrName>
                                        </p:attrNameLst>
                                      </p:cBhvr>
                                      <p:to>
                                        <p:strVal val="visible"/>
                                      </p:to>
                                    </p:set>
                                    <p:anim calcmode="lin" valueType="num">
                                      <p:cBhvr additive="base">
                                        <p:cTn id="46" dur="500" fill="hold"/>
                                        <p:tgtEl>
                                          <p:spTgt spid="3050">
                                            <p:txEl>
                                              <p:pRg st="0" end="0"/>
                                            </p:txEl>
                                          </p:spTgt>
                                        </p:tgtEl>
                                        <p:attrNameLst>
                                          <p:attrName>ppt_x</p:attrName>
                                        </p:attrNameLst>
                                      </p:cBhvr>
                                      <p:tavLst>
                                        <p:tav tm="0">
                                          <p:val>
                                            <p:strVal val="0-#ppt_w/2"/>
                                          </p:val>
                                        </p:tav>
                                        <p:tav tm="100000">
                                          <p:val>
                                            <p:strVal val="#ppt_x"/>
                                          </p:val>
                                        </p:tav>
                                      </p:tavLst>
                                    </p:anim>
                                    <p:anim calcmode="lin" valueType="num">
                                      <p:cBhvr additive="base">
                                        <p:cTn id="47" dur="500" fill="hold"/>
                                        <p:tgtEl>
                                          <p:spTgt spid="3050">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8" fill="hold" grpId="0" nodeType="clickEffect">
                                  <p:stCondLst>
                                    <p:cond delay="0"/>
                                  </p:stCondLst>
                                  <p:childTnLst>
                                    <p:set>
                                      <p:cBhvr>
                                        <p:cTn id="51" dur="1" fill="hold">
                                          <p:stCondLst>
                                            <p:cond delay="0"/>
                                          </p:stCondLst>
                                        </p:cTn>
                                        <p:tgtEl>
                                          <p:spTgt spid="3043"/>
                                        </p:tgtEl>
                                        <p:attrNameLst>
                                          <p:attrName>style.visibility</p:attrName>
                                        </p:attrNameLst>
                                      </p:cBhvr>
                                      <p:to>
                                        <p:strVal val="visible"/>
                                      </p:to>
                                    </p:set>
                                    <p:anim calcmode="lin" valueType="num">
                                      <p:cBhvr additive="base">
                                        <p:cTn id="52" dur="500" fill="hold"/>
                                        <p:tgtEl>
                                          <p:spTgt spid="3043"/>
                                        </p:tgtEl>
                                        <p:attrNameLst>
                                          <p:attrName>ppt_x</p:attrName>
                                        </p:attrNameLst>
                                      </p:cBhvr>
                                      <p:tavLst>
                                        <p:tav tm="0">
                                          <p:val>
                                            <p:strVal val="0-#ppt_w/2"/>
                                          </p:val>
                                        </p:tav>
                                        <p:tav tm="100000">
                                          <p:val>
                                            <p:strVal val="#ppt_x"/>
                                          </p:val>
                                        </p:tav>
                                      </p:tavLst>
                                    </p:anim>
                                    <p:anim calcmode="lin" valueType="num">
                                      <p:cBhvr additive="base">
                                        <p:cTn id="53" dur="500" fill="hold"/>
                                        <p:tgtEl>
                                          <p:spTgt spid="3043"/>
                                        </p:tgtEl>
                                        <p:attrNameLst>
                                          <p:attrName>ppt_y</p:attrName>
                                        </p:attrNameLst>
                                      </p:cBhvr>
                                      <p:tavLst>
                                        <p:tav tm="0">
                                          <p:val>
                                            <p:strVal val="#ppt_y"/>
                                          </p:val>
                                        </p:tav>
                                        <p:tav tm="100000">
                                          <p:val>
                                            <p:strVal val="#ppt_y"/>
                                          </p:val>
                                        </p:tav>
                                      </p:tavLst>
                                    </p:anim>
                                  </p:childTnLst>
                                </p:cTn>
                              </p:par>
                              <p:par>
                                <p:cTn id="54" presetID="2" presetClass="entr" presetSubtype="8" fill="hold" grpId="0" nodeType="withEffect">
                                  <p:stCondLst>
                                    <p:cond delay="0"/>
                                  </p:stCondLst>
                                  <p:childTnLst>
                                    <p:set>
                                      <p:cBhvr>
                                        <p:cTn id="55" dur="1" fill="hold">
                                          <p:stCondLst>
                                            <p:cond delay="0"/>
                                          </p:stCondLst>
                                        </p:cTn>
                                        <p:tgtEl>
                                          <p:spTgt spid="3052">
                                            <p:bg/>
                                          </p:spTgt>
                                        </p:tgtEl>
                                        <p:attrNameLst>
                                          <p:attrName>style.visibility</p:attrName>
                                        </p:attrNameLst>
                                      </p:cBhvr>
                                      <p:to>
                                        <p:strVal val="visible"/>
                                      </p:to>
                                    </p:set>
                                    <p:anim calcmode="lin" valueType="num">
                                      <p:cBhvr additive="base">
                                        <p:cTn id="56" dur="500" fill="hold"/>
                                        <p:tgtEl>
                                          <p:spTgt spid="3052">
                                            <p:bg/>
                                          </p:spTgt>
                                        </p:tgtEl>
                                        <p:attrNameLst>
                                          <p:attrName>ppt_x</p:attrName>
                                        </p:attrNameLst>
                                      </p:cBhvr>
                                      <p:tavLst>
                                        <p:tav tm="0">
                                          <p:val>
                                            <p:strVal val="0-#ppt_w/2"/>
                                          </p:val>
                                        </p:tav>
                                        <p:tav tm="100000">
                                          <p:val>
                                            <p:strVal val="#ppt_x"/>
                                          </p:val>
                                        </p:tav>
                                      </p:tavLst>
                                    </p:anim>
                                    <p:anim calcmode="lin" valueType="num">
                                      <p:cBhvr additive="base">
                                        <p:cTn id="57" dur="500" fill="hold"/>
                                        <p:tgtEl>
                                          <p:spTgt spid="3052">
                                            <p:bg/>
                                          </p:spTgt>
                                        </p:tgtEl>
                                        <p:attrNameLst>
                                          <p:attrName>ppt_y</p:attrName>
                                        </p:attrNameLst>
                                      </p:cBhvr>
                                      <p:tavLst>
                                        <p:tav tm="0">
                                          <p:val>
                                            <p:strVal val="#ppt_y"/>
                                          </p:val>
                                        </p:tav>
                                        <p:tav tm="100000">
                                          <p:val>
                                            <p:strVal val="#ppt_y"/>
                                          </p:val>
                                        </p:tav>
                                      </p:tavLst>
                                    </p:anim>
                                  </p:childTnLst>
                                </p:cTn>
                              </p:par>
                              <p:par>
                                <p:cTn id="58" presetID="2" presetClass="entr" presetSubtype="8" fill="hold" grpId="0" nodeType="withEffect">
                                  <p:stCondLst>
                                    <p:cond delay="0"/>
                                  </p:stCondLst>
                                  <p:childTnLst>
                                    <p:set>
                                      <p:cBhvr>
                                        <p:cTn id="59" dur="1" fill="hold">
                                          <p:stCondLst>
                                            <p:cond delay="0"/>
                                          </p:stCondLst>
                                        </p:cTn>
                                        <p:tgtEl>
                                          <p:spTgt spid="3052">
                                            <p:txEl>
                                              <p:pRg st="0" end="0"/>
                                            </p:txEl>
                                          </p:spTgt>
                                        </p:tgtEl>
                                        <p:attrNameLst>
                                          <p:attrName>style.visibility</p:attrName>
                                        </p:attrNameLst>
                                      </p:cBhvr>
                                      <p:to>
                                        <p:strVal val="visible"/>
                                      </p:to>
                                    </p:set>
                                    <p:anim calcmode="lin" valueType="num">
                                      <p:cBhvr additive="base">
                                        <p:cTn id="60" dur="500" fill="hold"/>
                                        <p:tgtEl>
                                          <p:spTgt spid="3052">
                                            <p:txEl>
                                              <p:pRg st="0" end="0"/>
                                            </p:txEl>
                                          </p:spTgt>
                                        </p:tgtEl>
                                        <p:attrNameLst>
                                          <p:attrName>ppt_x</p:attrName>
                                        </p:attrNameLst>
                                      </p:cBhvr>
                                      <p:tavLst>
                                        <p:tav tm="0">
                                          <p:val>
                                            <p:strVal val="0-#ppt_w/2"/>
                                          </p:val>
                                        </p:tav>
                                        <p:tav tm="100000">
                                          <p:val>
                                            <p:strVal val="#ppt_x"/>
                                          </p:val>
                                        </p:tav>
                                      </p:tavLst>
                                    </p:anim>
                                    <p:anim calcmode="lin" valueType="num">
                                      <p:cBhvr additive="base">
                                        <p:cTn id="61" dur="500" fill="hold"/>
                                        <p:tgtEl>
                                          <p:spTgt spid="305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2" presetClass="entr" presetSubtype="8" fill="hold" grpId="0" nodeType="clickEffect">
                                  <p:stCondLst>
                                    <p:cond delay="0"/>
                                  </p:stCondLst>
                                  <p:childTnLst>
                                    <p:set>
                                      <p:cBhvr>
                                        <p:cTn id="65" dur="1" fill="hold">
                                          <p:stCondLst>
                                            <p:cond delay="0"/>
                                          </p:stCondLst>
                                        </p:cTn>
                                        <p:tgtEl>
                                          <p:spTgt spid="3044"/>
                                        </p:tgtEl>
                                        <p:attrNameLst>
                                          <p:attrName>style.visibility</p:attrName>
                                        </p:attrNameLst>
                                      </p:cBhvr>
                                      <p:to>
                                        <p:strVal val="visible"/>
                                      </p:to>
                                    </p:set>
                                    <p:anim calcmode="lin" valueType="num">
                                      <p:cBhvr additive="base">
                                        <p:cTn id="66" dur="500" fill="hold"/>
                                        <p:tgtEl>
                                          <p:spTgt spid="3044"/>
                                        </p:tgtEl>
                                        <p:attrNameLst>
                                          <p:attrName>ppt_x</p:attrName>
                                        </p:attrNameLst>
                                      </p:cBhvr>
                                      <p:tavLst>
                                        <p:tav tm="0">
                                          <p:val>
                                            <p:strVal val="0-#ppt_w/2"/>
                                          </p:val>
                                        </p:tav>
                                        <p:tav tm="100000">
                                          <p:val>
                                            <p:strVal val="#ppt_x"/>
                                          </p:val>
                                        </p:tav>
                                      </p:tavLst>
                                    </p:anim>
                                    <p:anim calcmode="lin" valueType="num">
                                      <p:cBhvr additive="base">
                                        <p:cTn id="67" dur="500" fill="hold"/>
                                        <p:tgtEl>
                                          <p:spTgt spid="3044"/>
                                        </p:tgtEl>
                                        <p:attrNameLst>
                                          <p:attrName>ppt_y</p:attrName>
                                        </p:attrNameLst>
                                      </p:cBhvr>
                                      <p:tavLst>
                                        <p:tav tm="0">
                                          <p:val>
                                            <p:strVal val="#ppt_y"/>
                                          </p:val>
                                        </p:tav>
                                        <p:tav tm="100000">
                                          <p:val>
                                            <p:strVal val="#ppt_y"/>
                                          </p:val>
                                        </p:tav>
                                      </p:tavLst>
                                    </p:anim>
                                  </p:childTnLst>
                                </p:cTn>
                              </p:par>
                              <p:par>
                                <p:cTn id="68" presetID="2" presetClass="entr" presetSubtype="8" fill="hold" grpId="0" nodeType="withEffect">
                                  <p:stCondLst>
                                    <p:cond delay="0"/>
                                  </p:stCondLst>
                                  <p:childTnLst>
                                    <p:set>
                                      <p:cBhvr>
                                        <p:cTn id="69" dur="1" fill="hold">
                                          <p:stCondLst>
                                            <p:cond delay="0"/>
                                          </p:stCondLst>
                                        </p:cTn>
                                        <p:tgtEl>
                                          <p:spTgt spid="3054">
                                            <p:bg/>
                                          </p:spTgt>
                                        </p:tgtEl>
                                        <p:attrNameLst>
                                          <p:attrName>style.visibility</p:attrName>
                                        </p:attrNameLst>
                                      </p:cBhvr>
                                      <p:to>
                                        <p:strVal val="visible"/>
                                      </p:to>
                                    </p:set>
                                    <p:anim calcmode="lin" valueType="num">
                                      <p:cBhvr additive="base">
                                        <p:cTn id="70" dur="500" fill="hold"/>
                                        <p:tgtEl>
                                          <p:spTgt spid="3054">
                                            <p:bg/>
                                          </p:spTgt>
                                        </p:tgtEl>
                                        <p:attrNameLst>
                                          <p:attrName>ppt_x</p:attrName>
                                        </p:attrNameLst>
                                      </p:cBhvr>
                                      <p:tavLst>
                                        <p:tav tm="0">
                                          <p:val>
                                            <p:strVal val="0-#ppt_w/2"/>
                                          </p:val>
                                        </p:tav>
                                        <p:tav tm="100000">
                                          <p:val>
                                            <p:strVal val="#ppt_x"/>
                                          </p:val>
                                        </p:tav>
                                      </p:tavLst>
                                    </p:anim>
                                    <p:anim calcmode="lin" valueType="num">
                                      <p:cBhvr additive="base">
                                        <p:cTn id="71" dur="500" fill="hold"/>
                                        <p:tgtEl>
                                          <p:spTgt spid="3054">
                                            <p:bg/>
                                          </p:spTgt>
                                        </p:tgtEl>
                                        <p:attrNameLst>
                                          <p:attrName>ppt_y</p:attrName>
                                        </p:attrNameLst>
                                      </p:cBhvr>
                                      <p:tavLst>
                                        <p:tav tm="0">
                                          <p:val>
                                            <p:strVal val="#ppt_y"/>
                                          </p:val>
                                        </p:tav>
                                        <p:tav tm="100000">
                                          <p:val>
                                            <p:strVal val="#ppt_y"/>
                                          </p:val>
                                        </p:tav>
                                      </p:tavLst>
                                    </p:anim>
                                  </p:childTnLst>
                                </p:cTn>
                              </p:par>
                              <p:par>
                                <p:cTn id="72" presetID="2" presetClass="entr" presetSubtype="8" fill="hold" grpId="0" nodeType="withEffect">
                                  <p:stCondLst>
                                    <p:cond delay="0"/>
                                  </p:stCondLst>
                                  <p:childTnLst>
                                    <p:set>
                                      <p:cBhvr>
                                        <p:cTn id="73" dur="1" fill="hold">
                                          <p:stCondLst>
                                            <p:cond delay="0"/>
                                          </p:stCondLst>
                                        </p:cTn>
                                        <p:tgtEl>
                                          <p:spTgt spid="3054">
                                            <p:txEl>
                                              <p:pRg st="0" end="0"/>
                                            </p:txEl>
                                          </p:spTgt>
                                        </p:tgtEl>
                                        <p:attrNameLst>
                                          <p:attrName>style.visibility</p:attrName>
                                        </p:attrNameLst>
                                      </p:cBhvr>
                                      <p:to>
                                        <p:strVal val="visible"/>
                                      </p:to>
                                    </p:set>
                                    <p:anim calcmode="lin" valueType="num">
                                      <p:cBhvr additive="base">
                                        <p:cTn id="74" dur="500" fill="hold"/>
                                        <p:tgtEl>
                                          <p:spTgt spid="3054">
                                            <p:txEl>
                                              <p:pRg st="0" end="0"/>
                                            </p:txEl>
                                          </p:spTgt>
                                        </p:tgtEl>
                                        <p:attrNameLst>
                                          <p:attrName>ppt_x</p:attrName>
                                        </p:attrNameLst>
                                      </p:cBhvr>
                                      <p:tavLst>
                                        <p:tav tm="0">
                                          <p:val>
                                            <p:strVal val="0-#ppt_w/2"/>
                                          </p:val>
                                        </p:tav>
                                        <p:tav tm="100000">
                                          <p:val>
                                            <p:strVal val="#ppt_x"/>
                                          </p:val>
                                        </p:tav>
                                      </p:tavLst>
                                    </p:anim>
                                    <p:anim calcmode="lin" valueType="num">
                                      <p:cBhvr additive="base">
                                        <p:cTn id="75" dur="500" fill="hold"/>
                                        <p:tgtEl>
                                          <p:spTgt spid="3054">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0" grpId="0" animBg="1"/>
      <p:bldP spid="3041" grpId="0" animBg="1"/>
      <p:bldP spid="3042" grpId="0" animBg="1"/>
      <p:bldP spid="3043" grpId="0" animBg="1"/>
      <p:bldP spid="3044" grpId="0" animBg="1"/>
      <p:bldP spid="3045" grpId="0"/>
      <p:bldP spid="3046" grpId="0" uiExpand="1" build="p" animBg="1"/>
      <p:bldP spid="3048" grpId="0" uiExpand="1" build="p" animBg="1"/>
      <p:bldP spid="3050" grpId="0" uiExpand="1" build="p" animBg="1"/>
      <p:bldP spid="3052" grpId="0" uiExpand="1" build="p" animBg="1"/>
      <p:bldP spid="3054" grpId="0" uiExpand="1" build="p"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3039"/>
        <p:cNvGrpSpPr/>
        <p:nvPr/>
      </p:nvGrpSpPr>
      <p:grpSpPr>
        <a:xfrm>
          <a:off x="0" y="0"/>
          <a:ext cx="0" cy="0"/>
          <a:chOff x="0" y="0"/>
          <a:chExt cx="0" cy="0"/>
        </a:xfrm>
      </p:grpSpPr>
      <p:sp>
        <p:nvSpPr>
          <p:cNvPr id="3040" name="Google Shape;3040;p44"/>
          <p:cNvSpPr/>
          <p:nvPr/>
        </p:nvSpPr>
        <p:spPr>
          <a:xfrm>
            <a:off x="339365" y="1121789"/>
            <a:ext cx="6287678" cy="3770721"/>
          </a:xfrm>
          <a:prstGeom prst="roundRect">
            <a:avLst>
              <a:gd name="adj" fmla="val 20736"/>
            </a:avLst>
          </a:prstGeom>
          <a:solidFill>
            <a:srgbClr val="FFC000"/>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lang="en-US" sz="2000" dirty="0">
              <a:latin typeface="SVN-UT Triumph" panose="00000500000000000000" pitchFamily="50" charset="0"/>
            </a:endParaRPr>
          </a:p>
        </p:txBody>
      </p:sp>
      <p:sp>
        <p:nvSpPr>
          <p:cNvPr id="3045" name="Google Shape;3045;p44"/>
          <p:cNvSpPr txBox="1">
            <a:spLocks noGrp="1"/>
          </p:cNvSpPr>
          <p:nvPr>
            <p:ph type="title"/>
          </p:nvPr>
        </p:nvSpPr>
        <p:spPr>
          <a:xfrm>
            <a:off x="657126" y="444276"/>
            <a:ext cx="7704000" cy="477600"/>
          </a:xfrm>
          <a:prstGeom prst="rect">
            <a:avLst/>
          </a:prstGeom>
        </p:spPr>
        <p:txBody>
          <a:bodyPr spcFirstLastPara="1" wrap="square" lIns="91425" tIns="0" rIns="91425" bIns="0" anchor="t" anchorCtr="0">
            <a:noAutofit/>
          </a:bodyPr>
          <a:lstStyle/>
          <a:p>
            <a:pPr marL="0" lvl="0" indent="0" algn="ctr" rtl="0">
              <a:spcBef>
                <a:spcPts val="0"/>
              </a:spcBef>
              <a:spcAft>
                <a:spcPts val="0"/>
              </a:spcAft>
              <a:buNone/>
            </a:pPr>
            <a:r>
              <a:rPr lang="en" sz="4400" dirty="0">
                <a:solidFill>
                  <a:schemeClr val="accent1">
                    <a:lumMod val="75000"/>
                  </a:schemeClr>
                </a:solidFill>
                <a:latin typeface="iCiel Cadena" panose="02000503000000020004" pitchFamily="50" charset="0"/>
              </a:rPr>
              <a:t>LUYỆN ĐỌC CÂU</a:t>
            </a:r>
            <a:endParaRPr sz="4400" dirty="0">
              <a:solidFill>
                <a:schemeClr val="accent1">
                  <a:lumMod val="75000"/>
                </a:schemeClr>
              </a:solidFill>
              <a:latin typeface="iCiel Cadena" panose="02000503000000020004" pitchFamily="50" charset="0"/>
            </a:endParaRPr>
          </a:p>
        </p:txBody>
      </p:sp>
      <p:sp>
        <p:nvSpPr>
          <p:cNvPr id="3046" name="Google Shape;3046;p44"/>
          <p:cNvSpPr txBox="1">
            <a:spLocks noGrp="1"/>
          </p:cNvSpPr>
          <p:nvPr>
            <p:ph type="subTitle" idx="1"/>
          </p:nvPr>
        </p:nvSpPr>
        <p:spPr>
          <a:xfrm>
            <a:off x="406171" y="1540883"/>
            <a:ext cx="6202017" cy="1475693"/>
          </a:xfrm>
          <a:prstGeom prst="rect">
            <a:avLst/>
          </a:prstGeom>
          <a:noFill/>
        </p:spPr>
        <p:txBody>
          <a:bodyPr spcFirstLastPara="1" wrap="square" lIns="91425" tIns="0" rIns="91425" bIns="0" anchor="t" anchorCtr="0">
            <a:noAutofit/>
          </a:bodyPr>
          <a:lstStyle/>
          <a:p>
            <a:pPr marL="0" lvl="0" indent="0" algn="ctr" rtl="0">
              <a:spcBef>
                <a:spcPts val="0"/>
              </a:spcBef>
              <a:spcAft>
                <a:spcPts val="0"/>
              </a:spcAft>
              <a:buNone/>
            </a:pPr>
            <a:r>
              <a:rPr lang="en-US" sz="2600" dirty="0" err="1">
                <a:latin typeface="SVN-UT Triumph" panose="00000500000000000000" pitchFamily="50" charset="0"/>
              </a:rPr>
              <a:t>Mỗi</a:t>
            </a:r>
            <a:r>
              <a:rPr lang="en-US" sz="2600" dirty="0">
                <a:latin typeface="SVN-UT Triumph" panose="00000500000000000000" pitchFamily="50" charset="0"/>
              </a:rPr>
              <a:t> </a:t>
            </a:r>
            <a:r>
              <a:rPr lang="en-US" sz="2600" dirty="0" err="1">
                <a:latin typeface="SVN-UT Triumph" panose="00000500000000000000" pitchFamily="50" charset="0"/>
              </a:rPr>
              <a:t>người</a:t>
            </a:r>
            <a:r>
              <a:rPr lang="en-US" sz="2600" dirty="0">
                <a:latin typeface="SVN-UT Triumph" panose="00000500000000000000" pitchFamily="50" charset="0"/>
              </a:rPr>
              <a:t> </a:t>
            </a:r>
            <a:r>
              <a:rPr lang="en-US" sz="2600" dirty="0" err="1">
                <a:latin typeface="SVN-UT Triumph" panose="00000500000000000000" pitchFamily="50" charset="0"/>
              </a:rPr>
              <a:t>nấu</a:t>
            </a:r>
            <a:r>
              <a:rPr lang="en-US" sz="2600" dirty="0">
                <a:latin typeface="SVN-UT Triumph" panose="00000500000000000000" pitchFamily="50" charset="0"/>
              </a:rPr>
              <a:t> </a:t>
            </a:r>
            <a:r>
              <a:rPr lang="en-US" sz="2600" dirty="0" err="1">
                <a:latin typeface="SVN-UT Triumph" panose="00000500000000000000" pitchFamily="50" charset="0"/>
              </a:rPr>
              <a:t>cơm</a:t>
            </a:r>
            <a:r>
              <a:rPr lang="en-US" sz="2600" dirty="0">
                <a:latin typeface="SVN-UT Triumph" panose="00000500000000000000" pitchFamily="50" charset="0"/>
              </a:rPr>
              <a:t> </a:t>
            </a:r>
            <a:r>
              <a:rPr lang="en-US" sz="2600" dirty="0">
                <a:solidFill>
                  <a:schemeClr val="accent1">
                    <a:lumMod val="75000"/>
                  </a:schemeClr>
                </a:solidFill>
                <a:latin typeface="SVN-UT Triumph" panose="00000500000000000000" pitchFamily="50" charset="0"/>
              </a:rPr>
              <a:t>/</a:t>
            </a:r>
            <a:r>
              <a:rPr lang="en-US" sz="2600" dirty="0">
                <a:latin typeface="SVN-UT Triumph" panose="00000500000000000000" pitchFamily="50" charset="0"/>
              </a:rPr>
              <a:t> </a:t>
            </a:r>
            <a:r>
              <a:rPr lang="en-US" sz="2600" dirty="0" err="1">
                <a:latin typeface="SVN-UT Triumph" panose="00000500000000000000" pitchFamily="50" charset="0"/>
              </a:rPr>
              <a:t>đều</a:t>
            </a:r>
            <a:r>
              <a:rPr lang="en-US" sz="2600" dirty="0">
                <a:latin typeface="SVN-UT Triumph" panose="00000500000000000000" pitchFamily="50" charset="0"/>
              </a:rPr>
              <a:t> </a:t>
            </a:r>
            <a:r>
              <a:rPr lang="en-US" sz="2600" dirty="0" err="1">
                <a:latin typeface="SVN-UT Triumph" panose="00000500000000000000" pitchFamily="50" charset="0"/>
              </a:rPr>
              <a:t>mang</a:t>
            </a:r>
            <a:r>
              <a:rPr lang="en-US" sz="2600" dirty="0">
                <a:latin typeface="SVN-UT Triumph" panose="00000500000000000000" pitchFamily="50" charset="0"/>
              </a:rPr>
              <a:t> </a:t>
            </a:r>
            <a:r>
              <a:rPr lang="en-US" sz="2600" dirty="0" err="1">
                <a:latin typeface="SVN-UT Triumph" panose="00000500000000000000" pitchFamily="50" charset="0"/>
              </a:rPr>
              <a:t>một</a:t>
            </a:r>
            <a:r>
              <a:rPr lang="en-US" sz="2600" dirty="0">
                <a:latin typeface="SVN-UT Triumph" panose="00000500000000000000" pitchFamily="50" charset="0"/>
              </a:rPr>
              <a:t> </a:t>
            </a:r>
            <a:r>
              <a:rPr lang="en-US" sz="2600" dirty="0" err="1">
                <a:latin typeface="SVN-UT Triumph" panose="00000500000000000000" pitchFamily="50" charset="0"/>
              </a:rPr>
              <a:t>cái</a:t>
            </a:r>
            <a:r>
              <a:rPr lang="en-US" sz="2600" dirty="0">
                <a:latin typeface="SVN-UT Triumph" panose="00000500000000000000" pitchFamily="50" charset="0"/>
              </a:rPr>
              <a:t> </a:t>
            </a:r>
            <a:r>
              <a:rPr lang="en-US" sz="2600" dirty="0" err="1">
                <a:latin typeface="SVN-UT Triumph" panose="00000500000000000000" pitchFamily="50" charset="0"/>
              </a:rPr>
              <a:t>cần</a:t>
            </a:r>
            <a:r>
              <a:rPr lang="en-US" sz="2600" dirty="0">
                <a:latin typeface="SVN-UT Triumph" panose="00000500000000000000" pitchFamily="50" charset="0"/>
              </a:rPr>
              <a:t> </a:t>
            </a:r>
            <a:r>
              <a:rPr lang="en-US" sz="2600" dirty="0" err="1">
                <a:latin typeface="SVN-UT Triumph" panose="00000500000000000000" pitchFamily="50" charset="0"/>
              </a:rPr>
              <a:t>tre</a:t>
            </a:r>
            <a:r>
              <a:rPr lang="en-US" sz="2600" dirty="0">
                <a:latin typeface="SVN-UT Triumph" panose="00000500000000000000" pitchFamily="50" charset="0"/>
              </a:rPr>
              <a:t> </a:t>
            </a:r>
            <a:r>
              <a:rPr lang="en-US" sz="2600" dirty="0" err="1">
                <a:latin typeface="SVN-UT Triumph" panose="00000500000000000000" pitchFamily="50" charset="0"/>
              </a:rPr>
              <a:t>được</a:t>
            </a:r>
            <a:r>
              <a:rPr lang="en-US" sz="2600" dirty="0">
                <a:latin typeface="SVN-UT Triumph" panose="00000500000000000000" pitchFamily="50" charset="0"/>
              </a:rPr>
              <a:t> </a:t>
            </a:r>
            <a:r>
              <a:rPr lang="en-US" sz="2600" dirty="0" err="1">
                <a:latin typeface="SVN-UT Triumph" panose="00000500000000000000" pitchFamily="50" charset="0"/>
              </a:rPr>
              <a:t>cắm</a:t>
            </a:r>
            <a:r>
              <a:rPr lang="en-US" sz="2600" dirty="0">
                <a:latin typeface="SVN-UT Triumph" panose="00000500000000000000" pitchFamily="50" charset="0"/>
              </a:rPr>
              <a:t> </a:t>
            </a:r>
            <a:r>
              <a:rPr lang="en-US" sz="2600" dirty="0" err="1">
                <a:latin typeface="SVN-UT Triumph" panose="00000500000000000000" pitchFamily="50" charset="0"/>
              </a:rPr>
              <a:t>rất</a:t>
            </a:r>
            <a:r>
              <a:rPr lang="en-US" sz="2600" dirty="0">
                <a:latin typeface="SVN-UT Triumph" panose="00000500000000000000" pitchFamily="50" charset="0"/>
              </a:rPr>
              <a:t> </a:t>
            </a:r>
            <a:r>
              <a:rPr lang="en-US" sz="2600" dirty="0" err="1">
                <a:latin typeface="SVN-UT Triumph" panose="00000500000000000000" pitchFamily="50" charset="0"/>
              </a:rPr>
              <a:t>khéo</a:t>
            </a:r>
            <a:r>
              <a:rPr lang="en-US" sz="2600" dirty="0">
                <a:latin typeface="SVN-UT Triumph" panose="00000500000000000000" pitchFamily="50" charset="0"/>
              </a:rPr>
              <a:t>.</a:t>
            </a:r>
          </a:p>
        </p:txBody>
      </p:sp>
      <p:pic>
        <p:nvPicPr>
          <p:cNvPr id="2" name="Picture 1">
            <a:extLst>
              <a:ext uri="{FF2B5EF4-FFF2-40B4-BE49-F238E27FC236}">
                <a16:creationId xmlns:a16="http://schemas.microsoft.com/office/drawing/2014/main" id="{6CCC93B8-800F-D627-F7B9-6C4F1B766FB7}"/>
              </a:ext>
            </a:extLst>
          </p:cNvPr>
          <p:cNvPicPr>
            <a:picLocks noChangeAspect="1"/>
          </p:cNvPicPr>
          <p:nvPr/>
        </p:nvPicPr>
        <p:blipFill>
          <a:blip r:embed="rId3"/>
          <a:stretch>
            <a:fillRect/>
          </a:stretch>
        </p:blipFill>
        <p:spPr>
          <a:xfrm>
            <a:off x="7249212" y="-377073"/>
            <a:ext cx="2156971" cy="2156971"/>
          </a:xfrm>
          <a:prstGeom prst="rect">
            <a:avLst/>
          </a:prstGeom>
        </p:spPr>
      </p:pic>
      <p:pic>
        <p:nvPicPr>
          <p:cNvPr id="13" name="Picture 12">
            <a:extLst>
              <a:ext uri="{FF2B5EF4-FFF2-40B4-BE49-F238E27FC236}">
                <a16:creationId xmlns:a16="http://schemas.microsoft.com/office/drawing/2014/main" id="{C157050F-1030-E568-BA6F-CF0F982A6E15}"/>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9649" b="79712" l="26819" r="69647">
                        <a14:foregroundMark x1="46985" y1="22364" x2="53638" y2="23642"/>
                        <a14:foregroundMark x1="55509" y1="36102" x2="59459" y2="30831"/>
                        <a14:foregroundMark x1="43659" y1="32748" x2="49480" y2="39297"/>
                        <a14:foregroundMark x1="48233" y1="20288" x2="44075" y2="19649"/>
                        <a14:foregroundMark x1="38669" y1="19649" x2="38669" y2="19649"/>
                        <a14:foregroundMark x1="55094" y1="76997" x2="63617" y2="78754"/>
                        <a14:foregroundMark x1="44075" y1="77955" x2="40125" y2="79712"/>
                      </a14:backgroundRemoval>
                    </a14:imgEffect>
                  </a14:imgLayer>
                </a14:imgProps>
              </a:ext>
            </a:extLst>
          </a:blip>
          <a:srcRect l="21785" t="15400" r="24768" b="14073"/>
          <a:stretch/>
        </p:blipFill>
        <p:spPr>
          <a:xfrm>
            <a:off x="6598763" y="1012006"/>
            <a:ext cx="2234034" cy="3836711"/>
          </a:xfrm>
          <a:prstGeom prst="rect">
            <a:avLst/>
          </a:prstGeom>
        </p:spPr>
      </p:pic>
      <p:sp>
        <p:nvSpPr>
          <p:cNvPr id="11" name="TextBox 10">
            <a:extLst>
              <a:ext uri="{FF2B5EF4-FFF2-40B4-BE49-F238E27FC236}">
                <a16:creationId xmlns:a16="http://schemas.microsoft.com/office/drawing/2014/main" id="{E6A84060-BD76-DDC0-9D45-A41D3AC09D93}"/>
              </a:ext>
            </a:extLst>
          </p:cNvPr>
          <p:cNvSpPr txBox="1"/>
          <p:nvPr/>
        </p:nvSpPr>
        <p:spPr>
          <a:xfrm>
            <a:off x="1348032" y="4034672"/>
            <a:ext cx="4562573" cy="646331"/>
          </a:xfrm>
          <a:prstGeom prst="rect">
            <a:avLst/>
          </a:prstGeom>
          <a:noFill/>
        </p:spPr>
        <p:txBody>
          <a:bodyPr wrap="square" rtlCol="0">
            <a:spAutoFit/>
          </a:bodyPr>
          <a:lstStyle/>
          <a:p>
            <a:r>
              <a:rPr lang="en-US" sz="1800" dirty="0" err="1">
                <a:latin typeface="UTM Avo" panose="02040603050506020204" pitchFamily="18" charset="0"/>
              </a:rPr>
              <a:t>Giọng</a:t>
            </a:r>
            <a:r>
              <a:rPr lang="en-US" sz="1800" dirty="0">
                <a:latin typeface="UTM Avo" panose="02040603050506020204" pitchFamily="18" charset="0"/>
              </a:rPr>
              <a:t> </a:t>
            </a:r>
            <a:r>
              <a:rPr lang="en-US" sz="1800" dirty="0" err="1">
                <a:latin typeface="UTM Avo" panose="02040603050506020204" pitchFamily="18" charset="0"/>
              </a:rPr>
              <a:t>khoan</a:t>
            </a:r>
            <a:r>
              <a:rPr lang="en-US" sz="1800" dirty="0">
                <a:latin typeface="UTM Avo" panose="02040603050506020204" pitchFamily="18" charset="0"/>
              </a:rPr>
              <a:t> </a:t>
            </a:r>
            <a:r>
              <a:rPr lang="en-US" sz="1800" dirty="0" err="1">
                <a:latin typeface="UTM Avo" panose="02040603050506020204" pitchFamily="18" charset="0"/>
              </a:rPr>
              <a:t>thai</a:t>
            </a:r>
            <a:r>
              <a:rPr lang="en-US" sz="1800" dirty="0">
                <a:latin typeface="UTM Avo" panose="02040603050506020204" pitchFamily="18" charset="0"/>
              </a:rPr>
              <a:t>, </a:t>
            </a:r>
            <a:r>
              <a:rPr lang="en-US" sz="1800" dirty="0" err="1">
                <a:latin typeface="UTM Avo" panose="02040603050506020204" pitchFamily="18" charset="0"/>
              </a:rPr>
              <a:t>thể</a:t>
            </a:r>
            <a:r>
              <a:rPr lang="en-US" sz="1800" dirty="0">
                <a:latin typeface="UTM Avo" panose="02040603050506020204" pitchFamily="18" charset="0"/>
              </a:rPr>
              <a:t> </a:t>
            </a:r>
            <a:r>
              <a:rPr lang="en-US" sz="1800" dirty="0" err="1">
                <a:latin typeface="UTM Avo" panose="02040603050506020204" pitchFamily="18" charset="0"/>
              </a:rPr>
              <a:t>hiện</a:t>
            </a:r>
            <a:r>
              <a:rPr lang="en-US" sz="1800" dirty="0">
                <a:latin typeface="UTM Avo" panose="02040603050506020204" pitchFamily="18" charset="0"/>
              </a:rPr>
              <a:t> </a:t>
            </a:r>
            <a:r>
              <a:rPr lang="en-US" sz="1800" dirty="0" err="1">
                <a:latin typeface="UTM Avo" panose="02040603050506020204" pitchFamily="18" charset="0"/>
              </a:rPr>
              <a:t>không</a:t>
            </a:r>
            <a:r>
              <a:rPr lang="en-US" sz="1800" dirty="0">
                <a:latin typeface="UTM Avo" panose="02040603050506020204" pitchFamily="18" charset="0"/>
              </a:rPr>
              <a:t> </a:t>
            </a:r>
            <a:r>
              <a:rPr lang="en-US" sz="1800" dirty="0" err="1">
                <a:latin typeface="UTM Avo" panose="02040603050506020204" pitchFamily="18" charset="0"/>
              </a:rPr>
              <a:t>khí</a:t>
            </a:r>
            <a:r>
              <a:rPr lang="en-US" sz="1800" dirty="0">
                <a:latin typeface="UTM Avo" panose="02040603050506020204" pitchFamily="18" charset="0"/>
              </a:rPr>
              <a:t> </a:t>
            </a:r>
            <a:r>
              <a:rPr lang="en-US" sz="1800" dirty="0" err="1">
                <a:latin typeface="UTM Avo" panose="02040603050506020204" pitchFamily="18" charset="0"/>
              </a:rPr>
              <a:t>vui</a:t>
            </a:r>
            <a:r>
              <a:rPr lang="en-US" sz="1800" dirty="0">
                <a:latin typeface="UTM Avo" panose="02040603050506020204" pitchFamily="18" charset="0"/>
              </a:rPr>
              <a:t> </a:t>
            </a:r>
            <a:r>
              <a:rPr lang="en-US" sz="1800" dirty="0" err="1">
                <a:latin typeface="UTM Avo" panose="02040603050506020204" pitchFamily="18" charset="0"/>
              </a:rPr>
              <a:t>tươi</a:t>
            </a:r>
            <a:r>
              <a:rPr lang="en-US" sz="1800" dirty="0">
                <a:latin typeface="UTM Avo" panose="02040603050506020204" pitchFamily="18" charset="0"/>
              </a:rPr>
              <a:t>, </a:t>
            </a:r>
            <a:r>
              <a:rPr lang="en-US" sz="1800" dirty="0" err="1">
                <a:latin typeface="UTM Avo" panose="02040603050506020204" pitchFamily="18" charset="0"/>
              </a:rPr>
              <a:t>náo</a:t>
            </a:r>
            <a:r>
              <a:rPr lang="en-US" sz="1800" dirty="0">
                <a:latin typeface="UTM Avo" panose="02040603050506020204" pitchFamily="18" charset="0"/>
              </a:rPr>
              <a:t> </a:t>
            </a:r>
            <a:r>
              <a:rPr lang="en-US" sz="1800" dirty="0" err="1">
                <a:latin typeface="UTM Avo" panose="02040603050506020204" pitchFamily="18" charset="0"/>
              </a:rPr>
              <a:t>nhiệt</a:t>
            </a:r>
            <a:r>
              <a:rPr lang="en-US" sz="1800" dirty="0">
                <a:latin typeface="UTM Avo" panose="02040603050506020204" pitchFamily="18" charset="0"/>
              </a:rPr>
              <a:t> </a:t>
            </a:r>
            <a:r>
              <a:rPr lang="en-US" sz="1800" dirty="0" err="1">
                <a:latin typeface="UTM Avo" panose="02040603050506020204" pitchFamily="18" charset="0"/>
              </a:rPr>
              <a:t>của</a:t>
            </a:r>
            <a:r>
              <a:rPr lang="en-US" sz="1800" dirty="0">
                <a:latin typeface="UTM Avo" panose="02040603050506020204" pitchFamily="18" charset="0"/>
              </a:rPr>
              <a:t> </a:t>
            </a:r>
            <a:r>
              <a:rPr lang="en-US" sz="1800" dirty="0" err="1">
                <a:latin typeface="UTM Avo" panose="02040603050506020204" pitchFamily="18" charset="0"/>
              </a:rPr>
              <a:t>hội</a:t>
            </a:r>
            <a:r>
              <a:rPr lang="en-US" sz="1800" dirty="0">
                <a:latin typeface="UTM Avo" panose="02040603050506020204" pitchFamily="18" charset="0"/>
              </a:rPr>
              <a:t> </a:t>
            </a:r>
            <a:r>
              <a:rPr lang="en-US" sz="1800" dirty="0" err="1">
                <a:latin typeface="UTM Avo" panose="02040603050506020204" pitchFamily="18" charset="0"/>
              </a:rPr>
              <a:t>thi</a:t>
            </a:r>
            <a:r>
              <a:rPr lang="en-US" sz="1800" dirty="0">
                <a:latin typeface="UTM Avo" panose="02040603050506020204" pitchFamily="18" charset="0"/>
              </a:rPr>
              <a:t>.</a:t>
            </a:r>
          </a:p>
        </p:txBody>
      </p:sp>
      <p:sp>
        <p:nvSpPr>
          <p:cNvPr id="12" name="Google Shape;3046;p44">
            <a:extLst>
              <a:ext uri="{FF2B5EF4-FFF2-40B4-BE49-F238E27FC236}">
                <a16:creationId xmlns:a16="http://schemas.microsoft.com/office/drawing/2014/main" id="{7BCAADB8-ADF2-77F3-89E0-9741D72BD9ED}"/>
              </a:ext>
            </a:extLst>
          </p:cNvPr>
          <p:cNvSpPr txBox="1">
            <a:spLocks/>
          </p:cNvSpPr>
          <p:nvPr/>
        </p:nvSpPr>
        <p:spPr>
          <a:xfrm>
            <a:off x="332327" y="2609850"/>
            <a:ext cx="6202017" cy="1475693"/>
          </a:xfrm>
          <a:prstGeom prst="rect">
            <a:avLst/>
          </a:prstGeom>
          <a:noFill/>
          <a:ln>
            <a:noFill/>
          </a:ln>
        </p:spPr>
        <p:txBody>
          <a:bodyPr spcFirstLastPara="1" wrap="square" lIns="91425" tIns="0" rIns="91425" bIns="0"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dk1"/>
              </a:buClr>
              <a:buSzPts val="2200"/>
              <a:buFont typeface="Chewy"/>
              <a:buNone/>
              <a:defRPr sz="2200" b="0" i="0" u="none" strike="noStrike" cap="none">
                <a:solidFill>
                  <a:schemeClr val="lt1"/>
                </a:solidFill>
                <a:latin typeface="Chewy"/>
                <a:ea typeface="Chewy"/>
                <a:cs typeface="Chewy"/>
                <a:sym typeface="Chewy"/>
              </a:defRPr>
            </a:lvl1pPr>
            <a:lvl2pPr marL="914400" marR="0" lvl="1"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2pPr>
            <a:lvl3pPr marL="1371600" marR="0" lvl="2"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3pPr>
            <a:lvl4pPr marL="1828800" marR="0" lvl="3"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4pPr>
            <a:lvl5pPr marL="2286000" marR="0" lvl="4"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5pPr>
            <a:lvl6pPr marL="2743200" marR="0" lvl="5"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6pPr>
            <a:lvl7pPr marL="3200400" marR="0" lvl="6"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7pPr>
            <a:lvl8pPr marL="3657600" marR="0" lvl="7"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8pPr>
            <a:lvl9pPr marL="4114800" marR="0" lvl="8" indent="-330200" algn="l" rtl="0">
              <a:lnSpc>
                <a:spcPct val="100000"/>
              </a:lnSpc>
              <a:spcBef>
                <a:spcPts val="0"/>
              </a:spcBef>
              <a:spcAft>
                <a:spcPts val="0"/>
              </a:spcAft>
              <a:buClr>
                <a:schemeClr val="dk1"/>
              </a:buClr>
              <a:buSzPts val="2200"/>
              <a:buFont typeface="Chewy"/>
              <a:buNone/>
              <a:defRPr sz="2200" b="0" i="0" u="none" strike="noStrike" cap="none">
                <a:solidFill>
                  <a:schemeClr val="dk1"/>
                </a:solidFill>
                <a:latin typeface="Chewy"/>
                <a:ea typeface="Chewy"/>
                <a:cs typeface="Chewy"/>
                <a:sym typeface="Chewy"/>
              </a:defRPr>
            </a:lvl9pPr>
          </a:lstStyle>
          <a:p>
            <a:pPr marL="0" indent="0"/>
            <a:r>
              <a:rPr lang="en-US" sz="2600" dirty="0" err="1">
                <a:latin typeface="SVN-UT Triumph" panose="00000500000000000000" pitchFamily="50" charset="0"/>
              </a:rPr>
              <a:t>Các</a:t>
            </a:r>
            <a:r>
              <a:rPr lang="en-US" sz="2600" dirty="0">
                <a:latin typeface="SVN-UT Triumph" panose="00000500000000000000" pitchFamily="50" charset="0"/>
              </a:rPr>
              <a:t> </a:t>
            </a:r>
            <a:r>
              <a:rPr lang="en-US" sz="2600" dirty="0" err="1">
                <a:latin typeface="SVN-UT Triumph" panose="00000500000000000000" pitchFamily="50" charset="0"/>
              </a:rPr>
              <a:t>đội</a:t>
            </a:r>
            <a:r>
              <a:rPr lang="en-US" sz="2600" dirty="0">
                <a:latin typeface="SVN-UT Triumph" panose="00000500000000000000" pitchFamily="50" charset="0"/>
              </a:rPr>
              <a:t> </a:t>
            </a:r>
            <a:r>
              <a:rPr lang="en-US" sz="2600" dirty="0">
                <a:solidFill>
                  <a:schemeClr val="accent1">
                    <a:lumMod val="75000"/>
                  </a:schemeClr>
                </a:solidFill>
                <a:latin typeface="SVN-UT Triumph" panose="00000500000000000000" pitchFamily="50" charset="0"/>
              </a:rPr>
              <a:t>/</a:t>
            </a:r>
            <a:r>
              <a:rPr lang="en-US" sz="2600" dirty="0">
                <a:latin typeface="SVN-UT Triumph" panose="00000500000000000000" pitchFamily="50" charset="0"/>
              </a:rPr>
              <a:t> </a:t>
            </a:r>
            <a:r>
              <a:rPr lang="en-US" sz="2600" dirty="0" err="1">
                <a:latin typeface="SVN-UT Triumph" panose="00000500000000000000" pitchFamily="50" charset="0"/>
              </a:rPr>
              <a:t>vừa</a:t>
            </a:r>
            <a:r>
              <a:rPr lang="en-US" sz="2600" dirty="0">
                <a:latin typeface="SVN-UT Triumph" panose="00000500000000000000" pitchFamily="50" charset="0"/>
              </a:rPr>
              <a:t> </a:t>
            </a:r>
            <a:r>
              <a:rPr lang="en-US" sz="2600" dirty="0" err="1">
                <a:latin typeface="SVN-UT Triumph" panose="00000500000000000000" pitchFamily="50" charset="0"/>
              </a:rPr>
              <a:t>thổi</a:t>
            </a:r>
            <a:r>
              <a:rPr lang="en-US" sz="2600" dirty="0">
                <a:latin typeface="SVN-UT Triumph" panose="00000500000000000000" pitchFamily="50" charset="0"/>
              </a:rPr>
              <a:t> </a:t>
            </a:r>
            <a:r>
              <a:rPr lang="en-US" sz="2600" dirty="0" err="1">
                <a:latin typeface="SVN-UT Triumph" panose="00000500000000000000" pitchFamily="50" charset="0"/>
              </a:rPr>
              <a:t>cơm</a:t>
            </a:r>
            <a:r>
              <a:rPr lang="en-US" sz="2600" dirty="0">
                <a:latin typeface="SVN-UT Triumph" panose="00000500000000000000" pitchFamily="50" charset="0"/>
              </a:rPr>
              <a:t> </a:t>
            </a:r>
            <a:r>
              <a:rPr lang="en-US" sz="2600" dirty="0" err="1">
                <a:latin typeface="SVN-UT Triumph" panose="00000500000000000000" pitchFamily="50" charset="0"/>
              </a:rPr>
              <a:t>vừa</a:t>
            </a:r>
            <a:r>
              <a:rPr lang="en-US" sz="2600" dirty="0">
                <a:latin typeface="SVN-UT Triumph" panose="00000500000000000000" pitchFamily="50" charset="0"/>
              </a:rPr>
              <a:t> </a:t>
            </a:r>
            <a:r>
              <a:rPr lang="en-US" sz="2600" dirty="0" err="1">
                <a:latin typeface="SVN-UT Triumph" panose="00000500000000000000" pitchFamily="50" charset="0"/>
              </a:rPr>
              <a:t>đan</a:t>
            </a:r>
            <a:r>
              <a:rPr lang="en-US" sz="2600" dirty="0">
                <a:latin typeface="SVN-UT Triumph" panose="00000500000000000000" pitchFamily="50" charset="0"/>
              </a:rPr>
              <a:t> xen </a:t>
            </a:r>
            <a:r>
              <a:rPr lang="en-US" sz="2600" dirty="0" err="1">
                <a:latin typeface="SVN-UT Triumph" panose="00000500000000000000" pitchFamily="50" charset="0"/>
              </a:rPr>
              <a:t>nhau</a:t>
            </a:r>
            <a:r>
              <a:rPr lang="en-US" sz="2600" dirty="0">
                <a:latin typeface="SVN-UT Triumph" panose="00000500000000000000" pitchFamily="50" charset="0"/>
              </a:rPr>
              <a:t> </a:t>
            </a:r>
            <a:r>
              <a:rPr lang="en-US" sz="2600" dirty="0" err="1">
                <a:latin typeface="SVN-UT Triumph" panose="00000500000000000000" pitchFamily="50" charset="0"/>
              </a:rPr>
              <a:t>uốn</a:t>
            </a:r>
            <a:r>
              <a:rPr lang="en-US" sz="2600" dirty="0">
                <a:latin typeface="SVN-UT Triumph" panose="00000500000000000000" pitchFamily="50" charset="0"/>
              </a:rPr>
              <a:t> </a:t>
            </a:r>
            <a:r>
              <a:rPr lang="en-US" sz="2600" dirty="0" err="1">
                <a:latin typeface="SVN-UT Triumph" panose="00000500000000000000" pitchFamily="50" charset="0"/>
              </a:rPr>
              <a:t>lượn</a:t>
            </a:r>
            <a:r>
              <a:rPr lang="en-US" sz="2600" dirty="0">
                <a:latin typeface="SVN-UT Triumph" panose="00000500000000000000" pitchFamily="50" charset="0"/>
              </a:rPr>
              <a:t> </a:t>
            </a:r>
            <a:r>
              <a:rPr lang="en-US" sz="2600" dirty="0" err="1">
                <a:latin typeface="SVN-UT Triumph" panose="00000500000000000000" pitchFamily="50" charset="0"/>
              </a:rPr>
              <a:t>trên</a:t>
            </a:r>
            <a:r>
              <a:rPr lang="en-US" sz="2600" dirty="0">
                <a:latin typeface="SVN-UT Triumph" panose="00000500000000000000" pitchFamily="50" charset="0"/>
              </a:rPr>
              <a:t> </a:t>
            </a:r>
            <a:r>
              <a:rPr lang="en-US" sz="2600" dirty="0" err="1">
                <a:latin typeface="SVN-UT Triumph" panose="00000500000000000000" pitchFamily="50" charset="0"/>
              </a:rPr>
              <a:t>sân</a:t>
            </a:r>
            <a:r>
              <a:rPr lang="en-US" sz="2600" dirty="0">
                <a:latin typeface="SVN-UT Triumph" panose="00000500000000000000" pitchFamily="50" charset="0"/>
              </a:rPr>
              <a:t> </a:t>
            </a:r>
            <a:r>
              <a:rPr lang="en-US" sz="2600" dirty="0" err="1">
                <a:latin typeface="SVN-UT Triumph" panose="00000500000000000000" pitchFamily="50" charset="0"/>
              </a:rPr>
              <a:t>đình</a:t>
            </a:r>
            <a:r>
              <a:rPr lang="en-US" sz="2600" dirty="0">
                <a:latin typeface="SVN-UT Triumph" panose="00000500000000000000" pitchFamily="50" charset="0"/>
              </a:rPr>
              <a:t> </a:t>
            </a:r>
            <a:r>
              <a:rPr lang="en-US" sz="2600" dirty="0">
                <a:solidFill>
                  <a:schemeClr val="accent1">
                    <a:lumMod val="75000"/>
                  </a:schemeClr>
                </a:solidFill>
                <a:latin typeface="SVN-UT Triumph" panose="00000500000000000000" pitchFamily="50" charset="0"/>
              </a:rPr>
              <a:t>/</a:t>
            </a:r>
            <a:r>
              <a:rPr lang="en-US" sz="2600" dirty="0">
                <a:latin typeface="SVN-UT Triumph" panose="00000500000000000000" pitchFamily="50" charset="0"/>
              </a:rPr>
              <a:t> </a:t>
            </a:r>
            <a:r>
              <a:rPr lang="en-US" sz="2600" dirty="0" err="1">
                <a:latin typeface="SVN-UT Triumph" panose="00000500000000000000" pitchFamily="50" charset="0"/>
              </a:rPr>
              <a:t>trong</a:t>
            </a:r>
            <a:r>
              <a:rPr lang="en-US" sz="2600" dirty="0">
                <a:latin typeface="SVN-UT Triumph" panose="00000500000000000000" pitchFamily="50" charset="0"/>
              </a:rPr>
              <a:t> </a:t>
            </a:r>
            <a:r>
              <a:rPr lang="en-US" sz="2600" dirty="0" err="1">
                <a:latin typeface="SVN-UT Triumph" panose="00000500000000000000" pitchFamily="50" charset="0"/>
              </a:rPr>
              <a:t>sự</a:t>
            </a:r>
            <a:r>
              <a:rPr lang="en-US" sz="2600" dirty="0">
                <a:latin typeface="SVN-UT Triumph" panose="00000500000000000000" pitchFamily="50" charset="0"/>
              </a:rPr>
              <a:t> </a:t>
            </a:r>
            <a:r>
              <a:rPr lang="en-US" sz="2600" dirty="0" err="1">
                <a:latin typeface="SVN-UT Triumph" panose="00000500000000000000" pitchFamily="50" charset="0"/>
              </a:rPr>
              <a:t>cổ</a:t>
            </a:r>
            <a:r>
              <a:rPr lang="en-US" sz="2600" dirty="0">
                <a:latin typeface="SVN-UT Triumph" panose="00000500000000000000" pitchFamily="50" charset="0"/>
              </a:rPr>
              <a:t> </a:t>
            </a:r>
            <a:r>
              <a:rPr lang="en-US" sz="2600" dirty="0" err="1">
                <a:latin typeface="SVN-UT Triumph" panose="00000500000000000000" pitchFamily="50" charset="0"/>
              </a:rPr>
              <a:t>vũ</a:t>
            </a:r>
            <a:r>
              <a:rPr lang="en-US" sz="2600" dirty="0">
                <a:latin typeface="SVN-UT Triumph" panose="00000500000000000000" pitchFamily="50" charset="0"/>
              </a:rPr>
              <a:t> </a:t>
            </a:r>
            <a:r>
              <a:rPr lang="en-US" sz="2600" dirty="0" err="1">
                <a:latin typeface="SVN-UT Triumph" panose="00000500000000000000" pitchFamily="50" charset="0"/>
              </a:rPr>
              <a:t>nồng</a:t>
            </a:r>
            <a:r>
              <a:rPr lang="en-US" sz="2600" dirty="0">
                <a:latin typeface="SVN-UT Triumph" panose="00000500000000000000" pitchFamily="50" charset="0"/>
              </a:rPr>
              <a:t> </a:t>
            </a:r>
            <a:r>
              <a:rPr lang="en-US" sz="2600" dirty="0" err="1">
                <a:latin typeface="SVN-UT Triumph" panose="00000500000000000000" pitchFamily="50" charset="0"/>
              </a:rPr>
              <a:t>nhiệt</a:t>
            </a:r>
            <a:r>
              <a:rPr lang="en-US" sz="2600" dirty="0">
                <a:latin typeface="SVN-UT Triumph" panose="00000500000000000000" pitchFamily="50" charset="0"/>
              </a:rPr>
              <a:t> </a:t>
            </a:r>
            <a:r>
              <a:rPr lang="en-US" sz="2600" dirty="0" err="1">
                <a:latin typeface="SVN-UT Triumph" panose="00000500000000000000" pitchFamily="50" charset="0"/>
              </a:rPr>
              <a:t>của</a:t>
            </a:r>
            <a:r>
              <a:rPr lang="en-US" sz="2600" dirty="0">
                <a:latin typeface="SVN-UT Triumph" panose="00000500000000000000" pitchFamily="50" charset="0"/>
              </a:rPr>
              <a:t> </a:t>
            </a:r>
            <a:r>
              <a:rPr lang="en-US" sz="2600" dirty="0" err="1">
                <a:latin typeface="SVN-UT Triumph" panose="00000500000000000000" pitchFamily="50" charset="0"/>
              </a:rPr>
              <a:t>người</a:t>
            </a:r>
            <a:r>
              <a:rPr lang="en-US" sz="2600" dirty="0">
                <a:latin typeface="SVN-UT Triumph" panose="00000500000000000000" pitchFamily="50" charset="0"/>
              </a:rPr>
              <a:t> </a:t>
            </a:r>
            <a:r>
              <a:rPr lang="en-US" sz="2600" dirty="0" err="1">
                <a:latin typeface="SVN-UT Triumph" panose="00000500000000000000" pitchFamily="50" charset="0"/>
              </a:rPr>
              <a:t>xem</a:t>
            </a:r>
            <a:r>
              <a:rPr lang="en-US" sz="2600" dirty="0">
                <a:latin typeface="SVN-UT Triumph" panose="00000500000000000000" pitchFamily="50" charset="0"/>
              </a:rPr>
              <a:t> </a:t>
            </a:r>
            <a:r>
              <a:rPr lang="en-US" sz="2600" dirty="0" err="1">
                <a:latin typeface="SVN-UT Triumph" panose="00000500000000000000" pitchFamily="50" charset="0"/>
              </a:rPr>
              <a:t>hội</a:t>
            </a:r>
            <a:r>
              <a:rPr lang="en-US" sz="2600" dirty="0">
                <a:latin typeface="SVN-UT Triumph" panose="00000500000000000000" pitchFamily="50" charset="0"/>
              </a:rPr>
              <a:t>.</a:t>
            </a:r>
          </a:p>
        </p:txBody>
      </p:sp>
    </p:spTree>
    <p:extLst>
      <p:ext uri="{BB962C8B-B14F-4D97-AF65-F5344CB8AC3E}">
        <p14:creationId xmlns:p14="http://schemas.microsoft.com/office/powerpoint/2010/main" val="27289207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046">
                                            <p:txEl>
                                              <p:pRg st="0" end="0"/>
                                            </p:txEl>
                                          </p:spTgt>
                                        </p:tgtEl>
                                        <p:attrNameLst>
                                          <p:attrName>style.visibility</p:attrName>
                                        </p:attrNameLst>
                                      </p:cBhvr>
                                      <p:to>
                                        <p:strVal val="visible"/>
                                      </p:to>
                                    </p:set>
                                    <p:animEffect transition="in" filter="barn(inVertical)">
                                      <p:cBhvr>
                                        <p:cTn id="7" dur="500"/>
                                        <p:tgtEl>
                                          <p:spTgt spid="304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down)">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46" grpId="0" build="p"/>
      <p:bldP spid="11" grpId="0"/>
      <p:bldP spid="1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3313"/>
        <p:cNvGrpSpPr/>
        <p:nvPr/>
      </p:nvGrpSpPr>
      <p:grpSpPr>
        <a:xfrm>
          <a:off x="0" y="0"/>
          <a:ext cx="0" cy="0"/>
          <a:chOff x="0" y="0"/>
          <a:chExt cx="0" cy="0"/>
        </a:xfrm>
      </p:grpSpPr>
      <p:sp>
        <p:nvSpPr>
          <p:cNvPr id="28" name="TextBox 27">
            <a:extLst>
              <a:ext uri="{FF2B5EF4-FFF2-40B4-BE49-F238E27FC236}">
                <a16:creationId xmlns:a16="http://schemas.microsoft.com/office/drawing/2014/main" id="{F88D32B6-4489-9DB7-FDD5-5A24290331F6}"/>
              </a:ext>
            </a:extLst>
          </p:cNvPr>
          <p:cNvSpPr txBox="1"/>
          <p:nvPr/>
        </p:nvSpPr>
        <p:spPr>
          <a:xfrm>
            <a:off x="191908" y="1014685"/>
            <a:ext cx="4832579" cy="1200329"/>
          </a:xfrm>
          <a:prstGeom prst="rect">
            <a:avLst/>
          </a:prstGeom>
          <a:solidFill>
            <a:schemeClr val="bg1"/>
          </a:solidFill>
        </p:spPr>
        <p:txBody>
          <a:bodyPr wrap="square" rtlCol="0">
            <a:spAutoFit/>
          </a:bodyPr>
          <a:lstStyle/>
          <a:p>
            <a:pPr marL="457200" indent="-457200">
              <a:buFont typeface="Courier New" panose="02070309020205020404" pitchFamily="49" charset="0"/>
              <a:buChar char="o"/>
            </a:pPr>
            <a:r>
              <a:rPr lang="en-GB" sz="1800" dirty="0" err="1"/>
              <a:t>Phân</a:t>
            </a:r>
            <a:r>
              <a:rPr lang="en-GB" sz="1800" dirty="0"/>
              <a:t> </a:t>
            </a:r>
            <a:r>
              <a:rPr lang="en-GB" sz="1800" dirty="0" err="1"/>
              <a:t>công</a:t>
            </a:r>
            <a:r>
              <a:rPr lang="en-GB" sz="1800" dirty="0"/>
              <a:t> </a:t>
            </a:r>
            <a:r>
              <a:rPr lang="en-GB" sz="1800" dirty="0" err="1"/>
              <a:t>đọc</a:t>
            </a:r>
            <a:r>
              <a:rPr lang="en-GB" sz="1800" dirty="0"/>
              <a:t> </a:t>
            </a:r>
            <a:r>
              <a:rPr lang="en-GB" sz="1800" dirty="0" err="1"/>
              <a:t>theo</a:t>
            </a:r>
            <a:r>
              <a:rPr lang="en-GB" sz="1800" dirty="0"/>
              <a:t> </a:t>
            </a:r>
            <a:r>
              <a:rPr lang="en-GB" sz="1800" dirty="0" err="1"/>
              <a:t>đoạn</a:t>
            </a:r>
            <a:r>
              <a:rPr lang="en-GB" sz="1800" dirty="0"/>
              <a:t> </a:t>
            </a:r>
            <a:r>
              <a:rPr lang="en-GB" sz="1800" dirty="0" err="1"/>
              <a:t>sao</a:t>
            </a:r>
            <a:r>
              <a:rPr lang="en-GB" sz="1800" dirty="0"/>
              <a:t> </a:t>
            </a:r>
            <a:r>
              <a:rPr lang="en-GB" sz="1800" dirty="0" err="1"/>
              <a:t>cho</a:t>
            </a:r>
            <a:r>
              <a:rPr lang="en-GB" sz="1800" dirty="0"/>
              <a:t> </a:t>
            </a:r>
            <a:r>
              <a:rPr lang="en-GB" sz="1800" dirty="0" err="1"/>
              <a:t>tất</a:t>
            </a:r>
            <a:r>
              <a:rPr lang="en-GB" sz="1800" dirty="0"/>
              <a:t> </a:t>
            </a:r>
            <a:r>
              <a:rPr lang="en-GB" sz="1800" dirty="0" err="1"/>
              <a:t>cả</a:t>
            </a:r>
            <a:r>
              <a:rPr lang="en-GB" sz="1800" dirty="0"/>
              <a:t> </a:t>
            </a:r>
            <a:r>
              <a:rPr lang="en-GB" sz="1800" dirty="0" err="1"/>
              <a:t>các</a:t>
            </a:r>
            <a:r>
              <a:rPr lang="en-GB" sz="1800" dirty="0"/>
              <a:t> </a:t>
            </a:r>
            <a:r>
              <a:rPr lang="en-GB" sz="1800" dirty="0" err="1"/>
              <a:t>thành</a:t>
            </a:r>
            <a:r>
              <a:rPr lang="en-GB" sz="1800" dirty="0"/>
              <a:t> </a:t>
            </a:r>
            <a:r>
              <a:rPr lang="en-GB" sz="1800" dirty="0" err="1"/>
              <a:t>viên</a:t>
            </a:r>
            <a:r>
              <a:rPr lang="en-GB" sz="1800" dirty="0"/>
              <a:t> </a:t>
            </a:r>
            <a:r>
              <a:rPr lang="en-GB" sz="1800" dirty="0" err="1"/>
              <a:t>đều</a:t>
            </a:r>
            <a:r>
              <a:rPr lang="en-GB" sz="1800" dirty="0"/>
              <a:t> </a:t>
            </a:r>
            <a:r>
              <a:rPr lang="en-GB" sz="1800" dirty="0" err="1"/>
              <a:t>đọc</a:t>
            </a:r>
            <a:endParaRPr lang="en-GB" sz="1800" dirty="0"/>
          </a:p>
          <a:p>
            <a:pPr marL="457200" indent="-457200">
              <a:buFont typeface="Courier New" panose="02070309020205020404" pitchFamily="49" charset="0"/>
              <a:buChar char="o"/>
            </a:pPr>
            <a:r>
              <a:rPr lang="en-GB" sz="1800" dirty="0" err="1"/>
              <a:t>Giải</a:t>
            </a:r>
            <a:r>
              <a:rPr lang="en-GB" sz="1800" dirty="0"/>
              <a:t> </a:t>
            </a:r>
            <a:r>
              <a:rPr lang="en-GB" sz="1800" dirty="0" err="1"/>
              <a:t>nghĩa</a:t>
            </a:r>
            <a:r>
              <a:rPr lang="en-GB" sz="1800" dirty="0"/>
              <a:t> </a:t>
            </a:r>
            <a:r>
              <a:rPr lang="en-GB" sz="1800" dirty="0" err="1"/>
              <a:t>từ</a:t>
            </a:r>
            <a:r>
              <a:rPr lang="en-GB" sz="1800" dirty="0"/>
              <a:t> </a:t>
            </a:r>
            <a:r>
              <a:rPr lang="en-GB" sz="1800" dirty="0" err="1"/>
              <a:t>khó</a:t>
            </a:r>
            <a:r>
              <a:rPr lang="en-GB" sz="1800" dirty="0"/>
              <a:t> </a:t>
            </a:r>
            <a:r>
              <a:rPr lang="en-GB" sz="1800" dirty="0" err="1"/>
              <a:t>và</a:t>
            </a:r>
            <a:r>
              <a:rPr lang="en-GB" sz="1800" dirty="0"/>
              <a:t> </a:t>
            </a:r>
            <a:r>
              <a:rPr lang="en-GB" sz="1800" dirty="0" err="1"/>
              <a:t>giúp</a:t>
            </a:r>
            <a:r>
              <a:rPr lang="en-GB" sz="1800" dirty="0"/>
              <a:t> </a:t>
            </a:r>
            <a:r>
              <a:rPr lang="en-GB" sz="1800" dirty="0" err="1"/>
              <a:t>đỡ</a:t>
            </a:r>
            <a:r>
              <a:rPr lang="en-GB" sz="1800" dirty="0"/>
              <a:t> </a:t>
            </a:r>
            <a:r>
              <a:rPr lang="en-GB" sz="1800" dirty="0" err="1"/>
              <a:t>trong</a:t>
            </a:r>
            <a:r>
              <a:rPr lang="en-GB" sz="1800" dirty="0"/>
              <a:t> </a:t>
            </a:r>
            <a:r>
              <a:rPr lang="en-GB" sz="1800" dirty="0" err="1"/>
              <a:t>quá</a:t>
            </a:r>
            <a:r>
              <a:rPr lang="en-GB" sz="1800" dirty="0"/>
              <a:t> </a:t>
            </a:r>
            <a:r>
              <a:rPr lang="en-GB" sz="1800" dirty="0" err="1"/>
              <a:t>trình</a:t>
            </a:r>
            <a:r>
              <a:rPr lang="en-GB" sz="1800" dirty="0"/>
              <a:t> </a:t>
            </a:r>
            <a:r>
              <a:rPr lang="en-GB" sz="1800" dirty="0" err="1"/>
              <a:t>đọc</a:t>
            </a:r>
            <a:endParaRPr lang="en-GB" sz="1800" dirty="0"/>
          </a:p>
        </p:txBody>
      </p:sp>
      <p:sp>
        <p:nvSpPr>
          <p:cNvPr id="29" name="Rectangle 28">
            <a:extLst>
              <a:ext uri="{FF2B5EF4-FFF2-40B4-BE49-F238E27FC236}">
                <a16:creationId xmlns:a16="http://schemas.microsoft.com/office/drawing/2014/main" id="{E8067405-9BC0-337C-C94A-BC5F0207FFB0}"/>
              </a:ext>
            </a:extLst>
          </p:cNvPr>
          <p:cNvSpPr/>
          <p:nvPr/>
        </p:nvSpPr>
        <p:spPr>
          <a:xfrm>
            <a:off x="945736" y="181020"/>
            <a:ext cx="1845377" cy="584775"/>
          </a:xfrm>
          <a:prstGeom prst="rect">
            <a:avLst/>
          </a:prstGeom>
        </p:spPr>
        <p:txBody>
          <a:bodyPr wrap="none">
            <a:spAutoFit/>
          </a:bodyPr>
          <a:lstStyle/>
          <a:p>
            <a:pPr algn="ctr"/>
            <a:r>
              <a:rPr lang="en-GB" sz="3200" dirty="0" err="1">
                <a:solidFill>
                  <a:srgbClr val="FF0000"/>
                </a:solidFill>
                <a:latin typeface="Coiny" panose="02000903060500060000" pitchFamily="2" charset="0"/>
              </a:rPr>
              <a:t>Yêu</a:t>
            </a:r>
            <a:r>
              <a:rPr lang="en-GB" sz="3200" dirty="0">
                <a:solidFill>
                  <a:srgbClr val="FF0000"/>
                </a:solidFill>
                <a:latin typeface="Coiny" panose="02000903060500060000" pitchFamily="2" charset="0"/>
              </a:rPr>
              <a:t> </a:t>
            </a:r>
            <a:r>
              <a:rPr lang="en-GB" sz="3200" dirty="0" err="1">
                <a:solidFill>
                  <a:srgbClr val="FF0000"/>
                </a:solidFill>
                <a:latin typeface="Coiny" panose="02000903060500060000" pitchFamily="2" charset="0"/>
              </a:rPr>
              <a:t>cầu</a:t>
            </a:r>
            <a:endParaRPr lang="en-GB" sz="3200" dirty="0">
              <a:solidFill>
                <a:srgbClr val="FF0000"/>
              </a:solidFill>
              <a:latin typeface="Coiny" panose="02000903060500060000" pitchFamily="2" charset="0"/>
            </a:endParaRPr>
          </a:p>
        </p:txBody>
      </p:sp>
      <p:sp>
        <p:nvSpPr>
          <p:cNvPr id="30" name="Rectangle 29">
            <a:extLst>
              <a:ext uri="{FF2B5EF4-FFF2-40B4-BE49-F238E27FC236}">
                <a16:creationId xmlns:a16="http://schemas.microsoft.com/office/drawing/2014/main" id="{5010C3DB-7F9C-2357-E31B-1DC4B3B84228}"/>
              </a:ext>
            </a:extLst>
          </p:cNvPr>
          <p:cNvSpPr/>
          <p:nvPr/>
        </p:nvSpPr>
        <p:spPr>
          <a:xfrm>
            <a:off x="5194007" y="492104"/>
            <a:ext cx="3722493" cy="584775"/>
          </a:xfrm>
          <a:prstGeom prst="rect">
            <a:avLst/>
          </a:prstGeom>
        </p:spPr>
        <p:txBody>
          <a:bodyPr wrap="none">
            <a:spAutoFit/>
          </a:bodyPr>
          <a:lstStyle/>
          <a:p>
            <a:pPr algn="ctr"/>
            <a:r>
              <a:rPr lang="en-GB" sz="3200" dirty="0" err="1">
                <a:solidFill>
                  <a:srgbClr val="FF0000"/>
                </a:solidFill>
                <a:latin typeface="Coiny" panose="02000903060500060000" pitchFamily="2" charset="0"/>
              </a:rPr>
              <a:t>Tiêu</a:t>
            </a:r>
            <a:r>
              <a:rPr lang="en-GB" sz="3200" dirty="0">
                <a:solidFill>
                  <a:srgbClr val="FF0000"/>
                </a:solidFill>
                <a:latin typeface="Coiny" panose="02000903060500060000" pitchFamily="2" charset="0"/>
              </a:rPr>
              <a:t> </a:t>
            </a:r>
            <a:r>
              <a:rPr lang="en-GB" sz="3200" dirty="0" err="1">
                <a:solidFill>
                  <a:srgbClr val="FF0000"/>
                </a:solidFill>
                <a:latin typeface="Coiny" panose="02000903060500060000" pitchFamily="2" charset="0"/>
              </a:rPr>
              <a:t>chí</a:t>
            </a:r>
            <a:r>
              <a:rPr lang="en-GB" sz="3200" dirty="0">
                <a:solidFill>
                  <a:srgbClr val="FF0000"/>
                </a:solidFill>
                <a:latin typeface="Coiny" panose="02000903060500060000" pitchFamily="2" charset="0"/>
              </a:rPr>
              <a:t> </a:t>
            </a:r>
            <a:r>
              <a:rPr lang="en-GB" sz="3200" dirty="0" err="1">
                <a:solidFill>
                  <a:srgbClr val="FF0000"/>
                </a:solidFill>
                <a:latin typeface="Coiny" panose="02000903060500060000" pitchFamily="2" charset="0"/>
              </a:rPr>
              <a:t>đánh</a:t>
            </a:r>
            <a:r>
              <a:rPr lang="en-GB" sz="3200" dirty="0">
                <a:solidFill>
                  <a:srgbClr val="FF0000"/>
                </a:solidFill>
                <a:latin typeface="Coiny" panose="02000903060500060000" pitchFamily="2" charset="0"/>
              </a:rPr>
              <a:t> </a:t>
            </a:r>
            <a:r>
              <a:rPr lang="en-GB" sz="3200" dirty="0" err="1">
                <a:solidFill>
                  <a:srgbClr val="FF0000"/>
                </a:solidFill>
                <a:latin typeface="Coiny" panose="02000903060500060000" pitchFamily="2" charset="0"/>
              </a:rPr>
              <a:t>giá</a:t>
            </a:r>
            <a:endParaRPr lang="en-GB" sz="3200" dirty="0">
              <a:solidFill>
                <a:srgbClr val="FF0000"/>
              </a:solidFill>
              <a:latin typeface="Coiny" panose="02000903060500060000" pitchFamily="2" charset="0"/>
            </a:endParaRPr>
          </a:p>
        </p:txBody>
      </p:sp>
      <p:sp>
        <p:nvSpPr>
          <p:cNvPr id="31" name="TextBox 30">
            <a:extLst>
              <a:ext uri="{FF2B5EF4-FFF2-40B4-BE49-F238E27FC236}">
                <a16:creationId xmlns:a16="http://schemas.microsoft.com/office/drawing/2014/main" id="{44D5EBFA-0FFB-DBF1-53BC-534253F074BD}"/>
              </a:ext>
            </a:extLst>
          </p:cNvPr>
          <p:cNvSpPr txBox="1"/>
          <p:nvPr/>
        </p:nvSpPr>
        <p:spPr>
          <a:xfrm>
            <a:off x="5582537" y="1180144"/>
            <a:ext cx="3363500" cy="923330"/>
          </a:xfrm>
          <a:prstGeom prst="rect">
            <a:avLst/>
          </a:prstGeom>
          <a:solidFill>
            <a:schemeClr val="bg1"/>
          </a:solidFill>
        </p:spPr>
        <p:txBody>
          <a:bodyPr wrap="square" rtlCol="0">
            <a:spAutoFit/>
          </a:bodyPr>
          <a:lstStyle/>
          <a:p>
            <a:pPr marL="457200" indent="-457200">
              <a:buFont typeface="Courier New" panose="02070309020205020404" pitchFamily="49" charset="0"/>
              <a:buChar char="o"/>
            </a:pPr>
            <a:r>
              <a:rPr lang="en-GB" sz="1800" dirty="0" err="1"/>
              <a:t>Đọc</a:t>
            </a:r>
            <a:r>
              <a:rPr lang="en-GB" sz="1800" dirty="0"/>
              <a:t> </a:t>
            </a:r>
            <a:r>
              <a:rPr lang="en-GB" sz="1800" dirty="0" err="1"/>
              <a:t>đúng</a:t>
            </a:r>
            <a:endParaRPr lang="en-GB" sz="1800" dirty="0"/>
          </a:p>
          <a:p>
            <a:pPr marL="457200" indent="-457200">
              <a:buFont typeface="Courier New" panose="02070309020205020404" pitchFamily="49" charset="0"/>
              <a:buChar char="o"/>
            </a:pPr>
            <a:r>
              <a:rPr lang="en-GB" sz="1800" dirty="0" err="1"/>
              <a:t>Đọc</a:t>
            </a:r>
            <a:r>
              <a:rPr lang="en-GB" sz="1800" dirty="0"/>
              <a:t> to, </a:t>
            </a:r>
            <a:r>
              <a:rPr lang="en-GB" sz="1800" dirty="0" err="1"/>
              <a:t>rõ</a:t>
            </a:r>
            <a:r>
              <a:rPr lang="en-GB" sz="1800" dirty="0"/>
              <a:t>, </a:t>
            </a:r>
            <a:r>
              <a:rPr lang="en-GB" sz="1800" dirty="0" err="1"/>
              <a:t>tốc</a:t>
            </a:r>
            <a:r>
              <a:rPr lang="en-GB" sz="1800" dirty="0"/>
              <a:t> </a:t>
            </a:r>
            <a:r>
              <a:rPr lang="en-GB" sz="1800" dirty="0" err="1"/>
              <a:t>độ</a:t>
            </a:r>
            <a:r>
              <a:rPr lang="en-GB" sz="1800" dirty="0"/>
              <a:t> </a:t>
            </a:r>
            <a:r>
              <a:rPr lang="en-GB" sz="1800" dirty="0" err="1"/>
              <a:t>phù</a:t>
            </a:r>
            <a:r>
              <a:rPr lang="en-GB" sz="1800" dirty="0"/>
              <a:t> </a:t>
            </a:r>
            <a:r>
              <a:rPr lang="en-GB" sz="1800" dirty="0" err="1"/>
              <a:t>hợp</a:t>
            </a:r>
            <a:endParaRPr lang="en-GB" sz="1800" dirty="0"/>
          </a:p>
          <a:p>
            <a:pPr marL="457200" indent="-457200">
              <a:buFont typeface="Courier New" panose="02070309020205020404" pitchFamily="49" charset="0"/>
              <a:buChar char="o"/>
            </a:pPr>
            <a:r>
              <a:rPr lang="en-GB" sz="1800" dirty="0" err="1"/>
              <a:t>Ngắt</a:t>
            </a:r>
            <a:r>
              <a:rPr lang="en-GB" sz="1800" dirty="0"/>
              <a:t> </a:t>
            </a:r>
            <a:r>
              <a:rPr lang="en-GB" sz="1800" dirty="0" err="1"/>
              <a:t>nghỉ</a:t>
            </a:r>
            <a:r>
              <a:rPr lang="en-GB" sz="1800" dirty="0"/>
              <a:t> </a:t>
            </a:r>
            <a:r>
              <a:rPr lang="en-GB" sz="1800" dirty="0" err="1"/>
              <a:t>đúng</a:t>
            </a:r>
            <a:r>
              <a:rPr lang="en-GB" sz="1800" dirty="0"/>
              <a:t> </a:t>
            </a:r>
            <a:r>
              <a:rPr lang="en-GB" sz="1800" dirty="0" err="1"/>
              <a:t>chỗ</a:t>
            </a:r>
            <a:endParaRPr lang="en-GB" sz="1050" dirty="0"/>
          </a:p>
        </p:txBody>
      </p:sp>
      <p:pic>
        <p:nvPicPr>
          <p:cNvPr id="32" name="Picture 31">
            <a:extLst>
              <a:ext uri="{FF2B5EF4-FFF2-40B4-BE49-F238E27FC236}">
                <a16:creationId xmlns:a16="http://schemas.microsoft.com/office/drawing/2014/main" id="{B33B0F18-4B2D-3515-8D58-7CBE68DFDDB6}"/>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7851" b="89463" l="9201" r="96368">
                        <a14:foregroundMark x1="47942" y1="10331" x2="50847" y2="11777"/>
                        <a14:foregroundMark x1="9201" y1="67769" x2="11259" y2="77479"/>
                        <a14:foregroundMark x1="32203" y1="74587" x2="34019" y2="83264"/>
                        <a14:foregroundMark x1="45642" y1="75000" x2="44673" y2="75826"/>
                        <a14:foregroundMark x1="53269" y1="75826" x2="55690" y2="77066"/>
                        <a14:foregroundMark x1="71186" y1="72727" x2="70339" y2="77686"/>
                        <a14:foregroundMark x1="91646" y1="78099" x2="93584" y2="81198"/>
                        <a14:foregroundMark x1="88378" y1="83264" x2="94068" y2="78099"/>
                        <a14:foregroundMark x1="93341" y1="75000" x2="94431" y2="79339"/>
                        <a14:foregroundMark x1="94310" y1="73140" x2="95884" y2="82645"/>
                        <a14:foregroundMark x1="96489" y1="78719" x2="92252" y2="87190"/>
                        <a14:foregroundMark x1="66949" y1="73140" x2="66949" y2="78099"/>
                        <a14:foregroundMark x1="34504" y1="70248" x2="34262" y2="74380"/>
                        <a14:foregroundMark x1="47215" y1="7851" x2="51090" y2="8058"/>
                        <a14:foregroundMark x1="46489" y1="8058" x2="45763" y2="10537"/>
                      </a14:backgroundRemoval>
                    </a14:imgEffect>
                  </a14:imgLayer>
                </a14:imgProps>
              </a:ext>
            </a:extLst>
          </a:blip>
          <a:stretch>
            <a:fillRect/>
          </a:stretch>
        </p:blipFill>
        <p:spPr>
          <a:xfrm>
            <a:off x="1910793" y="1423448"/>
            <a:ext cx="6118762" cy="3585328"/>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31"/>
                                        </p:tgtEl>
                                        <p:attrNameLst>
                                          <p:attrName>style.visibility</p:attrName>
                                        </p:attrNameLst>
                                      </p:cBhvr>
                                      <p:to>
                                        <p:strVal val="visible"/>
                                      </p:to>
                                    </p:set>
                                    <p:animEffect transition="in" filter="barn(inVertical)">
                                      <p:cBhvr>
                                        <p:cTn id="15" dur="500"/>
                                        <p:tgtEl>
                                          <p:spTgt spid="31"/>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barn(inVertical)">
                                      <p:cBhvr>
                                        <p:cTn id="18"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P spid="30" grpId="0"/>
      <p:bldP spid="31"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11" name="Google Shape;4027;p48">
            <a:extLst>
              <a:ext uri="{FF2B5EF4-FFF2-40B4-BE49-F238E27FC236}">
                <a16:creationId xmlns:a16="http://schemas.microsoft.com/office/drawing/2014/main" id="{20ED4DF0-2248-ADD4-3A7B-83FB126D81FD}"/>
              </a:ext>
            </a:extLst>
          </p:cNvPr>
          <p:cNvSpPr/>
          <p:nvPr/>
        </p:nvSpPr>
        <p:spPr>
          <a:xfrm>
            <a:off x="809411" y="1552298"/>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0" y="0"/>
            <a:ext cx="2156971" cy="2156971"/>
          </a:xfrm>
          <a:prstGeom prst="rect">
            <a:avLst/>
          </a:prstGeom>
        </p:spPr>
      </p:pic>
      <p:grpSp>
        <p:nvGrpSpPr>
          <p:cNvPr id="2332" name="Google Shape;2332;p40"/>
          <p:cNvGrpSpPr/>
          <p:nvPr/>
        </p:nvGrpSpPr>
        <p:grpSpPr>
          <a:xfrm rot="-287817">
            <a:off x="6639072" y="1013876"/>
            <a:ext cx="1921642" cy="3330927"/>
            <a:chOff x="2720069" y="2348941"/>
            <a:chExt cx="432445" cy="749607"/>
          </a:xfrm>
        </p:grpSpPr>
        <p:sp>
          <p:nvSpPr>
            <p:cNvPr id="2333" name="Google Shape;2333;p40"/>
            <p:cNvSpPr/>
            <p:nvPr/>
          </p:nvSpPr>
          <p:spPr>
            <a:xfrm>
              <a:off x="2720069" y="2348941"/>
              <a:ext cx="432445" cy="749607"/>
            </a:xfrm>
            <a:custGeom>
              <a:avLst/>
              <a:gdLst/>
              <a:ahLst/>
              <a:cxnLst/>
              <a:rect l="l" t="t" r="r" b="b"/>
              <a:pathLst>
                <a:path w="12345" h="21399" extrusionOk="0">
                  <a:moveTo>
                    <a:pt x="3530" y="17407"/>
                  </a:moveTo>
                  <a:cubicBezTo>
                    <a:pt x="3926" y="17512"/>
                    <a:pt x="4349" y="17565"/>
                    <a:pt x="4772" y="17565"/>
                  </a:cubicBezTo>
                  <a:cubicBezTo>
                    <a:pt x="4957" y="17565"/>
                    <a:pt x="5142" y="17553"/>
                    <a:pt x="5327" y="17526"/>
                  </a:cubicBezTo>
                  <a:lnTo>
                    <a:pt x="5327" y="17526"/>
                  </a:lnTo>
                  <a:lnTo>
                    <a:pt x="5274" y="18993"/>
                  </a:lnTo>
                  <a:lnTo>
                    <a:pt x="4283" y="19310"/>
                  </a:lnTo>
                  <a:cubicBezTo>
                    <a:pt x="4256" y="19310"/>
                    <a:pt x="4244" y="19310"/>
                    <a:pt x="4230" y="19324"/>
                  </a:cubicBezTo>
                  <a:cubicBezTo>
                    <a:pt x="4203" y="19244"/>
                    <a:pt x="4164" y="19178"/>
                    <a:pt x="4111" y="19112"/>
                  </a:cubicBezTo>
                  <a:cubicBezTo>
                    <a:pt x="3979" y="18966"/>
                    <a:pt x="3794" y="18874"/>
                    <a:pt x="3609" y="18861"/>
                  </a:cubicBezTo>
                  <a:lnTo>
                    <a:pt x="3477" y="18848"/>
                  </a:lnTo>
                  <a:lnTo>
                    <a:pt x="3530" y="17407"/>
                  </a:lnTo>
                  <a:close/>
                  <a:moveTo>
                    <a:pt x="4065" y="1"/>
                  </a:moveTo>
                  <a:cubicBezTo>
                    <a:pt x="3983" y="1"/>
                    <a:pt x="3893" y="12"/>
                    <a:pt x="3794" y="40"/>
                  </a:cubicBezTo>
                  <a:cubicBezTo>
                    <a:pt x="3239" y="186"/>
                    <a:pt x="2869" y="767"/>
                    <a:pt x="2670" y="1745"/>
                  </a:cubicBezTo>
                  <a:cubicBezTo>
                    <a:pt x="1719" y="2049"/>
                    <a:pt x="1045" y="2948"/>
                    <a:pt x="1045" y="3978"/>
                  </a:cubicBezTo>
                  <a:cubicBezTo>
                    <a:pt x="1045" y="4428"/>
                    <a:pt x="1177" y="4865"/>
                    <a:pt x="1415" y="5247"/>
                  </a:cubicBezTo>
                  <a:cubicBezTo>
                    <a:pt x="1468" y="5340"/>
                    <a:pt x="1534" y="5420"/>
                    <a:pt x="1600" y="5499"/>
                  </a:cubicBezTo>
                  <a:cubicBezTo>
                    <a:pt x="1521" y="5499"/>
                    <a:pt x="1442" y="5512"/>
                    <a:pt x="1349" y="5538"/>
                  </a:cubicBezTo>
                  <a:cubicBezTo>
                    <a:pt x="1098" y="5605"/>
                    <a:pt x="781" y="5829"/>
                    <a:pt x="688" y="6437"/>
                  </a:cubicBezTo>
                  <a:cubicBezTo>
                    <a:pt x="556" y="7270"/>
                    <a:pt x="913" y="8248"/>
                    <a:pt x="1666" y="9186"/>
                  </a:cubicBezTo>
                  <a:cubicBezTo>
                    <a:pt x="1243" y="9543"/>
                    <a:pt x="873" y="9993"/>
                    <a:pt x="608" y="10481"/>
                  </a:cubicBezTo>
                  <a:cubicBezTo>
                    <a:pt x="212" y="11182"/>
                    <a:pt x="0" y="11988"/>
                    <a:pt x="0" y="12795"/>
                  </a:cubicBezTo>
                  <a:cubicBezTo>
                    <a:pt x="0" y="13653"/>
                    <a:pt x="226" y="14486"/>
                    <a:pt x="661" y="15213"/>
                  </a:cubicBezTo>
                  <a:cubicBezTo>
                    <a:pt x="1019" y="15821"/>
                    <a:pt x="1494" y="16337"/>
                    <a:pt x="2076" y="16733"/>
                  </a:cubicBezTo>
                  <a:lnTo>
                    <a:pt x="1997" y="18980"/>
                  </a:lnTo>
                  <a:lnTo>
                    <a:pt x="992" y="19297"/>
                  </a:lnTo>
                  <a:cubicBezTo>
                    <a:pt x="608" y="19416"/>
                    <a:pt x="397" y="19839"/>
                    <a:pt x="516" y="20222"/>
                  </a:cubicBezTo>
                  <a:cubicBezTo>
                    <a:pt x="529" y="20275"/>
                    <a:pt x="556" y="20328"/>
                    <a:pt x="582" y="20381"/>
                  </a:cubicBezTo>
                  <a:cubicBezTo>
                    <a:pt x="490" y="20619"/>
                    <a:pt x="529" y="20896"/>
                    <a:pt x="688" y="21107"/>
                  </a:cubicBezTo>
                  <a:cubicBezTo>
                    <a:pt x="830" y="21286"/>
                    <a:pt x="1037" y="21389"/>
                    <a:pt x="1260" y="21389"/>
                  </a:cubicBezTo>
                  <a:cubicBezTo>
                    <a:pt x="1285" y="21389"/>
                    <a:pt x="1310" y="21388"/>
                    <a:pt x="1336" y="21385"/>
                  </a:cubicBezTo>
                  <a:cubicBezTo>
                    <a:pt x="1468" y="21372"/>
                    <a:pt x="1613" y="21319"/>
                    <a:pt x="1719" y="21240"/>
                  </a:cubicBezTo>
                  <a:lnTo>
                    <a:pt x="1970" y="21042"/>
                  </a:lnTo>
                  <a:cubicBezTo>
                    <a:pt x="2050" y="21107"/>
                    <a:pt x="2129" y="21148"/>
                    <a:pt x="2235" y="21174"/>
                  </a:cubicBezTo>
                  <a:cubicBezTo>
                    <a:pt x="2304" y="21195"/>
                    <a:pt x="2374" y="21206"/>
                    <a:pt x="2443" y="21206"/>
                  </a:cubicBezTo>
                  <a:cubicBezTo>
                    <a:pt x="2756" y="21206"/>
                    <a:pt x="3049" y="20996"/>
                    <a:pt x="3146" y="20672"/>
                  </a:cubicBezTo>
                  <a:lnTo>
                    <a:pt x="3252" y="20314"/>
                  </a:lnTo>
                  <a:lnTo>
                    <a:pt x="3490" y="20328"/>
                  </a:lnTo>
                  <a:lnTo>
                    <a:pt x="3609" y="20328"/>
                  </a:lnTo>
                  <a:cubicBezTo>
                    <a:pt x="3675" y="20328"/>
                    <a:pt x="3754" y="20302"/>
                    <a:pt x="3821" y="20275"/>
                  </a:cubicBezTo>
                  <a:cubicBezTo>
                    <a:pt x="3833" y="20314"/>
                    <a:pt x="3847" y="20355"/>
                    <a:pt x="3873" y="20381"/>
                  </a:cubicBezTo>
                  <a:cubicBezTo>
                    <a:pt x="3780" y="20619"/>
                    <a:pt x="3807" y="20896"/>
                    <a:pt x="3965" y="21107"/>
                  </a:cubicBezTo>
                  <a:cubicBezTo>
                    <a:pt x="4111" y="21292"/>
                    <a:pt x="4323" y="21398"/>
                    <a:pt x="4547" y="21398"/>
                  </a:cubicBezTo>
                  <a:lnTo>
                    <a:pt x="4614" y="21398"/>
                  </a:lnTo>
                  <a:cubicBezTo>
                    <a:pt x="4758" y="21385"/>
                    <a:pt x="4891" y="21333"/>
                    <a:pt x="5010" y="21240"/>
                  </a:cubicBezTo>
                  <a:lnTo>
                    <a:pt x="5248" y="21042"/>
                  </a:lnTo>
                  <a:cubicBezTo>
                    <a:pt x="5327" y="21107"/>
                    <a:pt x="5419" y="21160"/>
                    <a:pt x="5512" y="21187"/>
                  </a:cubicBezTo>
                  <a:cubicBezTo>
                    <a:pt x="5579" y="21204"/>
                    <a:pt x="5646" y="21213"/>
                    <a:pt x="5711" y="21213"/>
                  </a:cubicBezTo>
                  <a:cubicBezTo>
                    <a:pt x="6037" y="21213"/>
                    <a:pt x="6336" y="21004"/>
                    <a:pt x="6424" y="20684"/>
                  </a:cubicBezTo>
                  <a:lnTo>
                    <a:pt x="6529" y="20314"/>
                  </a:lnTo>
                  <a:lnTo>
                    <a:pt x="6767" y="20328"/>
                  </a:lnTo>
                  <a:cubicBezTo>
                    <a:pt x="6787" y="20334"/>
                    <a:pt x="6807" y="20338"/>
                    <a:pt x="6827" y="20338"/>
                  </a:cubicBezTo>
                  <a:cubicBezTo>
                    <a:pt x="6847" y="20338"/>
                    <a:pt x="6867" y="20334"/>
                    <a:pt x="6887" y="20328"/>
                  </a:cubicBezTo>
                  <a:cubicBezTo>
                    <a:pt x="7257" y="20302"/>
                    <a:pt x="7534" y="20024"/>
                    <a:pt x="7560" y="19654"/>
                  </a:cubicBezTo>
                  <a:cubicBezTo>
                    <a:pt x="7574" y="19456"/>
                    <a:pt x="7521" y="19271"/>
                    <a:pt x="7389" y="19125"/>
                  </a:cubicBezTo>
                  <a:cubicBezTo>
                    <a:pt x="7257" y="18966"/>
                    <a:pt x="7085" y="18874"/>
                    <a:pt x="6887" y="18861"/>
                  </a:cubicBezTo>
                  <a:lnTo>
                    <a:pt x="6755" y="18861"/>
                  </a:lnTo>
                  <a:lnTo>
                    <a:pt x="6820" y="17103"/>
                  </a:lnTo>
                  <a:cubicBezTo>
                    <a:pt x="7560" y="16746"/>
                    <a:pt x="8195" y="16217"/>
                    <a:pt x="8671" y="15530"/>
                  </a:cubicBezTo>
                  <a:cubicBezTo>
                    <a:pt x="9199" y="14777"/>
                    <a:pt x="9490" y="13905"/>
                    <a:pt x="9530" y="12992"/>
                  </a:cubicBezTo>
                  <a:cubicBezTo>
                    <a:pt x="9557" y="12939"/>
                    <a:pt x="9569" y="12874"/>
                    <a:pt x="9569" y="12795"/>
                  </a:cubicBezTo>
                  <a:cubicBezTo>
                    <a:pt x="9569" y="12557"/>
                    <a:pt x="9543" y="12305"/>
                    <a:pt x="9504" y="12054"/>
                  </a:cubicBezTo>
                  <a:cubicBezTo>
                    <a:pt x="11208" y="11829"/>
                    <a:pt x="12200" y="11142"/>
                    <a:pt x="12279" y="10125"/>
                  </a:cubicBezTo>
                  <a:cubicBezTo>
                    <a:pt x="12345" y="9450"/>
                    <a:pt x="12054" y="9094"/>
                    <a:pt x="11790" y="8909"/>
                  </a:cubicBezTo>
                  <a:cubicBezTo>
                    <a:pt x="11592" y="8777"/>
                    <a:pt x="11340" y="8684"/>
                    <a:pt x="11037" y="8671"/>
                  </a:cubicBezTo>
                  <a:cubicBezTo>
                    <a:pt x="11460" y="8049"/>
                    <a:pt x="11645" y="7508"/>
                    <a:pt x="11578" y="7058"/>
                  </a:cubicBezTo>
                  <a:cubicBezTo>
                    <a:pt x="11539" y="6662"/>
                    <a:pt x="11314" y="6345"/>
                    <a:pt x="10944" y="6146"/>
                  </a:cubicBezTo>
                  <a:cubicBezTo>
                    <a:pt x="10721" y="6021"/>
                    <a:pt x="10479" y="5956"/>
                    <a:pt x="10228" y="5956"/>
                  </a:cubicBezTo>
                  <a:cubicBezTo>
                    <a:pt x="10107" y="5956"/>
                    <a:pt x="9984" y="5971"/>
                    <a:pt x="9860" y="6001"/>
                  </a:cubicBezTo>
                  <a:cubicBezTo>
                    <a:pt x="9662" y="6054"/>
                    <a:pt x="9464" y="6133"/>
                    <a:pt x="9266" y="6265"/>
                  </a:cubicBezTo>
                  <a:cubicBezTo>
                    <a:pt x="9331" y="5591"/>
                    <a:pt x="9252" y="5102"/>
                    <a:pt x="9028" y="4759"/>
                  </a:cubicBezTo>
                  <a:cubicBezTo>
                    <a:pt x="8829" y="4454"/>
                    <a:pt x="8512" y="4269"/>
                    <a:pt x="8156" y="4243"/>
                  </a:cubicBezTo>
                  <a:cubicBezTo>
                    <a:pt x="8109" y="4239"/>
                    <a:pt x="8064" y="4237"/>
                    <a:pt x="8018" y="4237"/>
                  </a:cubicBezTo>
                  <a:cubicBezTo>
                    <a:pt x="7632" y="4237"/>
                    <a:pt x="7268" y="4385"/>
                    <a:pt x="6913" y="4692"/>
                  </a:cubicBezTo>
                  <a:cubicBezTo>
                    <a:pt x="6715" y="4865"/>
                    <a:pt x="6517" y="5102"/>
                    <a:pt x="6332" y="5379"/>
                  </a:cubicBezTo>
                  <a:cubicBezTo>
                    <a:pt x="6265" y="4997"/>
                    <a:pt x="6186" y="4692"/>
                    <a:pt x="6067" y="4442"/>
                  </a:cubicBezTo>
                  <a:cubicBezTo>
                    <a:pt x="5974" y="4230"/>
                    <a:pt x="5856" y="4084"/>
                    <a:pt x="5736" y="3966"/>
                  </a:cubicBezTo>
                  <a:cubicBezTo>
                    <a:pt x="5736" y="3464"/>
                    <a:pt x="5578" y="2988"/>
                    <a:pt x="5287" y="2591"/>
                  </a:cubicBezTo>
                  <a:cubicBezTo>
                    <a:pt x="5446" y="2419"/>
                    <a:pt x="5565" y="2234"/>
                    <a:pt x="5618" y="2036"/>
                  </a:cubicBezTo>
                  <a:cubicBezTo>
                    <a:pt x="5710" y="1732"/>
                    <a:pt x="5644" y="1414"/>
                    <a:pt x="5433" y="1150"/>
                  </a:cubicBezTo>
                  <a:cubicBezTo>
                    <a:pt x="5234" y="899"/>
                    <a:pt x="5023" y="794"/>
                    <a:pt x="4838" y="741"/>
                  </a:cubicBezTo>
                  <a:cubicBezTo>
                    <a:pt x="4825" y="569"/>
                    <a:pt x="4758" y="397"/>
                    <a:pt x="4640" y="251"/>
                  </a:cubicBezTo>
                  <a:cubicBezTo>
                    <a:pt x="4566" y="168"/>
                    <a:pt x="4377" y="1"/>
                    <a:pt x="4065"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0"/>
            <p:cNvSpPr/>
            <p:nvPr/>
          </p:nvSpPr>
          <p:spPr>
            <a:xfrm>
              <a:off x="2755241" y="2499226"/>
              <a:ext cx="381547" cy="255053"/>
            </a:xfrm>
            <a:custGeom>
              <a:avLst/>
              <a:gdLst/>
              <a:ahLst/>
              <a:cxnLst/>
              <a:rect l="l" t="t" r="r" b="b"/>
              <a:pathLst>
                <a:path w="10892" h="7281" extrusionOk="0">
                  <a:moveTo>
                    <a:pt x="4081" y="0"/>
                  </a:moveTo>
                  <a:cubicBezTo>
                    <a:pt x="4029" y="0"/>
                    <a:pt x="3973" y="10"/>
                    <a:pt x="3913" y="32"/>
                  </a:cubicBezTo>
                  <a:cubicBezTo>
                    <a:pt x="2750" y="455"/>
                    <a:pt x="2565" y="3773"/>
                    <a:pt x="2565" y="3773"/>
                  </a:cubicBezTo>
                  <a:cubicBezTo>
                    <a:pt x="2565" y="3773"/>
                    <a:pt x="1248" y="1785"/>
                    <a:pt x="586" y="1785"/>
                  </a:cubicBezTo>
                  <a:cubicBezTo>
                    <a:pt x="417" y="1785"/>
                    <a:pt x="290" y="1914"/>
                    <a:pt x="239" y="2240"/>
                  </a:cubicBezTo>
                  <a:cubicBezTo>
                    <a:pt x="1" y="3826"/>
                    <a:pt x="2182" y="6270"/>
                    <a:pt x="4958" y="7011"/>
                  </a:cubicBezTo>
                  <a:cubicBezTo>
                    <a:pt x="5611" y="7185"/>
                    <a:pt x="6412" y="7280"/>
                    <a:pt x="7206" y="7280"/>
                  </a:cubicBezTo>
                  <a:cubicBezTo>
                    <a:pt x="8932" y="7280"/>
                    <a:pt x="10625" y="6832"/>
                    <a:pt x="10706" y="5782"/>
                  </a:cubicBezTo>
                  <a:cubicBezTo>
                    <a:pt x="10763" y="5137"/>
                    <a:pt x="10376" y="4951"/>
                    <a:pt x="9912" y="4951"/>
                  </a:cubicBezTo>
                  <a:cubicBezTo>
                    <a:pt x="9283" y="4951"/>
                    <a:pt x="8512" y="5292"/>
                    <a:pt x="8512" y="5292"/>
                  </a:cubicBezTo>
                  <a:cubicBezTo>
                    <a:pt x="8512" y="5292"/>
                    <a:pt x="10891" y="3033"/>
                    <a:pt x="9676" y="2358"/>
                  </a:cubicBezTo>
                  <a:cubicBezTo>
                    <a:pt x="9527" y="2277"/>
                    <a:pt x="9377" y="2241"/>
                    <a:pt x="9229" y="2241"/>
                  </a:cubicBezTo>
                  <a:cubicBezTo>
                    <a:pt x="8155" y="2241"/>
                    <a:pt x="7164" y="4129"/>
                    <a:pt x="7164" y="4129"/>
                  </a:cubicBezTo>
                  <a:cubicBezTo>
                    <a:pt x="7164" y="4129"/>
                    <a:pt x="8447" y="640"/>
                    <a:pt x="7099" y="522"/>
                  </a:cubicBezTo>
                  <a:cubicBezTo>
                    <a:pt x="7073" y="519"/>
                    <a:pt x="7048" y="518"/>
                    <a:pt x="7023" y="518"/>
                  </a:cubicBezTo>
                  <a:cubicBezTo>
                    <a:pt x="5717" y="518"/>
                    <a:pt x="4838" y="3521"/>
                    <a:pt x="4838" y="3521"/>
                  </a:cubicBezTo>
                  <a:cubicBezTo>
                    <a:pt x="4838" y="3521"/>
                    <a:pt x="5052" y="0"/>
                    <a:pt x="4081" y="0"/>
                  </a:cubicBezTo>
                  <a:close/>
                </a:path>
              </a:pathLst>
            </a:custGeom>
            <a:solidFill>
              <a:srgbClr val="62B0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0"/>
            <p:cNvSpPr/>
            <p:nvPr/>
          </p:nvSpPr>
          <p:spPr>
            <a:xfrm>
              <a:off x="2820539" y="2579203"/>
              <a:ext cx="238940" cy="159422"/>
            </a:xfrm>
            <a:custGeom>
              <a:avLst/>
              <a:gdLst/>
              <a:ahLst/>
              <a:cxnLst/>
              <a:rect l="l" t="t" r="r" b="b"/>
              <a:pathLst>
                <a:path w="6821" h="4551" extrusionOk="0">
                  <a:moveTo>
                    <a:pt x="2555" y="1"/>
                  </a:moveTo>
                  <a:cubicBezTo>
                    <a:pt x="2521" y="1"/>
                    <a:pt x="2484" y="8"/>
                    <a:pt x="2446" y="22"/>
                  </a:cubicBezTo>
                  <a:cubicBezTo>
                    <a:pt x="1719" y="287"/>
                    <a:pt x="1613" y="2349"/>
                    <a:pt x="1613" y="2349"/>
                  </a:cubicBezTo>
                  <a:cubicBezTo>
                    <a:pt x="1613" y="2349"/>
                    <a:pt x="782" y="1115"/>
                    <a:pt x="371" y="1115"/>
                  </a:cubicBezTo>
                  <a:cubicBezTo>
                    <a:pt x="267" y="1115"/>
                    <a:pt x="189" y="1196"/>
                    <a:pt x="160" y="1397"/>
                  </a:cubicBezTo>
                  <a:cubicBezTo>
                    <a:pt x="1" y="2389"/>
                    <a:pt x="1362" y="3922"/>
                    <a:pt x="3106" y="4384"/>
                  </a:cubicBezTo>
                  <a:cubicBezTo>
                    <a:pt x="3513" y="4492"/>
                    <a:pt x="4010" y="4550"/>
                    <a:pt x="4503" y="4550"/>
                  </a:cubicBezTo>
                  <a:cubicBezTo>
                    <a:pt x="5584" y="4550"/>
                    <a:pt x="6647" y="4270"/>
                    <a:pt x="6701" y="3617"/>
                  </a:cubicBezTo>
                  <a:cubicBezTo>
                    <a:pt x="6735" y="3214"/>
                    <a:pt x="6494" y="3098"/>
                    <a:pt x="6204" y="3098"/>
                  </a:cubicBezTo>
                  <a:cubicBezTo>
                    <a:pt x="5810" y="3098"/>
                    <a:pt x="5327" y="3314"/>
                    <a:pt x="5327" y="3314"/>
                  </a:cubicBezTo>
                  <a:cubicBezTo>
                    <a:pt x="5327" y="3314"/>
                    <a:pt x="6821" y="1899"/>
                    <a:pt x="6054" y="1476"/>
                  </a:cubicBezTo>
                  <a:cubicBezTo>
                    <a:pt x="5961" y="1425"/>
                    <a:pt x="5868" y="1402"/>
                    <a:pt x="5775" y="1402"/>
                  </a:cubicBezTo>
                  <a:cubicBezTo>
                    <a:pt x="5104" y="1402"/>
                    <a:pt x="4481" y="2586"/>
                    <a:pt x="4481" y="2586"/>
                  </a:cubicBezTo>
                  <a:cubicBezTo>
                    <a:pt x="4481" y="2586"/>
                    <a:pt x="5288" y="406"/>
                    <a:pt x="4442" y="327"/>
                  </a:cubicBezTo>
                  <a:cubicBezTo>
                    <a:pt x="4425" y="325"/>
                    <a:pt x="4408" y="325"/>
                    <a:pt x="4392" y="325"/>
                  </a:cubicBezTo>
                  <a:cubicBezTo>
                    <a:pt x="3574" y="325"/>
                    <a:pt x="3027" y="2204"/>
                    <a:pt x="3027" y="2204"/>
                  </a:cubicBezTo>
                  <a:cubicBezTo>
                    <a:pt x="3027" y="2204"/>
                    <a:pt x="3158" y="1"/>
                    <a:pt x="2555"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0"/>
            <p:cNvSpPr/>
            <p:nvPr/>
          </p:nvSpPr>
          <p:spPr>
            <a:xfrm>
              <a:off x="2824708" y="2605267"/>
              <a:ext cx="217641" cy="145690"/>
            </a:xfrm>
            <a:custGeom>
              <a:avLst/>
              <a:gdLst/>
              <a:ahLst/>
              <a:cxnLst/>
              <a:rect l="l" t="t" r="r" b="b"/>
              <a:pathLst>
                <a:path w="6213" h="4159" extrusionOk="0">
                  <a:moveTo>
                    <a:pt x="2329" y="1"/>
                  </a:moveTo>
                  <a:cubicBezTo>
                    <a:pt x="2299" y="1"/>
                    <a:pt x="2268" y="6"/>
                    <a:pt x="2235" y="19"/>
                  </a:cubicBezTo>
                  <a:cubicBezTo>
                    <a:pt x="1574" y="270"/>
                    <a:pt x="1468" y="2160"/>
                    <a:pt x="1468" y="2160"/>
                  </a:cubicBezTo>
                  <a:cubicBezTo>
                    <a:pt x="1468" y="2160"/>
                    <a:pt x="709" y="1022"/>
                    <a:pt x="329" y="1022"/>
                  </a:cubicBezTo>
                  <a:cubicBezTo>
                    <a:pt x="234" y="1022"/>
                    <a:pt x="162" y="1094"/>
                    <a:pt x="133" y="1275"/>
                  </a:cubicBezTo>
                  <a:cubicBezTo>
                    <a:pt x="0" y="2186"/>
                    <a:pt x="1243" y="3587"/>
                    <a:pt x="2829" y="4010"/>
                  </a:cubicBezTo>
                  <a:cubicBezTo>
                    <a:pt x="3203" y="4106"/>
                    <a:pt x="3659" y="4158"/>
                    <a:pt x="4111" y="4158"/>
                  </a:cubicBezTo>
                  <a:cubicBezTo>
                    <a:pt x="5097" y="4158"/>
                    <a:pt x="6062" y="3908"/>
                    <a:pt x="6107" y="3310"/>
                  </a:cubicBezTo>
                  <a:cubicBezTo>
                    <a:pt x="6140" y="2941"/>
                    <a:pt x="5920" y="2834"/>
                    <a:pt x="5656" y="2834"/>
                  </a:cubicBezTo>
                  <a:cubicBezTo>
                    <a:pt x="5295" y="2834"/>
                    <a:pt x="4851" y="3032"/>
                    <a:pt x="4851" y="3032"/>
                  </a:cubicBezTo>
                  <a:cubicBezTo>
                    <a:pt x="4851" y="3032"/>
                    <a:pt x="6212" y="1737"/>
                    <a:pt x="5512" y="1354"/>
                  </a:cubicBezTo>
                  <a:cubicBezTo>
                    <a:pt x="5427" y="1307"/>
                    <a:pt x="5342" y="1287"/>
                    <a:pt x="5257" y="1287"/>
                  </a:cubicBezTo>
                  <a:cubicBezTo>
                    <a:pt x="4646" y="1287"/>
                    <a:pt x="4085" y="2358"/>
                    <a:pt x="4085" y="2358"/>
                  </a:cubicBezTo>
                  <a:cubicBezTo>
                    <a:pt x="4085" y="2358"/>
                    <a:pt x="4811" y="376"/>
                    <a:pt x="4045" y="297"/>
                  </a:cubicBezTo>
                  <a:cubicBezTo>
                    <a:pt x="4031" y="295"/>
                    <a:pt x="4017" y="295"/>
                    <a:pt x="4003" y="295"/>
                  </a:cubicBezTo>
                  <a:cubicBezTo>
                    <a:pt x="3259" y="295"/>
                    <a:pt x="2763" y="2015"/>
                    <a:pt x="2763" y="2015"/>
                  </a:cubicBezTo>
                  <a:cubicBezTo>
                    <a:pt x="2763" y="2015"/>
                    <a:pt x="2882" y="1"/>
                    <a:pt x="2329"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0"/>
            <p:cNvSpPr/>
            <p:nvPr/>
          </p:nvSpPr>
          <p:spPr>
            <a:xfrm>
              <a:off x="2830278" y="2369154"/>
              <a:ext cx="78117" cy="71216"/>
            </a:xfrm>
            <a:custGeom>
              <a:avLst/>
              <a:gdLst/>
              <a:ahLst/>
              <a:cxnLst/>
              <a:rect l="l" t="t" r="r" b="b"/>
              <a:pathLst>
                <a:path w="2230" h="2033" extrusionOk="0">
                  <a:moveTo>
                    <a:pt x="908" y="1"/>
                  </a:moveTo>
                  <a:cubicBezTo>
                    <a:pt x="875" y="1"/>
                    <a:pt x="836" y="6"/>
                    <a:pt x="793" y="18"/>
                  </a:cubicBezTo>
                  <a:cubicBezTo>
                    <a:pt x="119" y="190"/>
                    <a:pt x="0" y="1908"/>
                    <a:pt x="0" y="1908"/>
                  </a:cubicBezTo>
                  <a:cubicBezTo>
                    <a:pt x="181" y="1995"/>
                    <a:pt x="382" y="2032"/>
                    <a:pt x="583" y="2032"/>
                  </a:cubicBezTo>
                  <a:cubicBezTo>
                    <a:pt x="1398" y="2032"/>
                    <a:pt x="2229" y="1418"/>
                    <a:pt x="1838" y="930"/>
                  </a:cubicBezTo>
                  <a:cubicBezTo>
                    <a:pt x="1710" y="771"/>
                    <a:pt x="1585" y="713"/>
                    <a:pt x="1472" y="713"/>
                  </a:cubicBezTo>
                  <a:cubicBezTo>
                    <a:pt x="1150" y="713"/>
                    <a:pt x="912" y="1181"/>
                    <a:pt x="912" y="1181"/>
                  </a:cubicBezTo>
                  <a:cubicBezTo>
                    <a:pt x="912" y="1181"/>
                    <a:pt x="1399"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0"/>
            <p:cNvSpPr/>
            <p:nvPr/>
          </p:nvSpPr>
          <p:spPr>
            <a:xfrm>
              <a:off x="2776540" y="2426255"/>
              <a:ext cx="124602" cy="124111"/>
            </a:xfrm>
            <a:custGeom>
              <a:avLst/>
              <a:gdLst/>
              <a:ahLst/>
              <a:cxnLst/>
              <a:rect l="l" t="t" r="r" b="b"/>
              <a:pathLst>
                <a:path w="3557" h="3543" extrusionOk="0">
                  <a:moveTo>
                    <a:pt x="1786" y="0"/>
                  </a:moveTo>
                  <a:cubicBezTo>
                    <a:pt x="794" y="0"/>
                    <a:pt x="1" y="793"/>
                    <a:pt x="1" y="1771"/>
                  </a:cubicBezTo>
                  <a:cubicBezTo>
                    <a:pt x="1" y="2749"/>
                    <a:pt x="794" y="3542"/>
                    <a:pt x="1786" y="3542"/>
                  </a:cubicBezTo>
                  <a:cubicBezTo>
                    <a:pt x="2764" y="3542"/>
                    <a:pt x="3557" y="2749"/>
                    <a:pt x="3557" y="1771"/>
                  </a:cubicBezTo>
                  <a:cubicBezTo>
                    <a:pt x="3557" y="793"/>
                    <a:pt x="2764" y="0"/>
                    <a:pt x="1786"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0"/>
            <p:cNvSpPr/>
            <p:nvPr/>
          </p:nvSpPr>
          <p:spPr>
            <a:xfrm>
              <a:off x="2740423" y="2650352"/>
              <a:ext cx="293586" cy="294042"/>
            </a:xfrm>
            <a:custGeom>
              <a:avLst/>
              <a:gdLst/>
              <a:ahLst/>
              <a:cxnLst/>
              <a:rect l="l" t="t" r="r" b="b"/>
              <a:pathLst>
                <a:path w="8381" h="8394" extrusionOk="0">
                  <a:moveTo>
                    <a:pt x="4191" y="0"/>
                  </a:moveTo>
                  <a:cubicBezTo>
                    <a:pt x="1878" y="0"/>
                    <a:pt x="1" y="1877"/>
                    <a:pt x="1" y="4191"/>
                  </a:cubicBezTo>
                  <a:cubicBezTo>
                    <a:pt x="1" y="6517"/>
                    <a:pt x="1878" y="8393"/>
                    <a:pt x="4191" y="8393"/>
                  </a:cubicBezTo>
                  <a:cubicBezTo>
                    <a:pt x="6504" y="8393"/>
                    <a:pt x="8380" y="6517"/>
                    <a:pt x="8380" y="4191"/>
                  </a:cubicBezTo>
                  <a:cubicBezTo>
                    <a:pt x="8380" y="1877"/>
                    <a:pt x="6504" y="0"/>
                    <a:pt x="4191"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0"/>
            <p:cNvSpPr/>
            <p:nvPr/>
          </p:nvSpPr>
          <p:spPr>
            <a:xfrm>
              <a:off x="2806667" y="2515165"/>
              <a:ext cx="85683" cy="221565"/>
            </a:xfrm>
            <a:custGeom>
              <a:avLst/>
              <a:gdLst/>
              <a:ahLst/>
              <a:cxnLst/>
              <a:rect l="l" t="t" r="r" b="b"/>
              <a:pathLst>
                <a:path w="2446" h="6325" extrusionOk="0">
                  <a:moveTo>
                    <a:pt x="1904" y="0"/>
                  </a:moveTo>
                  <a:lnTo>
                    <a:pt x="304" y="185"/>
                  </a:lnTo>
                  <a:lnTo>
                    <a:pt x="0" y="6067"/>
                  </a:lnTo>
                  <a:cubicBezTo>
                    <a:pt x="46" y="6104"/>
                    <a:pt x="93" y="6121"/>
                    <a:pt x="139" y="6121"/>
                  </a:cubicBezTo>
                  <a:cubicBezTo>
                    <a:pt x="373" y="6121"/>
                    <a:pt x="597" y="5693"/>
                    <a:pt x="674" y="5274"/>
                  </a:cubicBezTo>
                  <a:cubicBezTo>
                    <a:pt x="674" y="5274"/>
                    <a:pt x="741" y="6133"/>
                    <a:pt x="1164" y="6305"/>
                  </a:cubicBezTo>
                  <a:cubicBezTo>
                    <a:pt x="1195" y="6319"/>
                    <a:pt x="1224" y="6325"/>
                    <a:pt x="1252" y="6325"/>
                  </a:cubicBezTo>
                  <a:cubicBezTo>
                    <a:pt x="1605" y="6325"/>
                    <a:pt x="1719" y="5327"/>
                    <a:pt x="1719" y="5327"/>
                  </a:cubicBezTo>
                  <a:cubicBezTo>
                    <a:pt x="1836" y="5692"/>
                    <a:pt x="2033" y="6048"/>
                    <a:pt x="2273" y="6048"/>
                  </a:cubicBezTo>
                  <a:cubicBezTo>
                    <a:pt x="2328" y="6048"/>
                    <a:pt x="2386" y="6030"/>
                    <a:pt x="2445" y="5988"/>
                  </a:cubicBezTo>
                  <a:lnTo>
                    <a:pt x="1904" y="0"/>
                  </a:ln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0"/>
            <p:cNvSpPr/>
            <p:nvPr/>
          </p:nvSpPr>
          <p:spPr>
            <a:xfrm>
              <a:off x="2799275" y="2479048"/>
              <a:ext cx="72547" cy="96438"/>
            </a:xfrm>
            <a:custGeom>
              <a:avLst/>
              <a:gdLst/>
              <a:ahLst/>
              <a:cxnLst/>
              <a:rect l="l" t="t" r="r" b="b"/>
              <a:pathLst>
                <a:path w="2071" h="2753" extrusionOk="0">
                  <a:moveTo>
                    <a:pt x="1202" y="0"/>
                  </a:moveTo>
                  <a:cubicBezTo>
                    <a:pt x="0" y="0"/>
                    <a:pt x="291" y="1388"/>
                    <a:pt x="409" y="2181"/>
                  </a:cubicBezTo>
                  <a:cubicBezTo>
                    <a:pt x="457" y="2541"/>
                    <a:pt x="527" y="2697"/>
                    <a:pt x="594" y="2697"/>
                  </a:cubicBezTo>
                  <a:cubicBezTo>
                    <a:pt x="674" y="2697"/>
                    <a:pt x="750" y="2470"/>
                    <a:pt x="779" y="2102"/>
                  </a:cubicBezTo>
                  <a:cubicBezTo>
                    <a:pt x="832" y="1428"/>
                    <a:pt x="819" y="793"/>
                    <a:pt x="1031" y="543"/>
                  </a:cubicBezTo>
                  <a:cubicBezTo>
                    <a:pt x="1042" y="531"/>
                    <a:pt x="1052" y="525"/>
                    <a:pt x="1062" y="525"/>
                  </a:cubicBezTo>
                  <a:cubicBezTo>
                    <a:pt x="1256" y="525"/>
                    <a:pt x="1274" y="2637"/>
                    <a:pt x="1652" y="2749"/>
                  </a:cubicBezTo>
                  <a:cubicBezTo>
                    <a:pt x="1659" y="2752"/>
                    <a:pt x="1667" y="2753"/>
                    <a:pt x="1675" y="2753"/>
                  </a:cubicBezTo>
                  <a:cubicBezTo>
                    <a:pt x="2037" y="2753"/>
                    <a:pt x="2070" y="0"/>
                    <a:pt x="1202"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0"/>
            <p:cNvSpPr/>
            <p:nvPr/>
          </p:nvSpPr>
          <p:spPr>
            <a:xfrm>
              <a:off x="2807578" y="2476245"/>
              <a:ext cx="53281" cy="55593"/>
            </a:xfrm>
            <a:custGeom>
              <a:avLst/>
              <a:gdLst/>
              <a:ahLst/>
              <a:cxnLst/>
              <a:rect l="l" t="t" r="r" b="b"/>
              <a:pathLst>
                <a:path w="1521" h="1587" extrusionOk="0">
                  <a:moveTo>
                    <a:pt x="693" y="0"/>
                  </a:moveTo>
                  <a:cubicBezTo>
                    <a:pt x="52" y="0"/>
                    <a:pt x="1" y="728"/>
                    <a:pt x="1" y="728"/>
                  </a:cubicBezTo>
                  <a:lnTo>
                    <a:pt x="794" y="1587"/>
                  </a:lnTo>
                  <a:lnTo>
                    <a:pt x="1520" y="728"/>
                  </a:lnTo>
                  <a:cubicBezTo>
                    <a:pt x="1520" y="728"/>
                    <a:pt x="1402" y="15"/>
                    <a:pt x="727" y="1"/>
                  </a:cubicBezTo>
                  <a:cubicBezTo>
                    <a:pt x="716" y="0"/>
                    <a:pt x="704" y="0"/>
                    <a:pt x="69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0"/>
            <p:cNvSpPr/>
            <p:nvPr/>
          </p:nvSpPr>
          <p:spPr>
            <a:xfrm>
              <a:off x="2793705" y="2462373"/>
              <a:ext cx="30581" cy="31072"/>
            </a:xfrm>
            <a:custGeom>
              <a:avLst/>
              <a:gdLst/>
              <a:ahLst/>
              <a:cxnLst/>
              <a:rect l="l" t="t" r="r" b="b"/>
              <a:pathLst>
                <a:path w="873" h="887" extrusionOk="0">
                  <a:moveTo>
                    <a:pt x="436" y="0"/>
                  </a:moveTo>
                  <a:cubicBezTo>
                    <a:pt x="198" y="0"/>
                    <a:pt x="0" y="199"/>
                    <a:pt x="0" y="437"/>
                  </a:cubicBezTo>
                  <a:cubicBezTo>
                    <a:pt x="0" y="688"/>
                    <a:pt x="198" y="886"/>
                    <a:pt x="436" y="886"/>
                  </a:cubicBezTo>
                  <a:cubicBezTo>
                    <a:pt x="688" y="873"/>
                    <a:pt x="873" y="675"/>
                    <a:pt x="873" y="437"/>
                  </a:cubicBezTo>
                  <a:cubicBezTo>
                    <a:pt x="873" y="199"/>
                    <a:pt x="674" y="0"/>
                    <a:pt x="436"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0"/>
            <p:cNvSpPr/>
            <p:nvPr/>
          </p:nvSpPr>
          <p:spPr>
            <a:xfrm>
              <a:off x="2843695" y="2462373"/>
              <a:ext cx="31037" cy="31072"/>
            </a:xfrm>
            <a:custGeom>
              <a:avLst/>
              <a:gdLst/>
              <a:ahLst/>
              <a:cxnLst/>
              <a:rect l="l" t="t" r="r" b="b"/>
              <a:pathLst>
                <a:path w="886" h="887" extrusionOk="0">
                  <a:moveTo>
                    <a:pt x="450" y="0"/>
                  </a:moveTo>
                  <a:cubicBezTo>
                    <a:pt x="212" y="0"/>
                    <a:pt x="14" y="199"/>
                    <a:pt x="14" y="437"/>
                  </a:cubicBezTo>
                  <a:cubicBezTo>
                    <a:pt x="1" y="675"/>
                    <a:pt x="199" y="873"/>
                    <a:pt x="450" y="886"/>
                  </a:cubicBezTo>
                  <a:cubicBezTo>
                    <a:pt x="688" y="886"/>
                    <a:pt x="886" y="688"/>
                    <a:pt x="886" y="437"/>
                  </a:cubicBezTo>
                  <a:cubicBezTo>
                    <a:pt x="886" y="199"/>
                    <a:pt x="688" y="0"/>
                    <a:pt x="450"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0"/>
            <p:cNvSpPr/>
            <p:nvPr/>
          </p:nvSpPr>
          <p:spPr>
            <a:xfrm>
              <a:off x="2756187" y="2910567"/>
              <a:ext cx="94021" cy="167619"/>
            </a:xfrm>
            <a:custGeom>
              <a:avLst/>
              <a:gdLst/>
              <a:ahLst/>
              <a:cxnLst/>
              <a:rect l="l" t="t" r="r" b="b"/>
              <a:pathLst>
                <a:path w="2684" h="4785" extrusionOk="0">
                  <a:moveTo>
                    <a:pt x="1812" y="0"/>
                  </a:moveTo>
                  <a:cubicBezTo>
                    <a:pt x="1719" y="0"/>
                    <a:pt x="1639" y="67"/>
                    <a:pt x="1639" y="159"/>
                  </a:cubicBezTo>
                  <a:lnTo>
                    <a:pt x="1521" y="3371"/>
                  </a:lnTo>
                  <a:lnTo>
                    <a:pt x="132" y="3820"/>
                  </a:lnTo>
                  <a:cubicBezTo>
                    <a:pt x="53" y="3847"/>
                    <a:pt x="0" y="3939"/>
                    <a:pt x="27" y="4018"/>
                  </a:cubicBezTo>
                  <a:cubicBezTo>
                    <a:pt x="53" y="4097"/>
                    <a:pt x="120" y="4137"/>
                    <a:pt x="199" y="4137"/>
                  </a:cubicBezTo>
                  <a:cubicBezTo>
                    <a:pt x="212" y="4137"/>
                    <a:pt x="226" y="4124"/>
                    <a:pt x="238" y="4124"/>
                  </a:cubicBezTo>
                  <a:lnTo>
                    <a:pt x="860" y="3926"/>
                  </a:lnTo>
                  <a:lnTo>
                    <a:pt x="132" y="4494"/>
                  </a:lnTo>
                  <a:cubicBezTo>
                    <a:pt x="67" y="4547"/>
                    <a:pt x="53" y="4652"/>
                    <a:pt x="106" y="4719"/>
                  </a:cubicBezTo>
                  <a:cubicBezTo>
                    <a:pt x="146" y="4772"/>
                    <a:pt x="199" y="4785"/>
                    <a:pt x="252" y="4785"/>
                  </a:cubicBezTo>
                  <a:cubicBezTo>
                    <a:pt x="278" y="4785"/>
                    <a:pt x="318" y="4772"/>
                    <a:pt x="344" y="4745"/>
                  </a:cubicBezTo>
                  <a:lnTo>
                    <a:pt x="1375" y="3939"/>
                  </a:lnTo>
                  <a:lnTo>
                    <a:pt x="1243" y="4388"/>
                  </a:lnTo>
                  <a:cubicBezTo>
                    <a:pt x="1230" y="4481"/>
                    <a:pt x="1269" y="4573"/>
                    <a:pt x="1362" y="4600"/>
                  </a:cubicBezTo>
                  <a:cubicBezTo>
                    <a:pt x="1376" y="4604"/>
                    <a:pt x="1390" y="4606"/>
                    <a:pt x="1404" y="4606"/>
                  </a:cubicBezTo>
                  <a:cubicBezTo>
                    <a:pt x="1472" y="4606"/>
                    <a:pt x="1538" y="4557"/>
                    <a:pt x="1560" y="4481"/>
                  </a:cubicBezTo>
                  <a:lnTo>
                    <a:pt x="1798" y="3674"/>
                  </a:lnTo>
                  <a:lnTo>
                    <a:pt x="2499" y="3727"/>
                  </a:lnTo>
                  <a:lnTo>
                    <a:pt x="2525" y="3727"/>
                  </a:lnTo>
                  <a:cubicBezTo>
                    <a:pt x="2605" y="3715"/>
                    <a:pt x="2670" y="3662"/>
                    <a:pt x="2684" y="3569"/>
                  </a:cubicBezTo>
                  <a:cubicBezTo>
                    <a:pt x="2684" y="3489"/>
                    <a:pt x="2617" y="3410"/>
                    <a:pt x="2525" y="3397"/>
                  </a:cubicBezTo>
                  <a:lnTo>
                    <a:pt x="1851" y="3344"/>
                  </a:lnTo>
                  <a:lnTo>
                    <a:pt x="1970" y="172"/>
                  </a:lnTo>
                  <a:cubicBezTo>
                    <a:pt x="1970" y="79"/>
                    <a:pt x="1904" y="0"/>
                    <a:pt x="181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0"/>
            <p:cNvSpPr/>
            <p:nvPr/>
          </p:nvSpPr>
          <p:spPr>
            <a:xfrm>
              <a:off x="2871475" y="2910567"/>
              <a:ext cx="93565" cy="167759"/>
            </a:xfrm>
            <a:custGeom>
              <a:avLst/>
              <a:gdLst/>
              <a:ahLst/>
              <a:cxnLst/>
              <a:rect l="l" t="t" r="r" b="b"/>
              <a:pathLst>
                <a:path w="2671" h="4789" extrusionOk="0">
                  <a:moveTo>
                    <a:pt x="1798" y="0"/>
                  </a:moveTo>
                  <a:cubicBezTo>
                    <a:pt x="1705" y="0"/>
                    <a:pt x="1640" y="67"/>
                    <a:pt x="1626" y="159"/>
                  </a:cubicBezTo>
                  <a:lnTo>
                    <a:pt x="1508" y="3384"/>
                  </a:lnTo>
                  <a:lnTo>
                    <a:pt x="133" y="3820"/>
                  </a:lnTo>
                  <a:cubicBezTo>
                    <a:pt x="40" y="3847"/>
                    <a:pt x="1" y="3939"/>
                    <a:pt x="27" y="4018"/>
                  </a:cubicBezTo>
                  <a:cubicBezTo>
                    <a:pt x="39" y="4089"/>
                    <a:pt x="104" y="4139"/>
                    <a:pt x="166" y="4139"/>
                  </a:cubicBezTo>
                  <a:cubicBezTo>
                    <a:pt x="172" y="4139"/>
                    <a:pt x="179" y="4139"/>
                    <a:pt x="186" y="4137"/>
                  </a:cubicBezTo>
                  <a:lnTo>
                    <a:pt x="225" y="4137"/>
                  </a:lnTo>
                  <a:lnTo>
                    <a:pt x="859" y="3939"/>
                  </a:lnTo>
                  <a:lnTo>
                    <a:pt x="133" y="4494"/>
                  </a:lnTo>
                  <a:cubicBezTo>
                    <a:pt x="54" y="4547"/>
                    <a:pt x="40" y="4652"/>
                    <a:pt x="107" y="4732"/>
                  </a:cubicBezTo>
                  <a:cubicBezTo>
                    <a:pt x="128" y="4765"/>
                    <a:pt x="167" y="4788"/>
                    <a:pt x="210" y="4788"/>
                  </a:cubicBezTo>
                  <a:cubicBezTo>
                    <a:pt x="219" y="4788"/>
                    <a:pt x="229" y="4787"/>
                    <a:pt x="239" y="4785"/>
                  </a:cubicBezTo>
                  <a:cubicBezTo>
                    <a:pt x="278" y="4785"/>
                    <a:pt x="304" y="4772"/>
                    <a:pt x="331" y="4758"/>
                  </a:cubicBezTo>
                  <a:lnTo>
                    <a:pt x="1375" y="3939"/>
                  </a:lnTo>
                  <a:lnTo>
                    <a:pt x="1243" y="4402"/>
                  </a:lnTo>
                  <a:cubicBezTo>
                    <a:pt x="1217" y="4481"/>
                    <a:pt x="1270" y="4573"/>
                    <a:pt x="1349" y="4600"/>
                  </a:cubicBezTo>
                  <a:cubicBezTo>
                    <a:pt x="1365" y="4604"/>
                    <a:pt x="1382" y="4606"/>
                    <a:pt x="1398" y="4606"/>
                  </a:cubicBezTo>
                  <a:cubicBezTo>
                    <a:pt x="1472" y="4606"/>
                    <a:pt x="1539" y="4559"/>
                    <a:pt x="1560" y="4494"/>
                  </a:cubicBezTo>
                  <a:lnTo>
                    <a:pt x="1785" y="3674"/>
                  </a:lnTo>
                  <a:lnTo>
                    <a:pt x="2498" y="3727"/>
                  </a:lnTo>
                  <a:lnTo>
                    <a:pt x="2525" y="3727"/>
                  </a:lnTo>
                  <a:cubicBezTo>
                    <a:pt x="2604" y="3727"/>
                    <a:pt x="2671" y="3662"/>
                    <a:pt x="2671" y="3582"/>
                  </a:cubicBezTo>
                  <a:cubicBezTo>
                    <a:pt x="2671" y="3489"/>
                    <a:pt x="2604" y="3410"/>
                    <a:pt x="2525" y="3410"/>
                  </a:cubicBezTo>
                  <a:lnTo>
                    <a:pt x="1837" y="3357"/>
                  </a:lnTo>
                  <a:lnTo>
                    <a:pt x="1957" y="172"/>
                  </a:lnTo>
                  <a:cubicBezTo>
                    <a:pt x="1957" y="79"/>
                    <a:pt x="1890" y="14"/>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027;p48">
            <a:extLst>
              <a:ext uri="{FF2B5EF4-FFF2-40B4-BE49-F238E27FC236}">
                <a16:creationId xmlns:a16="http://schemas.microsoft.com/office/drawing/2014/main" id="{6EE43D47-673D-9233-142D-4A968A589FC7}"/>
              </a:ext>
            </a:extLst>
          </p:cNvPr>
          <p:cNvSpPr/>
          <p:nvPr/>
        </p:nvSpPr>
        <p:spPr>
          <a:xfrm>
            <a:off x="930387" y="1456459"/>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889682" y="1966350"/>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5400" b="1" dirty="0">
                <a:solidFill>
                  <a:schemeClr val="bg1"/>
                </a:solidFill>
                <a:effectLst>
                  <a:outerShdw blurRad="38100" dist="38100" dir="2700000" algn="tl">
                    <a:srgbClr val="000000">
                      <a:alpha val="43137"/>
                    </a:srgbClr>
                  </a:outerShdw>
                </a:effectLst>
                <a:latin typeface="iCiel Grandma" panose="02000503000000020003" pitchFamily="50" charset="0"/>
              </a:rPr>
              <a:t>TÌM HIỂU BÀI</a:t>
            </a:r>
            <a:endParaRPr sz="5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spTree>
    <p:extLst>
      <p:ext uri="{BB962C8B-B14F-4D97-AF65-F5344CB8AC3E}">
        <p14:creationId xmlns:p14="http://schemas.microsoft.com/office/powerpoint/2010/main" val="31348557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447A20A-058F-5A1D-D724-4C0CE7A47C9F}"/>
              </a:ext>
            </a:extLst>
          </p:cNvPr>
          <p:cNvSpPr/>
          <p:nvPr/>
        </p:nvSpPr>
        <p:spPr>
          <a:xfrm>
            <a:off x="556181" y="1857081"/>
            <a:ext cx="8248454" cy="3129698"/>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grpSp>
        <p:nvGrpSpPr>
          <p:cNvPr id="3632" name="Google Shape;3632;p46"/>
          <p:cNvGrpSpPr/>
          <p:nvPr/>
        </p:nvGrpSpPr>
        <p:grpSpPr>
          <a:xfrm rot="-779707" flipH="1">
            <a:off x="112093" y="2359645"/>
            <a:ext cx="1615363" cy="1851313"/>
            <a:chOff x="1489415" y="2125789"/>
            <a:chExt cx="624130" cy="715348"/>
          </a:xfrm>
        </p:grpSpPr>
        <p:sp>
          <p:nvSpPr>
            <p:cNvPr id="3633" name="Google Shape;3633;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46"/>
          <p:cNvGrpSpPr/>
          <p:nvPr/>
        </p:nvGrpSpPr>
        <p:grpSpPr>
          <a:xfrm rot="1372242">
            <a:off x="7638530" y="3280585"/>
            <a:ext cx="1615354" cy="1851320"/>
            <a:chOff x="1489415" y="2125789"/>
            <a:chExt cx="624130" cy="715348"/>
          </a:xfrm>
        </p:grpSpPr>
        <p:sp>
          <p:nvSpPr>
            <p:cNvPr id="3655" name="Google Shape;3655;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46"/>
          <p:cNvGrpSpPr/>
          <p:nvPr/>
        </p:nvGrpSpPr>
        <p:grpSpPr>
          <a:xfrm rot="-6895068">
            <a:off x="872813" y="1370545"/>
            <a:ext cx="289818" cy="319279"/>
            <a:chOff x="2708574" y="1101744"/>
            <a:chExt cx="82722" cy="91131"/>
          </a:xfrm>
        </p:grpSpPr>
        <p:sp>
          <p:nvSpPr>
            <p:cNvPr id="3677"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46"/>
          <p:cNvGrpSpPr/>
          <p:nvPr/>
        </p:nvGrpSpPr>
        <p:grpSpPr>
          <a:xfrm rot="10653755">
            <a:off x="726656" y="2368998"/>
            <a:ext cx="289821" cy="319273"/>
            <a:chOff x="2708574" y="1101744"/>
            <a:chExt cx="82722" cy="91131"/>
          </a:xfrm>
        </p:grpSpPr>
        <p:sp>
          <p:nvSpPr>
            <p:cNvPr id="3689" name="Google Shape;3689;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94" name="Google Shape;3694;p46"/>
          <p:cNvGrpSpPr/>
          <p:nvPr/>
        </p:nvGrpSpPr>
        <p:grpSpPr>
          <a:xfrm rot="5400000">
            <a:off x="2252127" y="3785831"/>
            <a:ext cx="289815" cy="319276"/>
            <a:chOff x="2708574" y="1101744"/>
            <a:chExt cx="82722" cy="91131"/>
          </a:xfrm>
        </p:grpSpPr>
        <p:sp>
          <p:nvSpPr>
            <p:cNvPr id="3695" name="Google Shape;3695;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6" name="Google Shape;3696;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7" name="Google Shape;3697;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8" name="Google Shape;3698;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9" name="Google Shape;3699;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4A05CA9-254D-7CA0-FA56-2DD6E77069FA}"/>
              </a:ext>
            </a:extLst>
          </p:cNvPr>
          <p:cNvSpPr/>
          <p:nvPr/>
        </p:nvSpPr>
        <p:spPr>
          <a:xfrm>
            <a:off x="2375554" y="763570"/>
            <a:ext cx="5627802" cy="999242"/>
          </a:xfrm>
          <a:prstGeom prst="roundRect">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5BF2F9-D283-0CE9-EBDC-04572CDDA25B}"/>
              </a:ext>
            </a:extLst>
          </p:cNvPr>
          <p:cNvPicPr>
            <a:picLocks noChangeAspect="1"/>
          </p:cNvPicPr>
          <p:nvPr/>
        </p:nvPicPr>
        <p:blipFill>
          <a:blip r:embed="rId3"/>
          <a:stretch>
            <a:fillRect/>
          </a:stretch>
        </p:blipFill>
        <p:spPr>
          <a:xfrm>
            <a:off x="150829" y="0"/>
            <a:ext cx="2337847" cy="2337847"/>
          </a:xfrm>
          <a:prstGeom prst="rect">
            <a:avLst/>
          </a:prstGeom>
        </p:spPr>
      </p:pic>
      <p:sp>
        <p:nvSpPr>
          <p:cNvPr id="7" name="TextBox 6">
            <a:extLst>
              <a:ext uri="{FF2B5EF4-FFF2-40B4-BE49-F238E27FC236}">
                <a16:creationId xmlns:a16="http://schemas.microsoft.com/office/drawing/2014/main" id="{8C1174E5-E607-33E6-AB44-B86A642D4AF6}"/>
              </a:ext>
            </a:extLst>
          </p:cNvPr>
          <p:cNvSpPr txBox="1"/>
          <p:nvPr/>
        </p:nvSpPr>
        <p:spPr>
          <a:xfrm>
            <a:off x="2507530" y="838985"/>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1</a:t>
            </a:r>
          </a:p>
        </p:txBody>
      </p:sp>
      <p:sp>
        <p:nvSpPr>
          <p:cNvPr id="8" name="TextBox 7">
            <a:extLst>
              <a:ext uri="{FF2B5EF4-FFF2-40B4-BE49-F238E27FC236}">
                <a16:creationId xmlns:a16="http://schemas.microsoft.com/office/drawing/2014/main" id="{01A1D7C7-B741-0A58-DEA0-1CFE6E35597A}"/>
              </a:ext>
            </a:extLst>
          </p:cNvPr>
          <p:cNvSpPr txBox="1"/>
          <p:nvPr/>
        </p:nvSpPr>
        <p:spPr>
          <a:xfrm>
            <a:off x="2997723" y="838986"/>
            <a:ext cx="4930219" cy="830997"/>
          </a:xfrm>
          <a:prstGeom prst="rect">
            <a:avLst/>
          </a:prstGeom>
          <a:noFill/>
        </p:spPr>
        <p:txBody>
          <a:bodyPr wrap="square" rtlCol="0">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Hội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thổi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cơm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thi</a:t>
            </a:r>
            <a:r>
              <a:rPr lang="en-US" sz="2400" dirty="0">
                <a:latin typeface="Tahoma" panose="020B0604030504040204" pitchFamily="34" charset="0"/>
                <a:ea typeface="Tahoma" panose="020B0604030504040204" pitchFamily="34" charset="0"/>
                <a:cs typeface="Tahoma" panose="020B0604030504040204" pitchFamily="34" charset="0"/>
              </a:rPr>
              <a:t> ở </a:t>
            </a:r>
            <a:r>
              <a:rPr lang="en-US" sz="2400" dirty="0" err="1">
                <a:latin typeface="Tahoma" panose="020B0604030504040204" pitchFamily="34" charset="0"/>
                <a:ea typeface="Tahoma" panose="020B0604030504040204" pitchFamily="34" charset="0"/>
                <a:cs typeface="Tahoma" panose="020B0604030504040204" pitchFamily="34" charset="0"/>
              </a:rPr>
              <a:t>làng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Đồng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Vân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bắt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nguồn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từ</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đâu</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11" name="TextBox 10">
            <a:extLst>
              <a:ext uri="{FF2B5EF4-FFF2-40B4-BE49-F238E27FC236}">
                <a16:creationId xmlns:a16="http://schemas.microsoft.com/office/drawing/2014/main" id="{09388372-5334-B153-58C3-45EF3A2F8F3A}"/>
              </a:ext>
            </a:extLst>
          </p:cNvPr>
          <p:cNvSpPr txBox="1"/>
          <p:nvPr/>
        </p:nvSpPr>
        <p:spPr>
          <a:xfrm>
            <a:off x="1696824" y="3165035"/>
            <a:ext cx="6108570" cy="1015663"/>
          </a:xfrm>
          <a:prstGeom prst="rect">
            <a:avLst/>
          </a:prstGeom>
          <a:noFill/>
        </p:spPr>
        <p:txBody>
          <a:bodyPr wrap="square">
            <a:spAutoFit/>
          </a:bodyPr>
          <a:lstStyle/>
          <a:p>
            <a:pPr algn="ctr"/>
            <a:r>
              <a:rPr lang="vi-VN" sz="20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Hội thổi cơm thi ở Đồng Vân bắt nguồn từ các cuộc trẩy quân đánh giặc của người Việt cổ bên sông Đáy ngày xưa.</a:t>
            </a:r>
            <a:endPar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
        <p:nvSpPr>
          <p:cNvPr id="13" name="Oval 12">
            <a:extLst>
              <a:ext uri="{FF2B5EF4-FFF2-40B4-BE49-F238E27FC236}">
                <a16:creationId xmlns:a16="http://schemas.microsoft.com/office/drawing/2014/main" id="{AB261194-54AC-C821-5549-76324C5779F8}"/>
              </a:ext>
            </a:extLst>
          </p:cNvPr>
          <p:cNvSpPr/>
          <p:nvPr/>
        </p:nvSpPr>
        <p:spPr>
          <a:xfrm>
            <a:off x="5363853" y="2176217"/>
            <a:ext cx="461913" cy="43363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1</a:t>
            </a:r>
          </a:p>
        </p:txBody>
      </p:sp>
      <p:sp>
        <p:nvSpPr>
          <p:cNvPr id="20" name="TextBox 19">
            <a:extLst>
              <a:ext uri="{FF2B5EF4-FFF2-40B4-BE49-F238E27FC236}">
                <a16:creationId xmlns:a16="http://schemas.microsoft.com/office/drawing/2014/main" id="{FE5F30B9-713C-7D45-CA36-5D4907866ADC}"/>
              </a:ext>
            </a:extLst>
          </p:cNvPr>
          <p:cNvSpPr txBox="1"/>
          <p:nvPr/>
        </p:nvSpPr>
        <p:spPr>
          <a:xfrm>
            <a:off x="1691718" y="1966172"/>
            <a:ext cx="1894788" cy="830997"/>
          </a:xfrm>
          <a:prstGeom prst="rect">
            <a:avLst/>
          </a:prstGeom>
          <a:noFill/>
        </p:spPr>
        <p:txBody>
          <a:bodyPr wrap="square" rtlCol="0">
            <a:spAutoFit/>
          </a:bodyPr>
          <a:lstStyle/>
          <a:p>
            <a:r>
              <a:rPr lang="en-US" sz="4800" b="1" dirty="0">
                <a:solidFill>
                  <a:srgbClr val="92D050"/>
                </a:solidFill>
                <a:latin typeface="SVN-Appleberry" panose="02040603050506020204" pitchFamily="18" charset="0"/>
              </a:rPr>
              <a:t>GỢI Ý</a:t>
            </a:r>
          </a:p>
        </p:txBody>
      </p:sp>
      <p:sp>
        <p:nvSpPr>
          <p:cNvPr id="21" name="TextBox 20">
            <a:extLst>
              <a:ext uri="{FF2B5EF4-FFF2-40B4-BE49-F238E27FC236}">
                <a16:creationId xmlns:a16="http://schemas.microsoft.com/office/drawing/2014/main" id="{9AF9A7C5-E321-421D-6332-D2268C36F497}"/>
              </a:ext>
            </a:extLst>
          </p:cNvPr>
          <p:cNvSpPr txBox="1"/>
          <p:nvPr/>
        </p:nvSpPr>
        <p:spPr>
          <a:xfrm>
            <a:off x="3421929" y="2209740"/>
            <a:ext cx="1970202" cy="400110"/>
          </a:xfrm>
          <a:prstGeom prst="rect">
            <a:avLst/>
          </a:prstGeom>
          <a:noFill/>
        </p:spPr>
        <p:txBody>
          <a:bodyPr wrap="square" rtlCol="0">
            <a:spAutoFit/>
          </a:bodyPr>
          <a:lstStyle/>
          <a:p>
            <a:r>
              <a:rPr lang="en-US" sz="2000" dirty="0" err="1">
                <a:latin typeface="UTM Avo" panose="02040603050506020204" pitchFamily="18" charset="0"/>
              </a:rPr>
              <a:t>Em</a:t>
            </a:r>
            <a:r>
              <a:rPr lang="en-US" sz="2000" dirty="0">
                <a:latin typeface="UTM Avo" panose="02040603050506020204" pitchFamily="18" charset="0"/>
              </a:rPr>
              <a:t> </a:t>
            </a:r>
            <a:r>
              <a:rPr lang="en-US" sz="2000" dirty="0" err="1">
                <a:latin typeface="UTM Avo" panose="02040603050506020204" pitchFamily="18" charset="0"/>
              </a:rPr>
              <a:t>đọc</a:t>
            </a:r>
            <a:r>
              <a:rPr lang="en-US" sz="2000" dirty="0">
                <a:latin typeface="UTM Avo" panose="02040603050506020204" pitchFamily="18" charset="0"/>
              </a:rPr>
              <a:t> </a:t>
            </a:r>
            <a:r>
              <a:rPr lang="en-US" sz="2000" dirty="0" err="1">
                <a:latin typeface="UTM Avo" panose="02040603050506020204" pitchFamily="18" charset="0"/>
              </a:rPr>
              <a:t>đoạn</a:t>
            </a:r>
            <a:endParaRPr lang="en-US" sz="2000" dirty="0">
              <a:latin typeface="UTM Avo" panose="02040603050506020204" pitchFamily="18" charset="0"/>
            </a:endParaRPr>
          </a:p>
        </p:txBody>
      </p:sp>
      <p:pic>
        <p:nvPicPr>
          <p:cNvPr id="22" name="Picture 21">
            <a:extLst>
              <a:ext uri="{FF2B5EF4-FFF2-40B4-BE49-F238E27FC236}">
                <a16:creationId xmlns:a16="http://schemas.microsoft.com/office/drawing/2014/main" id="{E229BF39-1BD0-1242-6654-2981AC684191}"/>
              </a:ext>
            </a:extLst>
          </p:cNvPr>
          <p:cNvPicPr>
            <a:picLocks noChangeAspect="1"/>
          </p:cNvPicPr>
          <p:nvPr/>
        </p:nvPicPr>
        <p:blipFill>
          <a:blip r:embed="rId4"/>
          <a:stretch>
            <a:fillRect/>
          </a:stretch>
        </p:blipFill>
        <p:spPr>
          <a:xfrm>
            <a:off x="7428322" y="-339365"/>
            <a:ext cx="2156971" cy="215697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0"/>
                                        </p:tgtEl>
                                        <p:attrNameLst>
                                          <p:attrName>style.visibility</p:attrName>
                                        </p:attrNameLst>
                                      </p:cBhvr>
                                      <p:to>
                                        <p:strVal val="visible"/>
                                      </p:to>
                                    </p:set>
                                    <p:animEffect transition="in" filter="fade">
                                      <p:cBhvr>
                                        <p:cTn id="18" dur="1000"/>
                                        <p:tgtEl>
                                          <p:spTgt spid="20"/>
                                        </p:tgtEl>
                                      </p:cBhvr>
                                    </p:animEffect>
                                    <p:anim calcmode="lin" valueType="num">
                                      <p:cBhvr>
                                        <p:cTn id="19" dur="1000" fill="hold"/>
                                        <p:tgtEl>
                                          <p:spTgt spid="20"/>
                                        </p:tgtEl>
                                        <p:attrNameLst>
                                          <p:attrName>ppt_x</p:attrName>
                                        </p:attrNameLst>
                                      </p:cBhvr>
                                      <p:tavLst>
                                        <p:tav tm="0">
                                          <p:val>
                                            <p:strVal val="#ppt_x"/>
                                          </p:val>
                                        </p:tav>
                                        <p:tav tm="100000">
                                          <p:val>
                                            <p:strVal val="#ppt_x"/>
                                          </p:val>
                                        </p:tav>
                                      </p:tavLst>
                                    </p:anim>
                                    <p:anim calcmode="lin" valueType="num">
                                      <p:cBhvr>
                                        <p:cTn id="2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par>
                                <p:cTn id="26" presetID="16" presetClass="entr" presetSubtype="21" fill="hold" grpId="0" nodeType="with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barn(inVertical)">
                                      <p:cBhvr>
                                        <p:cTn id="28" dur="500"/>
                                        <p:tgtEl>
                                          <p:spTgt spid="21"/>
                                        </p:tgtEl>
                                      </p:cBhvr>
                                    </p:animEffect>
                                  </p:childTnLst>
                                </p:cTn>
                              </p:par>
                            </p:childTnLst>
                          </p:cTn>
                        </p:par>
                      </p:childTnLst>
                    </p:cTn>
                  </p:par>
                  <p:par>
                    <p:cTn id="29" fill="hold">
                      <p:stCondLst>
                        <p:cond delay="indefinite"/>
                      </p:stCondLst>
                      <p:childTnLst>
                        <p:par>
                          <p:cTn id="30" fill="hold">
                            <p:stCondLst>
                              <p:cond delay="0"/>
                            </p:stCondLst>
                            <p:childTnLst>
                              <p:par>
                                <p:cTn id="31" presetID="14" presetClass="entr" presetSubtype="1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randombar(horizontal)">
                                      <p:cBhvr>
                                        <p:cTn id="3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8" grpId="0"/>
      <p:bldP spid="11" grpId="0"/>
      <p:bldP spid="13" grpId="0" animBg="1"/>
      <p:bldP spid="20" grpId="0"/>
      <p:bldP spid="21"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447A20A-058F-5A1D-D724-4C0CE7A47C9F}"/>
              </a:ext>
            </a:extLst>
          </p:cNvPr>
          <p:cNvSpPr/>
          <p:nvPr/>
        </p:nvSpPr>
        <p:spPr>
          <a:xfrm>
            <a:off x="556181" y="1857081"/>
            <a:ext cx="8248454" cy="3129698"/>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grpSp>
        <p:nvGrpSpPr>
          <p:cNvPr id="3632" name="Google Shape;3632;p46"/>
          <p:cNvGrpSpPr/>
          <p:nvPr/>
        </p:nvGrpSpPr>
        <p:grpSpPr>
          <a:xfrm rot="-779707" flipH="1">
            <a:off x="112093" y="2359645"/>
            <a:ext cx="1615363" cy="1851313"/>
            <a:chOff x="1489415" y="2125789"/>
            <a:chExt cx="624130" cy="715348"/>
          </a:xfrm>
        </p:grpSpPr>
        <p:sp>
          <p:nvSpPr>
            <p:cNvPr id="3633" name="Google Shape;3633;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46"/>
          <p:cNvGrpSpPr/>
          <p:nvPr/>
        </p:nvGrpSpPr>
        <p:grpSpPr>
          <a:xfrm rot="1372242">
            <a:off x="7638530" y="3280585"/>
            <a:ext cx="1615354" cy="1851320"/>
            <a:chOff x="1489415" y="2125789"/>
            <a:chExt cx="624130" cy="715348"/>
          </a:xfrm>
        </p:grpSpPr>
        <p:sp>
          <p:nvSpPr>
            <p:cNvPr id="3655" name="Google Shape;3655;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46"/>
          <p:cNvGrpSpPr/>
          <p:nvPr/>
        </p:nvGrpSpPr>
        <p:grpSpPr>
          <a:xfrm rot="-6895068">
            <a:off x="872813" y="1370545"/>
            <a:ext cx="289818" cy="319279"/>
            <a:chOff x="2708574" y="1101744"/>
            <a:chExt cx="82722" cy="91131"/>
          </a:xfrm>
        </p:grpSpPr>
        <p:sp>
          <p:nvSpPr>
            <p:cNvPr id="3677"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46"/>
          <p:cNvGrpSpPr/>
          <p:nvPr/>
        </p:nvGrpSpPr>
        <p:grpSpPr>
          <a:xfrm rot="10653755">
            <a:off x="726656" y="2368998"/>
            <a:ext cx="289821" cy="319273"/>
            <a:chOff x="2708574" y="1101744"/>
            <a:chExt cx="82722" cy="91131"/>
          </a:xfrm>
        </p:grpSpPr>
        <p:sp>
          <p:nvSpPr>
            <p:cNvPr id="3689" name="Google Shape;3689;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4A05CA9-254D-7CA0-FA56-2DD6E77069FA}"/>
              </a:ext>
            </a:extLst>
          </p:cNvPr>
          <p:cNvSpPr/>
          <p:nvPr/>
        </p:nvSpPr>
        <p:spPr>
          <a:xfrm>
            <a:off x="2375554" y="763570"/>
            <a:ext cx="5627802" cy="999242"/>
          </a:xfrm>
          <a:prstGeom prst="roundRect">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5BF2F9-D283-0CE9-EBDC-04572CDDA25B}"/>
              </a:ext>
            </a:extLst>
          </p:cNvPr>
          <p:cNvPicPr>
            <a:picLocks noChangeAspect="1"/>
          </p:cNvPicPr>
          <p:nvPr/>
        </p:nvPicPr>
        <p:blipFill>
          <a:blip r:embed="rId3"/>
          <a:stretch>
            <a:fillRect/>
          </a:stretch>
        </p:blipFill>
        <p:spPr>
          <a:xfrm>
            <a:off x="150829" y="0"/>
            <a:ext cx="2337847" cy="2337847"/>
          </a:xfrm>
          <a:prstGeom prst="rect">
            <a:avLst/>
          </a:prstGeom>
        </p:spPr>
      </p:pic>
      <p:sp>
        <p:nvSpPr>
          <p:cNvPr id="13" name="Oval 12">
            <a:extLst>
              <a:ext uri="{FF2B5EF4-FFF2-40B4-BE49-F238E27FC236}">
                <a16:creationId xmlns:a16="http://schemas.microsoft.com/office/drawing/2014/main" id="{AB261194-54AC-C821-5549-76324C5779F8}"/>
              </a:ext>
            </a:extLst>
          </p:cNvPr>
          <p:cNvSpPr/>
          <p:nvPr/>
        </p:nvSpPr>
        <p:spPr>
          <a:xfrm>
            <a:off x="5363853" y="2176217"/>
            <a:ext cx="461913" cy="43363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2</a:t>
            </a:r>
          </a:p>
        </p:txBody>
      </p:sp>
      <p:sp>
        <p:nvSpPr>
          <p:cNvPr id="20" name="TextBox 19">
            <a:extLst>
              <a:ext uri="{FF2B5EF4-FFF2-40B4-BE49-F238E27FC236}">
                <a16:creationId xmlns:a16="http://schemas.microsoft.com/office/drawing/2014/main" id="{FE5F30B9-713C-7D45-CA36-5D4907866ADC}"/>
              </a:ext>
            </a:extLst>
          </p:cNvPr>
          <p:cNvSpPr txBox="1"/>
          <p:nvPr/>
        </p:nvSpPr>
        <p:spPr>
          <a:xfrm>
            <a:off x="1691718" y="1966172"/>
            <a:ext cx="1894788" cy="830997"/>
          </a:xfrm>
          <a:prstGeom prst="rect">
            <a:avLst/>
          </a:prstGeom>
          <a:noFill/>
        </p:spPr>
        <p:txBody>
          <a:bodyPr wrap="square" rtlCol="0">
            <a:spAutoFit/>
          </a:bodyPr>
          <a:lstStyle/>
          <a:p>
            <a:r>
              <a:rPr lang="en-US" sz="4800" b="1" dirty="0">
                <a:solidFill>
                  <a:srgbClr val="92D050"/>
                </a:solidFill>
                <a:latin typeface="SVN-Appleberry" panose="02040603050506020204" pitchFamily="18" charset="0"/>
              </a:rPr>
              <a:t>GỢI Ý</a:t>
            </a:r>
          </a:p>
        </p:txBody>
      </p:sp>
      <p:sp>
        <p:nvSpPr>
          <p:cNvPr id="21" name="TextBox 20">
            <a:extLst>
              <a:ext uri="{FF2B5EF4-FFF2-40B4-BE49-F238E27FC236}">
                <a16:creationId xmlns:a16="http://schemas.microsoft.com/office/drawing/2014/main" id="{9AF9A7C5-E321-421D-6332-D2268C36F497}"/>
              </a:ext>
            </a:extLst>
          </p:cNvPr>
          <p:cNvSpPr txBox="1"/>
          <p:nvPr/>
        </p:nvSpPr>
        <p:spPr>
          <a:xfrm>
            <a:off x="3421929" y="2209740"/>
            <a:ext cx="1970202" cy="400110"/>
          </a:xfrm>
          <a:prstGeom prst="rect">
            <a:avLst/>
          </a:prstGeom>
          <a:noFill/>
        </p:spPr>
        <p:txBody>
          <a:bodyPr wrap="square" rtlCol="0">
            <a:spAutoFit/>
          </a:bodyPr>
          <a:lstStyle/>
          <a:p>
            <a:r>
              <a:rPr lang="en-US" sz="2000" dirty="0" err="1">
                <a:latin typeface="UTM Avo" panose="02040603050506020204" pitchFamily="18" charset="0"/>
              </a:rPr>
              <a:t>Em</a:t>
            </a:r>
            <a:r>
              <a:rPr lang="en-US" sz="2000" dirty="0">
                <a:latin typeface="UTM Avo" panose="02040603050506020204" pitchFamily="18" charset="0"/>
              </a:rPr>
              <a:t> </a:t>
            </a:r>
            <a:r>
              <a:rPr lang="en-US" sz="2000" dirty="0" err="1">
                <a:latin typeface="UTM Avo" panose="02040603050506020204" pitchFamily="18" charset="0"/>
              </a:rPr>
              <a:t>đọc</a:t>
            </a:r>
            <a:r>
              <a:rPr lang="en-US" sz="2000" dirty="0">
                <a:latin typeface="UTM Avo" panose="02040603050506020204" pitchFamily="18" charset="0"/>
              </a:rPr>
              <a:t> </a:t>
            </a:r>
            <a:r>
              <a:rPr lang="en-US" sz="2000" dirty="0" err="1">
                <a:latin typeface="UTM Avo" panose="02040603050506020204" pitchFamily="18" charset="0"/>
              </a:rPr>
              <a:t>đoạn</a:t>
            </a:r>
            <a:endParaRPr lang="en-US" sz="2000" dirty="0">
              <a:latin typeface="UTM Avo" panose="02040603050506020204" pitchFamily="18" charset="0"/>
            </a:endParaRPr>
          </a:p>
        </p:txBody>
      </p:sp>
      <p:sp>
        <p:nvSpPr>
          <p:cNvPr id="5" name="TextBox 4">
            <a:extLst>
              <a:ext uri="{FF2B5EF4-FFF2-40B4-BE49-F238E27FC236}">
                <a16:creationId xmlns:a16="http://schemas.microsoft.com/office/drawing/2014/main" id="{91D779FE-019F-DC70-2347-447CE10C57AF}"/>
              </a:ext>
            </a:extLst>
          </p:cNvPr>
          <p:cNvSpPr txBox="1"/>
          <p:nvPr/>
        </p:nvSpPr>
        <p:spPr>
          <a:xfrm>
            <a:off x="2507530" y="838985"/>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2</a:t>
            </a:r>
          </a:p>
        </p:txBody>
      </p:sp>
      <p:sp>
        <p:nvSpPr>
          <p:cNvPr id="10" name="TextBox 9">
            <a:extLst>
              <a:ext uri="{FF2B5EF4-FFF2-40B4-BE49-F238E27FC236}">
                <a16:creationId xmlns:a16="http://schemas.microsoft.com/office/drawing/2014/main" id="{512844DD-3CE9-D85B-3431-7103A9174A5B}"/>
              </a:ext>
            </a:extLst>
          </p:cNvPr>
          <p:cNvSpPr txBox="1"/>
          <p:nvPr/>
        </p:nvSpPr>
        <p:spPr>
          <a:xfrm>
            <a:off x="3271100" y="848412"/>
            <a:ext cx="4930219" cy="830997"/>
          </a:xfrm>
          <a:prstGeom prst="rect">
            <a:avLst/>
          </a:prstGeom>
          <a:noFill/>
        </p:spPr>
        <p:txBody>
          <a:bodyPr wrap="square" rtlCol="0">
            <a:spAutoFit/>
          </a:bodyPr>
          <a:lstStyle/>
          <a:p>
            <a:r>
              <a:rPr lang="en-US" sz="2400" dirty="0" err="1">
                <a:latin typeface="Tahoma" panose="020B0604030504040204" pitchFamily="34" charset="0"/>
                <a:ea typeface="Tahoma" panose="020B0604030504040204" pitchFamily="34" charset="0"/>
                <a:cs typeface="Tahoma" panose="020B0604030504040204" pitchFamily="34" charset="0"/>
              </a:rPr>
              <a:t>Kể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việc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lấy</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lửa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trước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nấu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cơm</a:t>
            </a:r>
            <a:r>
              <a:rPr lang="en-US" sz="2400" dirty="0">
                <a:latin typeface="Tahoma" panose="020B0604030504040204" pitchFamily="34" charset="0"/>
                <a:ea typeface="Tahoma" panose="020B0604030504040204" pitchFamily="34" charset="0"/>
                <a:cs typeface="Tahoma" panose="020B0604030504040204" pitchFamily="34" charset="0"/>
              </a:rPr>
              <a:t>.</a:t>
            </a:r>
          </a:p>
        </p:txBody>
      </p:sp>
      <p:sp>
        <p:nvSpPr>
          <p:cNvPr id="14" name="TextBox 13">
            <a:extLst>
              <a:ext uri="{FF2B5EF4-FFF2-40B4-BE49-F238E27FC236}">
                <a16:creationId xmlns:a16="http://schemas.microsoft.com/office/drawing/2014/main" id="{B5176B1B-1516-14A8-BED4-7705AC8BE684}"/>
              </a:ext>
            </a:extLst>
          </p:cNvPr>
          <p:cNvSpPr txBox="1"/>
          <p:nvPr/>
        </p:nvSpPr>
        <p:spPr>
          <a:xfrm>
            <a:off x="1706251" y="2882322"/>
            <a:ext cx="6183984" cy="1938992"/>
          </a:xfrm>
          <a:prstGeom prst="rect">
            <a:avLst/>
          </a:prstGeom>
          <a:noFill/>
        </p:spPr>
        <p:txBody>
          <a:bodyPr wrap="square">
            <a:spAutoFit/>
          </a:bodyPr>
          <a:lstStyle/>
          <a:p>
            <a:r>
              <a:rPr lang="vi-VN" sz="20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Khi tiếng trống hiệu vừa dứt, bốn thanh niên của bốn đội nhanh như sóc thoăn thoắt leo lên bốn cây chuối bôi mỡ bóng nhẫy để lấy nén hương bám ở trên ngọn. Khi mang được nén hương xuống, người dự thi được phát cho ba que diêm để châm vào hương cho cháy thành ngọn lửa.</a:t>
            </a:r>
            <a:endParaRPr lang="en-US" sz="20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a:extLst>
              <a:ext uri="{FF2B5EF4-FFF2-40B4-BE49-F238E27FC236}">
                <a16:creationId xmlns:a16="http://schemas.microsoft.com/office/drawing/2014/main" id="{B9D5C85F-75A5-02F5-78B8-14D5BF644CC9}"/>
              </a:ext>
            </a:extLst>
          </p:cNvPr>
          <p:cNvPicPr>
            <a:picLocks noChangeAspect="1"/>
          </p:cNvPicPr>
          <p:nvPr/>
        </p:nvPicPr>
        <p:blipFill>
          <a:blip r:embed="rId4"/>
          <a:stretch>
            <a:fillRect/>
          </a:stretch>
        </p:blipFill>
        <p:spPr>
          <a:xfrm>
            <a:off x="7466029" y="-254524"/>
            <a:ext cx="2156971" cy="2156971"/>
          </a:xfrm>
          <a:prstGeom prst="rect">
            <a:avLst/>
          </a:prstGeom>
        </p:spPr>
      </p:pic>
    </p:spTree>
    <p:extLst>
      <p:ext uri="{BB962C8B-B14F-4D97-AF65-F5344CB8AC3E}">
        <p14:creationId xmlns:p14="http://schemas.microsoft.com/office/powerpoint/2010/main" val="20139426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animEffect transition="in" filter="fade">
                                      <p:cBhvr>
                                        <p:cTn id="15" dur="1000"/>
                                        <p:tgtEl>
                                          <p:spTgt spid="21"/>
                                        </p:tgtEl>
                                      </p:cBhvr>
                                    </p:animEffect>
                                    <p:anim calcmode="lin" valueType="num">
                                      <p:cBhvr>
                                        <p:cTn id="16" dur="1000" fill="hold"/>
                                        <p:tgtEl>
                                          <p:spTgt spid="21"/>
                                        </p:tgtEl>
                                        <p:attrNameLst>
                                          <p:attrName>ppt_x</p:attrName>
                                        </p:attrNameLst>
                                      </p:cBhvr>
                                      <p:tavLst>
                                        <p:tav tm="0">
                                          <p:val>
                                            <p:strVal val="#ppt_x"/>
                                          </p:val>
                                        </p:tav>
                                        <p:tav tm="100000">
                                          <p:val>
                                            <p:strVal val="#ppt_x"/>
                                          </p:val>
                                        </p:tav>
                                      </p:tavLst>
                                    </p:anim>
                                    <p:anim calcmode="lin" valueType="num">
                                      <p:cBhvr>
                                        <p:cTn id="17" dur="1000" fill="hold"/>
                                        <p:tgtEl>
                                          <p:spTgt spid="21"/>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fade">
                                      <p:cBhvr>
                                        <p:cTn id="20" dur="1000"/>
                                        <p:tgtEl>
                                          <p:spTgt spid="13"/>
                                        </p:tgtEl>
                                      </p:cBhvr>
                                    </p:animEffect>
                                    <p:anim calcmode="lin" valueType="num">
                                      <p:cBhvr>
                                        <p:cTn id="21" dur="1000" fill="hold"/>
                                        <p:tgtEl>
                                          <p:spTgt spid="13"/>
                                        </p:tgtEl>
                                        <p:attrNameLst>
                                          <p:attrName>ppt_x</p:attrName>
                                        </p:attrNameLst>
                                      </p:cBhvr>
                                      <p:tavLst>
                                        <p:tav tm="0">
                                          <p:val>
                                            <p:strVal val="#ppt_x"/>
                                          </p:val>
                                        </p:tav>
                                        <p:tav tm="100000">
                                          <p:val>
                                            <p:strVal val="#ppt_x"/>
                                          </p:val>
                                        </p:tav>
                                      </p:tavLst>
                                    </p:anim>
                                    <p:anim calcmode="lin" valueType="num">
                                      <p:cBhvr>
                                        <p:cTn id="22" dur="1000" fill="hold"/>
                                        <p:tgtEl>
                                          <p:spTgt spid="13"/>
                                        </p:tgtEl>
                                        <p:attrNameLst>
                                          <p:attrName>ppt_y</p:attrName>
                                        </p:attrNameLst>
                                      </p:cBhvr>
                                      <p:tavLst>
                                        <p:tav tm="0">
                                          <p:val>
                                            <p:strVal val="#ppt_y+.1"/>
                                          </p:val>
                                        </p:tav>
                                        <p:tav tm="100000">
                                          <p:val>
                                            <p:strVal val="#ppt_y"/>
                                          </p:val>
                                        </p:tav>
                                      </p:tavLst>
                                    </p:anim>
                                  </p:childTnLst>
                                </p:cTn>
                              </p:par>
                              <p:par>
                                <p:cTn id="23" presetID="42"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barn(inVertical)">
                                      <p:cBhvr>
                                        <p:cTn id="3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20" grpId="0"/>
      <p:bldP spid="21" grpId="0"/>
      <p:bldP spid="5" grpId="0"/>
      <p:bldP spid="10" grpId="0"/>
      <p:bldP spid="1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447A20A-058F-5A1D-D724-4C0CE7A47C9F}"/>
              </a:ext>
            </a:extLst>
          </p:cNvPr>
          <p:cNvSpPr/>
          <p:nvPr/>
        </p:nvSpPr>
        <p:spPr>
          <a:xfrm>
            <a:off x="556181" y="1857081"/>
            <a:ext cx="8248454" cy="3129698"/>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grpSp>
        <p:nvGrpSpPr>
          <p:cNvPr id="3632" name="Google Shape;3632;p46"/>
          <p:cNvGrpSpPr/>
          <p:nvPr/>
        </p:nvGrpSpPr>
        <p:grpSpPr>
          <a:xfrm rot="-779707" flipH="1">
            <a:off x="112093" y="2359645"/>
            <a:ext cx="1615363" cy="1851313"/>
            <a:chOff x="1489415" y="2125789"/>
            <a:chExt cx="624130" cy="715348"/>
          </a:xfrm>
        </p:grpSpPr>
        <p:sp>
          <p:nvSpPr>
            <p:cNvPr id="3633" name="Google Shape;3633;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46"/>
          <p:cNvGrpSpPr/>
          <p:nvPr/>
        </p:nvGrpSpPr>
        <p:grpSpPr>
          <a:xfrm rot="1372242">
            <a:off x="7638530" y="3280585"/>
            <a:ext cx="1615354" cy="1851320"/>
            <a:chOff x="1489415" y="2125789"/>
            <a:chExt cx="624130" cy="715348"/>
          </a:xfrm>
        </p:grpSpPr>
        <p:sp>
          <p:nvSpPr>
            <p:cNvPr id="3655" name="Google Shape;3655;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46"/>
          <p:cNvGrpSpPr/>
          <p:nvPr/>
        </p:nvGrpSpPr>
        <p:grpSpPr>
          <a:xfrm rot="-6895068">
            <a:off x="872813" y="1370545"/>
            <a:ext cx="289818" cy="319279"/>
            <a:chOff x="2708574" y="1101744"/>
            <a:chExt cx="82722" cy="91131"/>
          </a:xfrm>
        </p:grpSpPr>
        <p:sp>
          <p:nvSpPr>
            <p:cNvPr id="3677"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46"/>
          <p:cNvGrpSpPr/>
          <p:nvPr/>
        </p:nvGrpSpPr>
        <p:grpSpPr>
          <a:xfrm rot="10653755">
            <a:off x="726656" y="2368998"/>
            <a:ext cx="289821" cy="319273"/>
            <a:chOff x="2708574" y="1101744"/>
            <a:chExt cx="82722" cy="91131"/>
          </a:xfrm>
        </p:grpSpPr>
        <p:sp>
          <p:nvSpPr>
            <p:cNvPr id="3689" name="Google Shape;3689;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4A05CA9-254D-7CA0-FA56-2DD6E77069FA}"/>
              </a:ext>
            </a:extLst>
          </p:cNvPr>
          <p:cNvSpPr/>
          <p:nvPr/>
        </p:nvSpPr>
        <p:spPr>
          <a:xfrm>
            <a:off x="2375554" y="763570"/>
            <a:ext cx="5627802" cy="999242"/>
          </a:xfrm>
          <a:prstGeom prst="roundRect">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5BF2F9-D283-0CE9-EBDC-04572CDDA25B}"/>
              </a:ext>
            </a:extLst>
          </p:cNvPr>
          <p:cNvPicPr>
            <a:picLocks noChangeAspect="1"/>
          </p:cNvPicPr>
          <p:nvPr/>
        </p:nvPicPr>
        <p:blipFill>
          <a:blip r:embed="rId3"/>
          <a:stretch>
            <a:fillRect/>
          </a:stretch>
        </p:blipFill>
        <p:spPr>
          <a:xfrm>
            <a:off x="150829" y="0"/>
            <a:ext cx="2337847" cy="2337847"/>
          </a:xfrm>
          <a:prstGeom prst="rect">
            <a:avLst/>
          </a:prstGeom>
        </p:spPr>
      </p:pic>
      <p:sp>
        <p:nvSpPr>
          <p:cNvPr id="13" name="Oval 12">
            <a:extLst>
              <a:ext uri="{FF2B5EF4-FFF2-40B4-BE49-F238E27FC236}">
                <a16:creationId xmlns:a16="http://schemas.microsoft.com/office/drawing/2014/main" id="{AB261194-54AC-C821-5549-76324C5779F8}"/>
              </a:ext>
            </a:extLst>
          </p:cNvPr>
          <p:cNvSpPr/>
          <p:nvPr/>
        </p:nvSpPr>
        <p:spPr>
          <a:xfrm>
            <a:off x="5363853" y="2176217"/>
            <a:ext cx="461913" cy="43363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2</a:t>
            </a:r>
          </a:p>
        </p:txBody>
      </p:sp>
      <p:sp>
        <p:nvSpPr>
          <p:cNvPr id="20" name="TextBox 19">
            <a:extLst>
              <a:ext uri="{FF2B5EF4-FFF2-40B4-BE49-F238E27FC236}">
                <a16:creationId xmlns:a16="http://schemas.microsoft.com/office/drawing/2014/main" id="{FE5F30B9-713C-7D45-CA36-5D4907866ADC}"/>
              </a:ext>
            </a:extLst>
          </p:cNvPr>
          <p:cNvSpPr txBox="1"/>
          <p:nvPr/>
        </p:nvSpPr>
        <p:spPr>
          <a:xfrm>
            <a:off x="1691718" y="1966172"/>
            <a:ext cx="1894788" cy="830997"/>
          </a:xfrm>
          <a:prstGeom prst="rect">
            <a:avLst/>
          </a:prstGeom>
          <a:noFill/>
        </p:spPr>
        <p:txBody>
          <a:bodyPr wrap="square" rtlCol="0">
            <a:spAutoFit/>
          </a:bodyPr>
          <a:lstStyle/>
          <a:p>
            <a:r>
              <a:rPr lang="en-US" sz="4800" b="1" dirty="0">
                <a:solidFill>
                  <a:srgbClr val="92D050"/>
                </a:solidFill>
                <a:latin typeface="SVN-Appleberry" panose="02040603050506020204" pitchFamily="18" charset="0"/>
              </a:rPr>
              <a:t>GỢI Ý</a:t>
            </a:r>
          </a:p>
        </p:txBody>
      </p:sp>
      <p:sp>
        <p:nvSpPr>
          <p:cNvPr id="21" name="TextBox 20">
            <a:extLst>
              <a:ext uri="{FF2B5EF4-FFF2-40B4-BE49-F238E27FC236}">
                <a16:creationId xmlns:a16="http://schemas.microsoft.com/office/drawing/2014/main" id="{9AF9A7C5-E321-421D-6332-D2268C36F497}"/>
              </a:ext>
            </a:extLst>
          </p:cNvPr>
          <p:cNvSpPr txBox="1"/>
          <p:nvPr/>
        </p:nvSpPr>
        <p:spPr>
          <a:xfrm>
            <a:off x="3421929" y="2209740"/>
            <a:ext cx="1970202" cy="400110"/>
          </a:xfrm>
          <a:prstGeom prst="rect">
            <a:avLst/>
          </a:prstGeom>
          <a:noFill/>
        </p:spPr>
        <p:txBody>
          <a:bodyPr wrap="square" rtlCol="0">
            <a:spAutoFit/>
          </a:bodyPr>
          <a:lstStyle/>
          <a:p>
            <a:r>
              <a:rPr lang="en-US" sz="2000" dirty="0" err="1">
                <a:latin typeface="UTM Avo" panose="02040603050506020204" pitchFamily="18" charset="0"/>
              </a:rPr>
              <a:t>Em</a:t>
            </a:r>
            <a:r>
              <a:rPr lang="en-US" sz="2000" dirty="0">
                <a:latin typeface="UTM Avo" panose="02040603050506020204" pitchFamily="18" charset="0"/>
              </a:rPr>
              <a:t> </a:t>
            </a:r>
            <a:r>
              <a:rPr lang="en-US" sz="2000" dirty="0" err="1">
                <a:latin typeface="UTM Avo" panose="02040603050506020204" pitchFamily="18" charset="0"/>
              </a:rPr>
              <a:t>đọc</a:t>
            </a:r>
            <a:r>
              <a:rPr lang="en-US" sz="2000" dirty="0">
                <a:latin typeface="UTM Avo" panose="02040603050506020204" pitchFamily="18" charset="0"/>
              </a:rPr>
              <a:t> </a:t>
            </a:r>
            <a:r>
              <a:rPr lang="en-US" sz="2000" dirty="0" err="1">
                <a:latin typeface="UTM Avo" panose="02040603050506020204" pitchFamily="18" charset="0"/>
              </a:rPr>
              <a:t>đoạn</a:t>
            </a:r>
            <a:endParaRPr lang="en-US" sz="2000" dirty="0">
              <a:latin typeface="UTM Avo" panose="02040603050506020204" pitchFamily="18" charset="0"/>
            </a:endParaRPr>
          </a:p>
        </p:txBody>
      </p:sp>
      <p:sp>
        <p:nvSpPr>
          <p:cNvPr id="5" name="TextBox 4">
            <a:extLst>
              <a:ext uri="{FF2B5EF4-FFF2-40B4-BE49-F238E27FC236}">
                <a16:creationId xmlns:a16="http://schemas.microsoft.com/office/drawing/2014/main" id="{91D779FE-019F-DC70-2347-447CE10C57AF}"/>
              </a:ext>
            </a:extLst>
          </p:cNvPr>
          <p:cNvSpPr txBox="1"/>
          <p:nvPr/>
        </p:nvSpPr>
        <p:spPr>
          <a:xfrm>
            <a:off x="2507530" y="838985"/>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3</a:t>
            </a:r>
          </a:p>
        </p:txBody>
      </p:sp>
      <p:sp>
        <p:nvSpPr>
          <p:cNvPr id="10" name="TextBox 9">
            <a:extLst>
              <a:ext uri="{FF2B5EF4-FFF2-40B4-BE49-F238E27FC236}">
                <a16:creationId xmlns:a16="http://schemas.microsoft.com/office/drawing/2014/main" id="{512844DD-3CE9-D85B-3431-7103A9174A5B}"/>
              </a:ext>
            </a:extLst>
          </p:cNvPr>
          <p:cNvSpPr txBox="1"/>
          <p:nvPr/>
        </p:nvSpPr>
        <p:spPr>
          <a:xfrm>
            <a:off x="3091990" y="772997"/>
            <a:ext cx="4958501" cy="1015663"/>
          </a:xfrm>
          <a:prstGeom prst="rect">
            <a:avLst/>
          </a:prstGeom>
          <a:noFill/>
        </p:spPr>
        <p:txBody>
          <a:bodyPr wrap="square" rtlCol="0">
            <a:spAutoFit/>
          </a:bodyPr>
          <a:lstStyle/>
          <a:p>
            <a:r>
              <a:rPr lang="vi-VN"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Tìm những chi tiết cho thấy thành viên của mỗi đội thổi cơm thi đều phối hợp nhịp nhàng, ăn ý với nhau?</a:t>
            </a:r>
            <a:endParaRPr lang="en-US" sz="1600" dirty="0">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B5176B1B-1516-14A8-BED4-7705AC8BE684}"/>
              </a:ext>
            </a:extLst>
          </p:cNvPr>
          <p:cNvSpPr txBox="1"/>
          <p:nvPr/>
        </p:nvSpPr>
        <p:spPr>
          <a:xfrm>
            <a:off x="1706251" y="2882322"/>
            <a:ext cx="6183984" cy="1631216"/>
          </a:xfrm>
          <a:prstGeom prst="rect">
            <a:avLst/>
          </a:prstGeom>
          <a:noFill/>
        </p:spPr>
        <p:txBody>
          <a:bodyPr wrap="square">
            <a:spAutoFit/>
          </a:bodyPr>
          <a:lstStyle/>
          <a:p>
            <a:r>
              <a:rPr lang="vi-VN" sz="20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Trong khi một thành viên của đội tiến hành việc lấy lửa thì những người khác mỗi người một việc: người ngồi vót những thanh tre già thành những chiếc đũa bông; người giã thóc, giần sàng thành gạo; có lửa người ta lấy nước nấu cơm.</a:t>
            </a:r>
            <a:endParaRPr lang="en-US" sz="16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B518894-DFEE-C6B0-7198-DB31EB9661C1}"/>
              </a:ext>
            </a:extLst>
          </p:cNvPr>
          <p:cNvPicPr>
            <a:picLocks noChangeAspect="1"/>
          </p:cNvPicPr>
          <p:nvPr/>
        </p:nvPicPr>
        <p:blipFill>
          <a:blip r:embed="rId4"/>
          <a:stretch>
            <a:fillRect/>
          </a:stretch>
        </p:blipFill>
        <p:spPr>
          <a:xfrm>
            <a:off x="7428322" y="-339365"/>
            <a:ext cx="2156971" cy="2156971"/>
          </a:xfrm>
          <a:prstGeom prst="rect">
            <a:avLst/>
          </a:prstGeom>
        </p:spPr>
      </p:pic>
      <p:sp>
        <p:nvSpPr>
          <p:cNvPr id="3" name="Oval 2">
            <a:extLst>
              <a:ext uri="{FF2B5EF4-FFF2-40B4-BE49-F238E27FC236}">
                <a16:creationId xmlns:a16="http://schemas.microsoft.com/office/drawing/2014/main" id="{6A0241F9-587C-CF22-B4B2-51BC9C0BB50E}"/>
              </a:ext>
            </a:extLst>
          </p:cNvPr>
          <p:cNvSpPr/>
          <p:nvPr/>
        </p:nvSpPr>
        <p:spPr>
          <a:xfrm>
            <a:off x="6355239" y="2176217"/>
            <a:ext cx="461913" cy="433633"/>
          </a:xfrm>
          <a:prstGeom prst="ellipse">
            <a:avLst/>
          </a:prstGeom>
          <a:solidFill>
            <a:srgbClr val="00B0F0"/>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latin typeface="iCiel Cadena" panose="02000503000000020004" pitchFamily="50" charset="0"/>
              </a:rPr>
              <a:t>3</a:t>
            </a:r>
          </a:p>
        </p:txBody>
      </p:sp>
      <p:sp>
        <p:nvSpPr>
          <p:cNvPr id="7" name="TextBox 6">
            <a:extLst>
              <a:ext uri="{FF2B5EF4-FFF2-40B4-BE49-F238E27FC236}">
                <a16:creationId xmlns:a16="http://schemas.microsoft.com/office/drawing/2014/main" id="{6ECC3DB2-D7EE-CFD9-8AB8-61E0F3E6173F}"/>
              </a:ext>
            </a:extLst>
          </p:cNvPr>
          <p:cNvSpPr txBox="1"/>
          <p:nvPr/>
        </p:nvSpPr>
        <p:spPr>
          <a:xfrm>
            <a:off x="5846188" y="2209740"/>
            <a:ext cx="630026" cy="400110"/>
          </a:xfrm>
          <a:prstGeom prst="rect">
            <a:avLst/>
          </a:prstGeom>
          <a:noFill/>
        </p:spPr>
        <p:txBody>
          <a:bodyPr wrap="square" rtlCol="0">
            <a:spAutoFit/>
          </a:bodyPr>
          <a:lstStyle/>
          <a:p>
            <a:r>
              <a:rPr lang="en-US" sz="2000" dirty="0" err="1">
                <a:latin typeface="UTM Avo" panose="02040603050506020204" pitchFamily="18" charset="0"/>
              </a:rPr>
              <a:t>và</a:t>
            </a:r>
            <a:endParaRPr lang="en-US" sz="2000" dirty="0">
              <a:latin typeface="UTM Avo" panose="02040603050506020204" pitchFamily="18" charset="0"/>
            </a:endParaRPr>
          </a:p>
        </p:txBody>
      </p:sp>
    </p:spTree>
    <p:extLst>
      <p:ext uri="{BB962C8B-B14F-4D97-AF65-F5344CB8AC3E}">
        <p14:creationId xmlns:p14="http://schemas.microsoft.com/office/powerpoint/2010/main" val="36274005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26" presetClass="entr" presetSubtype="0" fill="hold" grpId="0" nodeType="click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wipe(down)">
                                      <p:cBhvr>
                                        <p:cTn id="18" dur="580">
                                          <p:stCondLst>
                                            <p:cond delay="0"/>
                                          </p:stCondLst>
                                        </p:cTn>
                                        <p:tgtEl>
                                          <p:spTgt spid="21"/>
                                        </p:tgtEl>
                                      </p:cBhvr>
                                    </p:animEffect>
                                    <p:anim calcmode="lin" valueType="num">
                                      <p:cBhvr>
                                        <p:cTn id="19"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20"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21"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22"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23"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24" dur="26">
                                          <p:stCondLst>
                                            <p:cond delay="650"/>
                                          </p:stCondLst>
                                        </p:cTn>
                                        <p:tgtEl>
                                          <p:spTgt spid="21"/>
                                        </p:tgtEl>
                                      </p:cBhvr>
                                      <p:to x="100000" y="60000"/>
                                    </p:animScale>
                                    <p:animScale>
                                      <p:cBhvr>
                                        <p:cTn id="25" dur="166" decel="50000">
                                          <p:stCondLst>
                                            <p:cond delay="676"/>
                                          </p:stCondLst>
                                        </p:cTn>
                                        <p:tgtEl>
                                          <p:spTgt spid="21"/>
                                        </p:tgtEl>
                                      </p:cBhvr>
                                      <p:to x="100000" y="100000"/>
                                    </p:animScale>
                                    <p:animScale>
                                      <p:cBhvr>
                                        <p:cTn id="26" dur="26">
                                          <p:stCondLst>
                                            <p:cond delay="1312"/>
                                          </p:stCondLst>
                                        </p:cTn>
                                        <p:tgtEl>
                                          <p:spTgt spid="21"/>
                                        </p:tgtEl>
                                      </p:cBhvr>
                                      <p:to x="100000" y="80000"/>
                                    </p:animScale>
                                    <p:animScale>
                                      <p:cBhvr>
                                        <p:cTn id="27" dur="166" decel="50000">
                                          <p:stCondLst>
                                            <p:cond delay="1338"/>
                                          </p:stCondLst>
                                        </p:cTn>
                                        <p:tgtEl>
                                          <p:spTgt spid="21"/>
                                        </p:tgtEl>
                                      </p:cBhvr>
                                      <p:to x="100000" y="100000"/>
                                    </p:animScale>
                                    <p:animScale>
                                      <p:cBhvr>
                                        <p:cTn id="28" dur="26">
                                          <p:stCondLst>
                                            <p:cond delay="1642"/>
                                          </p:stCondLst>
                                        </p:cTn>
                                        <p:tgtEl>
                                          <p:spTgt spid="21"/>
                                        </p:tgtEl>
                                      </p:cBhvr>
                                      <p:to x="100000" y="90000"/>
                                    </p:animScale>
                                    <p:animScale>
                                      <p:cBhvr>
                                        <p:cTn id="29" dur="166" decel="50000">
                                          <p:stCondLst>
                                            <p:cond delay="1668"/>
                                          </p:stCondLst>
                                        </p:cTn>
                                        <p:tgtEl>
                                          <p:spTgt spid="21"/>
                                        </p:tgtEl>
                                      </p:cBhvr>
                                      <p:to x="100000" y="100000"/>
                                    </p:animScale>
                                    <p:animScale>
                                      <p:cBhvr>
                                        <p:cTn id="30" dur="26">
                                          <p:stCondLst>
                                            <p:cond delay="1808"/>
                                          </p:stCondLst>
                                        </p:cTn>
                                        <p:tgtEl>
                                          <p:spTgt spid="21"/>
                                        </p:tgtEl>
                                      </p:cBhvr>
                                      <p:to x="100000" y="95000"/>
                                    </p:animScale>
                                    <p:animScale>
                                      <p:cBhvr>
                                        <p:cTn id="31" dur="166" decel="50000">
                                          <p:stCondLst>
                                            <p:cond delay="1834"/>
                                          </p:stCondLst>
                                        </p:cTn>
                                        <p:tgtEl>
                                          <p:spTgt spid="21"/>
                                        </p:tgtEl>
                                      </p:cBhvr>
                                      <p:to x="100000" y="100000"/>
                                    </p:animScale>
                                  </p:childTnLst>
                                </p:cTn>
                              </p:par>
                              <p:par>
                                <p:cTn id="32" presetID="26"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down)">
                                      <p:cBhvr>
                                        <p:cTn id="34" dur="580">
                                          <p:stCondLst>
                                            <p:cond delay="0"/>
                                          </p:stCondLst>
                                        </p:cTn>
                                        <p:tgtEl>
                                          <p:spTgt spid="20"/>
                                        </p:tgtEl>
                                      </p:cBhvr>
                                    </p:animEffect>
                                    <p:anim calcmode="lin" valueType="num">
                                      <p:cBhvr>
                                        <p:cTn id="3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40" dur="26">
                                          <p:stCondLst>
                                            <p:cond delay="650"/>
                                          </p:stCondLst>
                                        </p:cTn>
                                        <p:tgtEl>
                                          <p:spTgt spid="20"/>
                                        </p:tgtEl>
                                      </p:cBhvr>
                                      <p:to x="100000" y="60000"/>
                                    </p:animScale>
                                    <p:animScale>
                                      <p:cBhvr>
                                        <p:cTn id="41" dur="166" decel="50000">
                                          <p:stCondLst>
                                            <p:cond delay="676"/>
                                          </p:stCondLst>
                                        </p:cTn>
                                        <p:tgtEl>
                                          <p:spTgt spid="20"/>
                                        </p:tgtEl>
                                      </p:cBhvr>
                                      <p:to x="100000" y="100000"/>
                                    </p:animScale>
                                    <p:animScale>
                                      <p:cBhvr>
                                        <p:cTn id="42" dur="26">
                                          <p:stCondLst>
                                            <p:cond delay="1312"/>
                                          </p:stCondLst>
                                        </p:cTn>
                                        <p:tgtEl>
                                          <p:spTgt spid="20"/>
                                        </p:tgtEl>
                                      </p:cBhvr>
                                      <p:to x="100000" y="80000"/>
                                    </p:animScale>
                                    <p:animScale>
                                      <p:cBhvr>
                                        <p:cTn id="43" dur="166" decel="50000">
                                          <p:stCondLst>
                                            <p:cond delay="1338"/>
                                          </p:stCondLst>
                                        </p:cTn>
                                        <p:tgtEl>
                                          <p:spTgt spid="20"/>
                                        </p:tgtEl>
                                      </p:cBhvr>
                                      <p:to x="100000" y="100000"/>
                                    </p:animScale>
                                    <p:animScale>
                                      <p:cBhvr>
                                        <p:cTn id="44" dur="26">
                                          <p:stCondLst>
                                            <p:cond delay="1642"/>
                                          </p:stCondLst>
                                        </p:cTn>
                                        <p:tgtEl>
                                          <p:spTgt spid="20"/>
                                        </p:tgtEl>
                                      </p:cBhvr>
                                      <p:to x="100000" y="90000"/>
                                    </p:animScale>
                                    <p:animScale>
                                      <p:cBhvr>
                                        <p:cTn id="45" dur="166" decel="50000">
                                          <p:stCondLst>
                                            <p:cond delay="1668"/>
                                          </p:stCondLst>
                                        </p:cTn>
                                        <p:tgtEl>
                                          <p:spTgt spid="20"/>
                                        </p:tgtEl>
                                      </p:cBhvr>
                                      <p:to x="100000" y="100000"/>
                                    </p:animScale>
                                    <p:animScale>
                                      <p:cBhvr>
                                        <p:cTn id="46" dur="26">
                                          <p:stCondLst>
                                            <p:cond delay="1808"/>
                                          </p:stCondLst>
                                        </p:cTn>
                                        <p:tgtEl>
                                          <p:spTgt spid="20"/>
                                        </p:tgtEl>
                                      </p:cBhvr>
                                      <p:to x="100000" y="95000"/>
                                    </p:animScale>
                                    <p:animScale>
                                      <p:cBhvr>
                                        <p:cTn id="47" dur="166" decel="50000">
                                          <p:stCondLst>
                                            <p:cond delay="1834"/>
                                          </p:stCondLst>
                                        </p:cTn>
                                        <p:tgtEl>
                                          <p:spTgt spid="20"/>
                                        </p:tgtEl>
                                      </p:cBhvr>
                                      <p:to x="100000" y="100000"/>
                                    </p:animScale>
                                  </p:childTnLst>
                                </p:cTn>
                              </p:par>
                              <p:par>
                                <p:cTn id="48" presetID="26" presetClass="entr" presetSubtype="0" fill="hold" grpId="0" nodeType="withEffect">
                                  <p:stCondLst>
                                    <p:cond delay="0"/>
                                  </p:stCondLst>
                                  <p:childTnLst>
                                    <p:set>
                                      <p:cBhvr>
                                        <p:cTn id="49" dur="1" fill="hold">
                                          <p:stCondLst>
                                            <p:cond delay="0"/>
                                          </p:stCondLst>
                                        </p:cTn>
                                        <p:tgtEl>
                                          <p:spTgt spid="7"/>
                                        </p:tgtEl>
                                        <p:attrNameLst>
                                          <p:attrName>style.visibility</p:attrName>
                                        </p:attrNameLst>
                                      </p:cBhvr>
                                      <p:to>
                                        <p:strVal val="visible"/>
                                      </p:to>
                                    </p:set>
                                    <p:animEffect transition="in" filter="wipe(down)">
                                      <p:cBhvr>
                                        <p:cTn id="50" dur="580">
                                          <p:stCondLst>
                                            <p:cond delay="0"/>
                                          </p:stCondLst>
                                        </p:cTn>
                                        <p:tgtEl>
                                          <p:spTgt spid="7"/>
                                        </p:tgtEl>
                                      </p:cBhvr>
                                    </p:animEffect>
                                    <p:anim calcmode="lin" valueType="num">
                                      <p:cBhvr>
                                        <p:cTn id="5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5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5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5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5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56" dur="26">
                                          <p:stCondLst>
                                            <p:cond delay="650"/>
                                          </p:stCondLst>
                                        </p:cTn>
                                        <p:tgtEl>
                                          <p:spTgt spid="7"/>
                                        </p:tgtEl>
                                      </p:cBhvr>
                                      <p:to x="100000" y="60000"/>
                                    </p:animScale>
                                    <p:animScale>
                                      <p:cBhvr>
                                        <p:cTn id="57" dur="166" decel="50000">
                                          <p:stCondLst>
                                            <p:cond delay="676"/>
                                          </p:stCondLst>
                                        </p:cTn>
                                        <p:tgtEl>
                                          <p:spTgt spid="7"/>
                                        </p:tgtEl>
                                      </p:cBhvr>
                                      <p:to x="100000" y="100000"/>
                                    </p:animScale>
                                    <p:animScale>
                                      <p:cBhvr>
                                        <p:cTn id="58" dur="26">
                                          <p:stCondLst>
                                            <p:cond delay="1312"/>
                                          </p:stCondLst>
                                        </p:cTn>
                                        <p:tgtEl>
                                          <p:spTgt spid="7"/>
                                        </p:tgtEl>
                                      </p:cBhvr>
                                      <p:to x="100000" y="80000"/>
                                    </p:animScale>
                                    <p:animScale>
                                      <p:cBhvr>
                                        <p:cTn id="59" dur="166" decel="50000">
                                          <p:stCondLst>
                                            <p:cond delay="1338"/>
                                          </p:stCondLst>
                                        </p:cTn>
                                        <p:tgtEl>
                                          <p:spTgt spid="7"/>
                                        </p:tgtEl>
                                      </p:cBhvr>
                                      <p:to x="100000" y="100000"/>
                                    </p:animScale>
                                    <p:animScale>
                                      <p:cBhvr>
                                        <p:cTn id="60" dur="26">
                                          <p:stCondLst>
                                            <p:cond delay="1642"/>
                                          </p:stCondLst>
                                        </p:cTn>
                                        <p:tgtEl>
                                          <p:spTgt spid="7"/>
                                        </p:tgtEl>
                                      </p:cBhvr>
                                      <p:to x="100000" y="90000"/>
                                    </p:animScale>
                                    <p:animScale>
                                      <p:cBhvr>
                                        <p:cTn id="61" dur="166" decel="50000">
                                          <p:stCondLst>
                                            <p:cond delay="1668"/>
                                          </p:stCondLst>
                                        </p:cTn>
                                        <p:tgtEl>
                                          <p:spTgt spid="7"/>
                                        </p:tgtEl>
                                      </p:cBhvr>
                                      <p:to x="100000" y="100000"/>
                                    </p:animScale>
                                    <p:animScale>
                                      <p:cBhvr>
                                        <p:cTn id="62" dur="26">
                                          <p:stCondLst>
                                            <p:cond delay="1808"/>
                                          </p:stCondLst>
                                        </p:cTn>
                                        <p:tgtEl>
                                          <p:spTgt spid="7"/>
                                        </p:tgtEl>
                                      </p:cBhvr>
                                      <p:to x="100000" y="95000"/>
                                    </p:animScale>
                                    <p:animScale>
                                      <p:cBhvr>
                                        <p:cTn id="63" dur="166" decel="50000">
                                          <p:stCondLst>
                                            <p:cond delay="1834"/>
                                          </p:stCondLst>
                                        </p:cTn>
                                        <p:tgtEl>
                                          <p:spTgt spid="7"/>
                                        </p:tgtEl>
                                      </p:cBhvr>
                                      <p:to x="100000" y="100000"/>
                                    </p:animScale>
                                  </p:childTnLst>
                                </p:cTn>
                              </p:par>
                              <p:par>
                                <p:cTn id="64" presetID="26" presetClass="entr" presetSubtype="0" fill="hold" grpId="0" nodeType="withEffect">
                                  <p:stCondLst>
                                    <p:cond delay="0"/>
                                  </p:stCondLst>
                                  <p:childTnLst>
                                    <p:set>
                                      <p:cBhvr>
                                        <p:cTn id="65" dur="1" fill="hold">
                                          <p:stCondLst>
                                            <p:cond delay="0"/>
                                          </p:stCondLst>
                                        </p:cTn>
                                        <p:tgtEl>
                                          <p:spTgt spid="13"/>
                                        </p:tgtEl>
                                        <p:attrNameLst>
                                          <p:attrName>style.visibility</p:attrName>
                                        </p:attrNameLst>
                                      </p:cBhvr>
                                      <p:to>
                                        <p:strVal val="visible"/>
                                      </p:to>
                                    </p:set>
                                    <p:animEffect transition="in" filter="wipe(down)">
                                      <p:cBhvr>
                                        <p:cTn id="66" dur="580">
                                          <p:stCondLst>
                                            <p:cond delay="0"/>
                                          </p:stCondLst>
                                        </p:cTn>
                                        <p:tgtEl>
                                          <p:spTgt spid="13"/>
                                        </p:tgtEl>
                                      </p:cBhvr>
                                    </p:animEffect>
                                    <p:anim calcmode="lin" valueType="num">
                                      <p:cBhvr>
                                        <p:cTn id="67"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68"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69"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70"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71"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72" dur="26">
                                          <p:stCondLst>
                                            <p:cond delay="650"/>
                                          </p:stCondLst>
                                        </p:cTn>
                                        <p:tgtEl>
                                          <p:spTgt spid="13"/>
                                        </p:tgtEl>
                                      </p:cBhvr>
                                      <p:to x="100000" y="60000"/>
                                    </p:animScale>
                                    <p:animScale>
                                      <p:cBhvr>
                                        <p:cTn id="73" dur="166" decel="50000">
                                          <p:stCondLst>
                                            <p:cond delay="676"/>
                                          </p:stCondLst>
                                        </p:cTn>
                                        <p:tgtEl>
                                          <p:spTgt spid="13"/>
                                        </p:tgtEl>
                                      </p:cBhvr>
                                      <p:to x="100000" y="100000"/>
                                    </p:animScale>
                                    <p:animScale>
                                      <p:cBhvr>
                                        <p:cTn id="74" dur="26">
                                          <p:stCondLst>
                                            <p:cond delay="1312"/>
                                          </p:stCondLst>
                                        </p:cTn>
                                        <p:tgtEl>
                                          <p:spTgt spid="13"/>
                                        </p:tgtEl>
                                      </p:cBhvr>
                                      <p:to x="100000" y="80000"/>
                                    </p:animScale>
                                    <p:animScale>
                                      <p:cBhvr>
                                        <p:cTn id="75" dur="166" decel="50000">
                                          <p:stCondLst>
                                            <p:cond delay="1338"/>
                                          </p:stCondLst>
                                        </p:cTn>
                                        <p:tgtEl>
                                          <p:spTgt spid="13"/>
                                        </p:tgtEl>
                                      </p:cBhvr>
                                      <p:to x="100000" y="100000"/>
                                    </p:animScale>
                                    <p:animScale>
                                      <p:cBhvr>
                                        <p:cTn id="76" dur="26">
                                          <p:stCondLst>
                                            <p:cond delay="1642"/>
                                          </p:stCondLst>
                                        </p:cTn>
                                        <p:tgtEl>
                                          <p:spTgt spid="13"/>
                                        </p:tgtEl>
                                      </p:cBhvr>
                                      <p:to x="100000" y="90000"/>
                                    </p:animScale>
                                    <p:animScale>
                                      <p:cBhvr>
                                        <p:cTn id="77" dur="166" decel="50000">
                                          <p:stCondLst>
                                            <p:cond delay="1668"/>
                                          </p:stCondLst>
                                        </p:cTn>
                                        <p:tgtEl>
                                          <p:spTgt spid="13"/>
                                        </p:tgtEl>
                                      </p:cBhvr>
                                      <p:to x="100000" y="100000"/>
                                    </p:animScale>
                                    <p:animScale>
                                      <p:cBhvr>
                                        <p:cTn id="78" dur="26">
                                          <p:stCondLst>
                                            <p:cond delay="1808"/>
                                          </p:stCondLst>
                                        </p:cTn>
                                        <p:tgtEl>
                                          <p:spTgt spid="13"/>
                                        </p:tgtEl>
                                      </p:cBhvr>
                                      <p:to x="100000" y="95000"/>
                                    </p:animScale>
                                    <p:animScale>
                                      <p:cBhvr>
                                        <p:cTn id="79" dur="166" decel="50000">
                                          <p:stCondLst>
                                            <p:cond delay="1834"/>
                                          </p:stCondLst>
                                        </p:cTn>
                                        <p:tgtEl>
                                          <p:spTgt spid="13"/>
                                        </p:tgtEl>
                                      </p:cBhvr>
                                      <p:to x="100000" y="100000"/>
                                    </p:animScale>
                                  </p:childTnLst>
                                </p:cTn>
                              </p:par>
                              <p:par>
                                <p:cTn id="80" presetID="26" presetClass="entr" presetSubtype="0" fill="hold" grpId="0" nodeType="withEffect">
                                  <p:stCondLst>
                                    <p:cond delay="0"/>
                                  </p:stCondLst>
                                  <p:childTnLst>
                                    <p:set>
                                      <p:cBhvr>
                                        <p:cTn id="81" dur="1" fill="hold">
                                          <p:stCondLst>
                                            <p:cond delay="0"/>
                                          </p:stCondLst>
                                        </p:cTn>
                                        <p:tgtEl>
                                          <p:spTgt spid="3"/>
                                        </p:tgtEl>
                                        <p:attrNameLst>
                                          <p:attrName>style.visibility</p:attrName>
                                        </p:attrNameLst>
                                      </p:cBhvr>
                                      <p:to>
                                        <p:strVal val="visible"/>
                                      </p:to>
                                    </p:set>
                                    <p:animEffect transition="in" filter="wipe(down)">
                                      <p:cBhvr>
                                        <p:cTn id="82" dur="580">
                                          <p:stCondLst>
                                            <p:cond delay="0"/>
                                          </p:stCondLst>
                                        </p:cTn>
                                        <p:tgtEl>
                                          <p:spTgt spid="3"/>
                                        </p:tgtEl>
                                      </p:cBhvr>
                                    </p:animEffect>
                                    <p:anim calcmode="lin" valueType="num">
                                      <p:cBhvr>
                                        <p:cTn id="83"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84"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85"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86"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87"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88" dur="26">
                                          <p:stCondLst>
                                            <p:cond delay="650"/>
                                          </p:stCondLst>
                                        </p:cTn>
                                        <p:tgtEl>
                                          <p:spTgt spid="3"/>
                                        </p:tgtEl>
                                      </p:cBhvr>
                                      <p:to x="100000" y="60000"/>
                                    </p:animScale>
                                    <p:animScale>
                                      <p:cBhvr>
                                        <p:cTn id="89" dur="166" decel="50000">
                                          <p:stCondLst>
                                            <p:cond delay="676"/>
                                          </p:stCondLst>
                                        </p:cTn>
                                        <p:tgtEl>
                                          <p:spTgt spid="3"/>
                                        </p:tgtEl>
                                      </p:cBhvr>
                                      <p:to x="100000" y="100000"/>
                                    </p:animScale>
                                    <p:animScale>
                                      <p:cBhvr>
                                        <p:cTn id="90" dur="26">
                                          <p:stCondLst>
                                            <p:cond delay="1312"/>
                                          </p:stCondLst>
                                        </p:cTn>
                                        <p:tgtEl>
                                          <p:spTgt spid="3"/>
                                        </p:tgtEl>
                                      </p:cBhvr>
                                      <p:to x="100000" y="80000"/>
                                    </p:animScale>
                                    <p:animScale>
                                      <p:cBhvr>
                                        <p:cTn id="91" dur="166" decel="50000">
                                          <p:stCondLst>
                                            <p:cond delay="1338"/>
                                          </p:stCondLst>
                                        </p:cTn>
                                        <p:tgtEl>
                                          <p:spTgt spid="3"/>
                                        </p:tgtEl>
                                      </p:cBhvr>
                                      <p:to x="100000" y="100000"/>
                                    </p:animScale>
                                    <p:animScale>
                                      <p:cBhvr>
                                        <p:cTn id="92" dur="26">
                                          <p:stCondLst>
                                            <p:cond delay="1642"/>
                                          </p:stCondLst>
                                        </p:cTn>
                                        <p:tgtEl>
                                          <p:spTgt spid="3"/>
                                        </p:tgtEl>
                                      </p:cBhvr>
                                      <p:to x="100000" y="90000"/>
                                    </p:animScale>
                                    <p:animScale>
                                      <p:cBhvr>
                                        <p:cTn id="93" dur="166" decel="50000">
                                          <p:stCondLst>
                                            <p:cond delay="1668"/>
                                          </p:stCondLst>
                                        </p:cTn>
                                        <p:tgtEl>
                                          <p:spTgt spid="3"/>
                                        </p:tgtEl>
                                      </p:cBhvr>
                                      <p:to x="100000" y="100000"/>
                                    </p:animScale>
                                    <p:animScale>
                                      <p:cBhvr>
                                        <p:cTn id="94" dur="26">
                                          <p:stCondLst>
                                            <p:cond delay="1808"/>
                                          </p:stCondLst>
                                        </p:cTn>
                                        <p:tgtEl>
                                          <p:spTgt spid="3"/>
                                        </p:tgtEl>
                                      </p:cBhvr>
                                      <p:to x="100000" y="95000"/>
                                    </p:animScale>
                                    <p:animScale>
                                      <p:cBhvr>
                                        <p:cTn id="95" dur="166" decel="50000">
                                          <p:stCondLst>
                                            <p:cond delay="1834"/>
                                          </p:stCondLst>
                                        </p:cTn>
                                        <p:tgtEl>
                                          <p:spTgt spid="3"/>
                                        </p:tgtEl>
                                      </p:cBhvr>
                                      <p:to x="100000" y="100000"/>
                                    </p:animScale>
                                  </p:childTnLst>
                                </p:cTn>
                              </p:par>
                            </p:childTnLst>
                          </p:cTn>
                        </p:par>
                      </p:childTnLst>
                    </p:cTn>
                  </p:par>
                  <p:par>
                    <p:cTn id="96" fill="hold">
                      <p:stCondLst>
                        <p:cond delay="indefinite"/>
                      </p:stCondLst>
                      <p:childTnLst>
                        <p:par>
                          <p:cTn id="97" fill="hold">
                            <p:stCondLst>
                              <p:cond delay="0"/>
                            </p:stCondLst>
                            <p:childTnLst>
                              <p:par>
                                <p:cTn id="98" presetID="16" presetClass="entr" presetSubtype="21" fill="hold" grpId="0" nodeType="clickEffect">
                                  <p:stCondLst>
                                    <p:cond delay="0"/>
                                  </p:stCondLst>
                                  <p:childTnLst>
                                    <p:set>
                                      <p:cBhvr>
                                        <p:cTn id="99" dur="1" fill="hold">
                                          <p:stCondLst>
                                            <p:cond delay="0"/>
                                          </p:stCondLst>
                                        </p:cTn>
                                        <p:tgtEl>
                                          <p:spTgt spid="14"/>
                                        </p:tgtEl>
                                        <p:attrNameLst>
                                          <p:attrName>style.visibility</p:attrName>
                                        </p:attrNameLst>
                                      </p:cBhvr>
                                      <p:to>
                                        <p:strVal val="visible"/>
                                      </p:to>
                                    </p:set>
                                    <p:animEffect transition="in" filter="barn(inVertical)">
                                      <p:cBhvr>
                                        <p:cTn id="10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3" grpId="0" animBg="1"/>
      <p:bldP spid="20" grpId="0"/>
      <p:bldP spid="21" grpId="0"/>
      <p:bldP spid="5" grpId="0"/>
      <p:bldP spid="10" grpId="0"/>
      <p:bldP spid="14" grpId="0"/>
      <p:bldP spid="3" grpId="0" animBg="1"/>
      <p:bldP spid="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447A20A-058F-5A1D-D724-4C0CE7A47C9F}"/>
              </a:ext>
            </a:extLst>
          </p:cNvPr>
          <p:cNvSpPr/>
          <p:nvPr/>
        </p:nvSpPr>
        <p:spPr>
          <a:xfrm>
            <a:off x="556181" y="1857081"/>
            <a:ext cx="8248454" cy="3129698"/>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grpSp>
        <p:nvGrpSpPr>
          <p:cNvPr id="3632" name="Google Shape;3632;p46"/>
          <p:cNvGrpSpPr/>
          <p:nvPr/>
        </p:nvGrpSpPr>
        <p:grpSpPr>
          <a:xfrm rot="-779707" flipH="1">
            <a:off x="112093" y="2359645"/>
            <a:ext cx="1615363" cy="1851313"/>
            <a:chOff x="1489415" y="2125789"/>
            <a:chExt cx="624130" cy="715348"/>
          </a:xfrm>
        </p:grpSpPr>
        <p:sp>
          <p:nvSpPr>
            <p:cNvPr id="3633" name="Google Shape;3633;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46"/>
          <p:cNvGrpSpPr/>
          <p:nvPr/>
        </p:nvGrpSpPr>
        <p:grpSpPr>
          <a:xfrm rot="1372242">
            <a:off x="7638530" y="3280585"/>
            <a:ext cx="1615354" cy="1851320"/>
            <a:chOff x="1489415" y="2125789"/>
            <a:chExt cx="624130" cy="715348"/>
          </a:xfrm>
        </p:grpSpPr>
        <p:sp>
          <p:nvSpPr>
            <p:cNvPr id="3655" name="Google Shape;3655;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46"/>
          <p:cNvGrpSpPr/>
          <p:nvPr/>
        </p:nvGrpSpPr>
        <p:grpSpPr>
          <a:xfrm rot="-6895068">
            <a:off x="872813" y="1370545"/>
            <a:ext cx="289818" cy="319279"/>
            <a:chOff x="2708574" y="1101744"/>
            <a:chExt cx="82722" cy="91131"/>
          </a:xfrm>
        </p:grpSpPr>
        <p:sp>
          <p:nvSpPr>
            <p:cNvPr id="3677"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46"/>
          <p:cNvGrpSpPr/>
          <p:nvPr/>
        </p:nvGrpSpPr>
        <p:grpSpPr>
          <a:xfrm rot="10653755">
            <a:off x="726656" y="2368998"/>
            <a:ext cx="289821" cy="319273"/>
            <a:chOff x="2708574" y="1101744"/>
            <a:chExt cx="82722" cy="91131"/>
          </a:xfrm>
        </p:grpSpPr>
        <p:sp>
          <p:nvSpPr>
            <p:cNvPr id="3689" name="Google Shape;3689;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4A05CA9-254D-7CA0-FA56-2DD6E77069FA}"/>
              </a:ext>
            </a:extLst>
          </p:cNvPr>
          <p:cNvSpPr/>
          <p:nvPr/>
        </p:nvSpPr>
        <p:spPr>
          <a:xfrm>
            <a:off x="2375554" y="763570"/>
            <a:ext cx="5627802" cy="999242"/>
          </a:xfrm>
          <a:prstGeom prst="roundRect">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5BF2F9-D283-0CE9-EBDC-04572CDDA25B}"/>
              </a:ext>
            </a:extLst>
          </p:cNvPr>
          <p:cNvPicPr>
            <a:picLocks noChangeAspect="1"/>
          </p:cNvPicPr>
          <p:nvPr/>
        </p:nvPicPr>
        <p:blipFill>
          <a:blip r:embed="rId3"/>
          <a:stretch>
            <a:fillRect/>
          </a:stretch>
        </p:blipFill>
        <p:spPr>
          <a:xfrm>
            <a:off x="150829" y="0"/>
            <a:ext cx="2337847" cy="2337847"/>
          </a:xfrm>
          <a:prstGeom prst="rect">
            <a:avLst/>
          </a:prstGeom>
        </p:spPr>
      </p:pic>
      <p:sp>
        <p:nvSpPr>
          <p:cNvPr id="20" name="TextBox 19">
            <a:extLst>
              <a:ext uri="{FF2B5EF4-FFF2-40B4-BE49-F238E27FC236}">
                <a16:creationId xmlns:a16="http://schemas.microsoft.com/office/drawing/2014/main" id="{FE5F30B9-713C-7D45-CA36-5D4907866ADC}"/>
              </a:ext>
            </a:extLst>
          </p:cNvPr>
          <p:cNvSpPr txBox="1"/>
          <p:nvPr/>
        </p:nvSpPr>
        <p:spPr>
          <a:xfrm>
            <a:off x="1691718" y="1966172"/>
            <a:ext cx="1894788" cy="830997"/>
          </a:xfrm>
          <a:prstGeom prst="rect">
            <a:avLst/>
          </a:prstGeom>
          <a:noFill/>
        </p:spPr>
        <p:txBody>
          <a:bodyPr wrap="square" rtlCol="0">
            <a:spAutoFit/>
          </a:bodyPr>
          <a:lstStyle/>
          <a:p>
            <a:r>
              <a:rPr lang="en-US" sz="4800" b="1" dirty="0">
                <a:solidFill>
                  <a:srgbClr val="92D050"/>
                </a:solidFill>
                <a:latin typeface="SVN-Appleberry" panose="02040603050506020204" pitchFamily="18" charset="0"/>
              </a:rPr>
              <a:t>GỢI Ý</a:t>
            </a:r>
          </a:p>
        </p:txBody>
      </p:sp>
      <p:sp>
        <p:nvSpPr>
          <p:cNvPr id="5" name="TextBox 4">
            <a:extLst>
              <a:ext uri="{FF2B5EF4-FFF2-40B4-BE49-F238E27FC236}">
                <a16:creationId xmlns:a16="http://schemas.microsoft.com/office/drawing/2014/main" id="{91D779FE-019F-DC70-2347-447CE10C57AF}"/>
              </a:ext>
            </a:extLst>
          </p:cNvPr>
          <p:cNvSpPr txBox="1"/>
          <p:nvPr/>
        </p:nvSpPr>
        <p:spPr>
          <a:xfrm>
            <a:off x="2507530" y="838985"/>
            <a:ext cx="650449" cy="830997"/>
          </a:xfrm>
          <a:prstGeom prst="rect">
            <a:avLst/>
          </a:prstGeom>
          <a:noFill/>
        </p:spPr>
        <p:txBody>
          <a:bodyPr wrap="square" rtlCol="0">
            <a:spAutoFit/>
          </a:bodyPr>
          <a:lstStyle/>
          <a:p>
            <a:r>
              <a:rPr lang="en-US" sz="4800" b="1" dirty="0">
                <a:solidFill>
                  <a:srgbClr val="FFC000"/>
                </a:solidFill>
                <a:effectLst>
                  <a:outerShdw blurRad="38100" dist="38100" dir="2700000" algn="tl">
                    <a:srgbClr val="000000">
                      <a:alpha val="43137"/>
                    </a:srgbClr>
                  </a:outerShdw>
                </a:effectLst>
                <a:latin typeface="SVN-Gretoon" panose="02040603050506020204" pitchFamily="18" charset="0"/>
              </a:rPr>
              <a:t>4</a:t>
            </a:r>
          </a:p>
        </p:txBody>
      </p:sp>
      <p:sp>
        <p:nvSpPr>
          <p:cNvPr id="10" name="TextBox 9">
            <a:extLst>
              <a:ext uri="{FF2B5EF4-FFF2-40B4-BE49-F238E27FC236}">
                <a16:creationId xmlns:a16="http://schemas.microsoft.com/office/drawing/2014/main" id="{512844DD-3CE9-D85B-3431-7103A9174A5B}"/>
              </a:ext>
            </a:extLst>
          </p:cNvPr>
          <p:cNvSpPr txBox="1"/>
          <p:nvPr/>
        </p:nvSpPr>
        <p:spPr>
          <a:xfrm>
            <a:off x="3091990" y="772997"/>
            <a:ext cx="4958501" cy="1015663"/>
          </a:xfrm>
          <a:prstGeom prst="rect">
            <a:avLst/>
          </a:prstGeom>
          <a:noFill/>
        </p:spPr>
        <p:txBody>
          <a:bodyPr wrap="square" rtlCol="0">
            <a:spAutoFit/>
          </a:bodyPr>
          <a:lstStyle/>
          <a:p>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Tại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sao</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nói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việc</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giật</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giải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trong</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cuộc</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thi</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rgbClr val="000000"/>
                </a:solidFill>
                <a:effectLst/>
                <a:latin typeface="Tahoma" panose="020B0604030504040204" pitchFamily="34" charset="0"/>
                <a:ea typeface="Tahoma" panose="020B0604030504040204" pitchFamily="34" charset="0"/>
                <a:cs typeface="Tahoma" panose="020B0604030504040204" pitchFamily="34" charset="0"/>
              </a:rPr>
              <a:t>là</a:t>
            </a:r>
            <a:r>
              <a:rPr lang="en-US" sz="20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niềm</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tự</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hào</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khó</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có</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gì</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sánh</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nổi</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đối</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với</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dân</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r>
              <a:rPr lang="en-US" sz="2000" b="0" i="0" dirty="0" err="1">
                <a:solidFill>
                  <a:schemeClr val="accent1"/>
                </a:solidFill>
                <a:effectLst/>
                <a:latin typeface="Tahoma" panose="020B0604030504040204" pitchFamily="34" charset="0"/>
                <a:ea typeface="Tahoma" panose="020B0604030504040204" pitchFamily="34" charset="0"/>
                <a:cs typeface="Tahoma" panose="020B0604030504040204" pitchFamily="34" charset="0"/>
              </a:rPr>
              <a:t>làng</a:t>
            </a:r>
            <a:r>
              <a:rPr lang="en-US" sz="2000" b="0" i="0" dirty="0">
                <a:solidFill>
                  <a:schemeClr val="accent1"/>
                </a:solidFill>
                <a:effectLst/>
                <a:latin typeface="Tahoma" panose="020B0604030504040204" pitchFamily="34" charset="0"/>
                <a:ea typeface="Tahoma" panose="020B0604030504040204" pitchFamily="34" charset="0"/>
                <a:cs typeface="Tahoma" panose="020B0604030504040204" pitchFamily="34" charset="0"/>
              </a:rPr>
              <a:t>" ?</a:t>
            </a:r>
            <a:endParaRPr lang="en-US" sz="1200" dirty="0">
              <a:solidFill>
                <a:schemeClr val="accent1"/>
              </a:solidFill>
              <a:latin typeface="Tahoma" panose="020B0604030504040204" pitchFamily="34" charset="0"/>
              <a:ea typeface="Tahoma" panose="020B0604030504040204" pitchFamily="34" charset="0"/>
              <a:cs typeface="Tahoma" panose="020B0604030504040204" pitchFamily="34" charset="0"/>
            </a:endParaRPr>
          </a:p>
        </p:txBody>
      </p:sp>
      <p:sp>
        <p:nvSpPr>
          <p:cNvPr id="14" name="TextBox 13">
            <a:extLst>
              <a:ext uri="{FF2B5EF4-FFF2-40B4-BE49-F238E27FC236}">
                <a16:creationId xmlns:a16="http://schemas.microsoft.com/office/drawing/2014/main" id="{B5176B1B-1516-14A8-BED4-7705AC8BE684}"/>
              </a:ext>
            </a:extLst>
          </p:cNvPr>
          <p:cNvSpPr txBox="1"/>
          <p:nvPr/>
        </p:nvSpPr>
        <p:spPr>
          <a:xfrm>
            <a:off x="1706251" y="2882322"/>
            <a:ext cx="6183984" cy="1938992"/>
          </a:xfrm>
          <a:prstGeom prst="rect">
            <a:avLst/>
          </a:prstGeom>
          <a:noFill/>
        </p:spPr>
        <p:txBody>
          <a:bodyPr wrap="square">
            <a:spAutoFit/>
          </a:bodyPr>
          <a:lstStyle/>
          <a:p>
            <a:r>
              <a:rPr lang="vi-VN" sz="24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Nói việc giật giải trong cuộc thi là niềm tự hào khó có gì sánh được của dân làng, vì giải thưởng là một minh chứng, là kết quả của sự nỗ lực, sự khéo léo, nhanh nhẹn, thông minh của cả tập thể.</a:t>
            </a:r>
            <a:endParaRPr lang="en-US"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pic>
        <p:nvPicPr>
          <p:cNvPr id="2" name="Picture 1">
            <a:extLst>
              <a:ext uri="{FF2B5EF4-FFF2-40B4-BE49-F238E27FC236}">
                <a16:creationId xmlns:a16="http://schemas.microsoft.com/office/drawing/2014/main" id="{9B518894-DFEE-C6B0-7198-DB31EB9661C1}"/>
              </a:ext>
            </a:extLst>
          </p:cNvPr>
          <p:cNvPicPr>
            <a:picLocks noChangeAspect="1"/>
          </p:cNvPicPr>
          <p:nvPr/>
        </p:nvPicPr>
        <p:blipFill>
          <a:blip r:embed="rId4"/>
          <a:stretch>
            <a:fillRect/>
          </a:stretch>
        </p:blipFill>
        <p:spPr>
          <a:xfrm>
            <a:off x="7428322" y="-339365"/>
            <a:ext cx="2156971" cy="2156971"/>
          </a:xfrm>
          <a:prstGeom prst="rect">
            <a:avLst/>
          </a:prstGeom>
        </p:spPr>
      </p:pic>
      <p:sp>
        <p:nvSpPr>
          <p:cNvPr id="11" name="TextBox 10">
            <a:extLst>
              <a:ext uri="{FF2B5EF4-FFF2-40B4-BE49-F238E27FC236}">
                <a16:creationId xmlns:a16="http://schemas.microsoft.com/office/drawing/2014/main" id="{F445D9A8-B0A9-BEB0-1DA9-68EB97381945}"/>
              </a:ext>
            </a:extLst>
          </p:cNvPr>
          <p:cNvSpPr txBox="1"/>
          <p:nvPr/>
        </p:nvSpPr>
        <p:spPr>
          <a:xfrm>
            <a:off x="3153266" y="2086630"/>
            <a:ext cx="5142321" cy="646331"/>
          </a:xfrm>
          <a:prstGeom prst="rect">
            <a:avLst/>
          </a:prstGeom>
          <a:noFill/>
        </p:spPr>
        <p:txBody>
          <a:bodyPr wrap="square">
            <a:spAutoFit/>
          </a:bodyPr>
          <a:lstStyle/>
          <a:p>
            <a:r>
              <a:rPr lang="en-US"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Đ</a:t>
            </a:r>
            <a:r>
              <a:rPr lang="vi-VN" sz="1800" b="0" i="0" dirty="0">
                <a:solidFill>
                  <a:srgbClr val="000000"/>
                </a:solidFill>
                <a:effectLst/>
                <a:latin typeface="Tahoma" panose="020B0604030504040204" pitchFamily="34" charset="0"/>
                <a:ea typeface="Tahoma" panose="020B0604030504040204" pitchFamily="34" charset="0"/>
                <a:cs typeface="Tahoma" panose="020B0604030504040204" pitchFamily="34" charset="0"/>
              </a:rPr>
              <a:t>ội chiến thắng cuộc thi thổi cơm này thể hiện được phẩm chất gì của đội thổi cơm thi đó?</a:t>
            </a:r>
            <a:endParaRPr lang="en-US" sz="18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112087184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80">
                                          <p:stCondLst>
                                            <p:cond delay="0"/>
                                          </p:stCondLst>
                                        </p:cTn>
                                        <p:tgtEl>
                                          <p:spTgt spid="5"/>
                                        </p:tgtEl>
                                      </p:cBhvr>
                                    </p:animEffect>
                                    <p:anim calcmode="lin" valueType="num">
                                      <p:cBhvr>
                                        <p:cTn id="8"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3" dur="26">
                                          <p:stCondLst>
                                            <p:cond delay="650"/>
                                          </p:stCondLst>
                                        </p:cTn>
                                        <p:tgtEl>
                                          <p:spTgt spid="5"/>
                                        </p:tgtEl>
                                      </p:cBhvr>
                                      <p:to x="100000" y="60000"/>
                                    </p:animScale>
                                    <p:animScale>
                                      <p:cBhvr>
                                        <p:cTn id="14" dur="166" decel="50000">
                                          <p:stCondLst>
                                            <p:cond delay="676"/>
                                          </p:stCondLst>
                                        </p:cTn>
                                        <p:tgtEl>
                                          <p:spTgt spid="5"/>
                                        </p:tgtEl>
                                      </p:cBhvr>
                                      <p:to x="100000" y="100000"/>
                                    </p:animScale>
                                    <p:animScale>
                                      <p:cBhvr>
                                        <p:cTn id="15" dur="26">
                                          <p:stCondLst>
                                            <p:cond delay="1312"/>
                                          </p:stCondLst>
                                        </p:cTn>
                                        <p:tgtEl>
                                          <p:spTgt spid="5"/>
                                        </p:tgtEl>
                                      </p:cBhvr>
                                      <p:to x="100000" y="80000"/>
                                    </p:animScale>
                                    <p:animScale>
                                      <p:cBhvr>
                                        <p:cTn id="16" dur="166" decel="50000">
                                          <p:stCondLst>
                                            <p:cond delay="1338"/>
                                          </p:stCondLst>
                                        </p:cTn>
                                        <p:tgtEl>
                                          <p:spTgt spid="5"/>
                                        </p:tgtEl>
                                      </p:cBhvr>
                                      <p:to x="100000" y="100000"/>
                                    </p:animScale>
                                    <p:animScale>
                                      <p:cBhvr>
                                        <p:cTn id="17" dur="26">
                                          <p:stCondLst>
                                            <p:cond delay="1642"/>
                                          </p:stCondLst>
                                        </p:cTn>
                                        <p:tgtEl>
                                          <p:spTgt spid="5"/>
                                        </p:tgtEl>
                                      </p:cBhvr>
                                      <p:to x="100000" y="90000"/>
                                    </p:animScale>
                                    <p:animScale>
                                      <p:cBhvr>
                                        <p:cTn id="18" dur="166" decel="50000">
                                          <p:stCondLst>
                                            <p:cond delay="1668"/>
                                          </p:stCondLst>
                                        </p:cTn>
                                        <p:tgtEl>
                                          <p:spTgt spid="5"/>
                                        </p:tgtEl>
                                      </p:cBhvr>
                                      <p:to x="100000" y="100000"/>
                                    </p:animScale>
                                    <p:animScale>
                                      <p:cBhvr>
                                        <p:cTn id="19" dur="26">
                                          <p:stCondLst>
                                            <p:cond delay="1808"/>
                                          </p:stCondLst>
                                        </p:cTn>
                                        <p:tgtEl>
                                          <p:spTgt spid="5"/>
                                        </p:tgtEl>
                                      </p:cBhvr>
                                      <p:to x="100000" y="95000"/>
                                    </p:animScale>
                                    <p:animScale>
                                      <p:cBhvr>
                                        <p:cTn id="20" dur="166" decel="50000">
                                          <p:stCondLst>
                                            <p:cond delay="1834"/>
                                          </p:stCondLst>
                                        </p:cTn>
                                        <p:tgtEl>
                                          <p:spTgt spid="5"/>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4"/>
                                        </p:tgtEl>
                                        <p:attrNameLst>
                                          <p:attrName>style.visibility</p:attrName>
                                        </p:attrNameLst>
                                      </p:cBhvr>
                                      <p:to>
                                        <p:strVal val="visible"/>
                                      </p:to>
                                    </p:set>
                                    <p:animEffect transition="in" filter="wipe(down)">
                                      <p:cBhvr>
                                        <p:cTn id="23" dur="580">
                                          <p:stCondLst>
                                            <p:cond delay="0"/>
                                          </p:stCondLst>
                                        </p:cTn>
                                        <p:tgtEl>
                                          <p:spTgt spid="4"/>
                                        </p:tgtEl>
                                      </p:cBhvr>
                                    </p:animEffect>
                                    <p:anim calcmode="lin" valueType="num">
                                      <p:cBhvr>
                                        <p:cTn id="24"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29" dur="26">
                                          <p:stCondLst>
                                            <p:cond delay="650"/>
                                          </p:stCondLst>
                                        </p:cTn>
                                        <p:tgtEl>
                                          <p:spTgt spid="4"/>
                                        </p:tgtEl>
                                      </p:cBhvr>
                                      <p:to x="100000" y="60000"/>
                                    </p:animScale>
                                    <p:animScale>
                                      <p:cBhvr>
                                        <p:cTn id="30" dur="166" decel="50000">
                                          <p:stCondLst>
                                            <p:cond delay="676"/>
                                          </p:stCondLst>
                                        </p:cTn>
                                        <p:tgtEl>
                                          <p:spTgt spid="4"/>
                                        </p:tgtEl>
                                      </p:cBhvr>
                                      <p:to x="100000" y="100000"/>
                                    </p:animScale>
                                    <p:animScale>
                                      <p:cBhvr>
                                        <p:cTn id="31" dur="26">
                                          <p:stCondLst>
                                            <p:cond delay="1312"/>
                                          </p:stCondLst>
                                        </p:cTn>
                                        <p:tgtEl>
                                          <p:spTgt spid="4"/>
                                        </p:tgtEl>
                                      </p:cBhvr>
                                      <p:to x="100000" y="80000"/>
                                    </p:animScale>
                                    <p:animScale>
                                      <p:cBhvr>
                                        <p:cTn id="32" dur="166" decel="50000">
                                          <p:stCondLst>
                                            <p:cond delay="1338"/>
                                          </p:stCondLst>
                                        </p:cTn>
                                        <p:tgtEl>
                                          <p:spTgt spid="4"/>
                                        </p:tgtEl>
                                      </p:cBhvr>
                                      <p:to x="100000" y="100000"/>
                                    </p:animScale>
                                    <p:animScale>
                                      <p:cBhvr>
                                        <p:cTn id="33" dur="26">
                                          <p:stCondLst>
                                            <p:cond delay="1642"/>
                                          </p:stCondLst>
                                        </p:cTn>
                                        <p:tgtEl>
                                          <p:spTgt spid="4"/>
                                        </p:tgtEl>
                                      </p:cBhvr>
                                      <p:to x="100000" y="90000"/>
                                    </p:animScale>
                                    <p:animScale>
                                      <p:cBhvr>
                                        <p:cTn id="34" dur="166" decel="50000">
                                          <p:stCondLst>
                                            <p:cond delay="1668"/>
                                          </p:stCondLst>
                                        </p:cTn>
                                        <p:tgtEl>
                                          <p:spTgt spid="4"/>
                                        </p:tgtEl>
                                      </p:cBhvr>
                                      <p:to x="100000" y="100000"/>
                                    </p:animScale>
                                    <p:animScale>
                                      <p:cBhvr>
                                        <p:cTn id="35" dur="26">
                                          <p:stCondLst>
                                            <p:cond delay="1808"/>
                                          </p:stCondLst>
                                        </p:cTn>
                                        <p:tgtEl>
                                          <p:spTgt spid="4"/>
                                        </p:tgtEl>
                                      </p:cBhvr>
                                      <p:to x="100000" y="95000"/>
                                    </p:animScale>
                                    <p:animScale>
                                      <p:cBhvr>
                                        <p:cTn id="36" dur="166" decel="50000">
                                          <p:stCondLst>
                                            <p:cond delay="1834"/>
                                          </p:stCondLst>
                                        </p:cTn>
                                        <p:tgtEl>
                                          <p:spTgt spid="4"/>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80">
                                          <p:stCondLst>
                                            <p:cond delay="0"/>
                                          </p:stCondLst>
                                        </p:cTn>
                                        <p:tgtEl>
                                          <p:spTgt spid="10"/>
                                        </p:tgtEl>
                                      </p:cBhvr>
                                    </p:animEffect>
                                    <p:anim calcmode="lin" valueType="num">
                                      <p:cBhvr>
                                        <p:cTn id="4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5" dur="26">
                                          <p:stCondLst>
                                            <p:cond delay="650"/>
                                          </p:stCondLst>
                                        </p:cTn>
                                        <p:tgtEl>
                                          <p:spTgt spid="10"/>
                                        </p:tgtEl>
                                      </p:cBhvr>
                                      <p:to x="100000" y="60000"/>
                                    </p:animScale>
                                    <p:animScale>
                                      <p:cBhvr>
                                        <p:cTn id="46" dur="166" decel="50000">
                                          <p:stCondLst>
                                            <p:cond delay="676"/>
                                          </p:stCondLst>
                                        </p:cTn>
                                        <p:tgtEl>
                                          <p:spTgt spid="10"/>
                                        </p:tgtEl>
                                      </p:cBhvr>
                                      <p:to x="100000" y="100000"/>
                                    </p:animScale>
                                    <p:animScale>
                                      <p:cBhvr>
                                        <p:cTn id="47" dur="26">
                                          <p:stCondLst>
                                            <p:cond delay="1312"/>
                                          </p:stCondLst>
                                        </p:cTn>
                                        <p:tgtEl>
                                          <p:spTgt spid="10"/>
                                        </p:tgtEl>
                                      </p:cBhvr>
                                      <p:to x="100000" y="80000"/>
                                    </p:animScale>
                                    <p:animScale>
                                      <p:cBhvr>
                                        <p:cTn id="48" dur="166" decel="50000">
                                          <p:stCondLst>
                                            <p:cond delay="1338"/>
                                          </p:stCondLst>
                                        </p:cTn>
                                        <p:tgtEl>
                                          <p:spTgt spid="10"/>
                                        </p:tgtEl>
                                      </p:cBhvr>
                                      <p:to x="100000" y="100000"/>
                                    </p:animScale>
                                    <p:animScale>
                                      <p:cBhvr>
                                        <p:cTn id="49" dur="26">
                                          <p:stCondLst>
                                            <p:cond delay="1642"/>
                                          </p:stCondLst>
                                        </p:cTn>
                                        <p:tgtEl>
                                          <p:spTgt spid="10"/>
                                        </p:tgtEl>
                                      </p:cBhvr>
                                      <p:to x="100000" y="90000"/>
                                    </p:animScale>
                                    <p:animScale>
                                      <p:cBhvr>
                                        <p:cTn id="50" dur="166" decel="50000">
                                          <p:stCondLst>
                                            <p:cond delay="1668"/>
                                          </p:stCondLst>
                                        </p:cTn>
                                        <p:tgtEl>
                                          <p:spTgt spid="10"/>
                                        </p:tgtEl>
                                      </p:cBhvr>
                                      <p:to x="100000" y="100000"/>
                                    </p:animScale>
                                    <p:animScale>
                                      <p:cBhvr>
                                        <p:cTn id="51" dur="26">
                                          <p:stCondLst>
                                            <p:cond delay="1808"/>
                                          </p:stCondLst>
                                        </p:cTn>
                                        <p:tgtEl>
                                          <p:spTgt spid="10"/>
                                        </p:tgtEl>
                                      </p:cBhvr>
                                      <p:to x="100000" y="95000"/>
                                    </p:animScale>
                                    <p:animScale>
                                      <p:cBhvr>
                                        <p:cTn id="52" dur="166" decel="50000">
                                          <p:stCondLst>
                                            <p:cond delay="1834"/>
                                          </p:stCondLst>
                                        </p:cTn>
                                        <p:tgtEl>
                                          <p:spTgt spid="10"/>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20"/>
                                        </p:tgtEl>
                                        <p:attrNameLst>
                                          <p:attrName>style.visibility</p:attrName>
                                        </p:attrNameLst>
                                      </p:cBhvr>
                                      <p:to>
                                        <p:strVal val="visible"/>
                                      </p:to>
                                    </p:set>
                                    <p:animEffect transition="in" filter="barn(inVertical)">
                                      <p:cBhvr>
                                        <p:cTn id="57" dur="500"/>
                                        <p:tgtEl>
                                          <p:spTgt spid="20"/>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grpId="0" nodeType="clickEffect">
                                  <p:stCondLst>
                                    <p:cond delay="0"/>
                                  </p:stCondLst>
                                  <p:childTnLst>
                                    <p:set>
                                      <p:cBhvr>
                                        <p:cTn id="61" dur="1" fill="hold">
                                          <p:stCondLst>
                                            <p:cond delay="0"/>
                                          </p:stCondLst>
                                        </p:cTn>
                                        <p:tgtEl>
                                          <p:spTgt spid="11"/>
                                        </p:tgtEl>
                                        <p:attrNameLst>
                                          <p:attrName>style.visibility</p:attrName>
                                        </p:attrNameLst>
                                      </p:cBhvr>
                                      <p:to>
                                        <p:strVal val="visible"/>
                                      </p:to>
                                    </p:set>
                                    <p:animEffect transition="in" filter="barn(inVertical)">
                                      <p:cBhvr>
                                        <p:cTn id="62" dur="500"/>
                                        <p:tgtEl>
                                          <p:spTgt spid="11"/>
                                        </p:tgtEl>
                                      </p:cBhvr>
                                    </p:animEffect>
                                  </p:childTnLst>
                                </p:cTn>
                              </p:par>
                            </p:childTnLst>
                          </p:cTn>
                        </p:par>
                      </p:childTnLst>
                    </p:cTn>
                  </p:par>
                  <p:par>
                    <p:cTn id="63" fill="hold">
                      <p:stCondLst>
                        <p:cond delay="indefinite"/>
                      </p:stCondLst>
                      <p:childTnLst>
                        <p:par>
                          <p:cTn id="64" fill="hold">
                            <p:stCondLst>
                              <p:cond delay="0"/>
                            </p:stCondLst>
                            <p:childTnLst>
                              <p:par>
                                <p:cTn id="65" presetID="42" presetClass="entr" presetSubtype="0" fill="hold" grpId="0" nodeType="clickEffect">
                                  <p:stCondLst>
                                    <p:cond delay="0"/>
                                  </p:stCondLst>
                                  <p:childTnLst>
                                    <p:set>
                                      <p:cBhvr>
                                        <p:cTn id="66" dur="1" fill="hold">
                                          <p:stCondLst>
                                            <p:cond delay="0"/>
                                          </p:stCondLst>
                                        </p:cTn>
                                        <p:tgtEl>
                                          <p:spTgt spid="14"/>
                                        </p:tgtEl>
                                        <p:attrNameLst>
                                          <p:attrName>style.visibility</p:attrName>
                                        </p:attrNameLst>
                                      </p:cBhvr>
                                      <p:to>
                                        <p:strVal val="visible"/>
                                      </p:to>
                                    </p:set>
                                    <p:animEffect transition="in" filter="fade">
                                      <p:cBhvr>
                                        <p:cTn id="67" dur="1000"/>
                                        <p:tgtEl>
                                          <p:spTgt spid="14"/>
                                        </p:tgtEl>
                                      </p:cBhvr>
                                    </p:animEffect>
                                    <p:anim calcmode="lin" valueType="num">
                                      <p:cBhvr>
                                        <p:cTn id="68" dur="1000" fill="hold"/>
                                        <p:tgtEl>
                                          <p:spTgt spid="14"/>
                                        </p:tgtEl>
                                        <p:attrNameLst>
                                          <p:attrName>ppt_x</p:attrName>
                                        </p:attrNameLst>
                                      </p:cBhvr>
                                      <p:tavLst>
                                        <p:tav tm="0">
                                          <p:val>
                                            <p:strVal val="#ppt_x"/>
                                          </p:val>
                                        </p:tav>
                                        <p:tav tm="100000">
                                          <p:val>
                                            <p:strVal val="#ppt_x"/>
                                          </p:val>
                                        </p:tav>
                                      </p:tavLst>
                                    </p:anim>
                                    <p:anim calcmode="lin" valueType="num">
                                      <p:cBhvr>
                                        <p:cTn id="6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5" grpId="0"/>
      <p:bldP spid="10" grpId="0"/>
      <p:bldP spid="14" grpId="0"/>
      <p:bldP spid="11"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447A20A-058F-5A1D-D724-4C0CE7A47C9F}"/>
              </a:ext>
            </a:extLst>
          </p:cNvPr>
          <p:cNvSpPr/>
          <p:nvPr/>
        </p:nvSpPr>
        <p:spPr>
          <a:xfrm>
            <a:off x="556181" y="1857081"/>
            <a:ext cx="8248454" cy="3129698"/>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grpSp>
        <p:nvGrpSpPr>
          <p:cNvPr id="3632" name="Google Shape;3632;p46"/>
          <p:cNvGrpSpPr/>
          <p:nvPr/>
        </p:nvGrpSpPr>
        <p:grpSpPr>
          <a:xfrm rot="-779707" flipH="1">
            <a:off x="112093" y="2359645"/>
            <a:ext cx="1615363" cy="1851313"/>
            <a:chOff x="1489415" y="2125789"/>
            <a:chExt cx="624130" cy="715348"/>
          </a:xfrm>
        </p:grpSpPr>
        <p:sp>
          <p:nvSpPr>
            <p:cNvPr id="3633" name="Google Shape;3633;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46"/>
          <p:cNvGrpSpPr/>
          <p:nvPr/>
        </p:nvGrpSpPr>
        <p:grpSpPr>
          <a:xfrm rot="1372242">
            <a:off x="7638530" y="3280585"/>
            <a:ext cx="1615354" cy="1851320"/>
            <a:chOff x="1489415" y="2125789"/>
            <a:chExt cx="624130" cy="715348"/>
          </a:xfrm>
        </p:grpSpPr>
        <p:sp>
          <p:nvSpPr>
            <p:cNvPr id="3655" name="Google Shape;3655;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46"/>
          <p:cNvGrpSpPr/>
          <p:nvPr/>
        </p:nvGrpSpPr>
        <p:grpSpPr>
          <a:xfrm rot="-6895068">
            <a:off x="872813" y="1370545"/>
            <a:ext cx="289818" cy="319279"/>
            <a:chOff x="2708574" y="1101744"/>
            <a:chExt cx="82722" cy="91131"/>
          </a:xfrm>
        </p:grpSpPr>
        <p:sp>
          <p:nvSpPr>
            <p:cNvPr id="3677"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46"/>
          <p:cNvGrpSpPr/>
          <p:nvPr/>
        </p:nvGrpSpPr>
        <p:grpSpPr>
          <a:xfrm rot="10653755">
            <a:off x="726656" y="2368998"/>
            <a:ext cx="289821" cy="319273"/>
            <a:chOff x="2708574" y="1101744"/>
            <a:chExt cx="82722" cy="91131"/>
          </a:xfrm>
        </p:grpSpPr>
        <p:sp>
          <p:nvSpPr>
            <p:cNvPr id="3689" name="Google Shape;3689;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 name="Rectangle: Rounded Corners 3">
            <a:extLst>
              <a:ext uri="{FF2B5EF4-FFF2-40B4-BE49-F238E27FC236}">
                <a16:creationId xmlns:a16="http://schemas.microsoft.com/office/drawing/2014/main" id="{84A05CA9-254D-7CA0-FA56-2DD6E77069FA}"/>
              </a:ext>
            </a:extLst>
          </p:cNvPr>
          <p:cNvSpPr/>
          <p:nvPr/>
        </p:nvSpPr>
        <p:spPr>
          <a:xfrm>
            <a:off x="2375554" y="763570"/>
            <a:ext cx="5627802" cy="999242"/>
          </a:xfrm>
          <a:prstGeom prst="roundRect">
            <a:avLst/>
          </a:prstGeom>
          <a:solidFill>
            <a:schemeClr val="bg1"/>
          </a:solidFill>
          <a:ln>
            <a:solidFill>
              <a:schemeClr val="accent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625BF2F9-D283-0CE9-EBDC-04572CDDA25B}"/>
              </a:ext>
            </a:extLst>
          </p:cNvPr>
          <p:cNvPicPr>
            <a:picLocks noChangeAspect="1"/>
          </p:cNvPicPr>
          <p:nvPr/>
        </p:nvPicPr>
        <p:blipFill>
          <a:blip r:embed="rId3"/>
          <a:stretch>
            <a:fillRect/>
          </a:stretch>
        </p:blipFill>
        <p:spPr>
          <a:xfrm>
            <a:off x="150829" y="0"/>
            <a:ext cx="2337847" cy="2337847"/>
          </a:xfrm>
          <a:prstGeom prst="rect">
            <a:avLst/>
          </a:prstGeom>
        </p:spPr>
      </p:pic>
      <p:sp>
        <p:nvSpPr>
          <p:cNvPr id="20" name="TextBox 19">
            <a:extLst>
              <a:ext uri="{FF2B5EF4-FFF2-40B4-BE49-F238E27FC236}">
                <a16:creationId xmlns:a16="http://schemas.microsoft.com/office/drawing/2014/main" id="{FE5F30B9-713C-7D45-CA36-5D4907866ADC}"/>
              </a:ext>
            </a:extLst>
          </p:cNvPr>
          <p:cNvSpPr txBox="1"/>
          <p:nvPr/>
        </p:nvSpPr>
        <p:spPr>
          <a:xfrm>
            <a:off x="2705100" y="1966172"/>
            <a:ext cx="5039020" cy="830997"/>
          </a:xfrm>
          <a:prstGeom prst="rect">
            <a:avLst/>
          </a:prstGeom>
          <a:noFill/>
        </p:spPr>
        <p:txBody>
          <a:bodyPr wrap="square" rtlCol="0">
            <a:spAutoFit/>
          </a:bodyPr>
          <a:lstStyle/>
          <a:p>
            <a:r>
              <a:rPr lang="en-US" sz="4800" b="1" dirty="0">
                <a:solidFill>
                  <a:srgbClr val="92D050"/>
                </a:solidFill>
                <a:latin typeface="SVN-Appleberry" panose="02040603050506020204" pitchFamily="18" charset="0"/>
              </a:rPr>
              <a:t>NỘI DUNG BÀI HỌC</a:t>
            </a:r>
          </a:p>
        </p:txBody>
      </p:sp>
      <p:pic>
        <p:nvPicPr>
          <p:cNvPr id="2" name="Picture 1">
            <a:extLst>
              <a:ext uri="{FF2B5EF4-FFF2-40B4-BE49-F238E27FC236}">
                <a16:creationId xmlns:a16="http://schemas.microsoft.com/office/drawing/2014/main" id="{9B518894-DFEE-C6B0-7198-DB31EB9661C1}"/>
              </a:ext>
            </a:extLst>
          </p:cNvPr>
          <p:cNvPicPr>
            <a:picLocks noChangeAspect="1"/>
          </p:cNvPicPr>
          <p:nvPr/>
        </p:nvPicPr>
        <p:blipFill>
          <a:blip r:embed="rId4"/>
          <a:stretch>
            <a:fillRect/>
          </a:stretch>
        </p:blipFill>
        <p:spPr>
          <a:xfrm>
            <a:off x="7428322" y="-339365"/>
            <a:ext cx="2156971" cy="2156971"/>
          </a:xfrm>
          <a:prstGeom prst="rect">
            <a:avLst/>
          </a:prstGeom>
        </p:spPr>
      </p:pic>
      <p:sp>
        <p:nvSpPr>
          <p:cNvPr id="7" name="TextBox 6">
            <a:extLst>
              <a:ext uri="{FF2B5EF4-FFF2-40B4-BE49-F238E27FC236}">
                <a16:creationId xmlns:a16="http://schemas.microsoft.com/office/drawing/2014/main" id="{4E082CA9-A5FC-AF8B-5414-8BFA7F1BF682}"/>
              </a:ext>
            </a:extLst>
          </p:cNvPr>
          <p:cNvSpPr txBox="1"/>
          <p:nvPr/>
        </p:nvSpPr>
        <p:spPr>
          <a:xfrm>
            <a:off x="2535811" y="876695"/>
            <a:ext cx="5335571" cy="1015663"/>
          </a:xfrm>
          <a:prstGeom prst="rect">
            <a:avLst/>
          </a:prstGeom>
          <a:noFill/>
        </p:spPr>
        <p:txBody>
          <a:bodyPr wrap="square" rtlCol="0">
            <a:spAutoFit/>
          </a:bodyPr>
          <a:lstStyle/>
          <a:p>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Qua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phần</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tìm</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hiểu</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bài</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các</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con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hãy</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cho</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cô</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biết</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nội</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dung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của</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bài</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nói</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lên</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điều</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gì</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Calibri" panose="020F0502020204030204" pitchFamily="34" charset="0"/>
                <a:cs typeface="Times New Roman" panose="02020603050405020304" pitchFamily="18" charset="0"/>
              </a:rPr>
              <a:t>? </a:t>
            </a:r>
            <a:endPar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n-ea"/>
              <a:cs typeface="Baloo" panose="03080902040302020200" pitchFamily="66" charset="0"/>
            </a:endParaRPr>
          </a:p>
          <a:p>
            <a:endParaRPr lang="en-US" sz="2000" dirty="0">
              <a:latin typeface="UTM Avo" panose="02040603050506020204" pitchFamily="18" charset="0"/>
            </a:endParaRPr>
          </a:p>
        </p:txBody>
      </p:sp>
      <p:sp>
        <p:nvSpPr>
          <p:cNvPr id="12" name="TextBox 11">
            <a:extLst>
              <a:ext uri="{FF2B5EF4-FFF2-40B4-BE49-F238E27FC236}">
                <a16:creationId xmlns:a16="http://schemas.microsoft.com/office/drawing/2014/main" id="{626E8E17-68B0-0ED6-0672-73000AA6BED1}"/>
              </a:ext>
            </a:extLst>
          </p:cNvPr>
          <p:cNvSpPr txBox="1"/>
          <p:nvPr/>
        </p:nvSpPr>
        <p:spPr>
          <a:xfrm>
            <a:off x="1663831" y="2692412"/>
            <a:ext cx="6358380" cy="2246769"/>
          </a:xfrm>
          <a:prstGeom prst="rect">
            <a:avLst/>
          </a:prstGeom>
          <a:noFill/>
        </p:spPr>
        <p:txBody>
          <a:bodyPr wrap="square">
            <a:spAutoFit/>
          </a:bodyPr>
          <a:lstStyle/>
          <a:p>
            <a:r>
              <a:rPr lang="vi-VN" sz="28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Qua việc miêu tả lễ hội thổi cơm thi ở Đồng Vân, tác giả thể hiện tình cảm yêu mến và niềm tự hào đối với một nét đẹp cổ truyền trong sinh hoạt văn hóa của dân tộc.</a:t>
            </a:r>
            <a:endPar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06573538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anim calcmode="lin" valueType="num">
                                      <p:cBhvr>
                                        <p:cTn id="16" dur="2000" fill="hold"/>
                                        <p:tgtEl>
                                          <p:spTgt spid="20"/>
                                        </p:tgtEl>
                                        <p:attrNameLst>
                                          <p:attrName>ppt_w</p:attrName>
                                        </p:attrNameLst>
                                      </p:cBhvr>
                                      <p:tavLst>
                                        <p:tav tm="0" fmla="#ppt_w*sin(2.5*pi*$)">
                                          <p:val>
                                            <p:fltVal val="0"/>
                                          </p:val>
                                        </p:tav>
                                        <p:tav tm="100000">
                                          <p:val>
                                            <p:fltVal val="1"/>
                                          </p:val>
                                        </p:tav>
                                      </p:tavLst>
                                    </p:anim>
                                    <p:anim calcmode="lin" valueType="num">
                                      <p:cBhvr>
                                        <p:cTn id="17" dur="2000" fill="hold"/>
                                        <p:tgtEl>
                                          <p:spTgt spid="20"/>
                                        </p:tgtEl>
                                        <p:attrNameLst>
                                          <p:attrName>ppt_h</p:attrName>
                                        </p:attrNameLst>
                                      </p:cBhvr>
                                      <p:tavLst>
                                        <p:tav tm="0">
                                          <p:val>
                                            <p:strVal val="#ppt_h"/>
                                          </p:val>
                                        </p:tav>
                                        <p:tav tm="100000">
                                          <p:val>
                                            <p:strVal val="#ppt_h"/>
                                          </p:val>
                                        </p:tav>
                                      </p:tavLst>
                                    </p:anim>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wipe(down)">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20" grpId="0"/>
      <p:bldP spid="7" grpId="0"/>
      <p:bldP spid="1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pic>
        <p:nvPicPr>
          <p:cNvPr id="34" name="Picture 33">
            <a:hlinkClick r:id="rId3" action="ppaction://hlinksldjump"/>
            <a:extLst>
              <a:ext uri="{FF2B5EF4-FFF2-40B4-BE49-F238E27FC236}">
                <a16:creationId xmlns:a16="http://schemas.microsoft.com/office/drawing/2014/main" id="{99ED5795-1308-54EF-EAD2-04395CBBC5BF}"/>
              </a:ext>
            </a:extLst>
          </p:cNvPr>
          <p:cNvPicPr>
            <a:picLocks noChangeAspect="1"/>
          </p:cNvPicPr>
          <p:nvPr/>
        </p:nvPicPr>
        <p:blipFill>
          <a:blip r:embed="rId4"/>
          <a:stretch>
            <a:fillRect/>
          </a:stretch>
        </p:blipFill>
        <p:spPr>
          <a:xfrm>
            <a:off x="2172555" y="1190916"/>
            <a:ext cx="4798889" cy="3456497"/>
          </a:xfrm>
          <a:prstGeom prst="rect">
            <a:avLst/>
          </a:prstGeom>
        </p:spPr>
      </p:pic>
      <p:sp>
        <p:nvSpPr>
          <p:cNvPr id="28" name="Rectangle: Rounded Corners 27">
            <a:extLst>
              <a:ext uri="{FF2B5EF4-FFF2-40B4-BE49-F238E27FC236}">
                <a16:creationId xmlns:a16="http://schemas.microsoft.com/office/drawing/2014/main" id="{15658E74-506A-3192-6764-9BF1AF3A40AE}"/>
              </a:ext>
            </a:extLst>
          </p:cNvPr>
          <p:cNvSpPr/>
          <p:nvPr/>
        </p:nvSpPr>
        <p:spPr>
          <a:xfrm>
            <a:off x="578937" y="338061"/>
            <a:ext cx="8194002" cy="1461082"/>
          </a:xfrm>
          <a:prstGeom prst="roundRect">
            <a:avLst>
              <a:gd name="adj" fmla="val 18344"/>
            </a:avLst>
          </a:prstGeom>
          <a:solidFill>
            <a:schemeClr val="bg1"/>
          </a:solidFill>
          <a:ln w="57150">
            <a:solidFill>
              <a:srgbClr val="FF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cs typeface="Times New Roman" panose="02020603050405020304" pitchFamily="18" charset="0"/>
              </a:rPr>
              <a:t>Các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môn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sinh</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của</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cụ</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giáo</a:t>
            </a:r>
            <a:r>
              <a:rPr lang="en-US" sz="2800" dirty="0">
                <a:solidFill>
                  <a:srgbClr val="000000"/>
                </a:solidFill>
                <a:latin typeface="Times New Roman" panose="02020603050405020304" pitchFamily="18" charset="0"/>
                <a:cs typeface="Times New Roman" panose="02020603050405020304" pitchFamily="18" charset="0"/>
              </a:rPr>
              <a:t> Chu </a:t>
            </a:r>
          </a:p>
          <a:p>
            <a:pPr algn="ctr"/>
            <a:r>
              <a:rPr lang="en-US" sz="2800" dirty="0" err="1">
                <a:solidFill>
                  <a:srgbClr val="000000"/>
                </a:solidFill>
                <a:latin typeface="Times New Roman" panose="02020603050405020304" pitchFamily="18" charset="0"/>
                <a:cs typeface="Times New Roman" panose="02020603050405020304" pitchFamily="18" charset="0"/>
              </a:rPr>
              <a:t>đến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nhà</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thầy</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để</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a:t>
            </a:r>
          </a:p>
        </p:txBody>
      </p:sp>
      <p:sp>
        <p:nvSpPr>
          <p:cNvPr id="29" name="TextBox 28">
            <a:extLst>
              <a:ext uri="{FF2B5EF4-FFF2-40B4-BE49-F238E27FC236}">
                <a16:creationId xmlns:a16="http://schemas.microsoft.com/office/drawing/2014/main" id="{6C421B11-9B51-D743-86D5-991D0A518F30}"/>
              </a:ext>
            </a:extLst>
          </p:cNvPr>
          <p:cNvSpPr txBox="1"/>
          <p:nvPr/>
        </p:nvSpPr>
        <p:spPr>
          <a:xfrm>
            <a:off x="786730" y="238562"/>
            <a:ext cx="755303" cy="1446550"/>
          </a:xfrm>
          <a:prstGeom prst="rect">
            <a:avLst/>
          </a:prstGeom>
          <a:noFill/>
        </p:spPr>
        <p:txBody>
          <a:bodyPr wrap="square" rtlCol="0">
            <a:spAutoFit/>
          </a:bodyPr>
          <a:lstStyle/>
          <a:p>
            <a:r>
              <a:rPr lang="en-US" sz="8800" dirty="0">
                <a:ln>
                  <a:solidFill>
                    <a:schemeClr val="tx1"/>
                  </a:solidFill>
                </a:ln>
                <a:solidFill>
                  <a:srgbClr val="FFC000"/>
                </a:solidFill>
                <a:latin typeface="iCiel Cadena" panose="02000503000000020004" pitchFamily="50" charset="0"/>
              </a:rPr>
              <a:t>1</a:t>
            </a:r>
          </a:p>
        </p:txBody>
      </p:sp>
      <p:pic>
        <p:nvPicPr>
          <p:cNvPr id="35" name="Picture 34">
            <a:extLst>
              <a:ext uri="{FF2B5EF4-FFF2-40B4-BE49-F238E27FC236}">
                <a16:creationId xmlns:a16="http://schemas.microsoft.com/office/drawing/2014/main" id="{EDA8C132-4BD4-8C49-4E9B-239BBB132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98783" y="-24136"/>
            <a:ext cx="2181470" cy="2215376"/>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250" fill="hold"/>
                                        <p:tgtEl>
                                          <p:spTgt spid="35"/>
                                        </p:tgtEl>
                                        <p:attrNameLst>
                                          <p:attrName>ppt_x</p:attrName>
                                        </p:attrNameLst>
                                      </p:cBhvr>
                                      <p:tavLst>
                                        <p:tav tm="0">
                                          <p:val>
                                            <p:strVal val="1+#ppt_w/2"/>
                                          </p:val>
                                        </p:tav>
                                        <p:tav tm="100000">
                                          <p:val>
                                            <p:strVal val="#ppt_x"/>
                                          </p:val>
                                        </p:tav>
                                      </p:tavLst>
                                    </p:anim>
                                    <p:anim calcmode="lin" valueType="num">
                                      <p:cBhvr additive="base">
                                        <p:cTn id="8" dur="225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9"/>
                                        </p:tgtEl>
                                        <p:attrNameLst>
                                          <p:attrName>style.visibility</p:attrName>
                                        </p:attrNameLst>
                                      </p:cBhvr>
                                      <p:to>
                                        <p:strVal val="visible"/>
                                      </p:to>
                                    </p:set>
                                    <p:animEffect transition="in" filter="barn(inVertical)">
                                      <p:cBhvr>
                                        <p:cTn id="13" dur="500"/>
                                        <p:tgtEl>
                                          <p:spTgt spid="2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8"/>
                                        </p:tgtEl>
                                        <p:attrNameLst>
                                          <p:attrName>style.visibility</p:attrName>
                                        </p:attrNameLst>
                                      </p:cBhvr>
                                      <p:to>
                                        <p:strVal val="visible"/>
                                      </p:to>
                                    </p:set>
                                    <p:animEffect transition="in" filter="barn(inVertical)">
                                      <p:cBhvr>
                                        <p:cTn id="16"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430"/>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E447A20A-058F-5A1D-D724-4C0CE7A47C9F}"/>
              </a:ext>
            </a:extLst>
          </p:cNvPr>
          <p:cNvSpPr/>
          <p:nvPr/>
        </p:nvSpPr>
        <p:spPr>
          <a:xfrm>
            <a:off x="461914" y="820132"/>
            <a:ext cx="8248454" cy="3129698"/>
          </a:xfrm>
          <a:prstGeom prst="roundRect">
            <a:avLst/>
          </a:prstGeom>
          <a:solidFill>
            <a:schemeClr val="bg1"/>
          </a:solid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atin typeface="UTM Avo" panose="02040603050506020204" pitchFamily="18" charset="0"/>
            </a:endParaRPr>
          </a:p>
        </p:txBody>
      </p:sp>
      <p:grpSp>
        <p:nvGrpSpPr>
          <p:cNvPr id="3632" name="Google Shape;3632;p46"/>
          <p:cNvGrpSpPr/>
          <p:nvPr/>
        </p:nvGrpSpPr>
        <p:grpSpPr>
          <a:xfrm rot="-779707" flipH="1">
            <a:off x="112093" y="2359645"/>
            <a:ext cx="1615363" cy="1851313"/>
            <a:chOff x="1489415" y="2125789"/>
            <a:chExt cx="624130" cy="715348"/>
          </a:xfrm>
        </p:grpSpPr>
        <p:sp>
          <p:nvSpPr>
            <p:cNvPr id="3633" name="Google Shape;3633;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4" name="Google Shape;3634;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5" name="Google Shape;3635;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6" name="Google Shape;3636;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7" name="Google Shape;3637;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8" name="Google Shape;3638;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9" name="Google Shape;3639;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0" name="Google Shape;3640;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1" name="Google Shape;3641;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2" name="Google Shape;3642;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3" name="Google Shape;3643;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4" name="Google Shape;3644;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5" name="Google Shape;3645;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6" name="Google Shape;3646;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7" name="Google Shape;3647;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8" name="Google Shape;3648;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9" name="Google Shape;3649;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0" name="Google Shape;3650;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1" name="Google Shape;3651;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2" name="Google Shape;3652;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3" name="Google Shape;3653;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54" name="Google Shape;3654;p46"/>
          <p:cNvGrpSpPr/>
          <p:nvPr/>
        </p:nvGrpSpPr>
        <p:grpSpPr>
          <a:xfrm rot="1372242">
            <a:off x="7638530" y="3280585"/>
            <a:ext cx="1615354" cy="1851320"/>
            <a:chOff x="1489415" y="2125789"/>
            <a:chExt cx="624130" cy="715348"/>
          </a:xfrm>
        </p:grpSpPr>
        <p:sp>
          <p:nvSpPr>
            <p:cNvPr id="3655" name="Google Shape;3655;p46"/>
            <p:cNvSpPr/>
            <p:nvPr/>
          </p:nvSpPr>
          <p:spPr>
            <a:xfrm>
              <a:off x="1489415" y="2125789"/>
              <a:ext cx="624130" cy="715348"/>
            </a:xfrm>
            <a:custGeom>
              <a:avLst/>
              <a:gdLst/>
              <a:ahLst/>
              <a:cxnLst/>
              <a:rect l="l" t="t" r="r" b="b"/>
              <a:pathLst>
                <a:path w="17817" h="20421" extrusionOk="0">
                  <a:moveTo>
                    <a:pt x="8314" y="16085"/>
                  </a:moveTo>
                  <a:cubicBezTo>
                    <a:pt x="8406" y="16217"/>
                    <a:pt x="8512" y="16322"/>
                    <a:pt x="8631" y="16415"/>
                  </a:cubicBezTo>
                  <a:cubicBezTo>
                    <a:pt x="8776" y="16521"/>
                    <a:pt x="8975" y="16627"/>
                    <a:pt x="9266" y="16653"/>
                  </a:cubicBezTo>
                  <a:lnTo>
                    <a:pt x="9213" y="18014"/>
                  </a:lnTo>
                  <a:lnTo>
                    <a:pt x="8221" y="18331"/>
                  </a:lnTo>
                  <a:cubicBezTo>
                    <a:pt x="8208" y="18345"/>
                    <a:pt x="8182" y="18345"/>
                    <a:pt x="8168" y="18345"/>
                  </a:cubicBezTo>
                  <a:cubicBezTo>
                    <a:pt x="8076" y="18093"/>
                    <a:pt x="7838" y="17908"/>
                    <a:pt x="7548" y="17896"/>
                  </a:cubicBezTo>
                  <a:lnTo>
                    <a:pt x="7415" y="17882"/>
                  </a:lnTo>
                  <a:lnTo>
                    <a:pt x="7468" y="16296"/>
                  </a:lnTo>
                  <a:cubicBezTo>
                    <a:pt x="7548" y="16243"/>
                    <a:pt x="7627" y="16190"/>
                    <a:pt x="7706" y="16125"/>
                  </a:cubicBezTo>
                  <a:cubicBezTo>
                    <a:pt x="7838" y="16125"/>
                    <a:pt x="7983" y="16111"/>
                    <a:pt x="8129" y="16098"/>
                  </a:cubicBezTo>
                  <a:cubicBezTo>
                    <a:pt x="8182" y="16098"/>
                    <a:pt x="8248" y="16098"/>
                    <a:pt x="8314" y="16085"/>
                  </a:cubicBezTo>
                  <a:close/>
                  <a:moveTo>
                    <a:pt x="11763" y="0"/>
                  </a:moveTo>
                  <a:cubicBezTo>
                    <a:pt x="11566" y="0"/>
                    <a:pt x="11380" y="92"/>
                    <a:pt x="11235" y="238"/>
                  </a:cubicBezTo>
                  <a:cubicBezTo>
                    <a:pt x="11116" y="357"/>
                    <a:pt x="11010" y="542"/>
                    <a:pt x="10944" y="780"/>
                  </a:cubicBezTo>
                  <a:lnTo>
                    <a:pt x="10905" y="740"/>
                  </a:lnTo>
                  <a:cubicBezTo>
                    <a:pt x="10626" y="429"/>
                    <a:pt x="10338" y="362"/>
                    <a:pt x="10140" y="362"/>
                  </a:cubicBezTo>
                  <a:cubicBezTo>
                    <a:pt x="10094" y="362"/>
                    <a:pt x="10053" y="365"/>
                    <a:pt x="10019" y="370"/>
                  </a:cubicBezTo>
                  <a:cubicBezTo>
                    <a:pt x="9886" y="383"/>
                    <a:pt x="9557" y="476"/>
                    <a:pt x="9451" y="925"/>
                  </a:cubicBezTo>
                  <a:cubicBezTo>
                    <a:pt x="9424" y="1031"/>
                    <a:pt x="9411" y="1163"/>
                    <a:pt x="9398" y="1322"/>
                  </a:cubicBezTo>
                  <a:cubicBezTo>
                    <a:pt x="9305" y="1255"/>
                    <a:pt x="9213" y="1190"/>
                    <a:pt x="9120" y="1150"/>
                  </a:cubicBezTo>
                  <a:cubicBezTo>
                    <a:pt x="9016" y="1107"/>
                    <a:pt x="8909" y="1087"/>
                    <a:pt x="8803" y="1087"/>
                  </a:cubicBezTo>
                  <a:cubicBezTo>
                    <a:pt x="8680" y="1087"/>
                    <a:pt x="8560" y="1114"/>
                    <a:pt x="8446" y="1163"/>
                  </a:cubicBezTo>
                  <a:cubicBezTo>
                    <a:pt x="8314" y="1229"/>
                    <a:pt x="8063" y="1401"/>
                    <a:pt x="7997" y="1824"/>
                  </a:cubicBezTo>
                  <a:cubicBezTo>
                    <a:pt x="7971" y="1995"/>
                    <a:pt x="7983" y="2194"/>
                    <a:pt x="8010" y="2445"/>
                  </a:cubicBezTo>
                  <a:cubicBezTo>
                    <a:pt x="8050" y="2776"/>
                    <a:pt x="8142" y="3225"/>
                    <a:pt x="8288" y="3767"/>
                  </a:cubicBezTo>
                  <a:cubicBezTo>
                    <a:pt x="8261" y="4057"/>
                    <a:pt x="8314" y="4560"/>
                    <a:pt x="8684" y="5551"/>
                  </a:cubicBezTo>
                  <a:cubicBezTo>
                    <a:pt x="8750" y="5775"/>
                    <a:pt x="8843" y="6013"/>
                    <a:pt x="8949" y="6291"/>
                  </a:cubicBezTo>
                  <a:cubicBezTo>
                    <a:pt x="8961" y="6582"/>
                    <a:pt x="9067" y="6952"/>
                    <a:pt x="9266" y="7388"/>
                  </a:cubicBezTo>
                  <a:cubicBezTo>
                    <a:pt x="9319" y="7520"/>
                    <a:pt x="9384" y="7640"/>
                    <a:pt x="9437" y="7745"/>
                  </a:cubicBezTo>
                  <a:cubicBezTo>
                    <a:pt x="9173" y="8221"/>
                    <a:pt x="8644" y="8577"/>
                    <a:pt x="7878" y="8815"/>
                  </a:cubicBezTo>
                  <a:cubicBezTo>
                    <a:pt x="7100" y="9051"/>
                    <a:pt x="6302" y="9108"/>
                    <a:pt x="5782" y="9108"/>
                  </a:cubicBezTo>
                  <a:cubicBezTo>
                    <a:pt x="5718" y="9108"/>
                    <a:pt x="5659" y="9108"/>
                    <a:pt x="5604" y="9106"/>
                  </a:cubicBezTo>
                  <a:cubicBezTo>
                    <a:pt x="5407" y="8908"/>
                    <a:pt x="5142" y="8472"/>
                    <a:pt x="5023" y="7402"/>
                  </a:cubicBezTo>
                  <a:cubicBezTo>
                    <a:pt x="4984" y="7018"/>
                    <a:pt x="4957" y="6595"/>
                    <a:pt x="4943" y="6159"/>
                  </a:cubicBezTo>
                  <a:cubicBezTo>
                    <a:pt x="5155" y="5974"/>
                    <a:pt x="5313" y="5749"/>
                    <a:pt x="5433" y="5511"/>
                  </a:cubicBezTo>
                  <a:cubicBezTo>
                    <a:pt x="5618" y="5167"/>
                    <a:pt x="5684" y="4771"/>
                    <a:pt x="5657" y="4374"/>
                  </a:cubicBezTo>
                  <a:cubicBezTo>
                    <a:pt x="5618" y="3886"/>
                    <a:pt x="5433" y="3396"/>
                    <a:pt x="5142" y="3000"/>
                  </a:cubicBezTo>
                  <a:cubicBezTo>
                    <a:pt x="5380" y="2815"/>
                    <a:pt x="5551" y="2603"/>
                    <a:pt x="5631" y="2366"/>
                  </a:cubicBezTo>
                  <a:cubicBezTo>
                    <a:pt x="5750" y="2036"/>
                    <a:pt x="5697" y="1678"/>
                    <a:pt x="5472" y="1401"/>
                  </a:cubicBezTo>
                  <a:cubicBezTo>
                    <a:pt x="5274" y="1163"/>
                    <a:pt x="5063" y="1044"/>
                    <a:pt x="4878" y="1005"/>
                  </a:cubicBezTo>
                  <a:cubicBezTo>
                    <a:pt x="4864" y="820"/>
                    <a:pt x="4799" y="647"/>
                    <a:pt x="4679" y="502"/>
                  </a:cubicBezTo>
                  <a:cubicBezTo>
                    <a:pt x="4595" y="419"/>
                    <a:pt x="4412" y="252"/>
                    <a:pt x="4103" y="252"/>
                  </a:cubicBezTo>
                  <a:cubicBezTo>
                    <a:pt x="4022" y="252"/>
                    <a:pt x="3932" y="264"/>
                    <a:pt x="3833" y="291"/>
                  </a:cubicBezTo>
                  <a:cubicBezTo>
                    <a:pt x="3410" y="409"/>
                    <a:pt x="3080" y="780"/>
                    <a:pt x="2869" y="1387"/>
                  </a:cubicBezTo>
                  <a:cubicBezTo>
                    <a:pt x="2802" y="1599"/>
                    <a:pt x="2749" y="1837"/>
                    <a:pt x="2710" y="2036"/>
                  </a:cubicBezTo>
                  <a:cubicBezTo>
                    <a:pt x="2089" y="2221"/>
                    <a:pt x="1547" y="2683"/>
                    <a:pt x="1216" y="3317"/>
                  </a:cubicBezTo>
                  <a:cubicBezTo>
                    <a:pt x="1005" y="3489"/>
                    <a:pt x="846" y="3754"/>
                    <a:pt x="754" y="4045"/>
                  </a:cubicBezTo>
                  <a:cubicBezTo>
                    <a:pt x="714" y="4163"/>
                    <a:pt x="688" y="4269"/>
                    <a:pt x="688" y="4374"/>
                  </a:cubicBezTo>
                  <a:cubicBezTo>
                    <a:pt x="423" y="4560"/>
                    <a:pt x="106" y="4824"/>
                    <a:pt x="41" y="5181"/>
                  </a:cubicBezTo>
                  <a:cubicBezTo>
                    <a:pt x="0" y="5393"/>
                    <a:pt x="67" y="5604"/>
                    <a:pt x="212" y="5763"/>
                  </a:cubicBezTo>
                  <a:cubicBezTo>
                    <a:pt x="543" y="6119"/>
                    <a:pt x="1336" y="6436"/>
                    <a:pt x="1428" y="6476"/>
                  </a:cubicBezTo>
                  <a:cubicBezTo>
                    <a:pt x="1586" y="6542"/>
                    <a:pt x="1812" y="6582"/>
                    <a:pt x="2036" y="6582"/>
                  </a:cubicBezTo>
                  <a:cubicBezTo>
                    <a:pt x="1944" y="7560"/>
                    <a:pt x="1930" y="8577"/>
                    <a:pt x="1997" y="9622"/>
                  </a:cubicBezTo>
                  <a:cubicBezTo>
                    <a:pt x="2115" y="11367"/>
                    <a:pt x="2287" y="12040"/>
                    <a:pt x="2499" y="12384"/>
                  </a:cubicBezTo>
                  <a:cubicBezTo>
                    <a:pt x="2684" y="13018"/>
                    <a:pt x="3345" y="14684"/>
                    <a:pt x="5089" y="15556"/>
                  </a:cubicBezTo>
                  <a:cubicBezTo>
                    <a:pt x="5261" y="16085"/>
                    <a:pt x="5565" y="16428"/>
                    <a:pt x="5988" y="16560"/>
                  </a:cubicBezTo>
                  <a:lnTo>
                    <a:pt x="5935" y="18014"/>
                  </a:lnTo>
                  <a:lnTo>
                    <a:pt x="4931" y="18331"/>
                  </a:lnTo>
                  <a:cubicBezTo>
                    <a:pt x="4547" y="18451"/>
                    <a:pt x="4335" y="18860"/>
                    <a:pt x="4455" y="19257"/>
                  </a:cubicBezTo>
                  <a:cubicBezTo>
                    <a:pt x="4468" y="19309"/>
                    <a:pt x="4494" y="19362"/>
                    <a:pt x="4520" y="19415"/>
                  </a:cubicBezTo>
                  <a:cubicBezTo>
                    <a:pt x="4508" y="19468"/>
                    <a:pt x="4481" y="19535"/>
                    <a:pt x="4481" y="19587"/>
                  </a:cubicBezTo>
                  <a:cubicBezTo>
                    <a:pt x="4455" y="19785"/>
                    <a:pt x="4508" y="19984"/>
                    <a:pt x="4626" y="20143"/>
                  </a:cubicBezTo>
                  <a:cubicBezTo>
                    <a:pt x="4776" y="20317"/>
                    <a:pt x="4995" y="20421"/>
                    <a:pt x="5231" y="20421"/>
                  </a:cubicBezTo>
                  <a:cubicBezTo>
                    <a:pt x="5245" y="20421"/>
                    <a:pt x="5260" y="20420"/>
                    <a:pt x="5274" y="20420"/>
                  </a:cubicBezTo>
                  <a:cubicBezTo>
                    <a:pt x="5419" y="20407"/>
                    <a:pt x="5551" y="20354"/>
                    <a:pt x="5657" y="20261"/>
                  </a:cubicBezTo>
                  <a:lnTo>
                    <a:pt x="5909" y="20076"/>
                  </a:lnTo>
                  <a:cubicBezTo>
                    <a:pt x="5988" y="20129"/>
                    <a:pt x="6067" y="20182"/>
                    <a:pt x="6173" y="20208"/>
                  </a:cubicBezTo>
                  <a:cubicBezTo>
                    <a:pt x="6243" y="20230"/>
                    <a:pt x="6313" y="20240"/>
                    <a:pt x="6382" y="20240"/>
                  </a:cubicBezTo>
                  <a:cubicBezTo>
                    <a:pt x="6695" y="20240"/>
                    <a:pt x="6988" y="20030"/>
                    <a:pt x="7085" y="19706"/>
                  </a:cubicBezTo>
                  <a:lnTo>
                    <a:pt x="7190" y="19336"/>
                  </a:lnTo>
                  <a:lnTo>
                    <a:pt x="7428" y="19362"/>
                  </a:lnTo>
                  <a:lnTo>
                    <a:pt x="7548" y="19362"/>
                  </a:lnTo>
                  <a:cubicBezTo>
                    <a:pt x="7613" y="19350"/>
                    <a:pt x="7692" y="19336"/>
                    <a:pt x="7759" y="19309"/>
                  </a:cubicBezTo>
                  <a:cubicBezTo>
                    <a:pt x="7772" y="19350"/>
                    <a:pt x="7786" y="19389"/>
                    <a:pt x="7812" y="19415"/>
                  </a:cubicBezTo>
                  <a:cubicBezTo>
                    <a:pt x="7786" y="19468"/>
                    <a:pt x="7772" y="19535"/>
                    <a:pt x="7759" y="19600"/>
                  </a:cubicBezTo>
                  <a:cubicBezTo>
                    <a:pt x="7733" y="19799"/>
                    <a:pt x="7786" y="19984"/>
                    <a:pt x="7918" y="20143"/>
                  </a:cubicBezTo>
                  <a:cubicBezTo>
                    <a:pt x="8050" y="20328"/>
                    <a:pt x="8261" y="20420"/>
                    <a:pt x="8485" y="20420"/>
                  </a:cubicBezTo>
                  <a:lnTo>
                    <a:pt x="8552" y="20420"/>
                  </a:lnTo>
                  <a:cubicBezTo>
                    <a:pt x="8697" y="20407"/>
                    <a:pt x="8829" y="20354"/>
                    <a:pt x="8949" y="20275"/>
                  </a:cubicBezTo>
                  <a:lnTo>
                    <a:pt x="9187" y="20076"/>
                  </a:lnTo>
                  <a:cubicBezTo>
                    <a:pt x="9266" y="20143"/>
                    <a:pt x="9358" y="20182"/>
                    <a:pt x="9451" y="20208"/>
                  </a:cubicBezTo>
                  <a:cubicBezTo>
                    <a:pt x="9523" y="20230"/>
                    <a:pt x="9595" y="20240"/>
                    <a:pt x="9666" y="20240"/>
                  </a:cubicBezTo>
                  <a:cubicBezTo>
                    <a:pt x="9986" y="20240"/>
                    <a:pt x="10276" y="20030"/>
                    <a:pt x="10362" y="19706"/>
                  </a:cubicBezTo>
                  <a:lnTo>
                    <a:pt x="10468" y="19350"/>
                  </a:lnTo>
                  <a:lnTo>
                    <a:pt x="10706" y="19362"/>
                  </a:lnTo>
                  <a:lnTo>
                    <a:pt x="10825" y="19362"/>
                  </a:lnTo>
                  <a:cubicBezTo>
                    <a:pt x="11195" y="19336"/>
                    <a:pt x="11472" y="19045"/>
                    <a:pt x="11499" y="18689"/>
                  </a:cubicBezTo>
                  <a:cubicBezTo>
                    <a:pt x="11539" y="18279"/>
                    <a:pt x="11235" y="17922"/>
                    <a:pt x="10825" y="17896"/>
                  </a:cubicBezTo>
                  <a:lnTo>
                    <a:pt x="10693" y="17882"/>
                  </a:lnTo>
                  <a:lnTo>
                    <a:pt x="10759" y="16072"/>
                  </a:lnTo>
                  <a:cubicBezTo>
                    <a:pt x="11090" y="15767"/>
                    <a:pt x="11328" y="15424"/>
                    <a:pt x="11472" y="15159"/>
                  </a:cubicBezTo>
                  <a:cubicBezTo>
                    <a:pt x="11671" y="14789"/>
                    <a:pt x="11816" y="14407"/>
                    <a:pt x="11895" y="14049"/>
                  </a:cubicBezTo>
                  <a:cubicBezTo>
                    <a:pt x="11948" y="13984"/>
                    <a:pt x="12001" y="13917"/>
                    <a:pt x="12041" y="13851"/>
                  </a:cubicBezTo>
                  <a:cubicBezTo>
                    <a:pt x="12253" y="13758"/>
                    <a:pt x="12398" y="13626"/>
                    <a:pt x="12477" y="13455"/>
                  </a:cubicBezTo>
                  <a:cubicBezTo>
                    <a:pt x="12544" y="13335"/>
                    <a:pt x="12570" y="13203"/>
                    <a:pt x="12570" y="13071"/>
                  </a:cubicBezTo>
                  <a:cubicBezTo>
                    <a:pt x="12609" y="13006"/>
                    <a:pt x="12649" y="12926"/>
                    <a:pt x="12688" y="12860"/>
                  </a:cubicBezTo>
                  <a:cubicBezTo>
                    <a:pt x="12873" y="12727"/>
                    <a:pt x="13019" y="12569"/>
                    <a:pt x="13099" y="12384"/>
                  </a:cubicBezTo>
                  <a:cubicBezTo>
                    <a:pt x="13178" y="12213"/>
                    <a:pt x="13191" y="12040"/>
                    <a:pt x="13152" y="11882"/>
                  </a:cubicBezTo>
                  <a:cubicBezTo>
                    <a:pt x="13601" y="10812"/>
                    <a:pt x="13812" y="9807"/>
                    <a:pt x="13904" y="9305"/>
                  </a:cubicBezTo>
                  <a:cubicBezTo>
                    <a:pt x="14341" y="9133"/>
                    <a:pt x="14843" y="8842"/>
                    <a:pt x="15015" y="8380"/>
                  </a:cubicBezTo>
                  <a:cubicBezTo>
                    <a:pt x="15094" y="8313"/>
                    <a:pt x="15160" y="8248"/>
                    <a:pt x="15213" y="8181"/>
                  </a:cubicBezTo>
                  <a:cubicBezTo>
                    <a:pt x="15583" y="7864"/>
                    <a:pt x="15834" y="7546"/>
                    <a:pt x="15993" y="7256"/>
                  </a:cubicBezTo>
                  <a:cubicBezTo>
                    <a:pt x="16495" y="6753"/>
                    <a:pt x="16958" y="6133"/>
                    <a:pt x="17288" y="5538"/>
                  </a:cubicBezTo>
                  <a:cubicBezTo>
                    <a:pt x="17725" y="4732"/>
                    <a:pt x="17817" y="4150"/>
                    <a:pt x="17566" y="3767"/>
                  </a:cubicBezTo>
                  <a:cubicBezTo>
                    <a:pt x="17434" y="3569"/>
                    <a:pt x="17222" y="3449"/>
                    <a:pt x="16997" y="3449"/>
                  </a:cubicBezTo>
                  <a:cubicBezTo>
                    <a:pt x="16891" y="3449"/>
                    <a:pt x="16799" y="3449"/>
                    <a:pt x="16694" y="3489"/>
                  </a:cubicBezTo>
                  <a:cubicBezTo>
                    <a:pt x="16694" y="3463"/>
                    <a:pt x="16706" y="3437"/>
                    <a:pt x="16706" y="3423"/>
                  </a:cubicBezTo>
                  <a:cubicBezTo>
                    <a:pt x="16826" y="2894"/>
                    <a:pt x="16826" y="2524"/>
                    <a:pt x="16694" y="2221"/>
                  </a:cubicBezTo>
                  <a:cubicBezTo>
                    <a:pt x="16574" y="1930"/>
                    <a:pt x="16324" y="1758"/>
                    <a:pt x="16033" y="1745"/>
                  </a:cubicBezTo>
                  <a:cubicBezTo>
                    <a:pt x="15887" y="1745"/>
                    <a:pt x="15742" y="1784"/>
                    <a:pt x="15623" y="1863"/>
                  </a:cubicBezTo>
                  <a:cubicBezTo>
                    <a:pt x="15623" y="1481"/>
                    <a:pt x="15570" y="1229"/>
                    <a:pt x="15437" y="1044"/>
                  </a:cubicBezTo>
                  <a:cubicBezTo>
                    <a:pt x="15319" y="885"/>
                    <a:pt x="15147" y="780"/>
                    <a:pt x="14949" y="753"/>
                  </a:cubicBezTo>
                  <a:cubicBezTo>
                    <a:pt x="14929" y="752"/>
                    <a:pt x="14910" y="751"/>
                    <a:pt x="14891" y="751"/>
                  </a:cubicBezTo>
                  <a:cubicBezTo>
                    <a:pt x="14577" y="751"/>
                    <a:pt x="14344" y="950"/>
                    <a:pt x="14182" y="1150"/>
                  </a:cubicBezTo>
                  <a:cubicBezTo>
                    <a:pt x="14156" y="873"/>
                    <a:pt x="14063" y="251"/>
                    <a:pt x="13561" y="53"/>
                  </a:cubicBezTo>
                  <a:cubicBezTo>
                    <a:pt x="13476" y="19"/>
                    <a:pt x="13386" y="2"/>
                    <a:pt x="13296" y="2"/>
                  </a:cubicBezTo>
                  <a:cubicBezTo>
                    <a:pt x="13177" y="2"/>
                    <a:pt x="13058" y="32"/>
                    <a:pt x="12953" y="92"/>
                  </a:cubicBezTo>
                  <a:cubicBezTo>
                    <a:pt x="12808" y="172"/>
                    <a:pt x="12662" y="304"/>
                    <a:pt x="12517" y="568"/>
                  </a:cubicBezTo>
                  <a:cubicBezTo>
                    <a:pt x="12451" y="409"/>
                    <a:pt x="12371" y="317"/>
                    <a:pt x="12306" y="238"/>
                  </a:cubicBezTo>
                  <a:cubicBezTo>
                    <a:pt x="12160" y="92"/>
                    <a:pt x="11975" y="0"/>
                    <a:pt x="11777" y="0"/>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6" name="Google Shape;3656;p46"/>
            <p:cNvSpPr/>
            <p:nvPr/>
          </p:nvSpPr>
          <p:spPr>
            <a:xfrm>
              <a:off x="1601025" y="2154795"/>
              <a:ext cx="78082" cy="71251"/>
            </a:xfrm>
            <a:custGeom>
              <a:avLst/>
              <a:gdLst/>
              <a:ahLst/>
              <a:cxnLst/>
              <a:rect l="l" t="t" r="r" b="b"/>
              <a:pathLst>
                <a:path w="2229" h="2034" extrusionOk="0">
                  <a:moveTo>
                    <a:pt x="908" y="1"/>
                  </a:moveTo>
                  <a:cubicBezTo>
                    <a:pt x="875" y="1"/>
                    <a:pt x="836" y="6"/>
                    <a:pt x="793" y="18"/>
                  </a:cubicBezTo>
                  <a:cubicBezTo>
                    <a:pt x="119" y="203"/>
                    <a:pt x="0" y="1908"/>
                    <a:pt x="0" y="1908"/>
                  </a:cubicBezTo>
                  <a:cubicBezTo>
                    <a:pt x="183" y="1995"/>
                    <a:pt x="386" y="2033"/>
                    <a:pt x="589" y="2033"/>
                  </a:cubicBezTo>
                  <a:cubicBezTo>
                    <a:pt x="1402" y="2033"/>
                    <a:pt x="2228" y="1427"/>
                    <a:pt x="1837" y="930"/>
                  </a:cubicBezTo>
                  <a:cubicBezTo>
                    <a:pt x="1709" y="771"/>
                    <a:pt x="1585" y="712"/>
                    <a:pt x="1471" y="712"/>
                  </a:cubicBezTo>
                  <a:cubicBezTo>
                    <a:pt x="1150" y="712"/>
                    <a:pt x="912" y="1181"/>
                    <a:pt x="912" y="1181"/>
                  </a:cubicBezTo>
                  <a:cubicBezTo>
                    <a:pt x="912" y="1181"/>
                    <a:pt x="1398"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7" name="Google Shape;3657;p46"/>
            <p:cNvSpPr/>
            <p:nvPr/>
          </p:nvSpPr>
          <p:spPr>
            <a:xfrm>
              <a:off x="1663486" y="2653540"/>
              <a:ext cx="94056" cy="167689"/>
            </a:xfrm>
            <a:custGeom>
              <a:avLst/>
              <a:gdLst/>
              <a:ahLst/>
              <a:cxnLst/>
              <a:rect l="l" t="t" r="r" b="b"/>
              <a:pathLst>
                <a:path w="2685" h="4787" extrusionOk="0">
                  <a:moveTo>
                    <a:pt x="1791" y="1"/>
                  </a:moveTo>
                  <a:cubicBezTo>
                    <a:pt x="1707" y="1"/>
                    <a:pt x="1640" y="75"/>
                    <a:pt x="1640" y="161"/>
                  </a:cubicBezTo>
                  <a:lnTo>
                    <a:pt x="1521" y="3372"/>
                  </a:lnTo>
                  <a:lnTo>
                    <a:pt x="133" y="3809"/>
                  </a:lnTo>
                  <a:cubicBezTo>
                    <a:pt x="54" y="3835"/>
                    <a:pt x="1" y="3927"/>
                    <a:pt x="27" y="4020"/>
                  </a:cubicBezTo>
                  <a:cubicBezTo>
                    <a:pt x="51" y="4079"/>
                    <a:pt x="118" y="4128"/>
                    <a:pt x="179" y="4128"/>
                  </a:cubicBezTo>
                  <a:cubicBezTo>
                    <a:pt x="186" y="4128"/>
                    <a:pt x="193" y="4127"/>
                    <a:pt x="200" y="4126"/>
                  </a:cubicBezTo>
                  <a:lnTo>
                    <a:pt x="239" y="4126"/>
                  </a:lnTo>
                  <a:lnTo>
                    <a:pt x="860" y="3927"/>
                  </a:lnTo>
                  <a:lnTo>
                    <a:pt x="147" y="4496"/>
                  </a:lnTo>
                  <a:cubicBezTo>
                    <a:pt x="67" y="4549"/>
                    <a:pt x="54" y="4655"/>
                    <a:pt x="107" y="4720"/>
                  </a:cubicBezTo>
                  <a:cubicBezTo>
                    <a:pt x="147" y="4760"/>
                    <a:pt x="200" y="4787"/>
                    <a:pt x="252" y="4787"/>
                  </a:cubicBezTo>
                  <a:cubicBezTo>
                    <a:pt x="292" y="4773"/>
                    <a:pt x="318" y="4773"/>
                    <a:pt x="344" y="4747"/>
                  </a:cubicBezTo>
                  <a:lnTo>
                    <a:pt x="1389" y="3941"/>
                  </a:lnTo>
                  <a:lnTo>
                    <a:pt x="1257" y="4390"/>
                  </a:lnTo>
                  <a:cubicBezTo>
                    <a:pt x="1231" y="4482"/>
                    <a:pt x="1270" y="4562"/>
                    <a:pt x="1363" y="4588"/>
                  </a:cubicBezTo>
                  <a:cubicBezTo>
                    <a:pt x="1382" y="4593"/>
                    <a:pt x="1400" y="4596"/>
                    <a:pt x="1417" y="4596"/>
                  </a:cubicBezTo>
                  <a:cubicBezTo>
                    <a:pt x="1485" y="4596"/>
                    <a:pt x="1539" y="4556"/>
                    <a:pt x="1560" y="4482"/>
                  </a:cubicBezTo>
                  <a:lnTo>
                    <a:pt x="1798" y="3663"/>
                  </a:lnTo>
                  <a:lnTo>
                    <a:pt x="2499" y="3716"/>
                  </a:lnTo>
                  <a:lnTo>
                    <a:pt x="2526" y="3716"/>
                  </a:lnTo>
                  <a:cubicBezTo>
                    <a:pt x="2605" y="3716"/>
                    <a:pt x="2671" y="3650"/>
                    <a:pt x="2684" y="3571"/>
                  </a:cubicBezTo>
                  <a:cubicBezTo>
                    <a:pt x="2684" y="3478"/>
                    <a:pt x="2618" y="3399"/>
                    <a:pt x="2526" y="3399"/>
                  </a:cubicBezTo>
                  <a:lnTo>
                    <a:pt x="1851" y="3346"/>
                  </a:lnTo>
                  <a:lnTo>
                    <a:pt x="1971" y="161"/>
                  </a:lnTo>
                  <a:cubicBezTo>
                    <a:pt x="1971" y="82"/>
                    <a:pt x="1904" y="2"/>
                    <a:pt x="1812" y="2"/>
                  </a:cubicBezTo>
                  <a:cubicBezTo>
                    <a:pt x="1805" y="1"/>
                    <a:pt x="1798" y="1"/>
                    <a:pt x="1791"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8" name="Google Shape;3658;p46"/>
            <p:cNvSpPr/>
            <p:nvPr/>
          </p:nvSpPr>
          <p:spPr>
            <a:xfrm>
              <a:off x="1778810" y="2653610"/>
              <a:ext cx="93985" cy="167619"/>
            </a:xfrm>
            <a:custGeom>
              <a:avLst/>
              <a:gdLst/>
              <a:ahLst/>
              <a:cxnLst/>
              <a:rect l="l" t="t" r="r" b="b"/>
              <a:pathLst>
                <a:path w="2683" h="4785" extrusionOk="0">
                  <a:moveTo>
                    <a:pt x="1798" y="0"/>
                  </a:moveTo>
                  <a:cubicBezTo>
                    <a:pt x="1705" y="0"/>
                    <a:pt x="1639" y="66"/>
                    <a:pt x="1625" y="159"/>
                  </a:cubicBezTo>
                  <a:lnTo>
                    <a:pt x="1507" y="3384"/>
                  </a:lnTo>
                  <a:lnTo>
                    <a:pt x="133" y="3819"/>
                  </a:lnTo>
                  <a:cubicBezTo>
                    <a:pt x="39" y="3846"/>
                    <a:pt x="0" y="3939"/>
                    <a:pt x="27" y="4018"/>
                  </a:cubicBezTo>
                  <a:cubicBezTo>
                    <a:pt x="39" y="4098"/>
                    <a:pt x="119" y="4137"/>
                    <a:pt x="185" y="4137"/>
                  </a:cubicBezTo>
                  <a:cubicBezTo>
                    <a:pt x="198" y="4137"/>
                    <a:pt x="212" y="4124"/>
                    <a:pt x="224" y="4124"/>
                  </a:cubicBezTo>
                  <a:lnTo>
                    <a:pt x="859" y="3925"/>
                  </a:lnTo>
                  <a:lnTo>
                    <a:pt x="133" y="4494"/>
                  </a:lnTo>
                  <a:cubicBezTo>
                    <a:pt x="53" y="4547"/>
                    <a:pt x="53" y="4653"/>
                    <a:pt x="106" y="4718"/>
                  </a:cubicBezTo>
                  <a:cubicBezTo>
                    <a:pt x="133" y="4771"/>
                    <a:pt x="185" y="4785"/>
                    <a:pt x="238" y="4785"/>
                  </a:cubicBezTo>
                  <a:cubicBezTo>
                    <a:pt x="277" y="4785"/>
                    <a:pt x="304" y="4771"/>
                    <a:pt x="330" y="4745"/>
                  </a:cubicBezTo>
                  <a:lnTo>
                    <a:pt x="1375" y="3939"/>
                  </a:lnTo>
                  <a:lnTo>
                    <a:pt x="1243" y="4388"/>
                  </a:lnTo>
                  <a:cubicBezTo>
                    <a:pt x="1216" y="4480"/>
                    <a:pt x="1269" y="4573"/>
                    <a:pt x="1348" y="4600"/>
                  </a:cubicBezTo>
                  <a:cubicBezTo>
                    <a:pt x="1364" y="4604"/>
                    <a:pt x="1381" y="4607"/>
                    <a:pt x="1396" y="4607"/>
                  </a:cubicBezTo>
                  <a:cubicBezTo>
                    <a:pt x="1471" y="4607"/>
                    <a:pt x="1538" y="4557"/>
                    <a:pt x="1560" y="4480"/>
                  </a:cubicBezTo>
                  <a:lnTo>
                    <a:pt x="1798" y="3675"/>
                  </a:lnTo>
                  <a:lnTo>
                    <a:pt x="2498" y="3727"/>
                  </a:lnTo>
                  <a:lnTo>
                    <a:pt x="2524" y="3727"/>
                  </a:lnTo>
                  <a:cubicBezTo>
                    <a:pt x="2604" y="3714"/>
                    <a:pt x="2670" y="3661"/>
                    <a:pt x="2670" y="3569"/>
                  </a:cubicBezTo>
                  <a:cubicBezTo>
                    <a:pt x="2683" y="3490"/>
                    <a:pt x="2604" y="3410"/>
                    <a:pt x="2524" y="3397"/>
                  </a:cubicBezTo>
                  <a:lnTo>
                    <a:pt x="1837" y="3344"/>
                  </a:lnTo>
                  <a:lnTo>
                    <a:pt x="1956" y="172"/>
                  </a:lnTo>
                  <a:cubicBezTo>
                    <a:pt x="1956" y="80"/>
                    <a:pt x="1890" y="0"/>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9" name="Google Shape;3659;p46"/>
            <p:cNvSpPr/>
            <p:nvPr/>
          </p:nvSpPr>
          <p:spPr>
            <a:xfrm>
              <a:off x="1772749" y="2145792"/>
              <a:ext cx="325534" cy="261849"/>
            </a:xfrm>
            <a:custGeom>
              <a:avLst/>
              <a:gdLst/>
              <a:ahLst/>
              <a:cxnLst/>
              <a:rect l="l" t="t" r="r" b="b"/>
              <a:pathLst>
                <a:path w="9293" h="7475" extrusionOk="0">
                  <a:moveTo>
                    <a:pt x="5212" y="1"/>
                  </a:moveTo>
                  <a:cubicBezTo>
                    <a:pt x="4680" y="1"/>
                    <a:pt x="4045" y="3394"/>
                    <a:pt x="4045" y="3394"/>
                  </a:cubicBezTo>
                  <a:cubicBezTo>
                    <a:pt x="4045" y="3394"/>
                    <a:pt x="4256" y="11"/>
                    <a:pt x="3692" y="11"/>
                  </a:cubicBezTo>
                  <a:cubicBezTo>
                    <a:pt x="3691" y="11"/>
                    <a:pt x="3690" y="11"/>
                    <a:pt x="3689" y="11"/>
                  </a:cubicBezTo>
                  <a:cubicBezTo>
                    <a:pt x="3120" y="11"/>
                    <a:pt x="3240" y="3104"/>
                    <a:pt x="3240" y="3104"/>
                  </a:cubicBezTo>
                  <a:cubicBezTo>
                    <a:pt x="3240" y="3104"/>
                    <a:pt x="2806" y="352"/>
                    <a:pt x="2052" y="352"/>
                  </a:cubicBezTo>
                  <a:cubicBezTo>
                    <a:pt x="2038" y="352"/>
                    <a:pt x="2024" y="353"/>
                    <a:pt x="2010" y="354"/>
                  </a:cubicBezTo>
                  <a:cubicBezTo>
                    <a:pt x="1693" y="407"/>
                    <a:pt x="2063" y="3196"/>
                    <a:pt x="2063" y="3196"/>
                  </a:cubicBezTo>
                  <a:cubicBezTo>
                    <a:pt x="2063" y="3196"/>
                    <a:pt x="1281" y="1087"/>
                    <a:pt x="693" y="1087"/>
                  </a:cubicBezTo>
                  <a:cubicBezTo>
                    <a:pt x="660" y="1087"/>
                    <a:pt x="628" y="1093"/>
                    <a:pt x="596" y="1107"/>
                  </a:cubicBezTo>
                  <a:cubicBezTo>
                    <a:pt x="1" y="1372"/>
                    <a:pt x="1613" y="5773"/>
                    <a:pt x="1613" y="5773"/>
                  </a:cubicBezTo>
                  <a:cubicBezTo>
                    <a:pt x="1750" y="6756"/>
                    <a:pt x="3220" y="7475"/>
                    <a:pt x="4704" y="7475"/>
                  </a:cubicBezTo>
                  <a:cubicBezTo>
                    <a:pt x="5377" y="7475"/>
                    <a:pt x="6053" y="7327"/>
                    <a:pt x="6609" y="6989"/>
                  </a:cubicBezTo>
                  <a:cubicBezTo>
                    <a:pt x="8024" y="6130"/>
                    <a:pt x="9293" y="3962"/>
                    <a:pt x="9002" y="3513"/>
                  </a:cubicBezTo>
                  <a:cubicBezTo>
                    <a:pt x="8973" y="3468"/>
                    <a:pt x="8931" y="3448"/>
                    <a:pt x="8879" y="3448"/>
                  </a:cubicBezTo>
                  <a:cubicBezTo>
                    <a:pt x="8400" y="3448"/>
                    <a:pt x="7085" y="5204"/>
                    <a:pt x="7085" y="5204"/>
                  </a:cubicBezTo>
                  <a:cubicBezTo>
                    <a:pt x="7085" y="5204"/>
                    <a:pt x="8407" y="2640"/>
                    <a:pt x="8077" y="1874"/>
                  </a:cubicBezTo>
                  <a:cubicBezTo>
                    <a:pt x="8040" y="1786"/>
                    <a:pt x="7990" y="1747"/>
                    <a:pt x="7929" y="1747"/>
                  </a:cubicBezTo>
                  <a:cubicBezTo>
                    <a:pt x="7473" y="1747"/>
                    <a:pt x="6451" y="3976"/>
                    <a:pt x="6451" y="3976"/>
                  </a:cubicBezTo>
                  <a:cubicBezTo>
                    <a:pt x="6451" y="3976"/>
                    <a:pt x="7297" y="804"/>
                    <a:pt x="6808" y="764"/>
                  </a:cubicBezTo>
                  <a:cubicBezTo>
                    <a:pt x="6804" y="763"/>
                    <a:pt x="6800" y="763"/>
                    <a:pt x="6795" y="763"/>
                  </a:cubicBezTo>
                  <a:cubicBezTo>
                    <a:pt x="6302" y="763"/>
                    <a:pt x="5341" y="3724"/>
                    <a:pt x="5341" y="3724"/>
                  </a:cubicBezTo>
                  <a:cubicBezTo>
                    <a:pt x="5341" y="3724"/>
                    <a:pt x="5869" y="249"/>
                    <a:pt x="5261" y="11"/>
                  </a:cubicBezTo>
                  <a:cubicBezTo>
                    <a:pt x="5245" y="4"/>
                    <a:pt x="5228" y="1"/>
                    <a:pt x="521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0" name="Google Shape;3660;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1" name="Google Shape;3661;p46"/>
            <p:cNvSpPr/>
            <p:nvPr/>
          </p:nvSpPr>
          <p:spPr>
            <a:xfrm>
              <a:off x="1787568" y="2226085"/>
              <a:ext cx="254703" cy="217887"/>
            </a:xfrm>
            <a:custGeom>
              <a:avLst/>
              <a:gdLst/>
              <a:ahLst/>
              <a:cxnLst/>
              <a:rect l="l" t="t" r="r" b="b"/>
              <a:pathLst>
                <a:path w="7271" h="6220" extrusionOk="0">
                  <a:moveTo>
                    <a:pt x="2437" y="1"/>
                  </a:moveTo>
                  <a:cubicBezTo>
                    <a:pt x="2410" y="1"/>
                    <a:pt x="2382" y="6"/>
                    <a:pt x="2354" y="19"/>
                  </a:cubicBezTo>
                  <a:cubicBezTo>
                    <a:pt x="1719" y="283"/>
                    <a:pt x="1798" y="2345"/>
                    <a:pt x="1798" y="2345"/>
                  </a:cubicBezTo>
                  <a:cubicBezTo>
                    <a:pt x="1798" y="2345"/>
                    <a:pt x="1057" y="575"/>
                    <a:pt x="589" y="575"/>
                  </a:cubicBezTo>
                  <a:cubicBezTo>
                    <a:pt x="534" y="575"/>
                    <a:pt x="483" y="599"/>
                    <a:pt x="438" y="653"/>
                  </a:cubicBezTo>
                  <a:cubicBezTo>
                    <a:pt x="1" y="1168"/>
                    <a:pt x="1243" y="3705"/>
                    <a:pt x="1257" y="3825"/>
                  </a:cubicBezTo>
                  <a:cubicBezTo>
                    <a:pt x="1325" y="4198"/>
                    <a:pt x="2886" y="6220"/>
                    <a:pt x="4162" y="6220"/>
                  </a:cubicBezTo>
                  <a:cubicBezTo>
                    <a:pt x="4377" y="6220"/>
                    <a:pt x="4583" y="6163"/>
                    <a:pt x="4773" y="6032"/>
                  </a:cubicBezTo>
                  <a:cubicBezTo>
                    <a:pt x="5843" y="5291"/>
                    <a:pt x="7270" y="4406"/>
                    <a:pt x="7059" y="3534"/>
                  </a:cubicBezTo>
                  <a:cubicBezTo>
                    <a:pt x="7008" y="3326"/>
                    <a:pt x="6884" y="3248"/>
                    <a:pt x="6726" y="3248"/>
                  </a:cubicBezTo>
                  <a:cubicBezTo>
                    <a:pt x="6263" y="3248"/>
                    <a:pt x="5513" y="3917"/>
                    <a:pt x="5513" y="3917"/>
                  </a:cubicBezTo>
                  <a:cubicBezTo>
                    <a:pt x="5513" y="3917"/>
                    <a:pt x="6689" y="1723"/>
                    <a:pt x="6041" y="1340"/>
                  </a:cubicBezTo>
                  <a:cubicBezTo>
                    <a:pt x="5986" y="1307"/>
                    <a:pt x="5928" y="1291"/>
                    <a:pt x="5868" y="1291"/>
                  </a:cubicBezTo>
                  <a:cubicBezTo>
                    <a:pt x="5250" y="1291"/>
                    <a:pt x="4468" y="2953"/>
                    <a:pt x="4468" y="2953"/>
                  </a:cubicBezTo>
                  <a:cubicBezTo>
                    <a:pt x="4468" y="2953"/>
                    <a:pt x="4878" y="428"/>
                    <a:pt x="4429" y="243"/>
                  </a:cubicBezTo>
                  <a:cubicBezTo>
                    <a:pt x="4413" y="236"/>
                    <a:pt x="4396" y="233"/>
                    <a:pt x="4379" y="233"/>
                  </a:cubicBezTo>
                  <a:cubicBezTo>
                    <a:pt x="3923" y="233"/>
                    <a:pt x="3173" y="2530"/>
                    <a:pt x="3173" y="2530"/>
                  </a:cubicBezTo>
                  <a:cubicBezTo>
                    <a:pt x="3173" y="2530"/>
                    <a:pt x="3004" y="1"/>
                    <a:pt x="243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2" name="Google Shape;3662;p46"/>
            <p:cNvSpPr/>
            <p:nvPr/>
          </p:nvSpPr>
          <p:spPr>
            <a:xfrm>
              <a:off x="1794994" y="2249696"/>
              <a:ext cx="234316" cy="200161"/>
            </a:xfrm>
            <a:custGeom>
              <a:avLst/>
              <a:gdLst/>
              <a:ahLst/>
              <a:cxnLst/>
              <a:rect l="l" t="t" r="r" b="b"/>
              <a:pathLst>
                <a:path w="6689" h="5714" extrusionOk="0">
                  <a:moveTo>
                    <a:pt x="2247" y="1"/>
                  </a:moveTo>
                  <a:cubicBezTo>
                    <a:pt x="2221" y="1"/>
                    <a:pt x="2195" y="6"/>
                    <a:pt x="2168" y="18"/>
                  </a:cubicBezTo>
                  <a:cubicBezTo>
                    <a:pt x="1586" y="256"/>
                    <a:pt x="1666" y="2146"/>
                    <a:pt x="1666" y="2146"/>
                  </a:cubicBezTo>
                  <a:cubicBezTo>
                    <a:pt x="1666" y="2146"/>
                    <a:pt x="978" y="527"/>
                    <a:pt x="550" y="527"/>
                  </a:cubicBezTo>
                  <a:cubicBezTo>
                    <a:pt x="499" y="527"/>
                    <a:pt x="452" y="550"/>
                    <a:pt x="411" y="600"/>
                  </a:cubicBezTo>
                  <a:cubicBezTo>
                    <a:pt x="0" y="1075"/>
                    <a:pt x="1151" y="3402"/>
                    <a:pt x="1163" y="3507"/>
                  </a:cubicBezTo>
                  <a:cubicBezTo>
                    <a:pt x="1231" y="3847"/>
                    <a:pt x="2670" y="5713"/>
                    <a:pt x="3836" y="5713"/>
                  </a:cubicBezTo>
                  <a:cubicBezTo>
                    <a:pt x="4030" y="5713"/>
                    <a:pt x="4217" y="5661"/>
                    <a:pt x="4388" y="5543"/>
                  </a:cubicBezTo>
                  <a:cubicBezTo>
                    <a:pt x="5380" y="4855"/>
                    <a:pt x="6688" y="4050"/>
                    <a:pt x="6503" y="3243"/>
                  </a:cubicBezTo>
                  <a:cubicBezTo>
                    <a:pt x="6456" y="3052"/>
                    <a:pt x="6342" y="2981"/>
                    <a:pt x="6196" y="2981"/>
                  </a:cubicBezTo>
                  <a:cubicBezTo>
                    <a:pt x="5768" y="2981"/>
                    <a:pt x="5076" y="3600"/>
                    <a:pt x="5076" y="3600"/>
                  </a:cubicBezTo>
                  <a:cubicBezTo>
                    <a:pt x="5076" y="3600"/>
                    <a:pt x="6159" y="1578"/>
                    <a:pt x="5565" y="1221"/>
                  </a:cubicBezTo>
                  <a:cubicBezTo>
                    <a:pt x="5515" y="1192"/>
                    <a:pt x="5464" y="1178"/>
                    <a:pt x="5411" y="1178"/>
                  </a:cubicBezTo>
                  <a:cubicBezTo>
                    <a:pt x="4843" y="1178"/>
                    <a:pt x="4124" y="2714"/>
                    <a:pt x="4124" y="2714"/>
                  </a:cubicBezTo>
                  <a:cubicBezTo>
                    <a:pt x="4124" y="2714"/>
                    <a:pt x="4494" y="388"/>
                    <a:pt x="4085" y="217"/>
                  </a:cubicBezTo>
                  <a:cubicBezTo>
                    <a:pt x="4071" y="211"/>
                    <a:pt x="4056" y="209"/>
                    <a:pt x="4041" y="209"/>
                  </a:cubicBezTo>
                  <a:cubicBezTo>
                    <a:pt x="3613" y="209"/>
                    <a:pt x="2922" y="2332"/>
                    <a:pt x="2922" y="2332"/>
                  </a:cubicBezTo>
                  <a:cubicBezTo>
                    <a:pt x="2922" y="2332"/>
                    <a:pt x="2765" y="1"/>
                    <a:pt x="22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3" name="Google Shape;3663;p46"/>
            <p:cNvSpPr/>
            <p:nvPr/>
          </p:nvSpPr>
          <p:spPr>
            <a:xfrm>
              <a:off x="1594054" y="2303540"/>
              <a:ext cx="406523" cy="385540"/>
            </a:xfrm>
            <a:custGeom>
              <a:avLst/>
              <a:gdLst/>
              <a:ahLst/>
              <a:cxnLst/>
              <a:rect l="l" t="t" r="r" b="b"/>
              <a:pathLst>
                <a:path w="11605" h="11006" extrusionOk="0">
                  <a:moveTo>
                    <a:pt x="8258" y="1"/>
                  </a:moveTo>
                  <a:cubicBezTo>
                    <a:pt x="7783" y="1"/>
                    <a:pt x="7680" y="1759"/>
                    <a:pt x="7680" y="1759"/>
                  </a:cubicBezTo>
                  <a:cubicBezTo>
                    <a:pt x="7680" y="1759"/>
                    <a:pt x="7337" y="795"/>
                    <a:pt x="6873" y="795"/>
                  </a:cubicBezTo>
                  <a:cubicBezTo>
                    <a:pt x="6822" y="795"/>
                    <a:pt x="6769" y="807"/>
                    <a:pt x="6714" y="834"/>
                  </a:cubicBezTo>
                  <a:cubicBezTo>
                    <a:pt x="6159" y="1098"/>
                    <a:pt x="7084" y="2645"/>
                    <a:pt x="7084" y="2645"/>
                  </a:cubicBezTo>
                  <a:cubicBezTo>
                    <a:pt x="6509" y="4243"/>
                    <a:pt x="4215" y="4613"/>
                    <a:pt x="2724" y="4613"/>
                  </a:cubicBezTo>
                  <a:cubicBezTo>
                    <a:pt x="2366" y="4613"/>
                    <a:pt x="2055" y="4591"/>
                    <a:pt x="1824" y="4561"/>
                  </a:cubicBezTo>
                  <a:lnTo>
                    <a:pt x="0" y="6940"/>
                  </a:lnTo>
                  <a:cubicBezTo>
                    <a:pt x="0" y="6940"/>
                    <a:pt x="463" y="9160"/>
                    <a:pt x="2591" y="10085"/>
                  </a:cubicBezTo>
                  <a:cubicBezTo>
                    <a:pt x="2685" y="10559"/>
                    <a:pt x="2918" y="10990"/>
                    <a:pt x="3440" y="10990"/>
                  </a:cubicBezTo>
                  <a:cubicBezTo>
                    <a:pt x="3501" y="10990"/>
                    <a:pt x="3566" y="10984"/>
                    <a:pt x="3635" y="10971"/>
                  </a:cubicBezTo>
                  <a:cubicBezTo>
                    <a:pt x="3953" y="10919"/>
                    <a:pt x="4243" y="10733"/>
                    <a:pt x="4494" y="10469"/>
                  </a:cubicBezTo>
                  <a:cubicBezTo>
                    <a:pt x="4552" y="10473"/>
                    <a:pt x="4609" y="10474"/>
                    <a:pt x="4667" y="10474"/>
                  </a:cubicBezTo>
                  <a:cubicBezTo>
                    <a:pt x="4809" y="10474"/>
                    <a:pt x="4952" y="10465"/>
                    <a:pt x="5102" y="10455"/>
                  </a:cubicBezTo>
                  <a:cubicBezTo>
                    <a:pt x="5287" y="10443"/>
                    <a:pt x="5472" y="10416"/>
                    <a:pt x="5644" y="10390"/>
                  </a:cubicBezTo>
                  <a:cubicBezTo>
                    <a:pt x="5770" y="10732"/>
                    <a:pt x="5994" y="11005"/>
                    <a:pt x="6402" y="11005"/>
                  </a:cubicBezTo>
                  <a:cubicBezTo>
                    <a:pt x="6466" y="11005"/>
                    <a:pt x="6535" y="10999"/>
                    <a:pt x="6609" y="10984"/>
                  </a:cubicBezTo>
                  <a:cubicBezTo>
                    <a:pt x="7507" y="10839"/>
                    <a:pt x="8248" y="9583"/>
                    <a:pt x="8367" y="8725"/>
                  </a:cubicBezTo>
                  <a:cubicBezTo>
                    <a:pt x="10045" y="6755"/>
                    <a:pt x="10402" y="3808"/>
                    <a:pt x="10402" y="3808"/>
                  </a:cubicBezTo>
                  <a:cubicBezTo>
                    <a:pt x="10402" y="3808"/>
                    <a:pt x="11605" y="3451"/>
                    <a:pt x="11525" y="2895"/>
                  </a:cubicBezTo>
                  <a:cubicBezTo>
                    <a:pt x="11490" y="2683"/>
                    <a:pt x="11270" y="2618"/>
                    <a:pt x="11011" y="2618"/>
                  </a:cubicBezTo>
                  <a:cubicBezTo>
                    <a:pt x="10592" y="2618"/>
                    <a:pt x="10071" y="2790"/>
                    <a:pt x="10071" y="2790"/>
                  </a:cubicBezTo>
                  <a:cubicBezTo>
                    <a:pt x="10071" y="2790"/>
                    <a:pt x="11354" y="1773"/>
                    <a:pt x="10693" y="1297"/>
                  </a:cubicBezTo>
                  <a:cubicBezTo>
                    <a:pt x="10612" y="1238"/>
                    <a:pt x="10531" y="1213"/>
                    <a:pt x="10451" y="1213"/>
                  </a:cubicBezTo>
                  <a:cubicBezTo>
                    <a:pt x="9916" y="1213"/>
                    <a:pt x="9432" y="2354"/>
                    <a:pt x="9398" y="2446"/>
                  </a:cubicBezTo>
                  <a:cubicBezTo>
                    <a:pt x="9437" y="2328"/>
                    <a:pt x="10177" y="504"/>
                    <a:pt x="9662" y="372"/>
                  </a:cubicBezTo>
                  <a:cubicBezTo>
                    <a:pt x="9643" y="367"/>
                    <a:pt x="9623" y="364"/>
                    <a:pt x="9603" y="364"/>
                  </a:cubicBezTo>
                  <a:cubicBezTo>
                    <a:pt x="9083" y="364"/>
                    <a:pt x="8605" y="1997"/>
                    <a:pt x="8605" y="1997"/>
                  </a:cubicBezTo>
                  <a:cubicBezTo>
                    <a:pt x="8605" y="1997"/>
                    <a:pt x="8764" y="54"/>
                    <a:pt x="8274" y="1"/>
                  </a:cubicBezTo>
                  <a:cubicBezTo>
                    <a:pt x="8269" y="1"/>
                    <a:pt x="8263" y="1"/>
                    <a:pt x="8258" y="1"/>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4" name="Google Shape;3664;p46"/>
            <p:cNvSpPr/>
            <p:nvPr/>
          </p:nvSpPr>
          <p:spPr>
            <a:xfrm>
              <a:off x="1538494" y="2214524"/>
              <a:ext cx="131993" cy="129856"/>
            </a:xfrm>
            <a:custGeom>
              <a:avLst/>
              <a:gdLst/>
              <a:ahLst/>
              <a:cxnLst/>
              <a:rect l="l" t="t" r="r" b="b"/>
              <a:pathLst>
                <a:path w="3768" h="3707" extrusionOk="0">
                  <a:moveTo>
                    <a:pt x="1860" y="0"/>
                  </a:moveTo>
                  <a:cubicBezTo>
                    <a:pt x="1822" y="0"/>
                    <a:pt x="1783" y="2"/>
                    <a:pt x="1745" y="5"/>
                  </a:cubicBezTo>
                  <a:cubicBezTo>
                    <a:pt x="754" y="84"/>
                    <a:pt x="0" y="1181"/>
                    <a:pt x="80" y="2185"/>
                  </a:cubicBezTo>
                  <a:cubicBezTo>
                    <a:pt x="157" y="3154"/>
                    <a:pt x="765" y="3706"/>
                    <a:pt x="1718" y="3706"/>
                  </a:cubicBezTo>
                  <a:cubicBezTo>
                    <a:pt x="1740" y="3706"/>
                    <a:pt x="1763" y="3706"/>
                    <a:pt x="1785" y="3706"/>
                  </a:cubicBezTo>
                  <a:cubicBezTo>
                    <a:pt x="2975" y="3653"/>
                    <a:pt x="3768" y="2886"/>
                    <a:pt x="3688" y="1882"/>
                  </a:cubicBezTo>
                  <a:cubicBezTo>
                    <a:pt x="3599" y="928"/>
                    <a:pt x="2802" y="0"/>
                    <a:pt x="1860"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5" name="Google Shape;3665;p46"/>
            <p:cNvSpPr/>
            <p:nvPr/>
          </p:nvSpPr>
          <p:spPr>
            <a:xfrm>
              <a:off x="1572755" y="2286409"/>
              <a:ext cx="121344" cy="266824"/>
            </a:xfrm>
            <a:custGeom>
              <a:avLst/>
              <a:gdLst/>
              <a:ahLst/>
              <a:cxnLst/>
              <a:rect l="l" t="t" r="r" b="b"/>
              <a:pathLst>
                <a:path w="3464" h="7617" extrusionOk="0">
                  <a:moveTo>
                    <a:pt x="2023" y="1"/>
                  </a:moveTo>
                  <a:lnTo>
                    <a:pt x="503" y="265"/>
                  </a:lnTo>
                  <a:cubicBezTo>
                    <a:pt x="503" y="265"/>
                    <a:pt x="0" y="2116"/>
                    <a:pt x="185" y="4997"/>
                  </a:cubicBezTo>
                  <a:cubicBezTo>
                    <a:pt x="332" y="7124"/>
                    <a:pt x="550" y="7616"/>
                    <a:pt x="772" y="7616"/>
                  </a:cubicBezTo>
                  <a:cubicBezTo>
                    <a:pt x="850" y="7616"/>
                    <a:pt x="929" y="7554"/>
                    <a:pt x="1005" y="7482"/>
                  </a:cubicBezTo>
                  <a:cubicBezTo>
                    <a:pt x="1296" y="7191"/>
                    <a:pt x="1243" y="6715"/>
                    <a:pt x="1243" y="6715"/>
                  </a:cubicBezTo>
                  <a:lnTo>
                    <a:pt x="1243" y="6715"/>
                  </a:lnTo>
                  <a:cubicBezTo>
                    <a:pt x="1243" y="6715"/>
                    <a:pt x="1439" y="6990"/>
                    <a:pt x="1815" y="6990"/>
                  </a:cubicBezTo>
                  <a:cubicBezTo>
                    <a:pt x="1875" y="6990"/>
                    <a:pt x="1940" y="6983"/>
                    <a:pt x="2009" y="6967"/>
                  </a:cubicBezTo>
                  <a:cubicBezTo>
                    <a:pt x="2512" y="6861"/>
                    <a:pt x="2327" y="5975"/>
                    <a:pt x="2327" y="5975"/>
                  </a:cubicBezTo>
                  <a:lnTo>
                    <a:pt x="2327" y="5975"/>
                  </a:lnTo>
                  <a:cubicBezTo>
                    <a:pt x="2327" y="5975"/>
                    <a:pt x="2659" y="6170"/>
                    <a:pt x="2954" y="6170"/>
                  </a:cubicBezTo>
                  <a:cubicBezTo>
                    <a:pt x="3169" y="6170"/>
                    <a:pt x="3364" y="6067"/>
                    <a:pt x="3398" y="5711"/>
                  </a:cubicBezTo>
                  <a:cubicBezTo>
                    <a:pt x="3463" y="4958"/>
                    <a:pt x="2353" y="5434"/>
                    <a:pt x="2076" y="2882"/>
                  </a:cubicBezTo>
                  <a:cubicBezTo>
                    <a:pt x="1917" y="1416"/>
                    <a:pt x="2023" y="1"/>
                    <a:pt x="2023" y="1"/>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6" name="Google Shape;3666;p46"/>
            <p:cNvSpPr/>
            <p:nvPr/>
          </p:nvSpPr>
          <p:spPr>
            <a:xfrm>
              <a:off x="1736667" y="2420720"/>
              <a:ext cx="199671" cy="176761"/>
            </a:xfrm>
            <a:custGeom>
              <a:avLst/>
              <a:gdLst/>
              <a:ahLst/>
              <a:cxnLst/>
              <a:rect l="l" t="t" r="r" b="b"/>
              <a:pathLst>
                <a:path w="5700" h="5046" extrusionOk="0">
                  <a:moveTo>
                    <a:pt x="4521" y="1"/>
                  </a:moveTo>
                  <a:cubicBezTo>
                    <a:pt x="4016" y="1"/>
                    <a:pt x="2667" y="1048"/>
                    <a:pt x="2511" y="1084"/>
                  </a:cubicBezTo>
                  <a:cubicBezTo>
                    <a:pt x="1560" y="1335"/>
                    <a:pt x="0" y="3040"/>
                    <a:pt x="1084" y="4084"/>
                  </a:cubicBezTo>
                  <a:cubicBezTo>
                    <a:pt x="1783" y="4758"/>
                    <a:pt x="3051" y="5045"/>
                    <a:pt x="3937" y="5045"/>
                  </a:cubicBezTo>
                  <a:cubicBezTo>
                    <a:pt x="4442" y="5045"/>
                    <a:pt x="4822" y="4952"/>
                    <a:pt x="4904" y="4784"/>
                  </a:cubicBezTo>
                  <a:cubicBezTo>
                    <a:pt x="5128" y="4335"/>
                    <a:pt x="4032" y="4335"/>
                    <a:pt x="4032" y="4335"/>
                  </a:cubicBezTo>
                  <a:cubicBezTo>
                    <a:pt x="4032" y="4335"/>
                    <a:pt x="5301" y="4229"/>
                    <a:pt x="5525" y="3727"/>
                  </a:cubicBezTo>
                  <a:cubicBezTo>
                    <a:pt x="5685" y="3345"/>
                    <a:pt x="4869" y="3299"/>
                    <a:pt x="4468" y="3299"/>
                  </a:cubicBezTo>
                  <a:cubicBezTo>
                    <a:pt x="4341" y="3299"/>
                    <a:pt x="4256" y="3304"/>
                    <a:pt x="4256" y="3304"/>
                  </a:cubicBezTo>
                  <a:cubicBezTo>
                    <a:pt x="4256" y="3304"/>
                    <a:pt x="5565" y="3159"/>
                    <a:pt x="5644" y="2578"/>
                  </a:cubicBezTo>
                  <a:cubicBezTo>
                    <a:pt x="5700" y="2233"/>
                    <a:pt x="5242" y="2165"/>
                    <a:pt x="4872" y="2165"/>
                  </a:cubicBezTo>
                  <a:cubicBezTo>
                    <a:pt x="4631" y="2165"/>
                    <a:pt x="4428" y="2194"/>
                    <a:pt x="4428" y="2194"/>
                  </a:cubicBezTo>
                  <a:cubicBezTo>
                    <a:pt x="4428" y="2194"/>
                    <a:pt x="5671" y="1797"/>
                    <a:pt x="5578" y="1189"/>
                  </a:cubicBezTo>
                  <a:cubicBezTo>
                    <a:pt x="5546" y="984"/>
                    <a:pt x="5372" y="916"/>
                    <a:pt x="5154" y="916"/>
                  </a:cubicBezTo>
                  <a:cubicBezTo>
                    <a:pt x="4728" y="916"/>
                    <a:pt x="4137" y="1177"/>
                    <a:pt x="4137" y="1177"/>
                  </a:cubicBezTo>
                  <a:cubicBezTo>
                    <a:pt x="4137" y="1177"/>
                    <a:pt x="4983" y="317"/>
                    <a:pt x="4652" y="40"/>
                  </a:cubicBezTo>
                  <a:cubicBezTo>
                    <a:pt x="4620" y="13"/>
                    <a:pt x="4575" y="1"/>
                    <a:pt x="4521"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7" name="Google Shape;3667;p46"/>
            <p:cNvSpPr/>
            <p:nvPr/>
          </p:nvSpPr>
          <p:spPr>
            <a:xfrm>
              <a:off x="1737578" y="2434628"/>
              <a:ext cx="180895" cy="160157"/>
            </a:xfrm>
            <a:custGeom>
              <a:avLst/>
              <a:gdLst/>
              <a:ahLst/>
              <a:cxnLst/>
              <a:rect l="l" t="t" r="r" b="b"/>
              <a:pathLst>
                <a:path w="5164" h="4572" extrusionOk="0">
                  <a:moveTo>
                    <a:pt x="4090" y="0"/>
                  </a:moveTo>
                  <a:cubicBezTo>
                    <a:pt x="3625" y="0"/>
                    <a:pt x="2416" y="944"/>
                    <a:pt x="2274" y="991"/>
                  </a:cubicBezTo>
                  <a:cubicBezTo>
                    <a:pt x="1415" y="1215"/>
                    <a:pt x="1" y="2762"/>
                    <a:pt x="979" y="3714"/>
                  </a:cubicBezTo>
                  <a:cubicBezTo>
                    <a:pt x="1611" y="4312"/>
                    <a:pt x="2765" y="4571"/>
                    <a:pt x="3569" y="4571"/>
                  </a:cubicBezTo>
                  <a:cubicBezTo>
                    <a:pt x="4026" y="4571"/>
                    <a:pt x="4370" y="4488"/>
                    <a:pt x="4441" y="4334"/>
                  </a:cubicBezTo>
                  <a:cubicBezTo>
                    <a:pt x="4653" y="3925"/>
                    <a:pt x="3662" y="3925"/>
                    <a:pt x="3662" y="3925"/>
                  </a:cubicBezTo>
                  <a:cubicBezTo>
                    <a:pt x="3662" y="3925"/>
                    <a:pt x="4799" y="3832"/>
                    <a:pt x="5010" y="3383"/>
                  </a:cubicBezTo>
                  <a:cubicBezTo>
                    <a:pt x="5163" y="3036"/>
                    <a:pt x="4396" y="2997"/>
                    <a:pt x="4037" y="2997"/>
                  </a:cubicBezTo>
                  <a:cubicBezTo>
                    <a:pt x="3930" y="2997"/>
                    <a:pt x="3860" y="3000"/>
                    <a:pt x="3860" y="3000"/>
                  </a:cubicBezTo>
                  <a:cubicBezTo>
                    <a:pt x="3860" y="3000"/>
                    <a:pt x="5037" y="2868"/>
                    <a:pt x="5116" y="2339"/>
                  </a:cubicBezTo>
                  <a:cubicBezTo>
                    <a:pt x="5163" y="2030"/>
                    <a:pt x="4760" y="1968"/>
                    <a:pt x="4428" y="1968"/>
                  </a:cubicBezTo>
                  <a:cubicBezTo>
                    <a:pt x="4207" y="1968"/>
                    <a:pt x="4018" y="1996"/>
                    <a:pt x="4018" y="1996"/>
                  </a:cubicBezTo>
                  <a:cubicBezTo>
                    <a:pt x="4018" y="1996"/>
                    <a:pt x="5142" y="1625"/>
                    <a:pt x="5049" y="1070"/>
                  </a:cubicBezTo>
                  <a:cubicBezTo>
                    <a:pt x="5023" y="890"/>
                    <a:pt x="4869" y="829"/>
                    <a:pt x="4675" y="829"/>
                  </a:cubicBezTo>
                  <a:cubicBezTo>
                    <a:pt x="4287" y="829"/>
                    <a:pt x="3741" y="1070"/>
                    <a:pt x="3741" y="1070"/>
                  </a:cubicBezTo>
                  <a:cubicBezTo>
                    <a:pt x="3741" y="1070"/>
                    <a:pt x="4521" y="290"/>
                    <a:pt x="4217" y="39"/>
                  </a:cubicBezTo>
                  <a:cubicBezTo>
                    <a:pt x="4186" y="13"/>
                    <a:pt x="4143" y="0"/>
                    <a:pt x="409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8" name="Google Shape;3668;p46"/>
            <p:cNvSpPr/>
            <p:nvPr/>
          </p:nvSpPr>
          <p:spPr>
            <a:xfrm>
              <a:off x="1658687" y="2437781"/>
              <a:ext cx="222020" cy="166182"/>
            </a:xfrm>
            <a:custGeom>
              <a:avLst/>
              <a:gdLst/>
              <a:ahLst/>
              <a:cxnLst/>
              <a:rect l="l" t="t" r="r" b="b"/>
              <a:pathLst>
                <a:path w="6338" h="4744" extrusionOk="0">
                  <a:moveTo>
                    <a:pt x="5193" y="1"/>
                  </a:moveTo>
                  <a:cubicBezTo>
                    <a:pt x="4236" y="1"/>
                    <a:pt x="1" y="1728"/>
                    <a:pt x="2120" y="3478"/>
                  </a:cubicBezTo>
                  <a:cubicBezTo>
                    <a:pt x="3030" y="4230"/>
                    <a:pt x="4025" y="4744"/>
                    <a:pt x="4644" y="4744"/>
                  </a:cubicBezTo>
                  <a:cubicBezTo>
                    <a:pt x="4754" y="4744"/>
                    <a:pt x="4852" y="4728"/>
                    <a:pt x="4936" y="4694"/>
                  </a:cubicBezTo>
                  <a:cubicBezTo>
                    <a:pt x="5477" y="4470"/>
                    <a:pt x="4698" y="4020"/>
                    <a:pt x="4698" y="4020"/>
                  </a:cubicBezTo>
                  <a:lnTo>
                    <a:pt x="4698" y="4020"/>
                  </a:lnTo>
                  <a:cubicBezTo>
                    <a:pt x="4698" y="4020"/>
                    <a:pt x="4780" y="4026"/>
                    <a:pt x="4903" y="4026"/>
                  </a:cubicBezTo>
                  <a:cubicBezTo>
                    <a:pt x="5220" y="4026"/>
                    <a:pt x="5807" y="3985"/>
                    <a:pt x="5941" y="3689"/>
                  </a:cubicBezTo>
                  <a:cubicBezTo>
                    <a:pt x="6126" y="3280"/>
                    <a:pt x="5148" y="3016"/>
                    <a:pt x="5148" y="3016"/>
                  </a:cubicBezTo>
                  <a:cubicBezTo>
                    <a:pt x="5148" y="3016"/>
                    <a:pt x="6152" y="2936"/>
                    <a:pt x="6270" y="2355"/>
                  </a:cubicBezTo>
                  <a:cubicBezTo>
                    <a:pt x="6334" y="2077"/>
                    <a:pt x="6092" y="2004"/>
                    <a:pt x="5822" y="2004"/>
                  </a:cubicBezTo>
                  <a:cubicBezTo>
                    <a:pt x="5528" y="2004"/>
                    <a:pt x="5200" y="2091"/>
                    <a:pt x="5200" y="2091"/>
                  </a:cubicBezTo>
                  <a:cubicBezTo>
                    <a:pt x="5200" y="2091"/>
                    <a:pt x="6337" y="1430"/>
                    <a:pt x="6165" y="1007"/>
                  </a:cubicBezTo>
                  <a:cubicBezTo>
                    <a:pt x="6101" y="849"/>
                    <a:pt x="5896" y="800"/>
                    <a:pt x="5664" y="800"/>
                  </a:cubicBezTo>
                  <a:cubicBezTo>
                    <a:pt x="5272" y="800"/>
                    <a:pt x="4804" y="940"/>
                    <a:pt x="4804" y="940"/>
                  </a:cubicBezTo>
                  <a:cubicBezTo>
                    <a:pt x="4804" y="940"/>
                    <a:pt x="5795" y="293"/>
                    <a:pt x="5345" y="29"/>
                  </a:cubicBezTo>
                  <a:cubicBezTo>
                    <a:pt x="5314" y="10"/>
                    <a:pt x="5262" y="1"/>
                    <a:pt x="5193" y="1"/>
                  </a:cubicBezTo>
                  <a:close/>
                </a:path>
              </a:pathLst>
            </a:custGeom>
            <a:solidFill>
              <a:srgbClr val="B572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69" name="Google Shape;3669;p46"/>
            <p:cNvSpPr/>
            <p:nvPr/>
          </p:nvSpPr>
          <p:spPr>
            <a:xfrm>
              <a:off x="1593598" y="2254425"/>
              <a:ext cx="54191" cy="52020"/>
            </a:xfrm>
            <a:custGeom>
              <a:avLst/>
              <a:gdLst/>
              <a:ahLst/>
              <a:cxnLst/>
              <a:rect l="l" t="t" r="r" b="b"/>
              <a:pathLst>
                <a:path w="1547" h="1485" extrusionOk="0">
                  <a:moveTo>
                    <a:pt x="764" y="1"/>
                  </a:moveTo>
                  <a:cubicBezTo>
                    <a:pt x="748" y="1"/>
                    <a:pt x="731" y="1"/>
                    <a:pt x="714" y="3"/>
                  </a:cubicBezTo>
                  <a:cubicBezTo>
                    <a:pt x="304" y="42"/>
                    <a:pt x="1" y="399"/>
                    <a:pt x="40" y="808"/>
                  </a:cubicBezTo>
                  <a:cubicBezTo>
                    <a:pt x="65" y="1189"/>
                    <a:pt x="395" y="1484"/>
                    <a:pt x="783" y="1484"/>
                  </a:cubicBezTo>
                  <a:cubicBezTo>
                    <a:pt x="800" y="1484"/>
                    <a:pt x="816" y="1484"/>
                    <a:pt x="833" y="1483"/>
                  </a:cubicBezTo>
                  <a:cubicBezTo>
                    <a:pt x="1243" y="1443"/>
                    <a:pt x="1546" y="1086"/>
                    <a:pt x="1507" y="676"/>
                  </a:cubicBezTo>
                  <a:cubicBezTo>
                    <a:pt x="1482" y="296"/>
                    <a:pt x="1152" y="1"/>
                    <a:pt x="764"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0" name="Google Shape;3670;p46"/>
            <p:cNvSpPr/>
            <p:nvPr/>
          </p:nvSpPr>
          <p:spPr>
            <a:xfrm>
              <a:off x="1592197" y="2258139"/>
              <a:ext cx="45399" cy="43682"/>
            </a:xfrm>
            <a:custGeom>
              <a:avLst/>
              <a:gdLst/>
              <a:ahLst/>
              <a:cxnLst/>
              <a:rect l="l" t="t" r="r" b="b"/>
              <a:pathLst>
                <a:path w="1296" h="1247" extrusionOk="0">
                  <a:moveTo>
                    <a:pt x="645" y="0"/>
                  </a:moveTo>
                  <a:cubicBezTo>
                    <a:pt x="629" y="0"/>
                    <a:pt x="612" y="1"/>
                    <a:pt x="596" y="2"/>
                  </a:cubicBezTo>
                  <a:cubicBezTo>
                    <a:pt x="265" y="29"/>
                    <a:pt x="0" y="332"/>
                    <a:pt x="41" y="676"/>
                  </a:cubicBezTo>
                  <a:cubicBezTo>
                    <a:pt x="66" y="1003"/>
                    <a:pt x="330" y="1247"/>
                    <a:pt x="652" y="1247"/>
                  </a:cubicBezTo>
                  <a:cubicBezTo>
                    <a:pt x="668" y="1247"/>
                    <a:pt x="685" y="1246"/>
                    <a:pt x="701" y="1245"/>
                  </a:cubicBezTo>
                  <a:cubicBezTo>
                    <a:pt x="1045" y="1218"/>
                    <a:pt x="1296" y="914"/>
                    <a:pt x="1269" y="570"/>
                  </a:cubicBezTo>
                  <a:cubicBezTo>
                    <a:pt x="1244" y="243"/>
                    <a:pt x="968" y="0"/>
                    <a:pt x="645"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1" name="Google Shape;3671;p46"/>
            <p:cNvSpPr/>
            <p:nvPr/>
          </p:nvSpPr>
          <p:spPr>
            <a:xfrm>
              <a:off x="1530647" y="2253059"/>
              <a:ext cx="38428" cy="50548"/>
            </a:xfrm>
            <a:custGeom>
              <a:avLst/>
              <a:gdLst/>
              <a:ahLst/>
              <a:cxnLst/>
              <a:rect l="l" t="t" r="r" b="b"/>
              <a:pathLst>
                <a:path w="1097" h="1443" extrusionOk="0">
                  <a:moveTo>
                    <a:pt x="679" y="1"/>
                  </a:moveTo>
                  <a:cubicBezTo>
                    <a:pt x="461" y="1"/>
                    <a:pt x="224" y="246"/>
                    <a:pt x="119" y="583"/>
                  </a:cubicBezTo>
                  <a:cubicBezTo>
                    <a:pt x="0" y="979"/>
                    <a:pt x="92" y="1349"/>
                    <a:pt x="330" y="1429"/>
                  </a:cubicBezTo>
                  <a:cubicBezTo>
                    <a:pt x="359" y="1438"/>
                    <a:pt x="388" y="1443"/>
                    <a:pt x="418" y="1443"/>
                  </a:cubicBezTo>
                  <a:cubicBezTo>
                    <a:pt x="635" y="1443"/>
                    <a:pt x="873" y="1198"/>
                    <a:pt x="978" y="861"/>
                  </a:cubicBezTo>
                  <a:cubicBezTo>
                    <a:pt x="1097" y="464"/>
                    <a:pt x="1005" y="94"/>
                    <a:pt x="767" y="15"/>
                  </a:cubicBezTo>
                  <a:cubicBezTo>
                    <a:pt x="738" y="6"/>
                    <a:pt x="709" y="1"/>
                    <a:pt x="679"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2" name="Google Shape;3672;p46"/>
            <p:cNvSpPr/>
            <p:nvPr/>
          </p:nvSpPr>
          <p:spPr>
            <a:xfrm>
              <a:off x="1540806" y="2256282"/>
              <a:ext cx="28760" cy="43192"/>
            </a:xfrm>
            <a:custGeom>
              <a:avLst/>
              <a:gdLst/>
              <a:ahLst/>
              <a:cxnLst/>
              <a:rect l="l" t="t" r="r" b="b"/>
              <a:pathLst>
                <a:path w="821" h="1233" extrusionOk="0">
                  <a:moveTo>
                    <a:pt x="449" y="1"/>
                  </a:moveTo>
                  <a:cubicBezTo>
                    <a:pt x="260" y="1"/>
                    <a:pt x="78" y="256"/>
                    <a:pt x="40" y="570"/>
                  </a:cubicBezTo>
                  <a:cubicBezTo>
                    <a:pt x="1" y="914"/>
                    <a:pt x="133" y="1205"/>
                    <a:pt x="345" y="1231"/>
                  </a:cubicBezTo>
                  <a:cubicBezTo>
                    <a:pt x="354" y="1232"/>
                    <a:pt x="364" y="1233"/>
                    <a:pt x="373" y="1233"/>
                  </a:cubicBezTo>
                  <a:cubicBezTo>
                    <a:pt x="561" y="1233"/>
                    <a:pt x="743" y="990"/>
                    <a:pt x="780" y="663"/>
                  </a:cubicBezTo>
                  <a:cubicBezTo>
                    <a:pt x="820" y="320"/>
                    <a:pt x="688" y="29"/>
                    <a:pt x="477" y="2"/>
                  </a:cubicBezTo>
                  <a:cubicBezTo>
                    <a:pt x="468" y="1"/>
                    <a:pt x="458" y="1"/>
                    <a:pt x="449" y="1"/>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3" name="Google Shape;3673;p46"/>
            <p:cNvSpPr/>
            <p:nvPr/>
          </p:nvSpPr>
          <p:spPr>
            <a:xfrm>
              <a:off x="1505039" y="2283011"/>
              <a:ext cx="93670" cy="53491"/>
            </a:xfrm>
            <a:custGeom>
              <a:avLst/>
              <a:gdLst/>
              <a:ahLst/>
              <a:cxnLst/>
              <a:rect l="l" t="t" r="r" b="b"/>
              <a:pathLst>
                <a:path w="2674" h="1527" extrusionOk="0">
                  <a:moveTo>
                    <a:pt x="1683" y="0"/>
                  </a:moveTo>
                  <a:cubicBezTo>
                    <a:pt x="838" y="0"/>
                    <a:pt x="1" y="689"/>
                    <a:pt x="189" y="878"/>
                  </a:cubicBezTo>
                  <a:cubicBezTo>
                    <a:pt x="374" y="1090"/>
                    <a:pt x="929" y="1354"/>
                    <a:pt x="1193" y="1460"/>
                  </a:cubicBezTo>
                  <a:cubicBezTo>
                    <a:pt x="1295" y="1498"/>
                    <a:pt x="1458" y="1527"/>
                    <a:pt x="1636" y="1527"/>
                  </a:cubicBezTo>
                  <a:cubicBezTo>
                    <a:pt x="1943" y="1527"/>
                    <a:pt x="2293" y="1442"/>
                    <a:pt x="2436" y="1182"/>
                  </a:cubicBezTo>
                  <a:cubicBezTo>
                    <a:pt x="2673" y="773"/>
                    <a:pt x="2344" y="45"/>
                    <a:pt x="1815" y="6"/>
                  </a:cubicBezTo>
                  <a:cubicBezTo>
                    <a:pt x="1771" y="2"/>
                    <a:pt x="1727" y="0"/>
                    <a:pt x="168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4" name="Google Shape;3674;p46"/>
            <p:cNvSpPr/>
            <p:nvPr/>
          </p:nvSpPr>
          <p:spPr>
            <a:xfrm>
              <a:off x="1575522" y="2284132"/>
              <a:ext cx="61162" cy="87680"/>
            </a:xfrm>
            <a:custGeom>
              <a:avLst/>
              <a:gdLst/>
              <a:ahLst/>
              <a:cxnLst/>
              <a:rect l="l" t="t" r="r" b="b"/>
              <a:pathLst>
                <a:path w="1746" h="2503" extrusionOk="0">
                  <a:moveTo>
                    <a:pt x="1" y="0"/>
                  </a:moveTo>
                  <a:cubicBezTo>
                    <a:pt x="1" y="0"/>
                    <a:pt x="265" y="92"/>
                    <a:pt x="503" y="714"/>
                  </a:cubicBezTo>
                  <a:cubicBezTo>
                    <a:pt x="640" y="1087"/>
                    <a:pt x="461" y="2502"/>
                    <a:pt x="979" y="2502"/>
                  </a:cubicBezTo>
                  <a:cubicBezTo>
                    <a:pt x="1011" y="2502"/>
                    <a:pt x="1046" y="2497"/>
                    <a:pt x="1084" y="2485"/>
                  </a:cubicBezTo>
                  <a:cubicBezTo>
                    <a:pt x="1745" y="2274"/>
                    <a:pt x="940" y="1044"/>
                    <a:pt x="781" y="542"/>
                  </a:cubicBezTo>
                  <a:cubicBezTo>
                    <a:pt x="635" y="27"/>
                    <a:pt x="1" y="0"/>
                    <a:pt x="1"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5" name="Google Shape;3675;p46"/>
            <p:cNvSpPr/>
            <p:nvPr/>
          </p:nvSpPr>
          <p:spPr>
            <a:xfrm>
              <a:off x="1535727" y="2310055"/>
              <a:ext cx="44033" cy="16709"/>
            </a:xfrm>
            <a:custGeom>
              <a:avLst/>
              <a:gdLst/>
              <a:ahLst/>
              <a:cxnLst/>
              <a:rect l="l" t="t" r="r" b="b"/>
              <a:pathLst>
                <a:path w="1257" h="477" extrusionOk="0">
                  <a:moveTo>
                    <a:pt x="1216" y="1"/>
                  </a:moveTo>
                  <a:cubicBezTo>
                    <a:pt x="1024" y="408"/>
                    <a:pt x="281" y="437"/>
                    <a:pt x="61" y="437"/>
                  </a:cubicBezTo>
                  <a:cubicBezTo>
                    <a:pt x="24" y="437"/>
                    <a:pt x="2" y="436"/>
                    <a:pt x="0" y="436"/>
                  </a:cubicBezTo>
                  <a:lnTo>
                    <a:pt x="0" y="476"/>
                  </a:lnTo>
                  <a:lnTo>
                    <a:pt x="93" y="476"/>
                  </a:lnTo>
                  <a:cubicBezTo>
                    <a:pt x="344" y="476"/>
                    <a:pt x="1045" y="436"/>
                    <a:pt x="1256" y="13"/>
                  </a:cubicBezTo>
                  <a:lnTo>
                    <a:pt x="121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76" name="Google Shape;3676;p46"/>
          <p:cNvGrpSpPr/>
          <p:nvPr/>
        </p:nvGrpSpPr>
        <p:grpSpPr>
          <a:xfrm rot="-6895068">
            <a:off x="872813" y="1370545"/>
            <a:ext cx="289818" cy="319279"/>
            <a:chOff x="2708574" y="1101744"/>
            <a:chExt cx="82722" cy="91131"/>
          </a:xfrm>
        </p:grpSpPr>
        <p:sp>
          <p:nvSpPr>
            <p:cNvPr id="3677" name="Google Shape;3677;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8" name="Google Shape;3678;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9" name="Google Shape;3679;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0" name="Google Shape;3680;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81" name="Google Shape;3681;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688" name="Google Shape;3688;p46"/>
          <p:cNvGrpSpPr/>
          <p:nvPr/>
        </p:nvGrpSpPr>
        <p:grpSpPr>
          <a:xfrm rot="10653755">
            <a:off x="726656" y="2368998"/>
            <a:ext cx="289821" cy="319273"/>
            <a:chOff x="2708574" y="1101744"/>
            <a:chExt cx="82722" cy="91131"/>
          </a:xfrm>
        </p:grpSpPr>
        <p:sp>
          <p:nvSpPr>
            <p:cNvPr id="3689" name="Google Shape;3689;p46"/>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0" name="Google Shape;3690;p46"/>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1" name="Google Shape;3691;p46"/>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2" name="Google Shape;3692;p46"/>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93" name="Google Shape;3693;p46"/>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 name="TextBox 19">
            <a:extLst>
              <a:ext uri="{FF2B5EF4-FFF2-40B4-BE49-F238E27FC236}">
                <a16:creationId xmlns:a16="http://schemas.microsoft.com/office/drawing/2014/main" id="{FE5F30B9-713C-7D45-CA36-5D4907866ADC}"/>
              </a:ext>
            </a:extLst>
          </p:cNvPr>
          <p:cNvSpPr txBox="1"/>
          <p:nvPr/>
        </p:nvSpPr>
        <p:spPr>
          <a:xfrm>
            <a:off x="2705100" y="816102"/>
            <a:ext cx="5039020" cy="830997"/>
          </a:xfrm>
          <a:prstGeom prst="rect">
            <a:avLst/>
          </a:prstGeom>
          <a:noFill/>
        </p:spPr>
        <p:txBody>
          <a:bodyPr wrap="square" rtlCol="0">
            <a:spAutoFit/>
          </a:bodyPr>
          <a:lstStyle/>
          <a:p>
            <a:r>
              <a:rPr lang="en-US" sz="4800" b="1" dirty="0">
                <a:solidFill>
                  <a:srgbClr val="92D050"/>
                </a:solidFill>
                <a:latin typeface="SVN-Appleberry" panose="02040603050506020204" pitchFamily="18" charset="0"/>
              </a:rPr>
              <a:t>NỘI DUNG BÀI HỌC</a:t>
            </a:r>
          </a:p>
        </p:txBody>
      </p:sp>
      <p:pic>
        <p:nvPicPr>
          <p:cNvPr id="2" name="Picture 1">
            <a:extLst>
              <a:ext uri="{FF2B5EF4-FFF2-40B4-BE49-F238E27FC236}">
                <a16:creationId xmlns:a16="http://schemas.microsoft.com/office/drawing/2014/main" id="{9B518894-DFEE-C6B0-7198-DB31EB9661C1}"/>
              </a:ext>
            </a:extLst>
          </p:cNvPr>
          <p:cNvPicPr>
            <a:picLocks noChangeAspect="1"/>
          </p:cNvPicPr>
          <p:nvPr/>
        </p:nvPicPr>
        <p:blipFill>
          <a:blip r:embed="rId3"/>
          <a:stretch>
            <a:fillRect/>
          </a:stretch>
        </p:blipFill>
        <p:spPr>
          <a:xfrm>
            <a:off x="7428322" y="-339365"/>
            <a:ext cx="2156971" cy="2156971"/>
          </a:xfrm>
          <a:prstGeom prst="rect">
            <a:avLst/>
          </a:prstGeom>
        </p:spPr>
      </p:pic>
      <p:sp>
        <p:nvSpPr>
          <p:cNvPr id="12" name="TextBox 11">
            <a:extLst>
              <a:ext uri="{FF2B5EF4-FFF2-40B4-BE49-F238E27FC236}">
                <a16:creationId xmlns:a16="http://schemas.microsoft.com/office/drawing/2014/main" id="{626E8E17-68B0-0ED6-0672-73000AA6BED1}"/>
              </a:ext>
            </a:extLst>
          </p:cNvPr>
          <p:cNvSpPr txBox="1"/>
          <p:nvPr/>
        </p:nvSpPr>
        <p:spPr>
          <a:xfrm>
            <a:off x="1767526" y="1683744"/>
            <a:ext cx="6358380" cy="2246769"/>
          </a:xfrm>
          <a:prstGeom prst="rect">
            <a:avLst/>
          </a:prstGeom>
          <a:noFill/>
        </p:spPr>
        <p:txBody>
          <a:bodyPr wrap="square">
            <a:spAutoFit/>
          </a:bodyPr>
          <a:lstStyle/>
          <a:p>
            <a:r>
              <a:rPr lang="vi-VN" sz="2800" b="0" i="0" dirty="0">
                <a:solidFill>
                  <a:srgbClr val="002060"/>
                </a:solidFill>
                <a:effectLst/>
                <a:latin typeface="Tahoma" panose="020B0604030504040204" pitchFamily="34" charset="0"/>
                <a:ea typeface="Tahoma" panose="020B0604030504040204" pitchFamily="34" charset="0"/>
                <a:cs typeface="Tahoma" panose="020B0604030504040204" pitchFamily="34" charset="0"/>
              </a:rPr>
              <a:t>Qua việc miêu tả lễ hội thổi cơm thi ở Đồng Vân, tác giả thể hiện tình cảm yêu mến và niềm tự hào đối với một nét đẹp cổ truyền trong sinh hoạt văn hóa của dân tộc.</a:t>
            </a:r>
            <a:endParaRPr lang="en-US" sz="2800" dirty="0">
              <a:solidFill>
                <a:srgbClr val="002060"/>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04709659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11" name="Google Shape;4027;p48">
            <a:extLst>
              <a:ext uri="{FF2B5EF4-FFF2-40B4-BE49-F238E27FC236}">
                <a16:creationId xmlns:a16="http://schemas.microsoft.com/office/drawing/2014/main" id="{20ED4DF0-2248-ADD4-3A7B-83FB126D81FD}"/>
              </a:ext>
            </a:extLst>
          </p:cNvPr>
          <p:cNvSpPr/>
          <p:nvPr/>
        </p:nvSpPr>
        <p:spPr>
          <a:xfrm>
            <a:off x="809411" y="1552298"/>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0" y="0"/>
            <a:ext cx="2156971" cy="2156971"/>
          </a:xfrm>
          <a:prstGeom prst="rect">
            <a:avLst/>
          </a:prstGeom>
        </p:spPr>
      </p:pic>
      <p:grpSp>
        <p:nvGrpSpPr>
          <p:cNvPr id="2332" name="Google Shape;2332;p40"/>
          <p:cNvGrpSpPr/>
          <p:nvPr/>
        </p:nvGrpSpPr>
        <p:grpSpPr>
          <a:xfrm rot="-287817">
            <a:off x="6639072" y="1013876"/>
            <a:ext cx="1921642" cy="3330927"/>
            <a:chOff x="2720069" y="2348941"/>
            <a:chExt cx="432445" cy="749607"/>
          </a:xfrm>
        </p:grpSpPr>
        <p:sp>
          <p:nvSpPr>
            <p:cNvPr id="2333" name="Google Shape;2333;p40"/>
            <p:cNvSpPr/>
            <p:nvPr/>
          </p:nvSpPr>
          <p:spPr>
            <a:xfrm>
              <a:off x="2720069" y="2348941"/>
              <a:ext cx="432445" cy="749607"/>
            </a:xfrm>
            <a:custGeom>
              <a:avLst/>
              <a:gdLst/>
              <a:ahLst/>
              <a:cxnLst/>
              <a:rect l="l" t="t" r="r" b="b"/>
              <a:pathLst>
                <a:path w="12345" h="21399" extrusionOk="0">
                  <a:moveTo>
                    <a:pt x="3530" y="17407"/>
                  </a:moveTo>
                  <a:cubicBezTo>
                    <a:pt x="3926" y="17512"/>
                    <a:pt x="4349" y="17565"/>
                    <a:pt x="4772" y="17565"/>
                  </a:cubicBezTo>
                  <a:cubicBezTo>
                    <a:pt x="4957" y="17565"/>
                    <a:pt x="5142" y="17553"/>
                    <a:pt x="5327" y="17526"/>
                  </a:cubicBezTo>
                  <a:lnTo>
                    <a:pt x="5327" y="17526"/>
                  </a:lnTo>
                  <a:lnTo>
                    <a:pt x="5274" y="18993"/>
                  </a:lnTo>
                  <a:lnTo>
                    <a:pt x="4283" y="19310"/>
                  </a:lnTo>
                  <a:cubicBezTo>
                    <a:pt x="4256" y="19310"/>
                    <a:pt x="4244" y="19310"/>
                    <a:pt x="4230" y="19324"/>
                  </a:cubicBezTo>
                  <a:cubicBezTo>
                    <a:pt x="4203" y="19244"/>
                    <a:pt x="4164" y="19178"/>
                    <a:pt x="4111" y="19112"/>
                  </a:cubicBezTo>
                  <a:cubicBezTo>
                    <a:pt x="3979" y="18966"/>
                    <a:pt x="3794" y="18874"/>
                    <a:pt x="3609" y="18861"/>
                  </a:cubicBezTo>
                  <a:lnTo>
                    <a:pt x="3477" y="18848"/>
                  </a:lnTo>
                  <a:lnTo>
                    <a:pt x="3530" y="17407"/>
                  </a:lnTo>
                  <a:close/>
                  <a:moveTo>
                    <a:pt x="4065" y="1"/>
                  </a:moveTo>
                  <a:cubicBezTo>
                    <a:pt x="3983" y="1"/>
                    <a:pt x="3893" y="12"/>
                    <a:pt x="3794" y="40"/>
                  </a:cubicBezTo>
                  <a:cubicBezTo>
                    <a:pt x="3239" y="186"/>
                    <a:pt x="2869" y="767"/>
                    <a:pt x="2670" y="1745"/>
                  </a:cubicBezTo>
                  <a:cubicBezTo>
                    <a:pt x="1719" y="2049"/>
                    <a:pt x="1045" y="2948"/>
                    <a:pt x="1045" y="3978"/>
                  </a:cubicBezTo>
                  <a:cubicBezTo>
                    <a:pt x="1045" y="4428"/>
                    <a:pt x="1177" y="4865"/>
                    <a:pt x="1415" y="5247"/>
                  </a:cubicBezTo>
                  <a:cubicBezTo>
                    <a:pt x="1468" y="5340"/>
                    <a:pt x="1534" y="5420"/>
                    <a:pt x="1600" y="5499"/>
                  </a:cubicBezTo>
                  <a:cubicBezTo>
                    <a:pt x="1521" y="5499"/>
                    <a:pt x="1442" y="5512"/>
                    <a:pt x="1349" y="5538"/>
                  </a:cubicBezTo>
                  <a:cubicBezTo>
                    <a:pt x="1098" y="5605"/>
                    <a:pt x="781" y="5829"/>
                    <a:pt x="688" y="6437"/>
                  </a:cubicBezTo>
                  <a:cubicBezTo>
                    <a:pt x="556" y="7270"/>
                    <a:pt x="913" y="8248"/>
                    <a:pt x="1666" y="9186"/>
                  </a:cubicBezTo>
                  <a:cubicBezTo>
                    <a:pt x="1243" y="9543"/>
                    <a:pt x="873" y="9993"/>
                    <a:pt x="608" y="10481"/>
                  </a:cubicBezTo>
                  <a:cubicBezTo>
                    <a:pt x="212" y="11182"/>
                    <a:pt x="0" y="11988"/>
                    <a:pt x="0" y="12795"/>
                  </a:cubicBezTo>
                  <a:cubicBezTo>
                    <a:pt x="0" y="13653"/>
                    <a:pt x="226" y="14486"/>
                    <a:pt x="661" y="15213"/>
                  </a:cubicBezTo>
                  <a:cubicBezTo>
                    <a:pt x="1019" y="15821"/>
                    <a:pt x="1494" y="16337"/>
                    <a:pt x="2076" y="16733"/>
                  </a:cubicBezTo>
                  <a:lnTo>
                    <a:pt x="1997" y="18980"/>
                  </a:lnTo>
                  <a:lnTo>
                    <a:pt x="992" y="19297"/>
                  </a:lnTo>
                  <a:cubicBezTo>
                    <a:pt x="608" y="19416"/>
                    <a:pt x="397" y="19839"/>
                    <a:pt x="516" y="20222"/>
                  </a:cubicBezTo>
                  <a:cubicBezTo>
                    <a:pt x="529" y="20275"/>
                    <a:pt x="556" y="20328"/>
                    <a:pt x="582" y="20381"/>
                  </a:cubicBezTo>
                  <a:cubicBezTo>
                    <a:pt x="490" y="20619"/>
                    <a:pt x="529" y="20896"/>
                    <a:pt x="688" y="21107"/>
                  </a:cubicBezTo>
                  <a:cubicBezTo>
                    <a:pt x="830" y="21286"/>
                    <a:pt x="1037" y="21389"/>
                    <a:pt x="1260" y="21389"/>
                  </a:cubicBezTo>
                  <a:cubicBezTo>
                    <a:pt x="1285" y="21389"/>
                    <a:pt x="1310" y="21388"/>
                    <a:pt x="1336" y="21385"/>
                  </a:cubicBezTo>
                  <a:cubicBezTo>
                    <a:pt x="1468" y="21372"/>
                    <a:pt x="1613" y="21319"/>
                    <a:pt x="1719" y="21240"/>
                  </a:cubicBezTo>
                  <a:lnTo>
                    <a:pt x="1970" y="21042"/>
                  </a:lnTo>
                  <a:cubicBezTo>
                    <a:pt x="2050" y="21107"/>
                    <a:pt x="2129" y="21148"/>
                    <a:pt x="2235" y="21174"/>
                  </a:cubicBezTo>
                  <a:cubicBezTo>
                    <a:pt x="2304" y="21195"/>
                    <a:pt x="2374" y="21206"/>
                    <a:pt x="2443" y="21206"/>
                  </a:cubicBezTo>
                  <a:cubicBezTo>
                    <a:pt x="2756" y="21206"/>
                    <a:pt x="3049" y="20996"/>
                    <a:pt x="3146" y="20672"/>
                  </a:cubicBezTo>
                  <a:lnTo>
                    <a:pt x="3252" y="20314"/>
                  </a:lnTo>
                  <a:lnTo>
                    <a:pt x="3490" y="20328"/>
                  </a:lnTo>
                  <a:lnTo>
                    <a:pt x="3609" y="20328"/>
                  </a:lnTo>
                  <a:cubicBezTo>
                    <a:pt x="3675" y="20328"/>
                    <a:pt x="3754" y="20302"/>
                    <a:pt x="3821" y="20275"/>
                  </a:cubicBezTo>
                  <a:cubicBezTo>
                    <a:pt x="3833" y="20314"/>
                    <a:pt x="3847" y="20355"/>
                    <a:pt x="3873" y="20381"/>
                  </a:cubicBezTo>
                  <a:cubicBezTo>
                    <a:pt x="3780" y="20619"/>
                    <a:pt x="3807" y="20896"/>
                    <a:pt x="3965" y="21107"/>
                  </a:cubicBezTo>
                  <a:cubicBezTo>
                    <a:pt x="4111" y="21292"/>
                    <a:pt x="4323" y="21398"/>
                    <a:pt x="4547" y="21398"/>
                  </a:cubicBezTo>
                  <a:lnTo>
                    <a:pt x="4614" y="21398"/>
                  </a:lnTo>
                  <a:cubicBezTo>
                    <a:pt x="4758" y="21385"/>
                    <a:pt x="4891" y="21333"/>
                    <a:pt x="5010" y="21240"/>
                  </a:cubicBezTo>
                  <a:lnTo>
                    <a:pt x="5248" y="21042"/>
                  </a:lnTo>
                  <a:cubicBezTo>
                    <a:pt x="5327" y="21107"/>
                    <a:pt x="5419" y="21160"/>
                    <a:pt x="5512" y="21187"/>
                  </a:cubicBezTo>
                  <a:cubicBezTo>
                    <a:pt x="5579" y="21204"/>
                    <a:pt x="5646" y="21213"/>
                    <a:pt x="5711" y="21213"/>
                  </a:cubicBezTo>
                  <a:cubicBezTo>
                    <a:pt x="6037" y="21213"/>
                    <a:pt x="6336" y="21004"/>
                    <a:pt x="6424" y="20684"/>
                  </a:cubicBezTo>
                  <a:lnTo>
                    <a:pt x="6529" y="20314"/>
                  </a:lnTo>
                  <a:lnTo>
                    <a:pt x="6767" y="20328"/>
                  </a:lnTo>
                  <a:cubicBezTo>
                    <a:pt x="6787" y="20334"/>
                    <a:pt x="6807" y="20338"/>
                    <a:pt x="6827" y="20338"/>
                  </a:cubicBezTo>
                  <a:cubicBezTo>
                    <a:pt x="6847" y="20338"/>
                    <a:pt x="6867" y="20334"/>
                    <a:pt x="6887" y="20328"/>
                  </a:cubicBezTo>
                  <a:cubicBezTo>
                    <a:pt x="7257" y="20302"/>
                    <a:pt x="7534" y="20024"/>
                    <a:pt x="7560" y="19654"/>
                  </a:cubicBezTo>
                  <a:cubicBezTo>
                    <a:pt x="7574" y="19456"/>
                    <a:pt x="7521" y="19271"/>
                    <a:pt x="7389" y="19125"/>
                  </a:cubicBezTo>
                  <a:cubicBezTo>
                    <a:pt x="7257" y="18966"/>
                    <a:pt x="7085" y="18874"/>
                    <a:pt x="6887" y="18861"/>
                  </a:cubicBezTo>
                  <a:lnTo>
                    <a:pt x="6755" y="18861"/>
                  </a:lnTo>
                  <a:lnTo>
                    <a:pt x="6820" y="17103"/>
                  </a:lnTo>
                  <a:cubicBezTo>
                    <a:pt x="7560" y="16746"/>
                    <a:pt x="8195" y="16217"/>
                    <a:pt x="8671" y="15530"/>
                  </a:cubicBezTo>
                  <a:cubicBezTo>
                    <a:pt x="9199" y="14777"/>
                    <a:pt x="9490" y="13905"/>
                    <a:pt x="9530" y="12992"/>
                  </a:cubicBezTo>
                  <a:cubicBezTo>
                    <a:pt x="9557" y="12939"/>
                    <a:pt x="9569" y="12874"/>
                    <a:pt x="9569" y="12795"/>
                  </a:cubicBezTo>
                  <a:cubicBezTo>
                    <a:pt x="9569" y="12557"/>
                    <a:pt x="9543" y="12305"/>
                    <a:pt x="9504" y="12054"/>
                  </a:cubicBezTo>
                  <a:cubicBezTo>
                    <a:pt x="11208" y="11829"/>
                    <a:pt x="12200" y="11142"/>
                    <a:pt x="12279" y="10125"/>
                  </a:cubicBezTo>
                  <a:cubicBezTo>
                    <a:pt x="12345" y="9450"/>
                    <a:pt x="12054" y="9094"/>
                    <a:pt x="11790" y="8909"/>
                  </a:cubicBezTo>
                  <a:cubicBezTo>
                    <a:pt x="11592" y="8777"/>
                    <a:pt x="11340" y="8684"/>
                    <a:pt x="11037" y="8671"/>
                  </a:cubicBezTo>
                  <a:cubicBezTo>
                    <a:pt x="11460" y="8049"/>
                    <a:pt x="11645" y="7508"/>
                    <a:pt x="11578" y="7058"/>
                  </a:cubicBezTo>
                  <a:cubicBezTo>
                    <a:pt x="11539" y="6662"/>
                    <a:pt x="11314" y="6345"/>
                    <a:pt x="10944" y="6146"/>
                  </a:cubicBezTo>
                  <a:cubicBezTo>
                    <a:pt x="10721" y="6021"/>
                    <a:pt x="10479" y="5956"/>
                    <a:pt x="10228" y="5956"/>
                  </a:cubicBezTo>
                  <a:cubicBezTo>
                    <a:pt x="10107" y="5956"/>
                    <a:pt x="9984" y="5971"/>
                    <a:pt x="9860" y="6001"/>
                  </a:cubicBezTo>
                  <a:cubicBezTo>
                    <a:pt x="9662" y="6054"/>
                    <a:pt x="9464" y="6133"/>
                    <a:pt x="9266" y="6265"/>
                  </a:cubicBezTo>
                  <a:cubicBezTo>
                    <a:pt x="9331" y="5591"/>
                    <a:pt x="9252" y="5102"/>
                    <a:pt x="9028" y="4759"/>
                  </a:cubicBezTo>
                  <a:cubicBezTo>
                    <a:pt x="8829" y="4454"/>
                    <a:pt x="8512" y="4269"/>
                    <a:pt x="8156" y="4243"/>
                  </a:cubicBezTo>
                  <a:cubicBezTo>
                    <a:pt x="8109" y="4239"/>
                    <a:pt x="8064" y="4237"/>
                    <a:pt x="8018" y="4237"/>
                  </a:cubicBezTo>
                  <a:cubicBezTo>
                    <a:pt x="7632" y="4237"/>
                    <a:pt x="7268" y="4385"/>
                    <a:pt x="6913" y="4692"/>
                  </a:cubicBezTo>
                  <a:cubicBezTo>
                    <a:pt x="6715" y="4865"/>
                    <a:pt x="6517" y="5102"/>
                    <a:pt x="6332" y="5379"/>
                  </a:cubicBezTo>
                  <a:cubicBezTo>
                    <a:pt x="6265" y="4997"/>
                    <a:pt x="6186" y="4692"/>
                    <a:pt x="6067" y="4442"/>
                  </a:cubicBezTo>
                  <a:cubicBezTo>
                    <a:pt x="5974" y="4230"/>
                    <a:pt x="5856" y="4084"/>
                    <a:pt x="5736" y="3966"/>
                  </a:cubicBezTo>
                  <a:cubicBezTo>
                    <a:pt x="5736" y="3464"/>
                    <a:pt x="5578" y="2988"/>
                    <a:pt x="5287" y="2591"/>
                  </a:cubicBezTo>
                  <a:cubicBezTo>
                    <a:pt x="5446" y="2419"/>
                    <a:pt x="5565" y="2234"/>
                    <a:pt x="5618" y="2036"/>
                  </a:cubicBezTo>
                  <a:cubicBezTo>
                    <a:pt x="5710" y="1732"/>
                    <a:pt x="5644" y="1414"/>
                    <a:pt x="5433" y="1150"/>
                  </a:cubicBezTo>
                  <a:cubicBezTo>
                    <a:pt x="5234" y="899"/>
                    <a:pt x="5023" y="794"/>
                    <a:pt x="4838" y="741"/>
                  </a:cubicBezTo>
                  <a:cubicBezTo>
                    <a:pt x="4825" y="569"/>
                    <a:pt x="4758" y="397"/>
                    <a:pt x="4640" y="251"/>
                  </a:cubicBezTo>
                  <a:cubicBezTo>
                    <a:pt x="4566" y="168"/>
                    <a:pt x="4377" y="1"/>
                    <a:pt x="4065"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0"/>
            <p:cNvSpPr/>
            <p:nvPr/>
          </p:nvSpPr>
          <p:spPr>
            <a:xfrm>
              <a:off x="2755241" y="2499226"/>
              <a:ext cx="381547" cy="255053"/>
            </a:xfrm>
            <a:custGeom>
              <a:avLst/>
              <a:gdLst/>
              <a:ahLst/>
              <a:cxnLst/>
              <a:rect l="l" t="t" r="r" b="b"/>
              <a:pathLst>
                <a:path w="10892" h="7281" extrusionOk="0">
                  <a:moveTo>
                    <a:pt x="4081" y="0"/>
                  </a:moveTo>
                  <a:cubicBezTo>
                    <a:pt x="4029" y="0"/>
                    <a:pt x="3973" y="10"/>
                    <a:pt x="3913" y="32"/>
                  </a:cubicBezTo>
                  <a:cubicBezTo>
                    <a:pt x="2750" y="455"/>
                    <a:pt x="2565" y="3773"/>
                    <a:pt x="2565" y="3773"/>
                  </a:cubicBezTo>
                  <a:cubicBezTo>
                    <a:pt x="2565" y="3773"/>
                    <a:pt x="1248" y="1785"/>
                    <a:pt x="586" y="1785"/>
                  </a:cubicBezTo>
                  <a:cubicBezTo>
                    <a:pt x="417" y="1785"/>
                    <a:pt x="290" y="1914"/>
                    <a:pt x="239" y="2240"/>
                  </a:cubicBezTo>
                  <a:cubicBezTo>
                    <a:pt x="1" y="3826"/>
                    <a:pt x="2182" y="6270"/>
                    <a:pt x="4958" y="7011"/>
                  </a:cubicBezTo>
                  <a:cubicBezTo>
                    <a:pt x="5611" y="7185"/>
                    <a:pt x="6412" y="7280"/>
                    <a:pt x="7206" y="7280"/>
                  </a:cubicBezTo>
                  <a:cubicBezTo>
                    <a:pt x="8932" y="7280"/>
                    <a:pt x="10625" y="6832"/>
                    <a:pt x="10706" y="5782"/>
                  </a:cubicBezTo>
                  <a:cubicBezTo>
                    <a:pt x="10763" y="5137"/>
                    <a:pt x="10376" y="4951"/>
                    <a:pt x="9912" y="4951"/>
                  </a:cubicBezTo>
                  <a:cubicBezTo>
                    <a:pt x="9283" y="4951"/>
                    <a:pt x="8512" y="5292"/>
                    <a:pt x="8512" y="5292"/>
                  </a:cubicBezTo>
                  <a:cubicBezTo>
                    <a:pt x="8512" y="5292"/>
                    <a:pt x="10891" y="3033"/>
                    <a:pt x="9676" y="2358"/>
                  </a:cubicBezTo>
                  <a:cubicBezTo>
                    <a:pt x="9527" y="2277"/>
                    <a:pt x="9377" y="2241"/>
                    <a:pt x="9229" y="2241"/>
                  </a:cubicBezTo>
                  <a:cubicBezTo>
                    <a:pt x="8155" y="2241"/>
                    <a:pt x="7164" y="4129"/>
                    <a:pt x="7164" y="4129"/>
                  </a:cubicBezTo>
                  <a:cubicBezTo>
                    <a:pt x="7164" y="4129"/>
                    <a:pt x="8447" y="640"/>
                    <a:pt x="7099" y="522"/>
                  </a:cubicBezTo>
                  <a:cubicBezTo>
                    <a:pt x="7073" y="519"/>
                    <a:pt x="7048" y="518"/>
                    <a:pt x="7023" y="518"/>
                  </a:cubicBezTo>
                  <a:cubicBezTo>
                    <a:pt x="5717" y="518"/>
                    <a:pt x="4838" y="3521"/>
                    <a:pt x="4838" y="3521"/>
                  </a:cubicBezTo>
                  <a:cubicBezTo>
                    <a:pt x="4838" y="3521"/>
                    <a:pt x="5052" y="0"/>
                    <a:pt x="4081" y="0"/>
                  </a:cubicBezTo>
                  <a:close/>
                </a:path>
              </a:pathLst>
            </a:custGeom>
            <a:solidFill>
              <a:srgbClr val="62B0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0"/>
            <p:cNvSpPr/>
            <p:nvPr/>
          </p:nvSpPr>
          <p:spPr>
            <a:xfrm>
              <a:off x="2820539" y="2579203"/>
              <a:ext cx="238940" cy="159422"/>
            </a:xfrm>
            <a:custGeom>
              <a:avLst/>
              <a:gdLst/>
              <a:ahLst/>
              <a:cxnLst/>
              <a:rect l="l" t="t" r="r" b="b"/>
              <a:pathLst>
                <a:path w="6821" h="4551" extrusionOk="0">
                  <a:moveTo>
                    <a:pt x="2555" y="1"/>
                  </a:moveTo>
                  <a:cubicBezTo>
                    <a:pt x="2521" y="1"/>
                    <a:pt x="2484" y="8"/>
                    <a:pt x="2446" y="22"/>
                  </a:cubicBezTo>
                  <a:cubicBezTo>
                    <a:pt x="1719" y="287"/>
                    <a:pt x="1613" y="2349"/>
                    <a:pt x="1613" y="2349"/>
                  </a:cubicBezTo>
                  <a:cubicBezTo>
                    <a:pt x="1613" y="2349"/>
                    <a:pt x="782" y="1115"/>
                    <a:pt x="371" y="1115"/>
                  </a:cubicBezTo>
                  <a:cubicBezTo>
                    <a:pt x="267" y="1115"/>
                    <a:pt x="189" y="1196"/>
                    <a:pt x="160" y="1397"/>
                  </a:cubicBezTo>
                  <a:cubicBezTo>
                    <a:pt x="1" y="2389"/>
                    <a:pt x="1362" y="3922"/>
                    <a:pt x="3106" y="4384"/>
                  </a:cubicBezTo>
                  <a:cubicBezTo>
                    <a:pt x="3513" y="4492"/>
                    <a:pt x="4010" y="4550"/>
                    <a:pt x="4503" y="4550"/>
                  </a:cubicBezTo>
                  <a:cubicBezTo>
                    <a:pt x="5584" y="4550"/>
                    <a:pt x="6647" y="4270"/>
                    <a:pt x="6701" y="3617"/>
                  </a:cubicBezTo>
                  <a:cubicBezTo>
                    <a:pt x="6735" y="3214"/>
                    <a:pt x="6494" y="3098"/>
                    <a:pt x="6204" y="3098"/>
                  </a:cubicBezTo>
                  <a:cubicBezTo>
                    <a:pt x="5810" y="3098"/>
                    <a:pt x="5327" y="3314"/>
                    <a:pt x="5327" y="3314"/>
                  </a:cubicBezTo>
                  <a:cubicBezTo>
                    <a:pt x="5327" y="3314"/>
                    <a:pt x="6821" y="1899"/>
                    <a:pt x="6054" y="1476"/>
                  </a:cubicBezTo>
                  <a:cubicBezTo>
                    <a:pt x="5961" y="1425"/>
                    <a:pt x="5868" y="1402"/>
                    <a:pt x="5775" y="1402"/>
                  </a:cubicBezTo>
                  <a:cubicBezTo>
                    <a:pt x="5104" y="1402"/>
                    <a:pt x="4481" y="2586"/>
                    <a:pt x="4481" y="2586"/>
                  </a:cubicBezTo>
                  <a:cubicBezTo>
                    <a:pt x="4481" y="2586"/>
                    <a:pt x="5288" y="406"/>
                    <a:pt x="4442" y="327"/>
                  </a:cubicBezTo>
                  <a:cubicBezTo>
                    <a:pt x="4425" y="325"/>
                    <a:pt x="4408" y="325"/>
                    <a:pt x="4392" y="325"/>
                  </a:cubicBezTo>
                  <a:cubicBezTo>
                    <a:pt x="3574" y="325"/>
                    <a:pt x="3027" y="2204"/>
                    <a:pt x="3027" y="2204"/>
                  </a:cubicBezTo>
                  <a:cubicBezTo>
                    <a:pt x="3027" y="2204"/>
                    <a:pt x="3158" y="1"/>
                    <a:pt x="2555"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0"/>
            <p:cNvSpPr/>
            <p:nvPr/>
          </p:nvSpPr>
          <p:spPr>
            <a:xfrm>
              <a:off x="2824708" y="2605267"/>
              <a:ext cx="217641" cy="145690"/>
            </a:xfrm>
            <a:custGeom>
              <a:avLst/>
              <a:gdLst/>
              <a:ahLst/>
              <a:cxnLst/>
              <a:rect l="l" t="t" r="r" b="b"/>
              <a:pathLst>
                <a:path w="6213" h="4159" extrusionOk="0">
                  <a:moveTo>
                    <a:pt x="2329" y="1"/>
                  </a:moveTo>
                  <a:cubicBezTo>
                    <a:pt x="2299" y="1"/>
                    <a:pt x="2268" y="6"/>
                    <a:pt x="2235" y="19"/>
                  </a:cubicBezTo>
                  <a:cubicBezTo>
                    <a:pt x="1574" y="270"/>
                    <a:pt x="1468" y="2160"/>
                    <a:pt x="1468" y="2160"/>
                  </a:cubicBezTo>
                  <a:cubicBezTo>
                    <a:pt x="1468" y="2160"/>
                    <a:pt x="709" y="1022"/>
                    <a:pt x="329" y="1022"/>
                  </a:cubicBezTo>
                  <a:cubicBezTo>
                    <a:pt x="234" y="1022"/>
                    <a:pt x="162" y="1094"/>
                    <a:pt x="133" y="1275"/>
                  </a:cubicBezTo>
                  <a:cubicBezTo>
                    <a:pt x="0" y="2186"/>
                    <a:pt x="1243" y="3587"/>
                    <a:pt x="2829" y="4010"/>
                  </a:cubicBezTo>
                  <a:cubicBezTo>
                    <a:pt x="3203" y="4106"/>
                    <a:pt x="3659" y="4158"/>
                    <a:pt x="4111" y="4158"/>
                  </a:cubicBezTo>
                  <a:cubicBezTo>
                    <a:pt x="5097" y="4158"/>
                    <a:pt x="6062" y="3908"/>
                    <a:pt x="6107" y="3310"/>
                  </a:cubicBezTo>
                  <a:cubicBezTo>
                    <a:pt x="6140" y="2941"/>
                    <a:pt x="5920" y="2834"/>
                    <a:pt x="5656" y="2834"/>
                  </a:cubicBezTo>
                  <a:cubicBezTo>
                    <a:pt x="5295" y="2834"/>
                    <a:pt x="4851" y="3032"/>
                    <a:pt x="4851" y="3032"/>
                  </a:cubicBezTo>
                  <a:cubicBezTo>
                    <a:pt x="4851" y="3032"/>
                    <a:pt x="6212" y="1737"/>
                    <a:pt x="5512" y="1354"/>
                  </a:cubicBezTo>
                  <a:cubicBezTo>
                    <a:pt x="5427" y="1307"/>
                    <a:pt x="5342" y="1287"/>
                    <a:pt x="5257" y="1287"/>
                  </a:cubicBezTo>
                  <a:cubicBezTo>
                    <a:pt x="4646" y="1287"/>
                    <a:pt x="4085" y="2358"/>
                    <a:pt x="4085" y="2358"/>
                  </a:cubicBezTo>
                  <a:cubicBezTo>
                    <a:pt x="4085" y="2358"/>
                    <a:pt x="4811" y="376"/>
                    <a:pt x="4045" y="297"/>
                  </a:cubicBezTo>
                  <a:cubicBezTo>
                    <a:pt x="4031" y="295"/>
                    <a:pt x="4017" y="295"/>
                    <a:pt x="4003" y="295"/>
                  </a:cubicBezTo>
                  <a:cubicBezTo>
                    <a:pt x="3259" y="295"/>
                    <a:pt x="2763" y="2015"/>
                    <a:pt x="2763" y="2015"/>
                  </a:cubicBezTo>
                  <a:cubicBezTo>
                    <a:pt x="2763" y="2015"/>
                    <a:pt x="2882" y="1"/>
                    <a:pt x="2329"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0"/>
            <p:cNvSpPr/>
            <p:nvPr/>
          </p:nvSpPr>
          <p:spPr>
            <a:xfrm>
              <a:off x="2830278" y="2369154"/>
              <a:ext cx="78117" cy="71216"/>
            </a:xfrm>
            <a:custGeom>
              <a:avLst/>
              <a:gdLst/>
              <a:ahLst/>
              <a:cxnLst/>
              <a:rect l="l" t="t" r="r" b="b"/>
              <a:pathLst>
                <a:path w="2230" h="2033" extrusionOk="0">
                  <a:moveTo>
                    <a:pt x="908" y="1"/>
                  </a:moveTo>
                  <a:cubicBezTo>
                    <a:pt x="875" y="1"/>
                    <a:pt x="836" y="6"/>
                    <a:pt x="793" y="18"/>
                  </a:cubicBezTo>
                  <a:cubicBezTo>
                    <a:pt x="119" y="190"/>
                    <a:pt x="0" y="1908"/>
                    <a:pt x="0" y="1908"/>
                  </a:cubicBezTo>
                  <a:cubicBezTo>
                    <a:pt x="181" y="1995"/>
                    <a:pt x="382" y="2032"/>
                    <a:pt x="583" y="2032"/>
                  </a:cubicBezTo>
                  <a:cubicBezTo>
                    <a:pt x="1398" y="2032"/>
                    <a:pt x="2229" y="1418"/>
                    <a:pt x="1838" y="930"/>
                  </a:cubicBezTo>
                  <a:cubicBezTo>
                    <a:pt x="1710" y="771"/>
                    <a:pt x="1585" y="713"/>
                    <a:pt x="1472" y="713"/>
                  </a:cubicBezTo>
                  <a:cubicBezTo>
                    <a:pt x="1150" y="713"/>
                    <a:pt x="912" y="1181"/>
                    <a:pt x="912" y="1181"/>
                  </a:cubicBezTo>
                  <a:cubicBezTo>
                    <a:pt x="912" y="1181"/>
                    <a:pt x="1399"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0"/>
            <p:cNvSpPr/>
            <p:nvPr/>
          </p:nvSpPr>
          <p:spPr>
            <a:xfrm>
              <a:off x="2776540" y="2426255"/>
              <a:ext cx="124602" cy="124111"/>
            </a:xfrm>
            <a:custGeom>
              <a:avLst/>
              <a:gdLst/>
              <a:ahLst/>
              <a:cxnLst/>
              <a:rect l="l" t="t" r="r" b="b"/>
              <a:pathLst>
                <a:path w="3557" h="3543" extrusionOk="0">
                  <a:moveTo>
                    <a:pt x="1786" y="0"/>
                  </a:moveTo>
                  <a:cubicBezTo>
                    <a:pt x="794" y="0"/>
                    <a:pt x="1" y="793"/>
                    <a:pt x="1" y="1771"/>
                  </a:cubicBezTo>
                  <a:cubicBezTo>
                    <a:pt x="1" y="2749"/>
                    <a:pt x="794" y="3542"/>
                    <a:pt x="1786" y="3542"/>
                  </a:cubicBezTo>
                  <a:cubicBezTo>
                    <a:pt x="2764" y="3542"/>
                    <a:pt x="3557" y="2749"/>
                    <a:pt x="3557" y="1771"/>
                  </a:cubicBezTo>
                  <a:cubicBezTo>
                    <a:pt x="3557" y="793"/>
                    <a:pt x="2764" y="0"/>
                    <a:pt x="1786"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0"/>
            <p:cNvSpPr/>
            <p:nvPr/>
          </p:nvSpPr>
          <p:spPr>
            <a:xfrm>
              <a:off x="2740423" y="2650352"/>
              <a:ext cx="293586" cy="294042"/>
            </a:xfrm>
            <a:custGeom>
              <a:avLst/>
              <a:gdLst/>
              <a:ahLst/>
              <a:cxnLst/>
              <a:rect l="l" t="t" r="r" b="b"/>
              <a:pathLst>
                <a:path w="8381" h="8394" extrusionOk="0">
                  <a:moveTo>
                    <a:pt x="4191" y="0"/>
                  </a:moveTo>
                  <a:cubicBezTo>
                    <a:pt x="1878" y="0"/>
                    <a:pt x="1" y="1877"/>
                    <a:pt x="1" y="4191"/>
                  </a:cubicBezTo>
                  <a:cubicBezTo>
                    <a:pt x="1" y="6517"/>
                    <a:pt x="1878" y="8393"/>
                    <a:pt x="4191" y="8393"/>
                  </a:cubicBezTo>
                  <a:cubicBezTo>
                    <a:pt x="6504" y="8393"/>
                    <a:pt x="8380" y="6517"/>
                    <a:pt x="8380" y="4191"/>
                  </a:cubicBezTo>
                  <a:cubicBezTo>
                    <a:pt x="8380" y="1877"/>
                    <a:pt x="6504" y="0"/>
                    <a:pt x="4191"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0"/>
            <p:cNvSpPr/>
            <p:nvPr/>
          </p:nvSpPr>
          <p:spPr>
            <a:xfrm>
              <a:off x="2806667" y="2515165"/>
              <a:ext cx="85683" cy="221565"/>
            </a:xfrm>
            <a:custGeom>
              <a:avLst/>
              <a:gdLst/>
              <a:ahLst/>
              <a:cxnLst/>
              <a:rect l="l" t="t" r="r" b="b"/>
              <a:pathLst>
                <a:path w="2446" h="6325" extrusionOk="0">
                  <a:moveTo>
                    <a:pt x="1904" y="0"/>
                  </a:moveTo>
                  <a:lnTo>
                    <a:pt x="304" y="185"/>
                  </a:lnTo>
                  <a:lnTo>
                    <a:pt x="0" y="6067"/>
                  </a:lnTo>
                  <a:cubicBezTo>
                    <a:pt x="46" y="6104"/>
                    <a:pt x="93" y="6121"/>
                    <a:pt x="139" y="6121"/>
                  </a:cubicBezTo>
                  <a:cubicBezTo>
                    <a:pt x="373" y="6121"/>
                    <a:pt x="597" y="5693"/>
                    <a:pt x="674" y="5274"/>
                  </a:cubicBezTo>
                  <a:cubicBezTo>
                    <a:pt x="674" y="5274"/>
                    <a:pt x="741" y="6133"/>
                    <a:pt x="1164" y="6305"/>
                  </a:cubicBezTo>
                  <a:cubicBezTo>
                    <a:pt x="1195" y="6319"/>
                    <a:pt x="1224" y="6325"/>
                    <a:pt x="1252" y="6325"/>
                  </a:cubicBezTo>
                  <a:cubicBezTo>
                    <a:pt x="1605" y="6325"/>
                    <a:pt x="1719" y="5327"/>
                    <a:pt x="1719" y="5327"/>
                  </a:cubicBezTo>
                  <a:cubicBezTo>
                    <a:pt x="1836" y="5692"/>
                    <a:pt x="2033" y="6048"/>
                    <a:pt x="2273" y="6048"/>
                  </a:cubicBezTo>
                  <a:cubicBezTo>
                    <a:pt x="2328" y="6048"/>
                    <a:pt x="2386" y="6030"/>
                    <a:pt x="2445" y="5988"/>
                  </a:cubicBezTo>
                  <a:lnTo>
                    <a:pt x="1904" y="0"/>
                  </a:ln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0"/>
            <p:cNvSpPr/>
            <p:nvPr/>
          </p:nvSpPr>
          <p:spPr>
            <a:xfrm>
              <a:off x="2799275" y="2479048"/>
              <a:ext cx="72547" cy="96438"/>
            </a:xfrm>
            <a:custGeom>
              <a:avLst/>
              <a:gdLst/>
              <a:ahLst/>
              <a:cxnLst/>
              <a:rect l="l" t="t" r="r" b="b"/>
              <a:pathLst>
                <a:path w="2071" h="2753" extrusionOk="0">
                  <a:moveTo>
                    <a:pt x="1202" y="0"/>
                  </a:moveTo>
                  <a:cubicBezTo>
                    <a:pt x="0" y="0"/>
                    <a:pt x="291" y="1388"/>
                    <a:pt x="409" y="2181"/>
                  </a:cubicBezTo>
                  <a:cubicBezTo>
                    <a:pt x="457" y="2541"/>
                    <a:pt x="527" y="2697"/>
                    <a:pt x="594" y="2697"/>
                  </a:cubicBezTo>
                  <a:cubicBezTo>
                    <a:pt x="674" y="2697"/>
                    <a:pt x="750" y="2470"/>
                    <a:pt x="779" y="2102"/>
                  </a:cubicBezTo>
                  <a:cubicBezTo>
                    <a:pt x="832" y="1428"/>
                    <a:pt x="819" y="793"/>
                    <a:pt x="1031" y="543"/>
                  </a:cubicBezTo>
                  <a:cubicBezTo>
                    <a:pt x="1042" y="531"/>
                    <a:pt x="1052" y="525"/>
                    <a:pt x="1062" y="525"/>
                  </a:cubicBezTo>
                  <a:cubicBezTo>
                    <a:pt x="1256" y="525"/>
                    <a:pt x="1274" y="2637"/>
                    <a:pt x="1652" y="2749"/>
                  </a:cubicBezTo>
                  <a:cubicBezTo>
                    <a:pt x="1659" y="2752"/>
                    <a:pt x="1667" y="2753"/>
                    <a:pt x="1675" y="2753"/>
                  </a:cubicBezTo>
                  <a:cubicBezTo>
                    <a:pt x="2037" y="2753"/>
                    <a:pt x="2070" y="0"/>
                    <a:pt x="1202"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0"/>
            <p:cNvSpPr/>
            <p:nvPr/>
          </p:nvSpPr>
          <p:spPr>
            <a:xfrm>
              <a:off x="2807578" y="2476245"/>
              <a:ext cx="53281" cy="55593"/>
            </a:xfrm>
            <a:custGeom>
              <a:avLst/>
              <a:gdLst/>
              <a:ahLst/>
              <a:cxnLst/>
              <a:rect l="l" t="t" r="r" b="b"/>
              <a:pathLst>
                <a:path w="1521" h="1587" extrusionOk="0">
                  <a:moveTo>
                    <a:pt x="693" y="0"/>
                  </a:moveTo>
                  <a:cubicBezTo>
                    <a:pt x="52" y="0"/>
                    <a:pt x="1" y="728"/>
                    <a:pt x="1" y="728"/>
                  </a:cubicBezTo>
                  <a:lnTo>
                    <a:pt x="794" y="1587"/>
                  </a:lnTo>
                  <a:lnTo>
                    <a:pt x="1520" y="728"/>
                  </a:lnTo>
                  <a:cubicBezTo>
                    <a:pt x="1520" y="728"/>
                    <a:pt x="1402" y="15"/>
                    <a:pt x="727" y="1"/>
                  </a:cubicBezTo>
                  <a:cubicBezTo>
                    <a:pt x="716" y="0"/>
                    <a:pt x="704" y="0"/>
                    <a:pt x="69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0"/>
            <p:cNvSpPr/>
            <p:nvPr/>
          </p:nvSpPr>
          <p:spPr>
            <a:xfrm>
              <a:off x="2793705" y="2462373"/>
              <a:ext cx="30581" cy="31072"/>
            </a:xfrm>
            <a:custGeom>
              <a:avLst/>
              <a:gdLst/>
              <a:ahLst/>
              <a:cxnLst/>
              <a:rect l="l" t="t" r="r" b="b"/>
              <a:pathLst>
                <a:path w="873" h="887" extrusionOk="0">
                  <a:moveTo>
                    <a:pt x="436" y="0"/>
                  </a:moveTo>
                  <a:cubicBezTo>
                    <a:pt x="198" y="0"/>
                    <a:pt x="0" y="199"/>
                    <a:pt x="0" y="437"/>
                  </a:cubicBezTo>
                  <a:cubicBezTo>
                    <a:pt x="0" y="688"/>
                    <a:pt x="198" y="886"/>
                    <a:pt x="436" y="886"/>
                  </a:cubicBezTo>
                  <a:cubicBezTo>
                    <a:pt x="688" y="873"/>
                    <a:pt x="873" y="675"/>
                    <a:pt x="873" y="437"/>
                  </a:cubicBezTo>
                  <a:cubicBezTo>
                    <a:pt x="873" y="199"/>
                    <a:pt x="674" y="0"/>
                    <a:pt x="436"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0"/>
            <p:cNvSpPr/>
            <p:nvPr/>
          </p:nvSpPr>
          <p:spPr>
            <a:xfrm>
              <a:off x="2843695" y="2462373"/>
              <a:ext cx="31037" cy="31072"/>
            </a:xfrm>
            <a:custGeom>
              <a:avLst/>
              <a:gdLst/>
              <a:ahLst/>
              <a:cxnLst/>
              <a:rect l="l" t="t" r="r" b="b"/>
              <a:pathLst>
                <a:path w="886" h="887" extrusionOk="0">
                  <a:moveTo>
                    <a:pt x="450" y="0"/>
                  </a:moveTo>
                  <a:cubicBezTo>
                    <a:pt x="212" y="0"/>
                    <a:pt x="14" y="199"/>
                    <a:pt x="14" y="437"/>
                  </a:cubicBezTo>
                  <a:cubicBezTo>
                    <a:pt x="1" y="675"/>
                    <a:pt x="199" y="873"/>
                    <a:pt x="450" y="886"/>
                  </a:cubicBezTo>
                  <a:cubicBezTo>
                    <a:pt x="688" y="886"/>
                    <a:pt x="886" y="688"/>
                    <a:pt x="886" y="437"/>
                  </a:cubicBezTo>
                  <a:cubicBezTo>
                    <a:pt x="886" y="199"/>
                    <a:pt x="688" y="0"/>
                    <a:pt x="450"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0"/>
            <p:cNvSpPr/>
            <p:nvPr/>
          </p:nvSpPr>
          <p:spPr>
            <a:xfrm>
              <a:off x="2756187" y="2910567"/>
              <a:ext cx="94021" cy="167619"/>
            </a:xfrm>
            <a:custGeom>
              <a:avLst/>
              <a:gdLst/>
              <a:ahLst/>
              <a:cxnLst/>
              <a:rect l="l" t="t" r="r" b="b"/>
              <a:pathLst>
                <a:path w="2684" h="4785" extrusionOk="0">
                  <a:moveTo>
                    <a:pt x="1812" y="0"/>
                  </a:moveTo>
                  <a:cubicBezTo>
                    <a:pt x="1719" y="0"/>
                    <a:pt x="1639" y="67"/>
                    <a:pt x="1639" y="159"/>
                  </a:cubicBezTo>
                  <a:lnTo>
                    <a:pt x="1521" y="3371"/>
                  </a:lnTo>
                  <a:lnTo>
                    <a:pt x="132" y="3820"/>
                  </a:lnTo>
                  <a:cubicBezTo>
                    <a:pt x="53" y="3847"/>
                    <a:pt x="0" y="3939"/>
                    <a:pt x="27" y="4018"/>
                  </a:cubicBezTo>
                  <a:cubicBezTo>
                    <a:pt x="53" y="4097"/>
                    <a:pt x="120" y="4137"/>
                    <a:pt x="199" y="4137"/>
                  </a:cubicBezTo>
                  <a:cubicBezTo>
                    <a:pt x="212" y="4137"/>
                    <a:pt x="226" y="4124"/>
                    <a:pt x="238" y="4124"/>
                  </a:cubicBezTo>
                  <a:lnTo>
                    <a:pt x="860" y="3926"/>
                  </a:lnTo>
                  <a:lnTo>
                    <a:pt x="132" y="4494"/>
                  </a:lnTo>
                  <a:cubicBezTo>
                    <a:pt x="67" y="4547"/>
                    <a:pt x="53" y="4652"/>
                    <a:pt x="106" y="4719"/>
                  </a:cubicBezTo>
                  <a:cubicBezTo>
                    <a:pt x="146" y="4772"/>
                    <a:pt x="199" y="4785"/>
                    <a:pt x="252" y="4785"/>
                  </a:cubicBezTo>
                  <a:cubicBezTo>
                    <a:pt x="278" y="4785"/>
                    <a:pt x="318" y="4772"/>
                    <a:pt x="344" y="4745"/>
                  </a:cubicBezTo>
                  <a:lnTo>
                    <a:pt x="1375" y="3939"/>
                  </a:lnTo>
                  <a:lnTo>
                    <a:pt x="1243" y="4388"/>
                  </a:lnTo>
                  <a:cubicBezTo>
                    <a:pt x="1230" y="4481"/>
                    <a:pt x="1269" y="4573"/>
                    <a:pt x="1362" y="4600"/>
                  </a:cubicBezTo>
                  <a:cubicBezTo>
                    <a:pt x="1376" y="4604"/>
                    <a:pt x="1390" y="4606"/>
                    <a:pt x="1404" y="4606"/>
                  </a:cubicBezTo>
                  <a:cubicBezTo>
                    <a:pt x="1472" y="4606"/>
                    <a:pt x="1538" y="4557"/>
                    <a:pt x="1560" y="4481"/>
                  </a:cubicBezTo>
                  <a:lnTo>
                    <a:pt x="1798" y="3674"/>
                  </a:lnTo>
                  <a:lnTo>
                    <a:pt x="2499" y="3727"/>
                  </a:lnTo>
                  <a:lnTo>
                    <a:pt x="2525" y="3727"/>
                  </a:lnTo>
                  <a:cubicBezTo>
                    <a:pt x="2605" y="3715"/>
                    <a:pt x="2670" y="3662"/>
                    <a:pt x="2684" y="3569"/>
                  </a:cubicBezTo>
                  <a:cubicBezTo>
                    <a:pt x="2684" y="3489"/>
                    <a:pt x="2617" y="3410"/>
                    <a:pt x="2525" y="3397"/>
                  </a:cubicBezTo>
                  <a:lnTo>
                    <a:pt x="1851" y="3344"/>
                  </a:lnTo>
                  <a:lnTo>
                    <a:pt x="1970" y="172"/>
                  </a:lnTo>
                  <a:cubicBezTo>
                    <a:pt x="1970" y="79"/>
                    <a:pt x="1904" y="0"/>
                    <a:pt x="181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0"/>
            <p:cNvSpPr/>
            <p:nvPr/>
          </p:nvSpPr>
          <p:spPr>
            <a:xfrm>
              <a:off x="2871475" y="2910567"/>
              <a:ext cx="93565" cy="167759"/>
            </a:xfrm>
            <a:custGeom>
              <a:avLst/>
              <a:gdLst/>
              <a:ahLst/>
              <a:cxnLst/>
              <a:rect l="l" t="t" r="r" b="b"/>
              <a:pathLst>
                <a:path w="2671" h="4789" extrusionOk="0">
                  <a:moveTo>
                    <a:pt x="1798" y="0"/>
                  </a:moveTo>
                  <a:cubicBezTo>
                    <a:pt x="1705" y="0"/>
                    <a:pt x="1640" y="67"/>
                    <a:pt x="1626" y="159"/>
                  </a:cubicBezTo>
                  <a:lnTo>
                    <a:pt x="1508" y="3384"/>
                  </a:lnTo>
                  <a:lnTo>
                    <a:pt x="133" y="3820"/>
                  </a:lnTo>
                  <a:cubicBezTo>
                    <a:pt x="40" y="3847"/>
                    <a:pt x="1" y="3939"/>
                    <a:pt x="27" y="4018"/>
                  </a:cubicBezTo>
                  <a:cubicBezTo>
                    <a:pt x="39" y="4089"/>
                    <a:pt x="104" y="4139"/>
                    <a:pt x="166" y="4139"/>
                  </a:cubicBezTo>
                  <a:cubicBezTo>
                    <a:pt x="172" y="4139"/>
                    <a:pt x="179" y="4139"/>
                    <a:pt x="186" y="4137"/>
                  </a:cubicBezTo>
                  <a:lnTo>
                    <a:pt x="225" y="4137"/>
                  </a:lnTo>
                  <a:lnTo>
                    <a:pt x="859" y="3939"/>
                  </a:lnTo>
                  <a:lnTo>
                    <a:pt x="133" y="4494"/>
                  </a:lnTo>
                  <a:cubicBezTo>
                    <a:pt x="54" y="4547"/>
                    <a:pt x="40" y="4652"/>
                    <a:pt x="107" y="4732"/>
                  </a:cubicBezTo>
                  <a:cubicBezTo>
                    <a:pt x="128" y="4765"/>
                    <a:pt x="167" y="4788"/>
                    <a:pt x="210" y="4788"/>
                  </a:cubicBezTo>
                  <a:cubicBezTo>
                    <a:pt x="219" y="4788"/>
                    <a:pt x="229" y="4787"/>
                    <a:pt x="239" y="4785"/>
                  </a:cubicBezTo>
                  <a:cubicBezTo>
                    <a:pt x="278" y="4785"/>
                    <a:pt x="304" y="4772"/>
                    <a:pt x="331" y="4758"/>
                  </a:cubicBezTo>
                  <a:lnTo>
                    <a:pt x="1375" y="3939"/>
                  </a:lnTo>
                  <a:lnTo>
                    <a:pt x="1243" y="4402"/>
                  </a:lnTo>
                  <a:cubicBezTo>
                    <a:pt x="1217" y="4481"/>
                    <a:pt x="1270" y="4573"/>
                    <a:pt x="1349" y="4600"/>
                  </a:cubicBezTo>
                  <a:cubicBezTo>
                    <a:pt x="1365" y="4604"/>
                    <a:pt x="1382" y="4606"/>
                    <a:pt x="1398" y="4606"/>
                  </a:cubicBezTo>
                  <a:cubicBezTo>
                    <a:pt x="1472" y="4606"/>
                    <a:pt x="1539" y="4559"/>
                    <a:pt x="1560" y="4494"/>
                  </a:cubicBezTo>
                  <a:lnTo>
                    <a:pt x="1785" y="3674"/>
                  </a:lnTo>
                  <a:lnTo>
                    <a:pt x="2498" y="3727"/>
                  </a:lnTo>
                  <a:lnTo>
                    <a:pt x="2525" y="3727"/>
                  </a:lnTo>
                  <a:cubicBezTo>
                    <a:pt x="2604" y="3727"/>
                    <a:pt x="2671" y="3662"/>
                    <a:pt x="2671" y="3582"/>
                  </a:cubicBezTo>
                  <a:cubicBezTo>
                    <a:pt x="2671" y="3489"/>
                    <a:pt x="2604" y="3410"/>
                    <a:pt x="2525" y="3410"/>
                  </a:cubicBezTo>
                  <a:lnTo>
                    <a:pt x="1837" y="3357"/>
                  </a:lnTo>
                  <a:lnTo>
                    <a:pt x="1957" y="172"/>
                  </a:lnTo>
                  <a:cubicBezTo>
                    <a:pt x="1957" y="79"/>
                    <a:pt x="1890" y="14"/>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027;p48">
            <a:extLst>
              <a:ext uri="{FF2B5EF4-FFF2-40B4-BE49-F238E27FC236}">
                <a16:creationId xmlns:a16="http://schemas.microsoft.com/office/drawing/2014/main" id="{6EE43D47-673D-9233-142D-4A968A589FC7}"/>
              </a:ext>
            </a:extLst>
          </p:cNvPr>
          <p:cNvSpPr/>
          <p:nvPr/>
        </p:nvSpPr>
        <p:spPr>
          <a:xfrm>
            <a:off x="930387" y="1456459"/>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889682" y="1966350"/>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5400" b="1" dirty="0">
                <a:solidFill>
                  <a:schemeClr val="bg1"/>
                </a:solidFill>
                <a:effectLst>
                  <a:outerShdw blurRad="38100" dist="38100" dir="2700000" algn="tl">
                    <a:srgbClr val="000000">
                      <a:alpha val="43137"/>
                    </a:srgbClr>
                  </a:outerShdw>
                </a:effectLst>
                <a:latin typeface="iCiel Grandma" panose="02000503000000020003" pitchFamily="50" charset="0"/>
              </a:rPr>
              <a:t>LUYỆN ĐỌC DIỄN CẢM</a:t>
            </a:r>
            <a:endParaRPr sz="5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spTree>
    <p:extLst>
      <p:ext uri="{BB962C8B-B14F-4D97-AF65-F5344CB8AC3E}">
        <p14:creationId xmlns:p14="http://schemas.microsoft.com/office/powerpoint/2010/main" val="19273029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wipe(down)">
                                      <p:cBhvr>
                                        <p:cTn id="7" dur="580">
                                          <p:stCondLst>
                                            <p:cond delay="0"/>
                                          </p:stCondLst>
                                        </p:cTn>
                                        <p:tgtEl>
                                          <p:spTgt spid="7">
                                            <p:txEl>
                                              <p:pRg st="0" end="0"/>
                                            </p:txEl>
                                          </p:spTgt>
                                        </p:tgtEl>
                                      </p:cBhvr>
                                    </p:animEffect>
                                    <p:anim calcmode="lin" valueType="num">
                                      <p:cBhvr>
                                        <p:cTn id="8" dur="1822" tmFilter="0,0; 0.14,0.36; 0.43,0.73; 0.71,0.91; 1.0,1.0">
                                          <p:stCondLst>
                                            <p:cond delay="0"/>
                                          </p:stCondLst>
                                        </p:cTn>
                                        <p:tgtEl>
                                          <p:spTgt spid="7">
                                            <p:txEl>
                                              <p:pRg st="0" end="0"/>
                                            </p:txEl>
                                          </p:spTgt>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xEl>
                                              <p:pRg st="0" end="0"/>
                                            </p:txEl>
                                          </p:spTgt>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xEl>
                                              <p:pRg st="0" end="0"/>
                                            </p:txEl>
                                          </p:spTgt>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xEl>
                                              <p:pRg st="0" end="0"/>
                                            </p:txEl>
                                          </p:spTgt>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xEl>
                                              <p:pRg st="0" end="0"/>
                                            </p:txEl>
                                          </p:spTgt>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xEl>
                                              <p:pRg st="0" end="0"/>
                                            </p:txEl>
                                          </p:spTgt>
                                        </p:tgtEl>
                                      </p:cBhvr>
                                      <p:to x="100000" y="60000"/>
                                    </p:animScale>
                                    <p:animScale>
                                      <p:cBhvr>
                                        <p:cTn id="14" dur="166" decel="50000">
                                          <p:stCondLst>
                                            <p:cond delay="676"/>
                                          </p:stCondLst>
                                        </p:cTn>
                                        <p:tgtEl>
                                          <p:spTgt spid="7">
                                            <p:txEl>
                                              <p:pRg st="0" end="0"/>
                                            </p:txEl>
                                          </p:spTgt>
                                        </p:tgtEl>
                                      </p:cBhvr>
                                      <p:to x="100000" y="100000"/>
                                    </p:animScale>
                                    <p:animScale>
                                      <p:cBhvr>
                                        <p:cTn id="15" dur="26">
                                          <p:stCondLst>
                                            <p:cond delay="1312"/>
                                          </p:stCondLst>
                                        </p:cTn>
                                        <p:tgtEl>
                                          <p:spTgt spid="7">
                                            <p:txEl>
                                              <p:pRg st="0" end="0"/>
                                            </p:txEl>
                                          </p:spTgt>
                                        </p:tgtEl>
                                      </p:cBhvr>
                                      <p:to x="100000" y="80000"/>
                                    </p:animScale>
                                    <p:animScale>
                                      <p:cBhvr>
                                        <p:cTn id="16" dur="166" decel="50000">
                                          <p:stCondLst>
                                            <p:cond delay="1338"/>
                                          </p:stCondLst>
                                        </p:cTn>
                                        <p:tgtEl>
                                          <p:spTgt spid="7">
                                            <p:txEl>
                                              <p:pRg st="0" end="0"/>
                                            </p:txEl>
                                          </p:spTgt>
                                        </p:tgtEl>
                                      </p:cBhvr>
                                      <p:to x="100000" y="100000"/>
                                    </p:animScale>
                                    <p:animScale>
                                      <p:cBhvr>
                                        <p:cTn id="17" dur="26">
                                          <p:stCondLst>
                                            <p:cond delay="1642"/>
                                          </p:stCondLst>
                                        </p:cTn>
                                        <p:tgtEl>
                                          <p:spTgt spid="7">
                                            <p:txEl>
                                              <p:pRg st="0" end="0"/>
                                            </p:txEl>
                                          </p:spTgt>
                                        </p:tgtEl>
                                      </p:cBhvr>
                                      <p:to x="100000" y="90000"/>
                                    </p:animScale>
                                    <p:animScale>
                                      <p:cBhvr>
                                        <p:cTn id="18" dur="166" decel="50000">
                                          <p:stCondLst>
                                            <p:cond delay="1668"/>
                                          </p:stCondLst>
                                        </p:cTn>
                                        <p:tgtEl>
                                          <p:spTgt spid="7">
                                            <p:txEl>
                                              <p:pRg st="0" end="0"/>
                                            </p:txEl>
                                          </p:spTgt>
                                        </p:tgtEl>
                                      </p:cBhvr>
                                      <p:to x="100000" y="100000"/>
                                    </p:animScale>
                                    <p:animScale>
                                      <p:cBhvr>
                                        <p:cTn id="19" dur="26">
                                          <p:stCondLst>
                                            <p:cond delay="1808"/>
                                          </p:stCondLst>
                                        </p:cTn>
                                        <p:tgtEl>
                                          <p:spTgt spid="7">
                                            <p:txEl>
                                              <p:pRg st="0" end="0"/>
                                            </p:txEl>
                                          </p:spTgt>
                                        </p:tgtEl>
                                      </p:cBhvr>
                                      <p:to x="100000" y="95000"/>
                                    </p:animScale>
                                    <p:animScale>
                                      <p:cBhvr>
                                        <p:cTn id="20" dur="166" decel="50000">
                                          <p:stCondLst>
                                            <p:cond delay="1834"/>
                                          </p:stCondLst>
                                        </p:cTn>
                                        <p:tgtEl>
                                          <p:spTgt spid="7">
                                            <p:txEl>
                                              <p:pRg st="0" end="0"/>
                                            </p:txEl>
                                          </p:spTgt>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C9E88F7-B93E-9220-989C-79C3794DA1AB}"/>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D207F42-40FE-0EDA-65FF-3324526F41B0}"/>
              </a:ext>
            </a:extLst>
          </p:cNvPr>
          <p:cNvGrpSpPr/>
          <p:nvPr/>
        </p:nvGrpSpPr>
        <p:grpSpPr>
          <a:xfrm>
            <a:off x="138482" y="94263"/>
            <a:ext cx="3717082" cy="655506"/>
            <a:chOff x="3557318" y="25009"/>
            <a:chExt cx="3181206" cy="491781"/>
          </a:xfrm>
        </p:grpSpPr>
        <p:grpSp>
          <p:nvGrpSpPr>
            <p:cNvPr id="13" name="Group 12">
              <a:extLst>
                <a:ext uri="{FF2B5EF4-FFF2-40B4-BE49-F238E27FC236}">
                  <a16:creationId xmlns:a16="http://schemas.microsoft.com/office/drawing/2014/main" id="{6D1C10F2-6F58-D432-EF38-B0B6D58CEA50}"/>
                </a:ext>
              </a:extLst>
            </p:cNvPr>
            <p:cNvGrpSpPr/>
            <p:nvPr/>
          </p:nvGrpSpPr>
          <p:grpSpPr>
            <a:xfrm>
              <a:off x="3557318" y="25009"/>
              <a:ext cx="3181206" cy="491781"/>
              <a:chOff x="3805847" y="1518455"/>
              <a:chExt cx="3181206" cy="491781"/>
            </a:xfrm>
          </p:grpSpPr>
          <p:sp>
            <p:nvSpPr>
              <p:cNvPr id="15" name="Flowchart: Alternate Process 14">
                <a:extLst>
                  <a:ext uri="{FF2B5EF4-FFF2-40B4-BE49-F238E27FC236}">
                    <a16:creationId xmlns:a16="http://schemas.microsoft.com/office/drawing/2014/main" id="{20FFEA04-3717-E8E1-0D9B-BCD80D2E2AB8}"/>
                  </a:ext>
                </a:extLst>
              </p:cNvPr>
              <p:cNvSpPr/>
              <p:nvPr/>
            </p:nvSpPr>
            <p:spPr>
              <a:xfrm>
                <a:off x="3840483" y="1547447"/>
                <a:ext cx="3146570" cy="444854"/>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a:extLst>
                  <a:ext uri="{FF2B5EF4-FFF2-40B4-BE49-F238E27FC236}">
                    <a16:creationId xmlns:a16="http://schemas.microsoft.com/office/drawing/2014/main" id="{C10BAA00-2181-16D8-4366-736D9F2FE3E2}"/>
                  </a:ext>
                </a:extLst>
              </p:cNvPr>
              <p:cNvPicPr>
                <a:picLocks noChangeAspect="1"/>
              </p:cNvPicPr>
              <p:nvPr/>
            </p:nvPicPr>
            <p:blipFill>
              <a:blip r:embed="rId3"/>
              <a:stretch>
                <a:fillRect/>
              </a:stretch>
            </p:blipFill>
            <p:spPr>
              <a:xfrm rot="16200000">
                <a:off x="3819132" y="1505170"/>
                <a:ext cx="491781" cy="518351"/>
              </a:xfrm>
              <a:prstGeom prst="rect">
                <a:avLst/>
              </a:prstGeom>
            </p:spPr>
          </p:pic>
        </p:grpSp>
        <p:sp>
          <p:nvSpPr>
            <p:cNvPr id="14" name="TextBox 13">
              <a:extLst>
                <a:ext uri="{FF2B5EF4-FFF2-40B4-BE49-F238E27FC236}">
                  <a16:creationId xmlns:a16="http://schemas.microsoft.com/office/drawing/2014/main" id="{22614611-4F04-F8D8-24D4-CAB30EF04F56}"/>
                </a:ext>
              </a:extLst>
            </p:cNvPr>
            <p:cNvSpPr txBox="1"/>
            <p:nvPr/>
          </p:nvSpPr>
          <p:spPr>
            <a:xfrm>
              <a:off x="4060480" y="107686"/>
              <a:ext cx="2661907" cy="300175"/>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Luyện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Microsoft YaHei" panose="020B0503020204020204" charset="-122"/>
                  <a:cs typeface="+mn-cs"/>
                </a:rPr>
                <a:t>đọc</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Microsoft YaHei" panose="020B0503020204020204" charset="-122"/>
                  <a:cs typeface="+mn-cs"/>
                </a:rPr>
                <a:t>diễn</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Microsoft YaHei" panose="020B0503020204020204" charset="-122"/>
                  <a:cs typeface="+mn-cs"/>
                </a:rPr>
                <a:t>cảm</a:t>
              </a:r>
              <a:endPar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endParaRPr>
            </a:p>
          </p:txBody>
        </p:sp>
      </p:grpSp>
      <p:sp>
        <p:nvSpPr>
          <p:cNvPr id="20" name="TextBox 19">
            <a:extLst>
              <a:ext uri="{FF2B5EF4-FFF2-40B4-BE49-F238E27FC236}">
                <a16:creationId xmlns:a16="http://schemas.microsoft.com/office/drawing/2014/main" id="{283EBA01-0AC3-9520-7339-5B5660C910A5}"/>
              </a:ext>
            </a:extLst>
          </p:cNvPr>
          <p:cNvSpPr txBox="1"/>
          <p:nvPr/>
        </p:nvSpPr>
        <p:spPr>
          <a:xfrm>
            <a:off x="631595" y="1478505"/>
            <a:ext cx="7880809" cy="2585323"/>
          </a:xfrm>
          <a:prstGeom prst="rect">
            <a:avLst/>
          </a:prstGeom>
          <a:noFill/>
        </p:spPr>
        <p:txBody>
          <a:bodyPr wrap="square">
            <a:spAutoFit/>
          </a:bodyPr>
          <a:lstStyle/>
          <a:p>
            <a:pPr algn="just"/>
            <a:r>
              <a:rPr lang="en-US" sz="1800" b="0" i="0" dirty="0">
                <a:solidFill>
                  <a:srgbClr val="000000"/>
                </a:solidFill>
                <a:effectLst/>
                <a:latin typeface="+mj-lt"/>
              </a:rPr>
              <a:t>     </a:t>
            </a:r>
            <a:r>
              <a:rPr lang="vi-VN" sz="1800" b="0" i="0" dirty="0">
                <a:solidFill>
                  <a:srgbClr val="000000"/>
                </a:solidFill>
                <a:effectLst/>
                <a:latin typeface="+mj-lt"/>
              </a:rPr>
              <a:t>Hội thổi cơm thi ở làng Đồng Vân bắt nguồn từ các cuộc trẩy quân đánh giặc của người Việt cổ bên bờ sông Đáy xưa.</a:t>
            </a:r>
            <a:endParaRPr lang="en-US" sz="1800" b="0" i="0" dirty="0">
              <a:solidFill>
                <a:srgbClr val="000000"/>
              </a:solidFill>
              <a:effectLst/>
              <a:latin typeface="+mj-lt"/>
            </a:endParaRPr>
          </a:p>
          <a:p>
            <a:pPr algn="just"/>
            <a:r>
              <a:rPr lang="en-US" sz="1800" dirty="0">
                <a:latin typeface="+mj-lt"/>
              </a:rPr>
              <a:t>     </a:t>
            </a:r>
            <a:r>
              <a:rPr lang="vi-VN" sz="1800" b="0" i="0" dirty="0">
                <a:solidFill>
                  <a:srgbClr val="000000"/>
                </a:solidFill>
                <a:effectLst/>
                <a:latin typeface="+mj-lt"/>
              </a:rPr>
              <a:t>Hội thi bắt đầu bằng việc lấy lửa. Khi tiếng trống hiệu vừa dứt, bốn thanh niên của bốn đội nhanh như sóc, thoăn thoắt leo lên bốn cây chuối bôi mỡ bóng nhẫy để lấy nén hương cắm ở trên ngọn. Có người leo lên, tụt xuống, lại leo lên… Khi mang được nén hương xuống, người dự thi được phát ba que diêm để châm vào hương cho cháy thành ngọn lửa. Trong khi đó, những người trong đội, mỗi người một việc. Người thì ngồi vót những thanh tre già thành những chiếc đũa bông. Người thì nhanh tay giã thóc, giần sàng thành gạo, người thì lấy nước và bắt đầu thổi cơm</a:t>
            </a:r>
            <a:r>
              <a:rPr lang="en-US" sz="1800" dirty="0">
                <a:latin typeface="+mj-lt"/>
              </a:rPr>
              <a:t>.</a:t>
            </a:r>
            <a:endParaRPr lang="vi-VN" sz="1800" b="0" i="0" dirty="0">
              <a:solidFill>
                <a:srgbClr val="000000"/>
              </a:solidFill>
              <a:effectLst/>
              <a:latin typeface="+mj-lt"/>
            </a:endParaRPr>
          </a:p>
        </p:txBody>
      </p:sp>
      <p:sp>
        <p:nvSpPr>
          <p:cNvPr id="21" name="TextBox 20">
            <a:extLst>
              <a:ext uri="{FF2B5EF4-FFF2-40B4-BE49-F238E27FC236}">
                <a16:creationId xmlns:a16="http://schemas.microsoft.com/office/drawing/2014/main" id="{A208BE89-261B-5FE3-100C-207FCD7A6301}"/>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grpSp>
        <p:nvGrpSpPr>
          <p:cNvPr id="2" name="Group 1">
            <a:extLst>
              <a:ext uri="{FF2B5EF4-FFF2-40B4-BE49-F238E27FC236}">
                <a16:creationId xmlns:a16="http://schemas.microsoft.com/office/drawing/2014/main" id="{5B66CAA4-84E3-F4E8-4746-008B4ED6DC97}"/>
              </a:ext>
            </a:extLst>
          </p:cNvPr>
          <p:cNvGrpSpPr/>
          <p:nvPr/>
        </p:nvGrpSpPr>
        <p:grpSpPr>
          <a:xfrm>
            <a:off x="7409560" y="0"/>
            <a:ext cx="1734438" cy="1253765"/>
            <a:chOff x="10518" y="240"/>
            <a:chExt cx="3253" cy="2282"/>
          </a:xfrm>
        </p:grpSpPr>
        <p:pic>
          <p:nvPicPr>
            <p:cNvPr id="3" name="图片 2" descr="2">
              <a:extLst>
                <a:ext uri="{FF2B5EF4-FFF2-40B4-BE49-F238E27FC236}">
                  <a16:creationId xmlns:a16="http://schemas.microsoft.com/office/drawing/2014/main" id="{ADA7C6F1-5654-FEEA-C689-5E09DB00A282}"/>
                </a:ext>
              </a:extLst>
            </p:cNvPr>
            <p:cNvPicPr>
              <a:picLocks noChangeAspect="1"/>
            </p:cNvPicPr>
            <p:nvPr/>
          </p:nvPicPr>
          <p:blipFill>
            <a:blip r:embed="rId4"/>
            <a:srcRect t="14073" b="31246"/>
            <a:stretch>
              <a:fillRect/>
            </a:stretch>
          </p:blipFill>
          <p:spPr>
            <a:xfrm>
              <a:off x="11113" y="240"/>
              <a:ext cx="2141" cy="1129"/>
            </a:xfrm>
            <a:prstGeom prst="rect">
              <a:avLst/>
            </a:prstGeom>
          </p:spPr>
        </p:pic>
        <p:sp>
          <p:nvSpPr>
            <p:cNvPr id="4" name="Rounded Rectangle 20">
              <a:extLst>
                <a:ext uri="{FF2B5EF4-FFF2-40B4-BE49-F238E27FC236}">
                  <a16:creationId xmlns:a16="http://schemas.microsoft.com/office/drawing/2014/main" id="{A251627B-8640-E567-F982-E4B003AB86D1}"/>
                </a:ext>
              </a:extLst>
            </p:cNvPr>
            <p:cNvSpPr/>
            <p:nvPr/>
          </p:nvSpPr>
          <p:spPr>
            <a:xfrm>
              <a:off x="10518" y="1374"/>
              <a:ext cx="3253" cy="1148"/>
            </a:xfrm>
            <a:prstGeom prst="roundRect">
              <a:avLst/>
            </a:prstGeom>
            <a:solidFill>
              <a:srgbClr val="FFD670">
                <a:lumMod val="60000"/>
                <a:lumOff val="40000"/>
              </a:srgbClr>
            </a:solidFill>
            <a:ln w="25400" cap="flat" cmpd="sng" algn="ctr">
              <a:solidFill>
                <a:srgbClr val="FFD67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Thảo</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luận</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nhóm</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đôi</a:t>
              </a:r>
              <a:r>
                <a:rPr lang="en-US" sz="1600" b="1" kern="1200" dirty="0">
                  <a:solidFill>
                    <a:srgbClr val="F09420"/>
                  </a:solidFill>
                  <a:latin typeface="Calibri" panose="020F0502020204030204" charset="0"/>
                  <a:ea typeface="+mn-ea"/>
                  <a:cs typeface="Calibri" panose="020F0502020204030204" charset="0"/>
                </a:rPr>
                <a:t> </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1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phút</a:t>
              </a:r>
              <a:endPar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326486714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
                                        <p:tgtEl>
                                          <p:spTgt spid="2"/>
                                        </p:tgtEl>
                                      </p:cBhvr>
                                    </p:animEffect>
                                    <p:anim calcmode="lin" valueType="num">
                                      <p:cBhvr>
                                        <p:cTn id="8" dur="400" fill="hold"/>
                                        <p:tgtEl>
                                          <p:spTgt spid="2"/>
                                        </p:tgtEl>
                                        <p:attrNameLst>
                                          <p:attrName>ppt_x</p:attrName>
                                        </p:attrNameLst>
                                      </p:cBhvr>
                                      <p:tavLst>
                                        <p:tav tm="0">
                                          <p:val>
                                            <p:strVal val="#ppt_x"/>
                                          </p:val>
                                        </p:tav>
                                        <p:tav tm="100000">
                                          <p:val>
                                            <p:strVal val="#ppt_x"/>
                                          </p:val>
                                        </p:tav>
                                      </p:tavLst>
                                    </p:anim>
                                    <p:anim calcmode="lin" valueType="num">
                                      <p:cBhvr>
                                        <p:cTn id="9" dur="400" fill="hold"/>
                                        <p:tgtEl>
                                          <p:spTgt spid="2"/>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2"/>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2"/>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6" presetClass="entr" presetSubtype="21"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1000"/>
                                        <p:tgtEl>
                                          <p:spTgt spid="21"/>
                                        </p:tgtEl>
                                      </p:cBhvr>
                                    </p:animEffect>
                                    <p:anim calcmode="lin" valueType="num">
                                      <p:cBhvr>
                                        <p:cTn id="22" dur="1000" fill="hold"/>
                                        <p:tgtEl>
                                          <p:spTgt spid="21"/>
                                        </p:tgtEl>
                                        <p:attrNameLst>
                                          <p:attrName>ppt_x</p:attrName>
                                        </p:attrNameLst>
                                      </p:cBhvr>
                                      <p:tavLst>
                                        <p:tav tm="0">
                                          <p:val>
                                            <p:strVal val="#ppt_x"/>
                                          </p:val>
                                        </p:tav>
                                        <p:tav tm="100000">
                                          <p:val>
                                            <p:strVal val="#ppt_x"/>
                                          </p:val>
                                        </p:tav>
                                      </p:tavLst>
                                    </p:anim>
                                    <p:anim calcmode="lin" valueType="num">
                                      <p:cBhvr>
                                        <p:cTn id="23" dur="1000" fill="hold"/>
                                        <p:tgtEl>
                                          <p:spTgt spid="21"/>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Effect transition="in" filter="fade">
                                      <p:cBhvr>
                                        <p:cTn id="26" dur="1000"/>
                                        <p:tgtEl>
                                          <p:spTgt spid="20"/>
                                        </p:tgtEl>
                                      </p:cBhvr>
                                    </p:animEffect>
                                    <p:anim calcmode="lin" valueType="num">
                                      <p:cBhvr>
                                        <p:cTn id="27" dur="1000" fill="hold"/>
                                        <p:tgtEl>
                                          <p:spTgt spid="20"/>
                                        </p:tgtEl>
                                        <p:attrNameLst>
                                          <p:attrName>ppt_x</p:attrName>
                                        </p:attrNameLst>
                                      </p:cBhvr>
                                      <p:tavLst>
                                        <p:tav tm="0">
                                          <p:val>
                                            <p:strVal val="#ppt_x"/>
                                          </p:val>
                                        </p:tav>
                                        <p:tav tm="100000">
                                          <p:val>
                                            <p:strVal val="#ppt_x"/>
                                          </p:val>
                                        </p:tav>
                                      </p:tavLst>
                                    </p:anim>
                                    <p:anim calcmode="lin" valueType="num">
                                      <p:cBhvr>
                                        <p:cTn id="28"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C9E88F7-B93E-9220-989C-79C3794DA1AB}"/>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D207F42-40FE-0EDA-65FF-3324526F41B0}"/>
              </a:ext>
            </a:extLst>
          </p:cNvPr>
          <p:cNvGrpSpPr/>
          <p:nvPr/>
        </p:nvGrpSpPr>
        <p:grpSpPr>
          <a:xfrm>
            <a:off x="138482" y="94263"/>
            <a:ext cx="3717082" cy="655506"/>
            <a:chOff x="3557318" y="25009"/>
            <a:chExt cx="3181206" cy="491781"/>
          </a:xfrm>
        </p:grpSpPr>
        <p:grpSp>
          <p:nvGrpSpPr>
            <p:cNvPr id="13" name="Group 12">
              <a:extLst>
                <a:ext uri="{FF2B5EF4-FFF2-40B4-BE49-F238E27FC236}">
                  <a16:creationId xmlns:a16="http://schemas.microsoft.com/office/drawing/2014/main" id="{6D1C10F2-6F58-D432-EF38-B0B6D58CEA50}"/>
                </a:ext>
              </a:extLst>
            </p:cNvPr>
            <p:cNvGrpSpPr/>
            <p:nvPr/>
          </p:nvGrpSpPr>
          <p:grpSpPr>
            <a:xfrm>
              <a:off x="3557318" y="25009"/>
              <a:ext cx="3181206" cy="491781"/>
              <a:chOff x="3805847" y="1518455"/>
              <a:chExt cx="3181206" cy="491781"/>
            </a:xfrm>
          </p:grpSpPr>
          <p:sp>
            <p:nvSpPr>
              <p:cNvPr id="15" name="Flowchart: Alternate Process 14">
                <a:extLst>
                  <a:ext uri="{FF2B5EF4-FFF2-40B4-BE49-F238E27FC236}">
                    <a16:creationId xmlns:a16="http://schemas.microsoft.com/office/drawing/2014/main" id="{20FFEA04-3717-E8E1-0D9B-BCD80D2E2AB8}"/>
                  </a:ext>
                </a:extLst>
              </p:cNvPr>
              <p:cNvSpPr/>
              <p:nvPr/>
            </p:nvSpPr>
            <p:spPr>
              <a:xfrm>
                <a:off x="3840483" y="1547447"/>
                <a:ext cx="3146570" cy="444854"/>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a:extLst>
                  <a:ext uri="{FF2B5EF4-FFF2-40B4-BE49-F238E27FC236}">
                    <a16:creationId xmlns:a16="http://schemas.microsoft.com/office/drawing/2014/main" id="{C10BAA00-2181-16D8-4366-736D9F2FE3E2}"/>
                  </a:ext>
                </a:extLst>
              </p:cNvPr>
              <p:cNvPicPr>
                <a:picLocks noChangeAspect="1"/>
              </p:cNvPicPr>
              <p:nvPr/>
            </p:nvPicPr>
            <p:blipFill>
              <a:blip r:embed="rId3"/>
              <a:stretch>
                <a:fillRect/>
              </a:stretch>
            </p:blipFill>
            <p:spPr>
              <a:xfrm rot="16200000">
                <a:off x="3819132" y="1505170"/>
                <a:ext cx="491781" cy="518351"/>
              </a:xfrm>
              <a:prstGeom prst="rect">
                <a:avLst/>
              </a:prstGeom>
            </p:spPr>
          </p:pic>
        </p:grpSp>
        <p:sp>
          <p:nvSpPr>
            <p:cNvPr id="14" name="TextBox 13">
              <a:extLst>
                <a:ext uri="{FF2B5EF4-FFF2-40B4-BE49-F238E27FC236}">
                  <a16:creationId xmlns:a16="http://schemas.microsoft.com/office/drawing/2014/main" id="{22614611-4F04-F8D8-24D4-CAB30EF04F56}"/>
                </a:ext>
              </a:extLst>
            </p:cNvPr>
            <p:cNvSpPr txBox="1"/>
            <p:nvPr/>
          </p:nvSpPr>
          <p:spPr>
            <a:xfrm>
              <a:off x="4060480" y="107686"/>
              <a:ext cx="2661907" cy="300175"/>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Luyện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Microsoft YaHei" panose="020B0503020204020204" charset="-122"/>
                  <a:cs typeface="+mn-cs"/>
                </a:rPr>
                <a:t>đọc</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 </a:t>
              </a:r>
              <a:r>
                <a:rPr lang="en-US" sz="2000" kern="1200" dirty="0" err="1">
                  <a:latin typeface="UTM Avo" panose="02040603050506020204" pitchFamily="18" charset="0"/>
                  <a:ea typeface="Microsoft YaHei" panose="020B0503020204020204" charset="-122"/>
                  <a:cs typeface="+mn-cs"/>
                </a:rPr>
                <a:t>diễn</a:t>
              </a:r>
              <a:r>
                <a:rPr lang="en-US" sz="2000" kern="1200" dirty="0">
                  <a:latin typeface="UTM Avo" panose="02040603050506020204" pitchFamily="18" charset="0"/>
                  <a:ea typeface="Microsoft YaHei" panose="020B0503020204020204" charset="-122"/>
                  <a:cs typeface="+mn-cs"/>
                </a:rPr>
                <a:t> </a:t>
              </a:r>
              <a:r>
                <a:rPr lang="en-US" sz="2000" kern="1200" dirty="0" err="1">
                  <a:latin typeface="UTM Avo" panose="02040603050506020204" pitchFamily="18" charset="0"/>
                  <a:ea typeface="Microsoft YaHei" panose="020B0503020204020204" charset="-122"/>
                  <a:cs typeface="+mn-cs"/>
                </a:rPr>
                <a:t>cảm</a:t>
              </a:r>
              <a:endPar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endParaRPr>
            </a:p>
          </p:txBody>
        </p:sp>
      </p:grpSp>
      <p:sp>
        <p:nvSpPr>
          <p:cNvPr id="18" name="TextBox 17">
            <a:extLst>
              <a:ext uri="{FF2B5EF4-FFF2-40B4-BE49-F238E27FC236}">
                <a16:creationId xmlns:a16="http://schemas.microsoft.com/office/drawing/2014/main" id="{058B222C-9A42-1255-F180-B274638D517B}"/>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
        <p:nvSpPr>
          <p:cNvPr id="20" name="TextBox 19">
            <a:extLst>
              <a:ext uri="{FF2B5EF4-FFF2-40B4-BE49-F238E27FC236}">
                <a16:creationId xmlns:a16="http://schemas.microsoft.com/office/drawing/2014/main" id="{283EBA01-0AC3-9520-7339-5B5660C910A5}"/>
              </a:ext>
            </a:extLst>
          </p:cNvPr>
          <p:cNvSpPr txBox="1"/>
          <p:nvPr/>
        </p:nvSpPr>
        <p:spPr>
          <a:xfrm>
            <a:off x="631595" y="1478505"/>
            <a:ext cx="7880809" cy="3385542"/>
          </a:xfrm>
          <a:prstGeom prst="rect">
            <a:avLst/>
          </a:prstGeom>
          <a:noFill/>
        </p:spPr>
        <p:txBody>
          <a:bodyPr wrap="square">
            <a:spAutoFit/>
          </a:bodyPr>
          <a:lstStyle/>
          <a:p>
            <a:pPr algn="just"/>
            <a:r>
              <a:rPr lang="en-US" sz="1800" dirty="0">
                <a:latin typeface="+mj-lt"/>
              </a:rPr>
              <a:t>     </a:t>
            </a:r>
            <a:r>
              <a:rPr lang="vi-VN" sz="1800" b="0" i="0" dirty="0">
                <a:solidFill>
                  <a:srgbClr val="000000"/>
                </a:solidFill>
                <a:effectLst/>
                <a:latin typeface="+mj-lt"/>
              </a:rPr>
              <a:t>Mỗi người nấu cơm đều mang một cái cần tre được cắm rất khéo vào dây lưng, uốn cong hình cánh cung từ phía sau ra trước mặt, đầu cần treo cái nồi nho nhỏ. Người nấu cơm tay giữ cần, tay cầm đuốc đung đưa cho ánh lửa bập bùng. Các đội vừa thổi cơm vừa đan xen nhau uốn lượn trên sân đình trong sự cổ vũ nồng nhiệt của người xem hội.</a:t>
            </a:r>
          </a:p>
          <a:p>
            <a:pPr algn="just"/>
            <a:r>
              <a:rPr lang="vi-VN" sz="1800" b="0" i="0" dirty="0">
                <a:solidFill>
                  <a:srgbClr val="000000"/>
                </a:solidFill>
                <a:effectLst/>
                <a:latin typeface="+mj-lt"/>
              </a:rPr>
              <a:t>    Sau độ một giờ rưỡi, các nồi cơm được lần lượt trình trước cửa đình. Mỗi nồi cơm được đánh một số để giữ bí mật. Ban giám khảo chấm theo ba tiêu chuẩn: cơm trắng, dẻo và không có cháy. Cuộc thi nào cũng hồi hộp và việc giật giải đã trở thành niềm tự hào khó có gì sánh nổi đối với dân làng.</a:t>
            </a:r>
          </a:p>
          <a:p>
            <a:pPr algn="r"/>
            <a:r>
              <a:rPr lang="vi-VN" sz="1800" b="1" i="0" dirty="0">
                <a:solidFill>
                  <a:srgbClr val="000000"/>
                </a:solidFill>
                <a:effectLst/>
                <a:latin typeface="+mj-lt"/>
              </a:rPr>
              <a:t>Theo MINH NHƯƠNG</a:t>
            </a:r>
            <a:endParaRPr lang="vi-VN" sz="1800" b="0" i="0" dirty="0">
              <a:solidFill>
                <a:srgbClr val="000000"/>
              </a:solidFill>
              <a:effectLst/>
              <a:latin typeface="+mj-lt"/>
            </a:endParaRPr>
          </a:p>
          <a:p>
            <a:br>
              <a:rPr lang="vi-VN" sz="1800" b="0" i="0" dirty="0">
                <a:solidFill>
                  <a:srgbClr val="000000"/>
                </a:solidFill>
                <a:effectLst/>
                <a:latin typeface="+mj-lt"/>
              </a:rPr>
            </a:br>
            <a:endParaRPr lang="vi-VN" b="0" i="0" dirty="0">
              <a:solidFill>
                <a:srgbClr val="000000"/>
              </a:solidFill>
              <a:effectLst/>
              <a:latin typeface="+mj-lt"/>
            </a:endParaRPr>
          </a:p>
        </p:txBody>
      </p:sp>
      <p:grpSp>
        <p:nvGrpSpPr>
          <p:cNvPr id="5" name="Group 4">
            <a:extLst>
              <a:ext uri="{FF2B5EF4-FFF2-40B4-BE49-F238E27FC236}">
                <a16:creationId xmlns:a16="http://schemas.microsoft.com/office/drawing/2014/main" id="{B0B5D872-4BAC-31FB-5A35-933A395FADBB}"/>
              </a:ext>
            </a:extLst>
          </p:cNvPr>
          <p:cNvGrpSpPr/>
          <p:nvPr/>
        </p:nvGrpSpPr>
        <p:grpSpPr>
          <a:xfrm>
            <a:off x="7409560" y="0"/>
            <a:ext cx="1734438" cy="1253765"/>
            <a:chOff x="10518" y="240"/>
            <a:chExt cx="3253" cy="2282"/>
          </a:xfrm>
        </p:grpSpPr>
        <p:pic>
          <p:nvPicPr>
            <p:cNvPr id="6" name="图片 2" descr="2">
              <a:extLst>
                <a:ext uri="{FF2B5EF4-FFF2-40B4-BE49-F238E27FC236}">
                  <a16:creationId xmlns:a16="http://schemas.microsoft.com/office/drawing/2014/main" id="{0954E3AF-CC73-F986-2B9B-8D4225F51E2A}"/>
                </a:ext>
              </a:extLst>
            </p:cNvPr>
            <p:cNvPicPr>
              <a:picLocks noChangeAspect="1"/>
            </p:cNvPicPr>
            <p:nvPr/>
          </p:nvPicPr>
          <p:blipFill>
            <a:blip r:embed="rId4"/>
            <a:srcRect t="14073" b="31246"/>
            <a:stretch>
              <a:fillRect/>
            </a:stretch>
          </p:blipFill>
          <p:spPr>
            <a:xfrm>
              <a:off x="11113" y="240"/>
              <a:ext cx="2141" cy="1129"/>
            </a:xfrm>
            <a:prstGeom prst="rect">
              <a:avLst/>
            </a:prstGeom>
          </p:spPr>
        </p:pic>
        <p:sp>
          <p:nvSpPr>
            <p:cNvPr id="7" name="Rounded Rectangle 20">
              <a:extLst>
                <a:ext uri="{FF2B5EF4-FFF2-40B4-BE49-F238E27FC236}">
                  <a16:creationId xmlns:a16="http://schemas.microsoft.com/office/drawing/2014/main" id="{059986E4-592C-EC46-9473-345F8943CE32}"/>
                </a:ext>
              </a:extLst>
            </p:cNvPr>
            <p:cNvSpPr/>
            <p:nvPr/>
          </p:nvSpPr>
          <p:spPr>
            <a:xfrm>
              <a:off x="10518" y="1374"/>
              <a:ext cx="3253" cy="1148"/>
            </a:xfrm>
            <a:prstGeom prst="roundRect">
              <a:avLst/>
            </a:prstGeom>
            <a:solidFill>
              <a:srgbClr val="FFD670">
                <a:lumMod val="60000"/>
                <a:lumOff val="40000"/>
              </a:srgbClr>
            </a:solidFill>
            <a:ln w="25400" cap="flat" cmpd="sng" algn="ctr">
              <a:solidFill>
                <a:srgbClr val="FFD67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Thảo</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luận</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nhóm</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đôi</a:t>
              </a:r>
              <a:r>
                <a:rPr lang="en-US" sz="1600" b="1" kern="1200" dirty="0">
                  <a:solidFill>
                    <a:srgbClr val="F09420"/>
                  </a:solidFill>
                  <a:latin typeface="Calibri" panose="020F0502020204030204" charset="0"/>
                  <a:ea typeface="+mn-ea"/>
                  <a:cs typeface="Calibri" panose="020F0502020204030204" charset="0"/>
                </a:rPr>
                <a:t> </a:t>
              </a:r>
              <a:r>
                <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rPr>
                <a:t>1 </a:t>
              </a:r>
              <a:r>
                <a:rPr kumimoji="0" lang="en-US" sz="1600" b="1" i="0" u="none" strike="noStrike" kern="1200" cap="none" spc="0" normalizeH="0" baseline="0" noProof="0" dirty="0" err="1">
                  <a:ln>
                    <a:noFill/>
                  </a:ln>
                  <a:solidFill>
                    <a:srgbClr val="F09420"/>
                  </a:solidFill>
                  <a:effectLst/>
                  <a:uLnTx/>
                  <a:uFillTx/>
                  <a:latin typeface="Calibri" panose="020F0502020204030204" charset="0"/>
                  <a:ea typeface="+mn-ea"/>
                  <a:cs typeface="Calibri" panose="020F0502020204030204" charset="0"/>
                </a:rPr>
                <a:t>phút</a:t>
              </a:r>
              <a:endParaRPr kumimoji="0" lang="en-US" sz="1600" b="1" i="0" u="none" strike="noStrike" kern="1200" cap="none" spc="0" normalizeH="0" baseline="0" noProof="0" dirty="0">
                <a:ln>
                  <a:noFill/>
                </a:ln>
                <a:solidFill>
                  <a:srgbClr val="F09420"/>
                </a:solidFill>
                <a:effectLst/>
                <a:uLnTx/>
                <a:uFillTx/>
                <a:latin typeface="Calibri" panose="020F0502020204030204" charset="0"/>
                <a:ea typeface="+mn-ea"/>
                <a:cs typeface="Calibri" panose="020F0502020204030204" charset="0"/>
              </a:endParaRPr>
            </a:p>
          </p:txBody>
        </p:sp>
      </p:grpSp>
    </p:spTree>
    <p:extLst>
      <p:ext uri="{BB962C8B-B14F-4D97-AF65-F5344CB8AC3E}">
        <p14:creationId xmlns:p14="http://schemas.microsoft.com/office/powerpoint/2010/main" val="42891442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3"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
                                        <p:tgtEl>
                                          <p:spTgt spid="5"/>
                                        </p:tgtEl>
                                      </p:cBhvr>
                                    </p:animEffect>
                                    <p:anim calcmode="lin" valueType="num">
                                      <p:cBhvr>
                                        <p:cTn id="8" dur="400" fill="hold"/>
                                        <p:tgtEl>
                                          <p:spTgt spid="5"/>
                                        </p:tgtEl>
                                        <p:attrNameLst>
                                          <p:attrName>ppt_x</p:attrName>
                                        </p:attrNameLst>
                                      </p:cBhvr>
                                      <p:tavLst>
                                        <p:tav tm="0">
                                          <p:val>
                                            <p:strVal val="#ppt_x"/>
                                          </p:val>
                                        </p:tav>
                                        <p:tav tm="100000">
                                          <p:val>
                                            <p:strVal val="#ppt_x"/>
                                          </p:val>
                                        </p:tav>
                                      </p:tavLst>
                                    </p:anim>
                                    <p:anim calcmode="lin" valueType="num">
                                      <p:cBhvr>
                                        <p:cTn id="9" dur="400" fill="hold"/>
                                        <p:tgtEl>
                                          <p:spTgt spid="5"/>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5"/>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5"/>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425"/>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CC9E88F7-B93E-9220-989C-79C3794DA1AB}"/>
              </a:ext>
            </a:extLst>
          </p:cNvPr>
          <p:cNvSpPr/>
          <p:nvPr/>
        </p:nvSpPr>
        <p:spPr>
          <a:xfrm>
            <a:off x="485480" y="413404"/>
            <a:ext cx="8173039" cy="4392891"/>
          </a:xfrm>
          <a:prstGeom prst="roundRect">
            <a:avLst/>
          </a:prstGeom>
          <a:solidFill>
            <a:schemeClr val="bg1"/>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0D207F42-40FE-0EDA-65FF-3324526F41B0}"/>
              </a:ext>
            </a:extLst>
          </p:cNvPr>
          <p:cNvGrpSpPr/>
          <p:nvPr/>
        </p:nvGrpSpPr>
        <p:grpSpPr>
          <a:xfrm>
            <a:off x="138482" y="94263"/>
            <a:ext cx="3717082" cy="655506"/>
            <a:chOff x="3557318" y="25009"/>
            <a:chExt cx="3181206" cy="491781"/>
          </a:xfrm>
        </p:grpSpPr>
        <p:grpSp>
          <p:nvGrpSpPr>
            <p:cNvPr id="13" name="Group 12">
              <a:extLst>
                <a:ext uri="{FF2B5EF4-FFF2-40B4-BE49-F238E27FC236}">
                  <a16:creationId xmlns:a16="http://schemas.microsoft.com/office/drawing/2014/main" id="{6D1C10F2-6F58-D432-EF38-B0B6D58CEA50}"/>
                </a:ext>
              </a:extLst>
            </p:cNvPr>
            <p:cNvGrpSpPr/>
            <p:nvPr/>
          </p:nvGrpSpPr>
          <p:grpSpPr>
            <a:xfrm>
              <a:off x="3557318" y="25009"/>
              <a:ext cx="3181206" cy="491781"/>
              <a:chOff x="3805847" y="1518455"/>
              <a:chExt cx="3181206" cy="491781"/>
            </a:xfrm>
          </p:grpSpPr>
          <p:sp>
            <p:nvSpPr>
              <p:cNvPr id="15" name="Flowchart: Alternate Process 14">
                <a:extLst>
                  <a:ext uri="{FF2B5EF4-FFF2-40B4-BE49-F238E27FC236}">
                    <a16:creationId xmlns:a16="http://schemas.microsoft.com/office/drawing/2014/main" id="{20FFEA04-3717-E8E1-0D9B-BCD80D2E2AB8}"/>
                  </a:ext>
                </a:extLst>
              </p:cNvPr>
              <p:cNvSpPr/>
              <p:nvPr/>
            </p:nvSpPr>
            <p:spPr>
              <a:xfrm>
                <a:off x="3840483" y="1547447"/>
                <a:ext cx="3146570" cy="444854"/>
              </a:xfrm>
              <a:prstGeom prst="flowChartAlternateProcess">
                <a:avLst/>
              </a:prstGeom>
              <a:solidFill>
                <a:srgbClr val="FFFF99"/>
              </a:solidFill>
              <a:ln w="28575">
                <a:solidFill>
                  <a:srgbClr val="FC709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402" rtl="0" eaLnBrk="1" fontAlgn="auto" latinLnBrk="0" hangingPunct="1">
                  <a:lnSpc>
                    <a:spcPct val="100000"/>
                  </a:lnSpc>
                  <a:spcBef>
                    <a:spcPts val="0"/>
                  </a:spcBef>
                  <a:spcAft>
                    <a:spcPts val="0"/>
                  </a:spcAft>
                  <a:buClrTx/>
                  <a:buSzTx/>
                  <a:buFontTx/>
                  <a:buNone/>
                  <a:tabLst/>
                  <a:defRPr/>
                </a:pPr>
                <a:endParaRPr kumimoji="0" lang="en-US" sz="2399" b="0" i="0" u="none" strike="noStrike" kern="1200" cap="none" spc="0" normalizeH="0" baseline="0" noProof="0">
                  <a:ln>
                    <a:noFill/>
                  </a:ln>
                  <a:solidFill>
                    <a:srgbClr val="FFFFFF"/>
                  </a:solidFill>
                  <a:effectLst/>
                  <a:uLnTx/>
                  <a:uFillTx/>
                  <a:latin typeface="Arial" panose="020B0604020202020204"/>
                  <a:ea typeface="Microsoft YaHei" panose="020B0503020204020204" charset="-122"/>
                  <a:cs typeface="+mn-cs"/>
                </a:endParaRPr>
              </a:p>
            </p:txBody>
          </p:sp>
          <p:pic>
            <p:nvPicPr>
              <p:cNvPr id="16" name="Picture 15">
                <a:extLst>
                  <a:ext uri="{FF2B5EF4-FFF2-40B4-BE49-F238E27FC236}">
                    <a16:creationId xmlns:a16="http://schemas.microsoft.com/office/drawing/2014/main" id="{C10BAA00-2181-16D8-4366-736D9F2FE3E2}"/>
                  </a:ext>
                </a:extLst>
              </p:cNvPr>
              <p:cNvPicPr>
                <a:picLocks noChangeAspect="1"/>
              </p:cNvPicPr>
              <p:nvPr/>
            </p:nvPicPr>
            <p:blipFill>
              <a:blip r:embed="rId3"/>
              <a:stretch>
                <a:fillRect/>
              </a:stretch>
            </p:blipFill>
            <p:spPr>
              <a:xfrm rot="16200000">
                <a:off x="3819132" y="1505170"/>
                <a:ext cx="491781" cy="518351"/>
              </a:xfrm>
              <a:prstGeom prst="rect">
                <a:avLst/>
              </a:prstGeom>
            </p:spPr>
          </p:pic>
        </p:grpSp>
        <p:sp>
          <p:nvSpPr>
            <p:cNvPr id="14" name="TextBox 13">
              <a:extLst>
                <a:ext uri="{FF2B5EF4-FFF2-40B4-BE49-F238E27FC236}">
                  <a16:creationId xmlns:a16="http://schemas.microsoft.com/office/drawing/2014/main" id="{22614611-4F04-F8D8-24D4-CAB30EF04F56}"/>
                </a:ext>
              </a:extLst>
            </p:cNvPr>
            <p:cNvSpPr txBox="1"/>
            <p:nvPr/>
          </p:nvSpPr>
          <p:spPr>
            <a:xfrm>
              <a:off x="4060480" y="107686"/>
              <a:ext cx="2661907" cy="300175"/>
            </a:xfrm>
            <a:prstGeom prst="rect">
              <a:avLst/>
            </a:prstGeom>
            <a:noFill/>
          </p:spPr>
          <p:txBody>
            <a:bodyPr wrap="square" rtlCol="0">
              <a:spAutoFit/>
            </a:bodyPr>
            <a:lstStyle/>
            <a:p>
              <a:pPr marL="0" marR="0" lvl="0" indent="0" algn="ctr" defTabSz="609402"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Luyện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Microsoft YaHei" panose="020B0503020204020204" charset="-122"/>
                  <a:cs typeface="+mn-cs"/>
                </a:rPr>
                <a:t>đọc</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Microsoft YaHei" panose="020B0503020204020204" charset="-122"/>
                  <a:cs typeface="+mn-cs"/>
                </a:rPr>
                <a:t>diễn</a:t>
              </a:r>
              <a:r>
                <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rPr>
                <a:t> </a:t>
              </a:r>
              <a:r>
                <a:rPr kumimoji="0" lang="en-US" sz="2000" b="0" i="0" u="none" strike="noStrike" kern="1200" cap="none" spc="0" normalizeH="0" baseline="0" noProof="0" dirty="0" err="1">
                  <a:ln>
                    <a:noFill/>
                  </a:ln>
                  <a:solidFill>
                    <a:srgbClr val="000000"/>
                  </a:solidFill>
                  <a:effectLst/>
                  <a:uLnTx/>
                  <a:uFillTx/>
                  <a:latin typeface="UTM Avo" panose="02040603050506020204" pitchFamily="18" charset="0"/>
                  <a:ea typeface="Microsoft YaHei" panose="020B0503020204020204" charset="-122"/>
                  <a:cs typeface="+mn-cs"/>
                </a:rPr>
                <a:t>cảm</a:t>
              </a:r>
              <a:endParaRPr kumimoji="0" lang="en-US" sz="2000" b="0" i="0" u="none" strike="noStrike" kern="1200" cap="none" spc="0" normalizeH="0" baseline="0" noProof="0" dirty="0">
                <a:ln>
                  <a:noFill/>
                </a:ln>
                <a:solidFill>
                  <a:srgbClr val="000000"/>
                </a:solidFill>
                <a:effectLst/>
                <a:uLnTx/>
                <a:uFillTx/>
                <a:latin typeface="UTM Avo" panose="02040603050506020204" pitchFamily="18" charset="0"/>
                <a:ea typeface="Microsoft YaHei" panose="020B0503020204020204" charset="-122"/>
                <a:cs typeface="+mn-cs"/>
              </a:endParaRPr>
            </a:p>
          </p:txBody>
        </p:sp>
      </p:grpSp>
      <p:sp>
        <p:nvSpPr>
          <p:cNvPr id="20" name="TextBox 19">
            <a:extLst>
              <a:ext uri="{FF2B5EF4-FFF2-40B4-BE49-F238E27FC236}">
                <a16:creationId xmlns:a16="http://schemas.microsoft.com/office/drawing/2014/main" id="{283EBA01-0AC3-9520-7339-5B5660C910A5}"/>
              </a:ext>
            </a:extLst>
          </p:cNvPr>
          <p:cNvSpPr txBox="1"/>
          <p:nvPr/>
        </p:nvSpPr>
        <p:spPr>
          <a:xfrm>
            <a:off x="641021" y="1714175"/>
            <a:ext cx="7880809" cy="2308324"/>
          </a:xfrm>
          <a:prstGeom prst="rect">
            <a:avLst/>
          </a:prstGeom>
          <a:noFill/>
        </p:spPr>
        <p:txBody>
          <a:bodyPr wrap="square">
            <a:spAutoFit/>
          </a:bodyPr>
          <a:lstStyle/>
          <a:p>
            <a:pPr algn="just"/>
            <a:r>
              <a:rPr lang="en-US" sz="1800" dirty="0">
                <a:latin typeface="+mj-lt"/>
              </a:rPr>
              <a:t>       </a:t>
            </a:r>
            <a:r>
              <a:rPr lang="vi-VN" sz="1800" b="0" i="0" dirty="0">
                <a:solidFill>
                  <a:srgbClr val="000000"/>
                </a:solidFill>
                <a:effectLst/>
                <a:latin typeface="+mj-lt"/>
              </a:rPr>
              <a:t>Hội thi bắt đầu bằng việc </a:t>
            </a:r>
            <a:r>
              <a:rPr lang="vi-VN" sz="1800" b="1" i="0" dirty="0">
                <a:solidFill>
                  <a:srgbClr val="002060"/>
                </a:solidFill>
                <a:effectLst/>
                <a:latin typeface="+mj-lt"/>
              </a:rPr>
              <a:t>lấy lửa</a:t>
            </a:r>
            <a:r>
              <a:rPr lang="vi-VN" sz="1800" b="0" i="0" dirty="0">
                <a:solidFill>
                  <a:srgbClr val="000000"/>
                </a:solidFill>
                <a:effectLst/>
                <a:latin typeface="+mj-lt"/>
              </a:rPr>
              <a:t>. Khi tiếng trống hiệu vừa dứt, bốn thanh niên của bốn đội </a:t>
            </a:r>
            <a:r>
              <a:rPr lang="vi-VN" sz="1800" b="1" i="0" dirty="0">
                <a:solidFill>
                  <a:srgbClr val="002060"/>
                </a:solidFill>
                <a:effectLst/>
                <a:latin typeface="+mj-lt"/>
              </a:rPr>
              <a:t>nhanh như sóc</a:t>
            </a:r>
            <a:r>
              <a:rPr lang="vi-VN" sz="1800" b="0" i="0" dirty="0">
                <a:solidFill>
                  <a:srgbClr val="000000"/>
                </a:solidFill>
                <a:effectLst/>
                <a:latin typeface="+mj-lt"/>
              </a:rPr>
              <a:t>, </a:t>
            </a:r>
            <a:r>
              <a:rPr lang="vi-VN" sz="1800" b="1" i="0" dirty="0">
                <a:solidFill>
                  <a:srgbClr val="002060"/>
                </a:solidFill>
                <a:effectLst/>
                <a:latin typeface="+mj-lt"/>
              </a:rPr>
              <a:t>thoăn thoắt </a:t>
            </a:r>
            <a:r>
              <a:rPr lang="vi-VN" sz="1800" b="0" i="0" dirty="0">
                <a:solidFill>
                  <a:srgbClr val="000000"/>
                </a:solidFill>
                <a:effectLst/>
                <a:latin typeface="+mj-lt"/>
              </a:rPr>
              <a:t>leo lên bốn cây chuối </a:t>
            </a:r>
            <a:r>
              <a:rPr lang="vi-VN" sz="1800" b="1" i="0" dirty="0">
                <a:solidFill>
                  <a:srgbClr val="002060"/>
                </a:solidFill>
                <a:effectLst/>
                <a:latin typeface="+mj-lt"/>
              </a:rPr>
              <a:t>bôi mỡ bóng nhẫy </a:t>
            </a:r>
            <a:r>
              <a:rPr lang="vi-VN" sz="1800" b="0" i="0" dirty="0">
                <a:solidFill>
                  <a:srgbClr val="000000"/>
                </a:solidFill>
                <a:effectLst/>
                <a:latin typeface="+mj-lt"/>
              </a:rPr>
              <a:t>để lấy nén hương cắm ở trên ngọn. Có người </a:t>
            </a:r>
            <a:r>
              <a:rPr lang="vi-VN" sz="1800" b="1" i="0" dirty="0">
                <a:solidFill>
                  <a:srgbClr val="002060"/>
                </a:solidFill>
                <a:effectLst/>
                <a:latin typeface="+mj-lt"/>
              </a:rPr>
              <a:t>leo lên, tụt xuống, lại leo lên</a:t>
            </a:r>
            <a:r>
              <a:rPr lang="vi-VN" sz="1800" b="0" i="0" dirty="0">
                <a:solidFill>
                  <a:srgbClr val="000000"/>
                </a:solidFill>
                <a:effectLst/>
                <a:latin typeface="+mj-lt"/>
              </a:rPr>
              <a:t>… Khi mang được nén hương xuống, người dự thi được phát ba que diêm để </a:t>
            </a:r>
            <a:r>
              <a:rPr lang="vi-VN" sz="1800" b="1" i="0" dirty="0">
                <a:solidFill>
                  <a:srgbClr val="002060"/>
                </a:solidFill>
                <a:effectLst/>
                <a:latin typeface="+mj-lt"/>
              </a:rPr>
              <a:t>châm</a:t>
            </a:r>
            <a:r>
              <a:rPr lang="vi-VN" sz="1800" b="0" i="0" dirty="0">
                <a:solidFill>
                  <a:srgbClr val="000000"/>
                </a:solidFill>
                <a:effectLst/>
                <a:latin typeface="+mj-lt"/>
              </a:rPr>
              <a:t> vào hương cho cháy thành </a:t>
            </a:r>
            <a:r>
              <a:rPr lang="vi-VN" sz="1800" b="1" i="0" dirty="0">
                <a:solidFill>
                  <a:srgbClr val="002060"/>
                </a:solidFill>
                <a:effectLst/>
                <a:latin typeface="+mj-lt"/>
              </a:rPr>
              <a:t>ngọn lửa</a:t>
            </a:r>
            <a:r>
              <a:rPr lang="vi-VN" sz="1800" b="0" i="0" dirty="0">
                <a:solidFill>
                  <a:srgbClr val="000000"/>
                </a:solidFill>
                <a:effectLst/>
                <a:latin typeface="+mj-lt"/>
              </a:rPr>
              <a:t>. Trong khi đó, những người trong đội, </a:t>
            </a:r>
            <a:r>
              <a:rPr lang="vi-VN" sz="1800" b="1" i="0" dirty="0">
                <a:solidFill>
                  <a:srgbClr val="002060"/>
                </a:solidFill>
                <a:effectLst/>
                <a:latin typeface="+mj-lt"/>
              </a:rPr>
              <a:t>mỗi người một việc.</a:t>
            </a:r>
            <a:r>
              <a:rPr lang="vi-VN" sz="1800" b="0" i="0" dirty="0">
                <a:solidFill>
                  <a:srgbClr val="000000"/>
                </a:solidFill>
                <a:effectLst/>
                <a:latin typeface="+mj-lt"/>
              </a:rPr>
              <a:t> Người thì ngồi </a:t>
            </a:r>
            <a:r>
              <a:rPr lang="vi-VN" sz="1800" b="1" i="0" dirty="0">
                <a:solidFill>
                  <a:srgbClr val="002060"/>
                </a:solidFill>
                <a:effectLst/>
                <a:latin typeface="+mj-lt"/>
              </a:rPr>
              <a:t>vót</a:t>
            </a:r>
            <a:r>
              <a:rPr lang="vi-VN" sz="1800" b="0" i="0" dirty="0">
                <a:solidFill>
                  <a:srgbClr val="000000"/>
                </a:solidFill>
                <a:effectLst/>
                <a:latin typeface="+mj-lt"/>
              </a:rPr>
              <a:t> những thanh tre già thành những chiếc </a:t>
            </a:r>
            <a:r>
              <a:rPr lang="vi-VN" sz="1800" b="1" i="0" dirty="0">
                <a:solidFill>
                  <a:srgbClr val="002060"/>
                </a:solidFill>
                <a:effectLst/>
                <a:latin typeface="+mj-lt"/>
              </a:rPr>
              <a:t>đũa bông</a:t>
            </a:r>
            <a:r>
              <a:rPr lang="vi-VN" sz="1800" b="0" i="0" dirty="0">
                <a:solidFill>
                  <a:srgbClr val="000000"/>
                </a:solidFill>
                <a:effectLst/>
                <a:latin typeface="+mj-lt"/>
              </a:rPr>
              <a:t>. Người thì nhanh tay </a:t>
            </a:r>
            <a:r>
              <a:rPr lang="vi-VN" sz="1800" b="1" i="0" dirty="0">
                <a:solidFill>
                  <a:srgbClr val="002060"/>
                </a:solidFill>
                <a:effectLst/>
                <a:latin typeface="+mj-lt"/>
              </a:rPr>
              <a:t>giã thóc</a:t>
            </a:r>
            <a:r>
              <a:rPr lang="vi-VN" sz="1800" b="0" i="0" dirty="0">
                <a:solidFill>
                  <a:srgbClr val="000000"/>
                </a:solidFill>
                <a:effectLst/>
                <a:latin typeface="+mj-lt"/>
              </a:rPr>
              <a:t>, </a:t>
            </a:r>
            <a:r>
              <a:rPr lang="vi-VN" sz="1800" b="1" i="0" dirty="0">
                <a:solidFill>
                  <a:srgbClr val="002060"/>
                </a:solidFill>
                <a:effectLst/>
                <a:latin typeface="+mj-lt"/>
              </a:rPr>
              <a:t>giần sàng </a:t>
            </a:r>
            <a:r>
              <a:rPr lang="vi-VN" sz="1800" b="0" i="0" dirty="0">
                <a:solidFill>
                  <a:srgbClr val="000000"/>
                </a:solidFill>
                <a:effectLst/>
                <a:latin typeface="+mj-lt"/>
              </a:rPr>
              <a:t>thành gạo, người thì </a:t>
            </a:r>
            <a:r>
              <a:rPr lang="vi-VN" sz="1800" b="1" i="0" dirty="0">
                <a:solidFill>
                  <a:srgbClr val="002060"/>
                </a:solidFill>
                <a:effectLst/>
                <a:latin typeface="+mj-lt"/>
              </a:rPr>
              <a:t>lấy nước </a:t>
            </a:r>
            <a:r>
              <a:rPr lang="vi-VN" sz="1800" b="0" i="0" dirty="0">
                <a:solidFill>
                  <a:srgbClr val="000000"/>
                </a:solidFill>
                <a:effectLst/>
                <a:latin typeface="+mj-lt"/>
              </a:rPr>
              <a:t>và bắt đầu thổi </a:t>
            </a:r>
            <a:r>
              <a:rPr lang="vi-VN" sz="1800" b="1" i="0" dirty="0">
                <a:solidFill>
                  <a:srgbClr val="002060"/>
                </a:solidFill>
                <a:effectLst/>
                <a:latin typeface="+mj-lt"/>
              </a:rPr>
              <a:t>cơm</a:t>
            </a:r>
            <a:r>
              <a:rPr lang="en-US" sz="1800" b="1" dirty="0">
                <a:solidFill>
                  <a:srgbClr val="002060"/>
                </a:solidFill>
                <a:latin typeface="+mj-lt"/>
              </a:rPr>
              <a:t>.</a:t>
            </a:r>
            <a:endParaRPr lang="vi-VN" sz="1800" b="1" i="0" dirty="0">
              <a:solidFill>
                <a:srgbClr val="002060"/>
              </a:solidFill>
              <a:effectLst/>
              <a:latin typeface="+mj-lt"/>
            </a:endParaRPr>
          </a:p>
        </p:txBody>
      </p:sp>
      <p:sp>
        <p:nvSpPr>
          <p:cNvPr id="21" name="TextBox 20">
            <a:extLst>
              <a:ext uri="{FF2B5EF4-FFF2-40B4-BE49-F238E27FC236}">
                <a16:creationId xmlns:a16="http://schemas.microsoft.com/office/drawing/2014/main" id="{A208BE89-261B-5FE3-100C-207FCD7A6301}"/>
              </a:ext>
            </a:extLst>
          </p:cNvPr>
          <p:cNvSpPr txBox="1"/>
          <p:nvPr/>
        </p:nvSpPr>
        <p:spPr>
          <a:xfrm>
            <a:off x="528095" y="851922"/>
            <a:ext cx="8087809" cy="584775"/>
          </a:xfrm>
          <a:prstGeom prst="rect">
            <a:avLst/>
          </a:prstGeom>
          <a:noFill/>
        </p:spPr>
        <p:txBody>
          <a:bodyPr wrap="square" rtlCol="0">
            <a:spAutoFit/>
          </a:bodyPr>
          <a:lstStyle/>
          <a:p>
            <a:pPr algn="ctr"/>
            <a:r>
              <a:rPr lang="en-US" sz="3200" b="1" dirty="0" err="1">
                <a:solidFill>
                  <a:srgbClr val="FFC000"/>
                </a:solidFill>
                <a:latin typeface="iCiel Smoothy Cursive" panose="00000500000000000000" pitchFamily="2" charset="0"/>
              </a:rPr>
              <a:t>Hội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thổi</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cơm</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thi</a:t>
            </a:r>
            <a:r>
              <a:rPr lang="en-US" sz="3200" b="1" dirty="0">
                <a:solidFill>
                  <a:srgbClr val="FFC000"/>
                </a:solidFill>
                <a:latin typeface="iCiel Smoothy Cursive" panose="00000500000000000000" pitchFamily="2" charset="0"/>
              </a:rPr>
              <a:t> ở </a:t>
            </a:r>
            <a:r>
              <a:rPr lang="en-US" sz="3200" b="1" dirty="0" err="1">
                <a:solidFill>
                  <a:srgbClr val="FFC000"/>
                </a:solidFill>
                <a:latin typeface="iCiel Smoothy Cursive" panose="00000500000000000000" pitchFamily="2" charset="0"/>
              </a:rPr>
              <a:t>Đồng</a:t>
            </a:r>
            <a:r>
              <a:rPr lang="en-US" sz="3200" b="1" dirty="0">
                <a:solidFill>
                  <a:srgbClr val="FFC000"/>
                </a:solidFill>
                <a:latin typeface="iCiel Smoothy Cursive" panose="00000500000000000000" pitchFamily="2" charset="0"/>
              </a:rPr>
              <a:t> </a:t>
            </a:r>
            <a:r>
              <a:rPr lang="en-US" sz="3200" b="1" dirty="0" err="1">
                <a:solidFill>
                  <a:srgbClr val="FFC000"/>
                </a:solidFill>
                <a:latin typeface="iCiel Smoothy Cursive" panose="00000500000000000000" pitchFamily="2" charset="0"/>
              </a:rPr>
              <a:t>Vân</a:t>
            </a:r>
            <a:endParaRPr lang="en-US" sz="3200" b="1" dirty="0">
              <a:solidFill>
                <a:srgbClr val="FFC000"/>
              </a:solidFill>
              <a:latin typeface="iCiel Smoothy Cursive" panose="00000500000000000000" pitchFamily="2" charset="0"/>
            </a:endParaRPr>
          </a:p>
        </p:txBody>
      </p:sp>
    </p:spTree>
    <p:extLst>
      <p:ext uri="{BB962C8B-B14F-4D97-AF65-F5344CB8AC3E}">
        <p14:creationId xmlns:p14="http://schemas.microsoft.com/office/powerpoint/2010/main" val="4803054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703"/>
        <p:cNvGrpSpPr/>
        <p:nvPr/>
      </p:nvGrpSpPr>
      <p:grpSpPr>
        <a:xfrm>
          <a:off x="0" y="0"/>
          <a:ext cx="0" cy="0"/>
          <a:chOff x="0" y="0"/>
          <a:chExt cx="0" cy="0"/>
        </a:xfrm>
      </p:grpSpPr>
      <p:sp>
        <p:nvSpPr>
          <p:cNvPr id="3704" name="Google Shape;3704;p47"/>
          <p:cNvSpPr/>
          <p:nvPr/>
        </p:nvSpPr>
        <p:spPr>
          <a:xfrm>
            <a:off x="2088100" y="540003"/>
            <a:ext cx="6216914" cy="1298223"/>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969" name="Google Shape;3969;p47"/>
          <p:cNvGrpSpPr/>
          <p:nvPr/>
        </p:nvGrpSpPr>
        <p:grpSpPr>
          <a:xfrm>
            <a:off x="945062" y="3346268"/>
            <a:ext cx="660289" cy="663104"/>
            <a:chOff x="2784458" y="810476"/>
            <a:chExt cx="145071" cy="145686"/>
          </a:xfrm>
        </p:grpSpPr>
        <p:sp>
          <p:nvSpPr>
            <p:cNvPr id="3970" name="Google Shape;3970;p47"/>
            <p:cNvSpPr/>
            <p:nvPr/>
          </p:nvSpPr>
          <p:spPr>
            <a:xfrm>
              <a:off x="2804831" y="829618"/>
              <a:ext cx="105726" cy="107094"/>
            </a:xfrm>
            <a:custGeom>
              <a:avLst/>
              <a:gdLst/>
              <a:ahLst/>
              <a:cxnLst/>
              <a:rect l="l" t="t" r="r" b="b"/>
              <a:pathLst>
                <a:path w="3093" h="3133" extrusionOk="0">
                  <a:moveTo>
                    <a:pt x="1427" y="1"/>
                  </a:moveTo>
                  <a:cubicBezTo>
                    <a:pt x="1322" y="13"/>
                    <a:pt x="1202" y="251"/>
                    <a:pt x="1163" y="357"/>
                  </a:cubicBezTo>
                  <a:cubicBezTo>
                    <a:pt x="1123" y="304"/>
                    <a:pt x="1044" y="225"/>
                    <a:pt x="938" y="186"/>
                  </a:cubicBezTo>
                  <a:cubicBezTo>
                    <a:pt x="925" y="186"/>
                    <a:pt x="899" y="186"/>
                    <a:pt x="885" y="198"/>
                  </a:cubicBezTo>
                  <a:cubicBezTo>
                    <a:pt x="793" y="251"/>
                    <a:pt x="806" y="568"/>
                    <a:pt x="806" y="701"/>
                  </a:cubicBezTo>
                  <a:cubicBezTo>
                    <a:pt x="787" y="692"/>
                    <a:pt x="755" y="682"/>
                    <a:pt x="725" y="682"/>
                  </a:cubicBezTo>
                  <a:cubicBezTo>
                    <a:pt x="712" y="682"/>
                    <a:pt x="699" y="684"/>
                    <a:pt x="687" y="688"/>
                  </a:cubicBezTo>
                  <a:cubicBezTo>
                    <a:pt x="647" y="714"/>
                    <a:pt x="621" y="753"/>
                    <a:pt x="621" y="833"/>
                  </a:cubicBezTo>
                  <a:cubicBezTo>
                    <a:pt x="621" y="1018"/>
                    <a:pt x="819" y="1229"/>
                    <a:pt x="899" y="1296"/>
                  </a:cubicBezTo>
                  <a:cubicBezTo>
                    <a:pt x="872" y="1309"/>
                    <a:pt x="846" y="1309"/>
                    <a:pt x="819" y="1322"/>
                  </a:cubicBezTo>
                  <a:cubicBezTo>
                    <a:pt x="541" y="1190"/>
                    <a:pt x="277" y="1044"/>
                    <a:pt x="53" y="859"/>
                  </a:cubicBezTo>
                  <a:lnTo>
                    <a:pt x="26" y="886"/>
                  </a:lnTo>
                  <a:cubicBezTo>
                    <a:pt x="238" y="1071"/>
                    <a:pt x="489" y="1217"/>
                    <a:pt x="753" y="1349"/>
                  </a:cubicBezTo>
                  <a:cubicBezTo>
                    <a:pt x="594" y="1388"/>
                    <a:pt x="397" y="1467"/>
                    <a:pt x="303" y="1560"/>
                  </a:cubicBezTo>
                  <a:cubicBezTo>
                    <a:pt x="277" y="1599"/>
                    <a:pt x="264" y="1626"/>
                    <a:pt x="277" y="1652"/>
                  </a:cubicBezTo>
                  <a:cubicBezTo>
                    <a:pt x="291" y="1692"/>
                    <a:pt x="344" y="1705"/>
                    <a:pt x="397" y="1705"/>
                  </a:cubicBezTo>
                  <a:cubicBezTo>
                    <a:pt x="264" y="1758"/>
                    <a:pt x="79" y="1837"/>
                    <a:pt x="26" y="1930"/>
                  </a:cubicBezTo>
                  <a:cubicBezTo>
                    <a:pt x="0" y="1969"/>
                    <a:pt x="0" y="1996"/>
                    <a:pt x="13" y="2022"/>
                  </a:cubicBezTo>
                  <a:cubicBezTo>
                    <a:pt x="53" y="2089"/>
                    <a:pt x="198" y="2115"/>
                    <a:pt x="277" y="2128"/>
                  </a:cubicBezTo>
                  <a:cubicBezTo>
                    <a:pt x="212" y="2195"/>
                    <a:pt x="92" y="2366"/>
                    <a:pt x="198" y="2512"/>
                  </a:cubicBezTo>
                  <a:cubicBezTo>
                    <a:pt x="224" y="2538"/>
                    <a:pt x="264" y="2551"/>
                    <a:pt x="303" y="2551"/>
                  </a:cubicBezTo>
                  <a:cubicBezTo>
                    <a:pt x="397" y="2551"/>
                    <a:pt x="515" y="2419"/>
                    <a:pt x="568" y="2339"/>
                  </a:cubicBezTo>
                  <a:cubicBezTo>
                    <a:pt x="582" y="2380"/>
                    <a:pt x="594" y="2419"/>
                    <a:pt x="634" y="2498"/>
                  </a:cubicBezTo>
                  <a:cubicBezTo>
                    <a:pt x="661" y="2525"/>
                    <a:pt x="687" y="2538"/>
                    <a:pt x="700" y="2538"/>
                  </a:cubicBezTo>
                  <a:cubicBezTo>
                    <a:pt x="793" y="2538"/>
                    <a:pt x="938" y="2327"/>
                    <a:pt x="1031" y="2195"/>
                  </a:cubicBezTo>
                  <a:lnTo>
                    <a:pt x="1031" y="2195"/>
                  </a:lnTo>
                  <a:cubicBezTo>
                    <a:pt x="1005" y="2380"/>
                    <a:pt x="964" y="2697"/>
                    <a:pt x="1057" y="2762"/>
                  </a:cubicBezTo>
                  <a:cubicBezTo>
                    <a:pt x="1086" y="2786"/>
                    <a:pt x="1115" y="2795"/>
                    <a:pt x="1145" y="2795"/>
                  </a:cubicBezTo>
                  <a:cubicBezTo>
                    <a:pt x="1197" y="2795"/>
                    <a:pt x="1247" y="2767"/>
                    <a:pt x="1282" y="2750"/>
                  </a:cubicBezTo>
                  <a:cubicBezTo>
                    <a:pt x="1308" y="2842"/>
                    <a:pt x="1401" y="3080"/>
                    <a:pt x="1519" y="3133"/>
                  </a:cubicBezTo>
                  <a:lnTo>
                    <a:pt x="1546" y="3133"/>
                  </a:lnTo>
                  <a:cubicBezTo>
                    <a:pt x="1572" y="3133"/>
                    <a:pt x="1599" y="3120"/>
                    <a:pt x="1612" y="3106"/>
                  </a:cubicBezTo>
                  <a:cubicBezTo>
                    <a:pt x="1745" y="3027"/>
                    <a:pt x="1731" y="2868"/>
                    <a:pt x="1718" y="2776"/>
                  </a:cubicBezTo>
                  <a:lnTo>
                    <a:pt x="1718" y="2776"/>
                  </a:lnTo>
                  <a:cubicBezTo>
                    <a:pt x="1738" y="2789"/>
                    <a:pt x="1764" y="2796"/>
                    <a:pt x="1796" y="2796"/>
                  </a:cubicBezTo>
                  <a:cubicBezTo>
                    <a:pt x="1827" y="2796"/>
                    <a:pt x="1864" y="2789"/>
                    <a:pt x="1903" y="2776"/>
                  </a:cubicBezTo>
                  <a:cubicBezTo>
                    <a:pt x="2035" y="2736"/>
                    <a:pt x="1956" y="2339"/>
                    <a:pt x="1889" y="2128"/>
                  </a:cubicBezTo>
                  <a:lnTo>
                    <a:pt x="1889" y="2128"/>
                  </a:lnTo>
                  <a:cubicBezTo>
                    <a:pt x="2022" y="2287"/>
                    <a:pt x="2273" y="2577"/>
                    <a:pt x="2418" y="2577"/>
                  </a:cubicBezTo>
                  <a:cubicBezTo>
                    <a:pt x="2471" y="2577"/>
                    <a:pt x="2511" y="2565"/>
                    <a:pt x="2538" y="2525"/>
                  </a:cubicBezTo>
                  <a:cubicBezTo>
                    <a:pt x="2603" y="2459"/>
                    <a:pt x="2591" y="2339"/>
                    <a:pt x="2577" y="2274"/>
                  </a:cubicBezTo>
                  <a:lnTo>
                    <a:pt x="2577" y="2274"/>
                  </a:lnTo>
                  <a:cubicBezTo>
                    <a:pt x="2626" y="2288"/>
                    <a:pt x="2717" y="2302"/>
                    <a:pt x="2807" y="2302"/>
                  </a:cubicBezTo>
                  <a:cubicBezTo>
                    <a:pt x="2886" y="2302"/>
                    <a:pt x="2964" y="2291"/>
                    <a:pt x="3013" y="2260"/>
                  </a:cubicBezTo>
                  <a:cubicBezTo>
                    <a:pt x="3040" y="2248"/>
                    <a:pt x="3053" y="2221"/>
                    <a:pt x="3066" y="2195"/>
                  </a:cubicBezTo>
                  <a:cubicBezTo>
                    <a:pt x="3093" y="2036"/>
                    <a:pt x="2894" y="1917"/>
                    <a:pt x="2815" y="1877"/>
                  </a:cubicBezTo>
                  <a:cubicBezTo>
                    <a:pt x="2868" y="1825"/>
                    <a:pt x="2973" y="1732"/>
                    <a:pt x="2934" y="1640"/>
                  </a:cubicBezTo>
                  <a:cubicBezTo>
                    <a:pt x="2877" y="1492"/>
                    <a:pt x="2530" y="1451"/>
                    <a:pt x="2266" y="1451"/>
                  </a:cubicBezTo>
                  <a:cubicBezTo>
                    <a:pt x="2221" y="1451"/>
                    <a:pt x="2179" y="1453"/>
                    <a:pt x="2141" y="1455"/>
                  </a:cubicBezTo>
                  <a:cubicBezTo>
                    <a:pt x="2353" y="1388"/>
                    <a:pt x="2656" y="1269"/>
                    <a:pt x="2683" y="1190"/>
                  </a:cubicBezTo>
                  <a:cubicBezTo>
                    <a:pt x="2709" y="1097"/>
                    <a:pt x="2591" y="1044"/>
                    <a:pt x="2524" y="1005"/>
                  </a:cubicBezTo>
                  <a:cubicBezTo>
                    <a:pt x="2617" y="965"/>
                    <a:pt x="2776" y="859"/>
                    <a:pt x="2802" y="753"/>
                  </a:cubicBezTo>
                  <a:cubicBezTo>
                    <a:pt x="2802" y="727"/>
                    <a:pt x="2788" y="688"/>
                    <a:pt x="2762" y="661"/>
                  </a:cubicBezTo>
                  <a:cubicBezTo>
                    <a:pt x="2700" y="599"/>
                    <a:pt x="2609" y="580"/>
                    <a:pt x="2523" y="580"/>
                  </a:cubicBezTo>
                  <a:cubicBezTo>
                    <a:pt x="2444" y="580"/>
                    <a:pt x="2370" y="596"/>
                    <a:pt x="2326" y="609"/>
                  </a:cubicBezTo>
                  <a:cubicBezTo>
                    <a:pt x="2339" y="568"/>
                    <a:pt x="2312" y="516"/>
                    <a:pt x="2233" y="450"/>
                  </a:cubicBezTo>
                  <a:cubicBezTo>
                    <a:pt x="2220" y="424"/>
                    <a:pt x="2194" y="424"/>
                    <a:pt x="2168" y="424"/>
                  </a:cubicBezTo>
                  <a:cubicBezTo>
                    <a:pt x="2062" y="436"/>
                    <a:pt x="1889" y="635"/>
                    <a:pt x="1771" y="767"/>
                  </a:cubicBezTo>
                  <a:cubicBezTo>
                    <a:pt x="1824" y="635"/>
                    <a:pt x="1863" y="463"/>
                    <a:pt x="1810" y="357"/>
                  </a:cubicBezTo>
                  <a:cubicBezTo>
                    <a:pt x="1784" y="304"/>
                    <a:pt x="1745" y="278"/>
                    <a:pt x="1704" y="278"/>
                  </a:cubicBezTo>
                  <a:cubicBezTo>
                    <a:pt x="1665" y="278"/>
                    <a:pt x="1612" y="304"/>
                    <a:pt x="1586" y="344"/>
                  </a:cubicBezTo>
                  <a:cubicBezTo>
                    <a:pt x="1586" y="251"/>
                    <a:pt x="1586" y="119"/>
                    <a:pt x="1507" y="40"/>
                  </a:cubicBezTo>
                  <a:cubicBezTo>
                    <a:pt x="1480" y="1"/>
                    <a:pt x="1454" y="1"/>
                    <a:pt x="1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1" name="Google Shape;3971;p47"/>
            <p:cNvSpPr/>
            <p:nvPr/>
          </p:nvSpPr>
          <p:spPr>
            <a:xfrm>
              <a:off x="2784458" y="810476"/>
              <a:ext cx="145071" cy="145686"/>
            </a:xfrm>
            <a:custGeom>
              <a:avLst/>
              <a:gdLst/>
              <a:ahLst/>
              <a:cxnLst/>
              <a:rect l="l" t="t" r="r" b="b"/>
              <a:pathLst>
                <a:path w="4244" h="4262" extrusionOk="0">
                  <a:moveTo>
                    <a:pt x="2050" y="1803"/>
                  </a:moveTo>
                  <a:cubicBezTo>
                    <a:pt x="2063" y="1803"/>
                    <a:pt x="2076" y="1816"/>
                    <a:pt x="2076" y="1816"/>
                  </a:cubicBezTo>
                  <a:cubicBezTo>
                    <a:pt x="2115" y="1842"/>
                    <a:pt x="2142" y="1856"/>
                    <a:pt x="2182" y="1869"/>
                  </a:cubicBezTo>
                  <a:cubicBezTo>
                    <a:pt x="2168" y="1948"/>
                    <a:pt x="2156" y="2027"/>
                    <a:pt x="2168" y="2106"/>
                  </a:cubicBezTo>
                  <a:cubicBezTo>
                    <a:pt x="2182" y="2133"/>
                    <a:pt x="2182" y="2173"/>
                    <a:pt x="2195" y="2200"/>
                  </a:cubicBezTo>
                  <a:cubicBezTo>
                    <a:pt x="2129" y="2239"/>
                    <a:pt x="2063" y="2292"/>
                    <a:pt x="2023" y="2358"/>
                  </a:cubicBezTo>
                  <a:cubicBezTo>
                    <a:pt x="1983" y="2318"/>
                    <a:pt x="1944" y="2292"/>
                    <a:pt x="1891" y="2265"/>
                  </a:cubicBezTo>
                  <a:cubicBezTo>
                    <a:pt x="1957" y="2186"/>
                    <a:pt x="2010" y="2106"/>
                    <a:pt x="2036" y="2001"/>
                  </a:cubicBezTo>
                  <a:cubicBezTo>
                    <a:pt x="2050" y="1935"/>
                    <a:pt x="2063" y="1869"/>
                    <a:pt x="2050" y="1803"/>
                  </a:cubicBezTo>
                  <a:close/>
                  <a:moveTo>
                    <a:pt x="2029" y="1"/>
                  </a:moveTo>
                  <a:cubicBezTo>
                    <a:pt x="2001" y="1"/>
                    <a:pt x="1972" y="2"/>
                    <a:pt x="1944" y="6"/>
                  </a:cubicBezTo>
                  <a:cubicBezTo>
                    <a:pt x="1798" y="18"/>
                    <a:pt x="1680" y="98"/>
                    <a:pt x="1574" y="177"/>
                  </a:cubicBezTo>
                  <a:cubicBezTo>
                    <a:pt x="1556" y="175"/>
                    <a:pt x="1538" y="175"/>
                    <a:pt x="1520" y="175"/>
                  </a:cubicBezTo>
                  <a:cubicBezTo>
                    <a:pt x="1390" y="175"/>
                    <a:pt x="1253" y="215"/>
                    <a:pt x="1137" y="296"/>
                  </a:cubicBezTo>
                  <a:cubicBezTo>
                    <a:pt x="952" y="441"/>
                    <a:pt x="873" y="640"/>
                    <a:pt x="847" y="878"/>
                  </a:cubicBezTo>
                  <a:cubicBezTo>
                    <a:pt x="784" y="856"/>
                    <a:pt x="719" y="845"/>
                    <a:pt x="654" y="845"/>
                  </a:cubicBezTo>
                  <a:cubicBezTo>
                    <a:pt x="489" y="845"/>
                    <a:pt x="326" y="916"/>
                    <a:pt x="212" y="1049"/>
                  </a:cubicBezTo>
                  <a:lnTo>
                    <a:pt x="186" y="1089"/>
                  </a:lnTo>
                  <a:cubicBezTo>
                    <a:pt x="94" y="1195"/>
                    <a:pt x="41" y="1354"/>
                    <a:pt x="54" y="1499"/>
                  </a:cubicBezTo>
                  <a:cubicBezTo>
                    <a:pt x="67" y="1644"/>
                    <a:pt x="147" y="1789"/>
                    <a:pt x="252" y="1882"/>
                  </a:cubicBezTo>
                  <a:cubicBezTo>
                    <a:pt x="292" y="1909"/>
                    <a:pt x="318" y="1935"/>
                    <a:pt x="344" y="1948"/>
                  </a:cubicBezTo>
                  <a:lnTo>
                    <a:pt x="344" y="1974"/>
                  </a:lnTo>
                  <a:cubicBezTo>
                    <a:pt x="252" y="2027"/>
                    <a:pt x="186" y="2106"/>
                    <a:pt x="133" y="2186"/>
                  </a:cubicBezTo>
                  <a:cubicBezTo>
                    <a:pt x="14" y="2385"/>
                    <a:pt x="1" y="2622"/>
                    <a:pt x="106" y="2834"/>
                  </a:cubicBezTo>
                  <a:cubicBezTo>
                    <a:pt x="133" y="2873"/>
                    <a:pt x="159" y="2926"/>
                    <a:pt x="186" y="2966"/>
                  </a:cubicBezTo>
                  <a:cubicBezTo>
                    <a:pt x="200" y="3125"/>
                    <a:pt x="252" y="3283"/>
                    <a:pt x="358" y="3415"/>
                  </a:cubicBezTo>
                  <a:cubicBezTo>
                    <a:pt x="483" y="3577"/>
                    <a:pt x="679" y="3681"/>
                    <a:pt x="890" y="3681"/>
                  </a:cubicBezTo>
                  <a:cubicBezTo>
                    <a:pt x="902" y="3681"/>
                    <a:pt x="914" y="3681"/>
                    <a:pt x="926" y="3680"/>
                  </a:cubicBezTo>
                  <a:cubicBezTo>
                    <a:pt x="993" y="3680"/>
                    <a:pt x="1058" y="3666"/>
                    <a:pt x="1125" y="3640"/>
                  </a:cubicBezTo>
                  <a:cubicBezTo>
                    <a:pt x="1151" y="3640"/>
                    <a:pt x="1164" y="3653"/>
                    <a:pt x="1190" y="3653"/>
                  </a:cubicBezTo>
                  <a:cubicBezTo>
                    <a:pt x="1217" y="3693"/>
                    <a:pt x="1257" y="3733"/>
                    <a:pt x="1310" y="3772"/>
                  </a:cubicBezTo>
                  <a:cubicBezTo>
                    <a:pt x="1375" y="3825"/>
                    <a:pt x="1442" y="3851"/>
                    <a:pt x="1507" y="3878"/>
                  </a:cubicBezTo>
                  <a:cubicBezTo>
                    <a:pt x="1627" y="4050"/>
                    <a:pt x="1759" y="4168"/>
                    <a:pt x="1918" y="4221"/>
                  </a:cubicBezTo>
                  <a:cubicBezTo>
                    <a:pt x="1997" y="4248"/>
                    <a:pt x="2063" y="4261"/>
                    <a:pt x="2142" y="4261"/>
                  </a:cubicBezTo>
                  <a:cubicBezTo>
                    <a:pt x="2288" y="4261"/>
                    <a:pt x="2420" y="4221"/>
                    <a:pt x="2538" y="4142"/>
                  </a:cubicBezTo>
                  <a:cubicBezTo>
                    <a:pt x="2658" y="4050"/>
                    <a:pt x="2750" y="3944"/>
                    <a:pt x="2803" y="3825"/>
                  </a:cubicBezTo>
                  <a:cubicBezTo>
                    <a:pt x="2856" y="3786"/>
                    <a:pt x="2908" y="3759"/>
                    <a:pt x="2949" y="3706"/>
                  </a:cubicBezTo>
                  <a:lnTo>
                    <a:pt x="3001" y="3706"/>
                  </a:lnTo>
                  <a:cubicBezTo>
                    <a:pt x="3014" y="3707"/>
                    <a:pt x="3026" y="3707"/>
                    <a:pt x="3038" y="3707"/>
                  </a:cubicBezTo>
                  <a:cubicBezTo>
                    <a:pt x="3248" y="3707"/>
                    <a:pt x="3445" y="3604"/>
                    <a:pt x="3583" y="3442"/>
                  </a:cubicBezTo>
                  <a:cubicBezTo>
                    <a:pt x="3583" y="3428"/>
                    <a:pt x="3596" y="3428"/>
                    <a:pt x="3609" y="3415"/>
                  </a:cubicBezTo>
                  <a:cubicBezTo>
                    <a:pt x="3728" y="3389"/>
                    <a:pt x="3834" y="3349"/>
                    <a:pt x="3913" y="3296"/>
                  </a:cubicBezTo>
                  <a:cubicBezTo>
                    <a:pt x="4072" y="3190"/>
                    <a:pt x="4177" y="3032"/>
                    <a:pt x="4217" y="2847"/>
                  </a:cubicBezTo>
                  <a:cubicBezTo>
                    <a:pt x="4244" y="2662"/>
                    <a:pt x="4204" y="2477"/>
                    <a:pt x="4098" y="2305"/>
                  </a:cubicBezTo>
                  <a:cubicBezTo>
                    <a:pt x="4112" y="2200"/>
                    <a:pt x="4098" y="2080"/>
                    <a:pt x="4059" y="1988"/>
                  </a:cubicBezTo>
                  <a:cubicBezTo>
                    <a:pt x="4006" y="1869"/>
                    <a:pt x="3939" y="1777"/>
                    <a:pt x="3847" y="1697"/>
                  </a:cubicBezTo>
                  <a:lnTo>
                    <a:pt x="3847" y="1684"/>
                  </a:lnTo>
                  <a:cubicBezTo>
                    <a:pt x="3900" y="1604"/>
                    <a:pt x="3939" y="1512"/>
                    <a:pt x="3953" y="1407"/>
                  </a:cubicBezTo>
                  <a:cubicBezTo>
                    <a:pt x="3992" y="1195"/>
                    <a:pt x="3913" y="970"/>
                    <a:pt x="3754" y="825"/>
                  </a:cubicBezTo>
                  <a:cubicBezTo>
                    <a:pt x="3609" y="679"/>
                    <a:pt x="3424" y="600"/>
                    <a:pt x="3213" y="587"/>
                  </a:cubicBezTo>
                  <a:lnTo>
                    <a:pt x="3213" y="573"/>
                  </a:lnTo>
                  <a:cubicBezTo>
                    <a:pt x="3092" y="475"/>
                    <a:pt x="2953" y="422"/>
                    <a:pt x="2811" y="422"/>
                  </a:cubicBezTo>
                  <a:cubicBezTo>
                    <a:pt x="2782" y="422"/>
                    <a:pt x="2753" y="424"/>
                    <a:pt x="2723" y="428"/>
                  </a:cubicBezTo>
                  <a:cubicBezTo>
                    <a:pt x="2684" y="402"/>
                    <a:pt x="2658" y="376"/>
                    <a:pt x="2618" y="362"/>
                  </a:cubicBezTo>
                  <a:cubicBezTo>
                    <a:pt x="2591" y="309"/>
                    <a:pt x="2565" y="270"/>
                    <a:pt x="2538" y="230"/>
                  </a:cubicBezTo>
                  <a:cubicBezTo>
                    <a:pt x="2412" y="80"/>
                    <a:pt x="2224" y="1"/>
                    <a:pt x="2029" y="1"/>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2" name="Google Shape;3972;p47"/>
            <p:cNvSpPr/>
            <p:nvPr/>
          </p:nvSpPr>
          <p:spPr>
            <a:xfrm>
              <a:off x="2803019" y="830644"/>
              <a:ext cx="106649" cy="105350"/>
            </a:xfrm>
            <a:custGeom>
              <a:avLst/>
              <a:gdLst/>
              <a:ahLst/>
              <a:cxnLst/>
              <a:rect l="l" t="t" r="r" b="b"/>
              <a:pathLst>
                <a:path w="3120" h="3082" extrusionOk="0">
                  <a:moveTo>
                    <a:pt x="1490" y="0"/>
                  </a:moveTo>
                  <a:cubicBezTo>
                    <a:pt x="1379" y="0"/>
                    <a:pt x="1216" y="367"/>
                    <a:pt x="1216" y="367"/>
                  </a:cubicBezTo>
                  <a:cubicBezTo>
                    <a:pt x="1216" y="367"/>
                    <a:pt x="1123" y="235"/>
                    <a:pt x="991" y="182"/>
                  </a:cubicBezTo>
                  <a:cubicBezTo>
                    <a:pt x="985" y="180"/>
                    <a:pt x="979" y="179"/>
                    <a:pt x="973" y="179"/>
                  </a:cubicBezTo>
                  <a:cubicBezTo>
                    <a:pt x="849" y="179"/>
                    <a:pt x="885" y="711"/>
                    <a:pt x="885" y="711"/>
                  </a:cubicBezTo>
                  <a:cubicBezTo>
                    <a:pt x="885" y="711"/>
                    <a:pt x="831" y="672"/>
                    <a:pt x="781" y="672"/>
                  </a:cubicBezTo>
                  <a:cubicBezTo>
                    <a:pt x="739" y="672"/>
                    <a:pt x="700" y="700"/>
                    <a:pt x="700" y="803"/>
                  </a:cubicBezTo>
                  <a:cubicBezTo>
                    <a:pt x="700" y="1014"/>
                    <a:pt x="991" y="1279"/>
                    <a:pt x="991" y="1279"/>
                  </a:cubicBezTo>
                  <a:cubicBezTo>
                    <a:pt x="991" y="1279"/>
                    <a:pt x="515" y="1411"/>
                    <a:pt x="383" y="1543"/>
                  </a:cubicBezTo>
                  <a:cubicBezTo>
                    <a:pt x="277" y="1650"/>
                    <a:pt x="433" y="1664"/>
                    <a:pt x="524" y="1664"/>
                  </a:cubicBezTo>
                  <a:cubicBezTo>
                    <a:pt x="557" y="1664"/>
                    <a:pt x="582" y="1662"/>
                    <a:pt x="582" y="1662"/>
                  </a:cubicBezTo>
                  <a:lnTo>
                    <a:pt x="582" y="1662"/>
                  </a:lnTo>
                  <a:cubicBezTo>
                    <a:pt x="582" y="1662"/>
                    <a:pt x="185" y="1768"/>
                    <a:pt x="92" y="1913"/>
                  </a:cubicBezTo>
                  <a:cubicBezTo>
                    <a:pt x="0" y="2045"/>
                    <a:pt x="383" y="2085"/>
                    <a:pt x="383" y="2085"/>
                  </a:cubicBezTo>
                  <a:cubicBezTo>
                    <a:pt x="383" y="2085"/>
                    <a:pt x="145" y="2309"/>
                    <a:pt x="277" y="2455"/>
                  </a:cubicBezTo>
                  <a:cubicBezTo>
                    <a:pt x="299" y="2484"/>
                    <a:pt x="324" y="2496"/>
                    <a:pt x="352" y="2496"/>
                  </a:cubicBezTo>
                  <a:cubicBezTo>
                    <a:pt x="475" y="2496"/>
                    <a:pt x="634" y="2257"/>
                    <a:pt x="635" y="2257"/>
                  </a:cubicBezTo>
                  <a:lnTo>
                    <a:pt x="635" y="2257"/>
                  </a:lnTo>
                  <a:cubicBezTo>
                    <a:pt x="635" y="2257"/>
                    <a:pt x="621" y="2297"/>
                    <a:pt x="714" y="2455"/>
                  </a:cubicBezTo>
                  <a:cubicBezTo>
                    <a:pt x="724" y="2475"/>
                    <a:pt x="738" y="2484"/>
                    <a:pt x="754" y="2484"/>
                  </a:cubicBezTo>
                  <a:cubicBezTo>
                    <a:pt x="870" y="2484"/>
                    <a:pt x="1123" y="2059"/>
                    <a:pt x="1123" y="2059"/>
                  </a:cubicBezTo>
                  <a:lnTo>
                    <a:pt x="1123" y="2059"/>
                  </a:lnTo>
                  <a:cubicBezTo>
                    <a:pt x="1123" y="2059"/>
                    <a:pt x="1017" y="2627"/>
                    <a:pt x="1123" y="2706"/>
                  </a:cubicBezTo>
                  <a:cubicBezTo>
                    <a:pt x="1148" y="2728"/>
                    <a:pt x="1177" y="2735"/>
                    <a:pt x="1204" y="2735"/>
                  </a:cubicBezTo>
                  <a:cubicBezTo>
                    <a:pt x="1278" y="2735"/>
                    <a:pt x="1348" y="2680"/>
                    <a:pt x="1348" y="2680"/>
                  </a:cubicBezTo>
                  <a:cubicBezTo>
                    <a:pt x="1348" y="2680"/>
                    <a:pt x="1464" y="3081"/>
                    <a:pt x="1602" y="3081"/>
                  </a:cubicBezTo>
                  <a:cubicBezTo>
                    <a:pt x="1618" y="3081"/>
                    <a:pt x="1635" y="3076"/>
                    <a:pt x="1652" y="3063"/>
                  </a:cubicBezTo>
                  <a:cubicBezTo>
                    <a:pt x="1824" y="2944"/>
                    <a:pt x="1731" y="2706"/>
                    <a:pt x="1731" y="2706"/>
                  </a:cubicBezTo>
                  <a:lnTo>
                    <a:pt x="1731" y="2706"/>
                  </a:lnTo>
                  <a:cubicBezTo>
                    <a:pt x="1731" y="2706"/>
                    <a:pt x="1778" y="2745"/>
                    <a:pt x="1866" y="2745"/>
                  </a:cubicBezTo>
                  <a:cubicBezTo>
                    <a:pt x="1892" y="2745"/>
                    <a:pt x="1922" y="2742"/>
                    <a:pt x="1956" y="2732"/>
                  </a:cubicBezTo>
                  <a:cubicBezTo>
                    <a:pt x="2101" y="2680"/>
                    <a:pt x="1890" y="1980"/>
                    <a:pt x="1890" y="1980"/>
                  </a:cubicBezTo>
                  <a:lnTo>
                    <a:pt x="1890" y="1980"/>
                  </a:lnTo>
                  <a:cubicBezTo>
                    <a:pt x="1890" y="1980"/>
                    <a:pt x="2273" y="2521"/>
                    <a:pt x="2471" y="2521"/>
                  </a:cubicBezTo>
                  <a:cubicBezTo>
                    <a:pt x="2476" y="2521"/>
                    <a:pt x="2480" y="2521"/>
                    <a:pt x="2484" y="2521"/>
                  </a:cubicBezTo>
                  <a:cubicBezTo>
                    <a:pt x="2679" y="2521"/>
                    <a:pt x="2603" y="2218"/>
                    <a:pt x="2603" y="2218"/>
                  </a:cubicBezTo>
                  <a:lnTo>
                    <a:pt x="2603" y="2218"/>
                  </a:lnTo>
                  <a:cubicBezTo>
                    <a:pt x="2603" y="2218"/>
                    <a:pt x="2744" y="2250"/>
                    <a:pt x="2875" y="2250"/>
                  </a:cubicBezTo>
                  <a:cubicBezTo>
                    <a:pt x="2981" y="2250"/>
                    <a:pt x="3081" y="2228"/>
                    <a:pt x="3093" y="2151"/>
                  </a:cubicBezTo>
                  <a:cubicBezTo>
                    <a:pt x="3119" y="1980"/>
                    <a:pt x="2829" y="1847"/>
                    <a:pt x="2829" y="1847"/>
                  </a:cubicBezTo>
                  <a:cubicBezTo>
                    <a:pt x="2829" y="1847"/>
                    <a:pt x="3014" y="1728"/>
                    <a:pt x="2973" y="1610"/>
                  </a:cubicBezTo>
                  <a:cubicBezTo>
                    <a:pt x="2916" y="1468"/>
                    <a:pt x="2544" y="1442"/>
                    <a:pt x="2276" y="1442"/>
                  </a:cubicBezTo>
                  <a:cubicBezTo>
                    <a:pt x="2118" y="1442"/>
                    <a:pt x="1995" y="1451"/>
                    <a:pt x="1995" y="1451"/>
                  </a:cubicBezTo>
                  <a:cubicBezTo>
                    <a:pt x="1995" y="1451"/>
                    <a:pt x="2683" y="1266"/>
                    <a:pt x="2709" y="1160"/>
                  </a:cubicBezTo>
                  <a:cubicBezTo>
                    <a:pt x="2736" y="1054"/>
                    <a:pt x="2524" y="988"/>
                    <a:pt x="2524" y="988"/>
                  </a:cubicBezTo>
                  <a:cubicBezTo>
                    <a:pt x="2524" y="988"/>
                    <a:pt x="2947" y="790"/>
                    <a:pt x="2802" y="644"/>
                  </a:cubicBezTo>
                  <a:cubicBezTo>
                    <a:pt x="2751" y="593"/>
                    <a:pt x="2673" y="578"/>
                    <a:pt x="2596" y="578"/>
                  </a:cubicBezTo>
                  <a:cubicBezTo>
                    <a:pt x="2473" y="578"/>
                    <a:pt x="2353" y="618"/>
                    <a:pt x="2353" y="618"/>
                  </a:cubicBezTo>
                  <a:cubicBezTo>
                    <a:pt x="2353" y="618"/>
                    <a:pt x="2406" y="538"/>
                    <a:pt x="2273" y="433"/>
                  </a:cubicBezTo>
                  <a:cubicBezTo>
                    <a:pt x="2263" y="424"/>
                    <a:pt x="2251" y="420"/>
                    <a:pt x="2237" y="420"/>
                  </a:cubicBezTo>
                  <a:cubicBezTo>
                    <a:pt x="2084" y="420"/>
                    <a:pt x="1718" y="909"/>
                    <a:pt x="1718" y="909"/>
                  </a:cubicBezTo>
                  <a:cubicBezTo>
                    <a:pt x="1718" y="909"/>
                    <a:pt x="1942" y="499"/>
                    <a:pt x="1837" y="341"/>
                  </a:cubicBezTo>
                  <a:cubicBezTo>
                    <a:pt x="1811" y="293"/>
                    <a:pt x="1783" y="276"/>
                    <a:pt x="1755" y="276"/>
                  </a:cubicBezTo>
                  <a:cubicBezTo>
                    <a:pt x="1682" y="276"/>
                    <a:pt x="1613" y="394"/>
                    <a:pt x="1613" y="394"/>
                  </a:cubicBezTo>
                  <a:cubicBezTo>
                    <a:pt x="1613" y="394"/>
                    <a:pt x="1652" y="156"/>
                    <a:pt x="1533" y="24"/>
                  </a:cubicBezTo>
                  <a:cubicBezTo>
                    <a:pt x="1520" y="7"/>
                    <a:pt x="1506" y="0"/>
                    <a:pt x="1490" y="0"/>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3" name="Google Shape;3973;p47"/>
            <p:cNvSpPr/>
            <p:nvPr/>
          </p:nvSpPr>
          <p:spPr>
            <a:xfrm>
              <a:off x="2804831" y="829618"/>
              <a:ext cx="105726" cy="107094"/>
            </a:xfrm>
            <a:custGeom>
              <a:avLst/>
              <a:gdLst/>
              <a:ahLst/>
              <a:cxnLst/>
              <a:rect l="l" t="t" r="r" b="b"/>
              <a:pathLst>
                <a:path w="3093" h="3133" extrusionOk="0">
                  <a:moveTo>
                    <a:pt x="1440" y="54"/>
                  </a:moveTo>
                  <a:cubicBezTo>
                    <a:pt x="1440" y="54"/>
                    <a:pt x="1454" y="54"/>
                    <a:pt x="1467" y="66"/>
                  </a:cubicBezTo>
                  <a:cubicBezTo>
                    <a:pt x="1572" y="186"/>
                    <a:pt x="1533" y="410"/>
                    <a:pt x="1533" y="424"/>
                  </a:cubicBezTo>
                  <a:lnTo>
                    <a:pt x="1519" y="542"/>
                  </a:lnTo>
                  <a:lnTo>
                    <a:pt x="1586" y="436"/>
                  </a:lnTo>
                  <a:cubicBezTo>
                    <a:pt x="1599" y="410"/>
                    <a:pt x="1652" y="331"/>
                    <a:pt x="1704" y="331"/>
                  </a:cubicBezTo>
                  <a:cubicBezTo>
                    <a:pt x="1731" y="331"/>
                    <a:pt x="1745" y="344"/>
                    <a:pt x="1771" y="371"/>
                  </a:cubicBezTo>
                  <a:cubicBezTo>
                    <a:pt x="1850" y="529"/>
                    <a:pt x="1652" y="926"/>
                    <a:pt x="1652" y="926"/>
                  </a:cubicBezTo>
                  <a:lnTo>
                    <a:pt x="1692" y="952"/>
                  </a:lnTo>
                  <a:cubicBezTo>
                    <a:pt x="1784" y="820"/>
                    <a:pt x="2048" y="489"/>
                    <a:pt x="2180" y="476"/>
                  </a:cubicBezTo>
                  <a:lnTo>
                    <a:pt x="2207" y="476"/>
                  </a:lnTo>
                  <a:cubicBezTo>
                    <a:pt x="2312" y="568"/>
                    <a:pt x="2273" y="621"/>
                    <a:pt x="2273" y="635"/>
                  </a:cubicBezTo>
                  <a:lnTo>
                    <a:pt x="2233" y="688"/>
                  </a:lnTo>
                  <a:lnTo>
                    <a:pt x="2300" y="661"/>
                  </a:lnTo>
                  <a:cubicBezTo>
                    <a:pt x="2307" y="661"/>
                    <a:pt x="2410" y="630"/>
                    <a:pt x="2520" y="630"/>
                  </a:cubicBezTo>
                  <a:cubicBezTo>
                    <a:pt x="2598" y="630"/>
                    <a:pt x="2680" y="646"/>
                    <a:pt x="2735" y="701"/>
                  </a:cubicBezTo>
                  <a:cubicBezTo>
                    <a:pt x="2749" y="714"/>
                    <a:pt x="2762" y="727"/>
                    <a:pt x="2749" y="753"/>
                  </a:cubicBezTo>
                  <a:cubicBezTo>
                    <a:pt x="2735" y="847"/>
                    <a:pt x="2538" y="952"/>
                    <a:pt x="2458" y="991"/>
                  </a:cubicBezTo>
                  <a:lnTo>
                    <a:pt x="2405" y="1018"/>
                  </a:lnTo>
                  <a:lnTo>
                    <a:pt x="2458" y="1032"/>
                  </a:lnTo>
                  <a:cubicBezTo>
                    <a:pt x="2511" y="1044"/>
                    <a:pt x="2656" y="1111"/>
                    <a:pt x="2630" y="1176"/>
                  </a:cubicBezTo>
                  <a:cubicBezTo>
                    <a:pt x="2617" y="1243"/>
                    <a:pt x="2273" y="1375"/>
                    <a:pt x="1942" y="1467"/>
                  </a:cubicBezTo>
                  <a:lnTo>
                    <a:pt x="1718" y="1520"/>
                  </a:lnTo>
                  <a:lnTo>
                    <a:pt x="1956" y="1507"/>
                  </a:lnTo>
                  <a:cubicBezTo>
                    <a:pt x="2020" y="1504"/>
                    <a:pt x="2112" y="1500"/>
                    <a:pt x="2215" y="1500"/>
                  </a:cubicBezTo>
                  <a:cubicBezTo>
                    <a:pt x="2494" y="1500"/>
                    <a:pt x="2846" y="1527"/>
                    <a:pt x="2894" y="1652"/>
                  </a:cubicBezTo>
                  <a:cubicBezTo>
                    <a:pt x="2920" y="1732"/>
                    <a:pt x="2815" y="1825"/>
                    <a:pt x="2762" y="1851"/>
                  </a:cubicBezTo>
                  <a:lnTo>
                    <a:pt x="2723" y="1877"/>
                  </a:lnTo>
                  <a:lnTo>
                    <a:pt x="2762" y="1890"/>
                  </a:lnTo>
                  <a:cubicBezTo>
                    <a:pt x="2762" y="1904"/>
                    <a:pt x="3040" y="2036"/>
                    <a:pt x="3013" y="2181"/>
                  </a:cubicBezTo>
                  <a:cubicBezTo>
                    <a:pt x="3013" y="2195"/>
                    <a:pt x="3000" y="2207"/>
                    <a:pt x="2987" y="2221"/>
                  </a:cubicBezTo>
                  <a:cubicBezTo>
                    <a:pt x="2949" y="2248"/>
                    <a:pt x="2886" y="2257"/>
                    <a:pt x="2817" y="2257"/>
                  </a:cubicBezTo>
                  <a:cubicBezTo>
                    <a:pt x="2717" y="2257"/>
                    <a:pt x="2606" y="2237"/>
                    <a:pt x="2550" y="2221"/>
                  </a:cubicBezTo>
                  <a:lnTo>
                    <a:pt x="2511" y="2221"/>
                  </a:lnTo>
                  <a:lnTo>
                    <a:pt x="2524" y="2248"/>
                  </a:lnTo>
                  <a:cubicBezTo>
                    <a:pt x="2538" y="2300"/>
                    <a:pt x="2550" y="2445"/>
                    <a:pt x="2511" y="2498"/>
                  </a:cubicBezTo>
                  <a:cubicBezTo>
                    <a:pt x="2485" y="2525"/>
                    <a:pt x="2458" y="2538"/>
                    <a:pt x="2432" y="2538"/>
                  </a:cubicBezTo>
                  <a:cubicBezTo>
                    <a:pt x="2273" y="2525"/>
                    <a:pt x="1956" y="2142"/>
                    <a:pt x="1850" y="1996"/>
                  </a:cubicBezTo>
                  <a:lnTo>
                    <a:pt x="1771" y="1877"/>
                  </a:lnTo>
                  <a:lnTo>
                    <a:pt x="1771" y="1877"/>
                  </a:lnTo>
                  <a:lnTo>
                    <a:pt x="1810" y="2022"/>
                  </a:lnTo>
                  <a:cubicBezTo>
                    <a:pt x="1956" y="2485"/>
                    <a:pt x="1942" y="2723"/>
                    <a:pt x="1889" y="2736"/>
                  </a:cubicBezTo>
                  <a:cubicBezTo>
                    <a:pt x="1853" y="2747"/>
                    <a:pt x="1822" y="2751"/>
                    <a:pt x="1795" y="2751"/>
                  </a:cubicBezTo>
                  <a:cubicBezTo>
                    <a:pt x="1726" y="2751"/>
                    <a:pt x="1692" y="2723"/>
                    <a:pt x="1692" y="2723"/>
                  </a:cubicBezTo>
                  <a:lnTo>
                    <a:pt x="1625" y="2644"/>
                  </a:lnTo>
                  <a:lnTo>
                    <a:pt x="1652" y="2736"/>
                  </a:lnTo>
                  <a:cubicBezTo>
                    <a:pt x="1652" y="2750"/>
                    <a:pt x="1731" y="2974"/>
                    <a:pt x="1586" y="3067"/>
                  </a:cubicBezTo>
                  <a:cubicBezTo>
                    <a:pt x="1578" y="3082"/>
                    <a:pt x="1566" y="3089"/>
                    <a:pt x="1554" y="3089"/>
                  </a:cubicBezTo>
                  <a:cubicBezTo>
                    <a:pt x="1546" y="3089"/>
                    <a:pt x="1538" y="3085"/>
                    <a:pt x="1533" y="3080"/>
                  </a:cubicBezTo>
                  <a:cubicBezTo>
                    <a:pt x="1427" y="3053"/>
                    <a:pt x="1334" y="2803"/>
                    <a:pt x="1308" y="2710"/>
                  </a:cubicBezTo>
                  <a:lnTo>
                    <a:pt x="1308" y="2670"/>
                  </a:lnTo>
                  <a:lnTo>
                    <a:pt x="1282" y="2697"/>
                  </a:lnTo>
                  <a:cubicBezTo>
                    <a:pt x="1272" y="2697"/>
                    <a:pt x="1212" y="2747"/>
                    <a:pt x="1150" y="2747"/>
                  </a:cubicBezTo>
                  <a:cubicBezTo>
                    <a:pt x="1127" y="2747"/>
                    <a:pt x="1105" y="2741"/>
                    <a:pt x="1084" y="2723"/>
                  </a:cubicBezTo>
                  <a:cubicBezTo>
                    <a:pt x="1017" y="2670"/>
                    <a:pt x="1044" y="2327"/>
                    <a:pt x="1084" y="2089"/>
                  </a:cubicBezTo>
                  <a:lnTo>
                    <a:pt x="1110" y="1957"/>
                  </a:lnTo>
                  <a:lnTo>
                    <a:pt x="1110" y="1957"/>
                  </a:lnTo>
                  <a:lnTo>
                    <a:pt x="1044" y="2075"/>
                  </a:lnTo>
                  <a:cubicBezTo>
                    <a:pt x="952" y="2234"/>
                    <a:pt x="779" y="2485"/>
                    <a:pt x="700" y="2485"/>
                  </a:cubicBezTo>
                  <a:cubicBezTo>
                    <a:pt x="700" y="2485"/>
                    <a:pt x="687" y="2485"/>
                    <a:pt x="674" y="2472"/>
                  </a:cubicBezTo>
                  <a:cubicBezTo>
                    <a:pt x="608" y="2327"/>
                    <a:pt x="608" y="2287"/>
                    <a:pt x="608" y="2287"/>
                  </a:cubicBezTo>
                  <a:lnTo>
                    <a:pt x="661" y="2128"/>
                  </a:lnTo>
                  <a:lnTo>
                    <a:pt x="568" y="2274"/>
                  </a:lnTo>
                  <a:cubicBezTo>
                    <a:pt x="515" y="2339"/>
                    <a:pt x="397" y="2498"/>
                    <a:pt x="303" y="2512"/>
                  </a:cubicBezTo>
                  <a:cubicBezTo>
                    <a:pt x="277" y="2512"/>
                    <a:pt x="251" y="2498"/>
                    <a:pt x="238" y="2472"/>
                  </a:cubicBezTo>
                  <a:cubicBezTo>
                    <a:pt x="132" y="2339"/>
                    <a:pt x="344" y="2128"/>
                    <a:pt x="344" y="2128"/>
                  </a:cubicBezTo>
                  <a:lnTo>
                    <a:pt x="383" y="2089"/>
                  </a:lnTo>
                  <a:lnTo>
                    <a:pt x="330" y="2089"/>
                  </a:lnTo>
                  <a:cubicBezTo>
                    <a:pt x="238" y="2075"/>
                    <a:pt x="79" y="2049"/>
                    <a:pt x="53" y="1996"/>
                  </a:cubicBezTo>
                  <a:cubicBezTo>
                    <a:pt x="53" y="1983"/>
                    <a:pt x="39" y="1969"/>
                    <a:pt x="66" y="1957"/>
                  </a:cubicBezTo>
                  <a:cubicBezTo>
                    <a:pt x="145" y="1825"/>
                    <a:pt x="541" y="1705"/>
                    <a:pt x="541" y="1705"/>
                  </a:cubicBezTo>
                  <a:lnTo>
                    <a:pt x="529" y="1666"/>
                  </a:lnTo>
                  <a:cubicBezTo>
                    <a:pt x="436" y="1666"/>
                    <a:pt x="330" y="1666"/>
                    <a:pt x="317" y="1640"/>
                  </a:cubicBezTo>
                  <a:cubicBezTo>
                    <a:pt x="317" y="1626"/>
                    <a:pt x="317" y="1613"/>
                    <a:pt x="344" y="1587"/>
                  </a:cubicBezTo>
                  <a:cubicBezTo>
                    <a:pt x="476" y="1455"/>
                    <a:pt x="938" y="1335"/>
                    <a:pt x="952" y="1335"/>
                  </a:cubicBezTo>
                  <a:lnTo>
                    <a:pt x="991" y="1322"/>
                  </a:lnTo>
                  <a:lnTo>
                    <a:pt x="952" y="1296"/>
                  </a:lnTo>
                  <a:cubicBezTo>
                    <a:pt x="952" y="1296"/>
                    <a:pt x="661" y="1032"/>
                    <a:pt x="674" y="833"/>
                  </a:cubicBezTo>
                  <a:cubicBezTo>
                    <a:pt x="674" y="794"/>
                    <a:pt x="674" y="741"/>
                    <a:pt x="700" y="727"/>
                  </a:cubicBezTo>
                  <a:cubicBezTo>
                    <a:pt x="705" y="725"/>
                    <a:pt x="711" y="725"/>
                    <a:pt x="718" y="725"/>
                  </a:cubicBezTo>
                  <a:cubicBezTo>
                    <a:pt x="757" y="725"/>
                    <a:pt x="808" y="755"/>
                    <a:pt x="819" y="767"/>
                  </a:cubicBezTo>
                  <a:lnTo>
                    <a:pt x="859" y="794"/>
                  </a:lnTo>
                  <a:lnTo>
                    <a:pt x="859" y="741"/>
                  </a:lnTo>
                  <a:cubicBezTo>
                    <a:pt x="846" y="556"/>
                    <a:pt x="859" y="278"/>
                    <a:pt x="911" y="239"/>
                  </a:cubicBezTo>
                  <a:cubicBezTo>
                    <a:pt x="911" y="232"/>
                    <a:pt x="911" y="228"/>
                    <a:pt x="913" y="228"/>
                  </a:cubicBezTo>
                  <a:cubicBezTo>
                    <a:pt x="915" y="228"/>
                    <a:pt x="918" y="232"/>
                    <a:pt x="925" y="239"/>
                  </a:cubicBezTo>
                  <a:cubicBezTo>
                    <a:pt x="1057" y="278"/>
                    <a:pt x="1137" y="410"/>
                    <a:pt x="1137" y="410"/>
                  </a:cubicBezTo>
                  <a:lnTo>
                    <a:pt x="1163" y="450"/>
                  </a:lnTo>
                  <a:lnTo>
                    <a:pt x="1190" y="410"/>
                  </a:lnTo>
                  <a:cubicBezTo>
                    <a:pt x="1242" y="278"/>
                    <a:pt x="1361" y="66"/>
                    <a:pt x="1440" y="54"/>
                  </a:cubicBezTo>
                  <a:close/>
                  <a:moveTo>
                    <a:pt x="1427" y="1"/>
                  </a:moveTo>
                  <a:cubicBezTo>
                    <a:pt x="1322" y="13"/>
                    <a:pt x="1202" y="251"/>
                    <a:pt x="1163" y="357"/>
                  </a:cubicBezTo>
                  <a:cubicBezTo>
                    <a:pt x="1123" y="304"/>
                    <a:pt x="1044" y="225"/>
                    <a:pt x="938" y="186"/>
                  </a:cubicBezTo>
                  <a:cubicBezTo>
                    <a:pt x="925" y="186"/>
                    <a:pt x="899" y="186"/>
                    <a:pt x="885" y="198"/>
                  </a:cubicBezTo>
                  <a:cubicBezTo>
                    <a:pt x="793" y="251"/>
                    <a:pt x="806" y="568"/>
                    <a:pt x="806" y="701"/>
                  </a:cubicBezTo>
                  <a:cubicBezTo>
                    <a:pt x="787" y="692"/>
                    <a:pt x="755" y="682"/>
                    <a:pt x="725" y="682"/>
                  </a:cubicBezTo>
                  <a:cubicBezTo>
                    <a:pt x="712" y="682"/>
                    <a:pt x="699" y="684"/>
                    <a:pt x="687" y="688"/>
                  </a:cubicBezTo>
                  <a:cubicBezTo>
                    <a:pt x="647" y="714"/>
                    <a:pt x="621" y="753"/>
                    <a:pt x="621" y="833"/>
                  </a:cubicBezTo>
                  <a:cubicBezTo>
                    <a:pt x="621" y="1018"/>
                    <a:pt x="819" y="1229"/>
                    <a:pt x="899" y="1296"/>
                  </a:cubicBezTo>
                  <a:cubicBezTo>
                    <a:pt x="767" y="1335"/>
                    <a:pt x="423" y="1441"/>
                    <a:pt x="303" y="1560"/>
                  </a:cubicBezTo>
                  <a:cubicBezTo>
                    <a:pt x="277" y="1599"/>
                    <a:pt x="264" y="1626"/>
                    <a:pt x="277" y="1652"/>
                  </a:cubicBezTo>
                  <a:cubicBezTo>
                    <a:pt x="291" y="1692"/>
                    <a:pt x="344" y="1705"/>
                    <a:pt x="397" y="1705"/>
                  </a:cubicBezTo>
                  <a:cubicBezTo>
                    <a:pt x="264" y="1758"/>
                    <a:pt x="79" y="1837"/>
                    <a:pt x="26" y="1930"/>
                  </a:cubicBezTo>
                  <a:cubicBezTo>
                    <a:pt x="0" y="1969"/>
                    <a:pt x="0" y="1996"/>
                    <a:pt x="13" y="2022"/>
                  </a:cubicBezTo>
                  <a:cubicBezTo>
                    <a:pt x="53" y="2089"/>
                    <a:pt x="198" y="2115"/>
                    <a:pt x="277" y="2128"/>
                  </a:cubicBezTo>
                  <a:cubicBezTo>
                    <a:pt x="212" y="2195"/>
                    <a:pt x="92" y="2366"/>
                    <a:pt x="198" y="2512"/>
                  </a:cubicBezTo>
                  <a:cubicBezTo>
                    <a:pt x="224" y="2538"/>
                    <a:pt x="264" y="2551"/>
                    <a:pt x="303" y="2551"/>
                  </a:cubicBezTo>
                  <a:cubicBezTo>
                    <a:pt x="397" y="2551"/>
                    <a:pt x="515" y="2419"/>
                    <a:pt x="568" y="2339"/>
                  </a:cubicBezTo>
                  <a:cubicBezTo>
                    <a:pt x="582" y="2380"/>
                    <a:pt x="594" y="2419"/>
                    <a:pt x="634" y="2498"/>
                  </a:cubicBezTo>
                  <a:cubicBezTo>
                    <a:pt x="661" y="2525"/>
                    <a:pt x="687" y="2538"/>
                    <a:pt x="700" y="2538"/>
                  </a:cubicBezTo>
                  <a:cubicBezTo>
                    <a:pt x="793" y="2538"/>
                    <a:pt x="938" y="2327"/>
                    <a:pt x="1031" y="2195"/>
                  </a:cubicBezTo>
                  <a:lnTo>
                    <a:pt x="1031" y="2195"/>
                  </a:lnTo>
                  <a:cubicBezTo>
                    <a:pt x="1005" y="2380"/>
                    <a:pt x="964" y="2697"/>
                    <a:pt x="1057" y="2762"/>
                  </a:cubicBezTo>
                  <a:cubicBezTo>
                    <a:pt x="1086" y="2786"/>
                    <a:pt x="1115" y="2795"/>
                    <a:pt x="1145" y="2795"/>
                  </a:cubicBezTo>
                  <a:cubicBezTo>
                    <a:pt x="1197" y="2795"/>
                    <a:pt x="1247" y="2767"/>
                    <a:pt x="1282" y="2750"/>
                  </a:cubicBezTo>
                  <a:cubicBezTo>
                    <a:pt x="1308" y="2842"/>
                    <a:pt x="1401" y="3080"/>
                    <a:pt x="1519" y="3133"/>
                  </a:cubicBezTo>
                  <a:lnTo>
                    <a:pt x="1546" y="3133"/>
                  </a:lnTo>
                  <a:cubicBezTo>
                    <a:pt x="1572" y="3133"/>
                    <a:pt x="1599" y="3120"/>
                    <a:pt x="1612" y="3106"/>
                  </a:cubicBezTo>
                  <a:cubicBezTo>
                    <a:pt x="1745" y="3027"/>
                    <a:pt x="1731" y="2868"/>
                    <a:pt x="1718" y="2776"/>
                  </a:cubicBezTo>
                  <a:lnTo>
                    <a:pt x="1718" y="2776"/>
                  </a:lnTo>
                  <a:cubicBezTo>
                    <a:pt x="1738" y="2789"/>
                    <a:pt x="1764" y="2796"/>
                    <a:pt x="1796" y="2796"/>
                  </a:cubicBezTo>
                  <a:cubicBezTo>
                    <a:pt x="1827" y="2796"/>
                    <a:pt x="1864" y="2789"/>
                    <a:pt x="1903" y="2776"/>
                  </a:cubicBezTo>
                  <a:cubicBezTo>
                    <a:pt x="2035" y="2736"/>
                    <a:pt x="1956" y="2339"/>
                    <a:pt x="1889" y="2128"/>
                  </a:cubicBezTo>
                  <a:lnTo>
                    <a:pt x="1889" y="2128"/>
                  </a:lnTo>
                  <a:cubicBezTo>
                    <a:pt x="2022" y="2287"/>
                    <a:pt x="2273" y="2577"/>
                    <a:pt x="2418" y="2577"/>
                  </a:cubicBezTo>
                  <a:cubicBezTo>
                    <a:pt x="2471" y="2577"/>
                    <a:pt x="2511" y="2565"/>
                    <a:pt x="2538" y="2525"/>
                  </a:cubicBezTo>
                  <a:cubicBezTo>
                    <a:pt x="2603" y="2459"/>
                    <a:pt x="2591" y="2339"/>
                    <a:pt x="2577" y="2274"/>
                  </a:cubicBezTo>
                  <a:lnTo>
                    <a:pt x="2577" y="2274"/>
                  </a:lnTo>
                  <a:cubicBezTo>
                    <a:pt x="2626" y="2288"/>
                    <a:pt x="2717" y="2302"/>
                    <a:pt x="2807" y="2302"/>
                  </a:cubicBezTo>
                  <a:cubicBezTo>
                    <a:pt x="2886" y="2302"/>
                    <a:pt x="2964" y="2291"/>
                    <a:pt x="3013" y="2260"/>
                  </a:cubicBezTo>
                  <a:cubicBezTo>
                    <a:pt x="3040" y="2248"/>
                    <a:pt x="3053" y="2221"/>
                    <a:pt x="3066" y="2195"/>
                  </a:cubicBezTo>
                  <a:cubicBezTo>
                    <a:pt x="3093" y="2036"/>
                    <a:pt x="2894" y="1917"/>
                    <a:pt x="2815" y="1877"/>
                  </a:cubicBezTo>
                  <a:cubicBezTo>
                    <a:pt x="2868" y="1825"/>
                    <a:pt x="2973" y="1732"/>
                    <a:pt x="2934" y="1640"/>
                  </a:cubicBezTo>
                  <a:cubicBezTo>
                    <a:pt x="2877" y="1492"/>
                    <a:pt x="2530" y="1451"/>
                    <a:pt x="2266" y="1451"/>
                  </a:cubicBezTo>
                  <a:cubicBezTo>
                    <a:pt x="2221" y="1451"/>
                    <a:pt x="2179" y="1453"/>
                    <a:pt x="2141" y="1455"/>
                  </a:cubicBezTo>
                  <a:cubicBezTo>
                    <a:pt x="2353" y="1388"/>
                    <a:pt x="2656" y="1269"/>
                    <a:pt x="2683" y="1190"/>
                  </a:cubicBezTo>
                  <a:cubicBezTo>
                    <a:pt x="2709" y="1097"/>
                    <a:pt x="2591" y="1044"/>
                    <a:pt x="2524" y="1005"/>
                  </a:cubicBezTo>
                  <a:cubicBezTo>
                    <a:pt x="2617" y="965"/>
                    <a:pt x="2776" y="859"/>
                    <a:pt x="2802" y="753"/>
                  </a:cubicBezTo>
                  <a:cubicBezTo>
                    <a:pt x="2802" y="727"/>
                    <a:pt x="2788" y="688"/>
                    <a:pt x="2762" y="661"/>
                  </a:cubicBezTo>
                  <a:cubicBezTo>
                    <a:pt x="2700" y="599"/>
                    <a:pt x="2609" y="580"/>
                    <a:pt x="2523" y="580"/>
                  </a:cubicBezTo>
                  <a:cubicBezTo>
                    <a:pt x="2444" y="580"/>
                    <a:pt x="2370" y="596"/>
                    <a:pt x="2326" y="609"/>
                  </a:cubicBezTo>
                  <a:cubicBezTo>
                    <a:pt x="2339" y="568"/>
                    <a:pt x="2312" y="516"/>
                    <a:pt x="2233" y="450"/>
                  </a:cubicBezTo>
                  <a:cubicBezTo>
                    <a:pt x="2220" y="424"/>
                    <a:pt x="2194" y="424"/>
                    <a:pt x="2168" y="424"/>
                  </a:cubicBezTo>
                  <a:cubicBezTo>
                    <a:pt x="2062" y="436"/>
                    <a:pt x="1889" y="635"/>
                    <a:pt x="1771" y="767"/>
                  </a:cubicBezTo>
                  <a:cubicBezTo>
                    <a:pt x="1824" y="635"/>
                    <a:pt x="1863" y="463"/>
                    <a:pt x="1810" y="357"/>
                  </a:cubicBezTo>
                  <a:cubicBezTo>
                    <a:pt x="1784" y="304"/>
                    <a:pt x="1745" y="278"/>
                    <a:pt x="1704" y="278"/>
                  </a:cubicBezTo>
                  <a:cubicBezTo>
                    <a:pt x="1665" y="278"/>
                    <a:pt x="1612" y="304"/>
                    <a:pt x="1586" y="344"/>
                  </a:cubicBezTo>
                  <a:cubicBezTo>
                    <a:pt x="1586" y="251"/>
                    <a:pt x="1586" y="119"/>
                    <a:pt x="1507" y="40"/>
                  </a:cubicBezTo>
                  <a:cubicBezTo>
                    <a:pt x="1480" y="1"/>
                    <a:pt x="1454" y="1"/>
                    <a:pt x="1427"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4" name="Google Shape;3974;p47"/>
            <p:cNvSpPr/>
            <p:nvPr/>
          </p:nvSpPr>
          <p:spPr>
            <a:xfrm>
              <a:off x="2805720" y="858981"/>
              <a:ext cx="77252" cy="34353"/>
            </a:xfrm>
            <a:custGeom>
              <a:avLst/>
              <a:gdLst/>
              <a:ahLst/>
              <a:cxnLst/>
              <a:rect l="l" t="t" r="r" b="b"/>
              <a:pathLst>
                <a:path w="2260" h="1005" extrusionOk="0">
                  <a:moveTo>
                    <a:pt x="27" y="0"/>
                  </a:moveTo>
                  <a:lnTo>
                    <a:pt x="0" y="27"/>
                  </a:lnTo>
                  <a:cubicBezTo>
                    <a:pt x="806" y="714"/>
                    <a:pt x="2247" y="992"/>
                    <a:pt x="2260" y="1005"/>
                  </a:cubicBezTo>
                  <a:lnTo>
                    <a:pt x="2260" y="952"/>
                  </a:lnTo>
                  <a:cubicBezTo>
                    <a:pt x="2247" y="952"/>
                    <a:pt x="833" y="675"/>
                    <a:pt x="27"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5" name="Google Shape;3975;p47"/>
            <p:cNvSpPr/>
            <p:nvPr/>
          </p:nvSpPr>
          <p:spPr>
            <a:xfrm>
              <a:off x="2851798" y="867116"/>
              <a:ext cx="21262" cy="37532"/>
            </a:xfrm>
            <a:custGeom>
              <a:avLst/>
              <a:gdLst/>
              <a:ahLst/>
              <a:cxnLst/>
              <a:rect l="l" t="t" r="r" b="b"/>
              <a:pathLst>
                <a:path w="622" h="1098" extrusionOk="0">
                  <a:moveTo>
                    <a:pt x="595" y="0"/>
                  </a:moveTo>
                  <a:lnTo>
                    <a:pt x="1" y="449"/>
                  </a:lnTo>
                  <a:lnTo>
                    <a:pt x="133" y="1098"/>
                  </a:lnTo>
                  <a:lnTo>
                    <a:pt x="186" y="1084"/>
                  </a:lnTo>
                  <a:lnTo>
                    <a:pt x="53" y="463"/>
                  </a:lnTo>
                  <a:lnTo>
                    <a:pt x="621" y="40"/>
                  </a:lnTo>
                  <a:lnTo>
                    <a:pt x="595" y="0"/>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6" name="Google Shape;3976;p47"/>
            <p:cNvSpPr/>
            <p:nvPr/>
          </p:nvSpPr>
          <p:spPr>
            <a:xfrm>
              <a:off x="2827391" y="853102"/>
              <a:ext cx="23073" cy="40233"/>
            </a:xfrm>
            <a:custGeom>
              <a:avLst/>
              <a:gdLst/>
              <a:ahLst/>
              <a:cxnLst/>
              <a:rect l="l" t="t" r="r" b="b"/>
              <a:pathLst>
                <a:path w="675" h="1177" extrusionOk="0">
                  <a:moveTo>
                    <a:pt x="635" y="1"/>
                  </a:moveTo>
                  <a:lnTo>
                    <a:pt x="489" y="754"/>
                  </a:lnTo>
                  <a:lnTo>
                    <a:pt x="1" y="1150"/>
                  </a:lnTo>
                  <a:lnTo>
                    <a:pt x="40" y="1177"/>
                  </a:lnTo>
                  <a:lnTo>
                    <a:pt x="530" y="780"/>
                  </a:lnTo>
                  <a:lnTo>
                    <a:pt x="674" y="14"/>
                  </a:lnTo>
                  <a:lnTo>
                    <a:pt x="635"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77" name="Google Shape;3977;p47"/>
          <p:cNvGrpSpPr/>
          <p:nvPr/>
        </p:nvGrpSpPr>
        <p:grpSpPr>
          <a:xfrm>
            <a:off x="7370219" y="1155827"/>
            <a:ext cx="660264" cy="624870"/>
            <a:chOff x="2486764" y="867390"/>
            <a:chExt cx="181646" cy="171904"/>
          </a:xfrm>
        </p:grpSpPr>
        <p:sp>
          <p:nvSpPr>
            <p:cNvPr id="3978" name="Google Shape;3978;p47"/>
            <p:cNvSpPr/>
            <p:nvPr/>
          </p:nvSpPr>
          <p:spPr>
            <a:xfrm>
              <a:off x="2503445" y="886942"/>
              <a:ext cx="145105" cy="132902"/>
            </a:xfrm>
            <a:custGeom>
              <a:avLst/>
              <a:gdLst/>
              <a:ahLst/>
              <a:cxnLst/>
              <a:rect l="l" t="t" r="r" b="b"/>
              <a:pathLst>
                <a:path w="4245" h="3888" extrusionOk="0">
                  <a:moveTo>
                    <a:pt x="2363" y="1"/>
                  </a:moveTo>
                  <a:cubicBezTo>
                    <a:pt x="2135" y="1"/>
                    <a:pt x="2248" y="518"/>
                    <a:pt x="2248" y="518"/>
                  </a:cubicBezTo>
                  <a:cubicBezTo>
                    <a:pt x="2248" y="518"/>
                    <a:pt x="2221" y="465"/>
                    <a:pt x="1997" y="398"/>
                  </a:cubicBezTo>
                  <a:cubicBezTo>
                    <a:pt x="1988" y="396"/>
                    <a:pt x="1980" y="394"/>
                    <a:pt x="1972" y="394"/>
                  </a:cubicBezTo>
                  <a:cubicBezTo>
                    <a:pt x="1788" y="394"/>
                    <a:pt x="1983" y="1126"/>
                    <a:pt x="1983" y="1126"/>
                  </a:cubicBezTo>
                  <a:cubicBezTo>
                    <a:pt x="1983" y="1126"/>
                    <a:pt x="1569" y="530"/>
                    <a:pt x="1407" y="530"/>
                  </a:cubicBezTo>
                  <a:cubicBezTo>
                    <a:pt x="1405" y="530"/>
                    <a:pt x="1404" y="530"/>
                    <a:pt x="1402" y="530"/>
                  </a:cubicBezTo>
                  <a:cubicBezTo>
                    <a:pt x="1243" y="557"/>
                    <a:pt x="1217" y="756"/>
                    <a:pt x="1217" y="756"/>
                  </a:cubicBezTo>
                  <a:cubicBezTo>
                    <a:pt x="1217" y="756"/>
                    <a:pt x="934" y="597"/>
                    <a:pt x="753" y="597"/>
                  </a:cubicBezTo>
                  <a:cubicBezTo>
                    <a:pt x="678" y="597"/>
                    <a:pt x="621" y="625"/>
                    <a:pt x="609" y="703"/>
                  </a:cubicBezTo>
                  <a:cubicBezTo>
                    <a:pt x="556" y="953"/>
                    <a:pt x="861" y="1085"/>
                    <a:pt x="861" y="1085"/>
                  </a:cubicBezTo>
                  <a:cubicBezTo>
                    <a:pt x="861" y="1085"/>
                    <a:pt x="728" y="1085"/>
                    <a:pt x="635" y="1270"/>
                  </a:cubicBezTo>
                  <a:cubicBezTo>
                    <a:pt x="543" y="1443"/>
                    <a:pt x="1363" y="1878"/>
                    <a:pt x="1363" y="1878"/>
                  </a:cubicBezTo>
                  <a:cubicBezTo>
                    <a:pt x="1363" y="1878"/>
                    <a:pt x="1058" y="1830"/>
                    <a:pt x="775" y="1830"/>
                  </a:cubicBezTo>
                  <a:cubicBezTo>
                    <a:pt x="592" y="1830"/>
                    <a:pt x="418" y="1851"/>
                    <a:pt x="345" y="1919"/>
                  </a:cubicBezTo>
                  <a:cubicBezTo>
                    <a:pt x="160" y="2090"/>
                    <a:pt x="517" y="2301"/>
                    <a:pt x="517" y="2301"/>
                  </a:cubicBezTo>
                  <a:cubicBezTo>
                    <a:pt x="517" y="2301"/>
                    <a:pt x="1" y="2619"/>
                    <a:pt x="133" y="2804"/>
                  </a:cubicBezTo>
                  <a:cubicBezTo>
                    <a:pt x="180" y="2872"/>
                    <a:pt x="268" y="2892"/>
                    <a:pt x="358" y="2892"/>
                  </a:cubicBezTo>
                  <a:cubicBezTo>
                    <a:pt x="495" y="2892"/>
                    <a:pt x="635" y="2844"/>
                    <a:pt x="635" y="2844"/>
                  </a:cubicBezTo>
                  <a:lnTo>
                    <a:pt x="635" y="2844"/>
                  </a:lnTo>
                  <a:cubicBezTo>
                    <a:pt x="635" y="2844"/>
                    <a:pt x="582" y="3108"/>
                    <a:pt x="715" y="3174"/>
                  </a:cubicBezTo>
                  <a:cubicBezTo>
                    <a:pt x="733" y="3182"/>
                    <a:pt x="753" y="3185"/>
                    <a:pt x="775" y="3185"/>
                  </a:cubicBezTo>
                  <a:cubicBezTo>
                    <a:pt x="1087" y="3185"/>
                    <a:pt x="1733" y="2447"/>
                    <a:pt x="1733" y="2447"/>
                  </a:cubicBezTo>
                  <a:lnTo>
                    <a:pt x="1733" y="2447"/>
                  </a:lnTo>
                  <a:cubicBezTo>
                    <a:pt x="1733" y="2447"/>
                    <a:pt x="1296" y="3227"/>
                    <a:pt x="1363" y="3359"/>
                  </a:cubicBezTo>
                  <a:cubicBezTo>
                    <a:pt x="1382" y="3393"/>
                    <a:pt x="1418" y="3406"/>
                    <a:pt x="1459" y="3406"/>
                  </a:cubicBezTo>
                  <a:cubicBezTo>
                    <a:pt x="1560" y="3406"/>
                    <a:pt x="1693" y="3332"/>
                    <a:pt x="1693" y="3332"/>
                  </a:cubicBezTo>
                  <a:lnTo>
                    <a:pt x="1693" y="3332"/>
                  </a:lnTo>
                  <a:cubicBezTo>
                    <a:pt x="1693" y="3332"/>
                    <a:pt x="1495" y="3887"/>
                    <a:pt x="1733" y="3887"/>
                  </a:cubicBezTo>
                  <a:cubicBezTo>
                    <a:pt x="1983" y="3887"/>
                    <a:pt x="2168" y="3517"/>
                    <a:pt x="2168" y="3517"/>
                  </a:cubicBezTo>
                  <a:cubicBezTo>
                    <a:pt x="2168" y="3517"/>
                    <a:pt x="2192" y="3611"/>
                    <a:pt x="2362" y="3611"/>
                  </a:cubicBezTo>
                  <a:cubicBezTo>
                    <a:pt x="2372" y="3611"/>
                    <a:pt x="2382" y="3611"/>
                    <a:pt x="2394" y="3610"/>
                  </a:cubicBezTo>
                  <a:cubicBezTo>
                    <a:pt x="2605" y="3597"/>
                    <a:pt x="2473" y="2698"/>
                    <a:pt x="2473" y="2698"/>
                  </a:cubicBezTo>
                  <a:lnTo>
                    <a:pt x="2473" y="2698"/>
                  </a:lnTo>
                  <a:cubicBezTo>
                    <a:pt x="2473" y="2698"/>
                    <a:pt x="2644" y="3240"/>
                    <a:pt x="2882" y="3306"/>
                  </a:cubicBezTo>
                  <a:cubicBezTo>
                    <a:pt x="2905" y="3312"/>
                    <a:pt x="2924" y="3315"/>
                    <a:pt x="2941" y="3315"/>
                  </a:cubicBezTo>
                  <a:cubicBezTo>
                    <a:pt x="3103" y="3315"/>
                    <a:pt x="3028" y="3055"/>
                    <a:pt x="3028" y="3055"/>
                  </a:cubicBezTo>
                  <a:lnTo>
                    <a:pt x="3028" y="3055"/>
                  </a:lnTo>
                  <a:cubicBezTo>
                    <a:pt x="3028" y="3055"/>
                    <a:pt x="3213" y="3306"/>
                    <a:pt x="3437" y="3320"/>
                  </a:cubicBezTo>
                  <a:cubicBezTo>
                    <a:pt x="3442" y="3320"/>
                    <a:pt x="3446" y="3320"/>
                    <a:pt x="3450" y="3320"/>
                  </a:cubicBezTo>
                  <a:cubicBezTo>
                    <a:pt x="3639" y="3320"/>
                    <a:pt x="3411" y="2724"/>
                    <a:pt x="3411" y="2724"/>
                  </a:cubicBezTo>
                  <a:lnTo>
                    <a:pt x="3411" y="2724"/>
                  </a:lnTo>
                  <a:cubicBezTo>
                    <a:pt x="3411" y="2724"/>
                    <a:pt x="3461" y="2734"/>
                    <a:pt x="3533" y="2734"/>
                  </a:cubicBezTo>
                  <a:cubicBezTo>
                    <a:pt x="3604" y="2734"/>
                    <a:pt x="3696" y="2725"/>
                    <a:pt x="3781" y="2685"/>
                  </a:cubicBezTo>
                  <a:cubicBezTo>
                    <a:pt x="3953" y="2606"/>
                    <a:pt x="3384" y="2116"/>
                    <a:pt x="3384" y="2116"/>
                  </a:cubicBezTo>
                  <a:cubicBezTo>
                    <a:pt x="3384" y="2116"/>
                    <a:pt x="3675" y="2077"/>
                    <a:pt x="3490" y="1878"/>
                  </a:cubicBezTo>
                  <a:cubicBezTo>
                    <a:pt x="3347" y="1725"/>
                    <a:pt x="3044" y="1704"/>
                    <a:pt x="2888" y="1704"/>
                  </a:cubicBezTo>
                  <a:cubicBezTo>
                    <a:pt x="2828" y="1704"/>
                    <a:pt x="2790" y="1707"/>
                    <a:pt x="2790" y="1707"/>
                  </a:cubicBezTo>
                  <a:cubicBezTo>
                    <a:pt x="2790" y="1707"/>
                    <a:pt x="2803" y="1681"/>
                    <a:pt x="2829" y="1641"/>
                  </a:cubicBezTo>
                  <a:cubicBezTo>
                    <a:pt x="3292" y="1469"/>
                    <a:pt x="3795" y="1311"/>
                    <a:pt x="4244" y="1270"/>
                  </a:cubicBezTo>
                  <a:lnTo>
                    <a:pt x="4244" y="1218"/>
                  </a:lnTo>
                  <a:cubicBezTo>
                    <a:pt x="3807" y="1258"/>
                    <a:pt x="3319" y="1390"/>
                    <a:pt x="2870" y="1561"/>
                  </a:cubicBezTo>
                  <a:cubicBezTo>
                    <a:pt x="2961" y="1390"/>
                    <a:pt x="3107" y="1085"/>
                    <a:pt x="3107" y="914"/>
                  </a:cubicBezTo>
                  <a:cubicBezTo>
                    <a:pt x="3107" y="851"/>
                    <a:pt x="3087" y="828"/>
                    <a:pt x="3057" y="828"/>
                  </a:cubicBezTo>
                  <a:cubicBezTo>
                    <a:pt x="2974" y="828"/>
                    <a:pt x="2817" y="1006"/>
                    <a:pt x="2817" y="1006"/>
                  </a:cubicBezTo>
                  <a:cubicBezTo>
                    <a:pt x="2817" y="1006"/>
                    <a:pt x="3081" y="544"/>
                    <a:pt x="3041" y="333"/>
                  </a:cubicBezTo>
                  <a:cubicBezTo>
                    <a:pt x="3028" y="280"/>
                    <a:pt x="2995" y="260"/>
                    <a:pt x="2955" y="260"/>
                  </a:cubicBezTo>
                  <a:cubicBezTo>
                    <a:pt x="2832" y="260"/>
                    <a:pt x="2632" y="438"/>
                    <a:pt x="2632" y="438"/>
                  </a:cubicBezTo>
                  <a:cubicBezTo>
                    <a:pt x="2632" y="438"/>
                    <a:pt x="2632" y="28"/>
                    <a:pt x="2380" y="2"/>
                  </a:cubicBezTo>
                  <a:cubicBezTo>
                    <a:pt x="2374" y="1"/>
                    <a:pt x="2368" y="1"/>
                    <a:pt x="23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9" name="Google Shape;3979;p47"/>
            <p:cNvSpPr/>
            <p:nvPr/>
          </p:nvSpPr>
          <p:spPr>
            <a:xfrm>
              <a:off x="2486764" y="867390"/>
              <a:ext cx="181646" cy="171904"/>
            </a:xfrm>
            <a:custGeom>
              <a:avLst/>
              <a:gdLst/>
              <a:ahLst/>
              <a:cxnLst/>
              <a:rect l="l" t="t" r="r" b="b"/>
              <a:pathLst>
                <a:path w="5314" h="5029" extrusionOk="0">
                  <a:moveTo>
                    <a:pt x="2723" y="2200"/>
                  </a:moveTo>
                  <a:cubicBezTo>
                    <a:pt x="2697" y="2332"/>
                    <a:pt x="2723" y="2450"/>
                    <a:pt x="2802" y="2570"/>
                  </a:cubicBezTo>
                  <a:cubicBezTo>
                    <a:pt x="2829" y="2623"/>
                    <a:pt x="2868" y="2662"/>
                    <a:pt x="2908" y="2702"/>
                  </a:cubicBezTo>
                  <a:cubicBezTo>
                    <a:pt x="2882" y="2702"/>
                    <a:pt x="2855" y="2702"/>
                    <a:pt x="2842" y="2715"/>
                  </a:cubicBezTo>
                  <a:cubicBezTo>
                    <a:pt x="2789" y="2729"/>
                    <a:pt x="2750" y="2741"/>
                    <a:pt x="2723" y="2755"/>
                  </a:cubicBezTo>
                  <a:cubicBezTo>
                    <a:pt x="2683" y="2676"/>
                    <a:pt x="2617" y="2609"/>
                    <a:pt x="2551" y="2556"/>
                  </a:cubicBezTo>
                  <a:cubicBezTo>
                    <a:pt x="2498" y="2530"/>
                    <a:pt x="2459" y="2503"/>
                    <a:pt x="2419" y="2491"/>
                  </a:cubicBezTo>
                  <a:cubicBezTo>
                    <a:pt x="2419" y="2411"/>
                    <a:pt x="2406" y="2332"/>
                    <a:pt x="2379" y="2253"/>
                  </a:cubicBezTo>
                  <a:lnTo>
                    <a:pt x="2379" y="2253"/>
                  </a:lnTo>
                  <a:cubicBezTo>
                    <a:pt x="2406" y="2256"/>
                    <a:pt x="2433" y="2257"/>
                    <a:pt x="2460" y="2257"/>
                  </a:cubicBezTo>
                  <a:cubicBezTo>
                    <a:pt x="2543" y="2257"/>
                    <a:pt x="2630" y="2243"/>
                    <a:pt x="2709" y="2213"/>
                  </a:cubicBezTo>
                  <a:cubicBezTo>
                    <a:pt x="2709" y="2213"/>
                    <a:pt x="2709" y="2200"/>
                    <a:pt x="2723" y="2200"/>
                  </a:cubicBezTo>
                  <a:close/>
                  <a:moveTo>
                    <a:pt x="2850" y="1"/>
                  </a:moveTo>
                  <a:cubicBezTo>
                    <a:pt x="2657" y="1"/>
                    <a:pt x="2480" y="80"/>
                    <a:pt x="2353" y="230"/>
                  </a:cubicBezTo>
                  <a:cubicBezTo>
                    <a:pt x="2286" y="297"/>
                    <a:pt x="2234" y="376"/>
                    <a:pt x="2207" y="455"/>
                  </a:cubicBezTo>
                  <a:cubicBezTo>
                    <a:pt x="2154" y="482"/>
                    <a:pt x="2101" y="508"/>
                    <a:pt x="2049" y="561"/>
                  </a:cubicBezTo>
                  <a:cubicBezTo>
                    <a:pt x="2002" y="545"/>
                    <a:pt x="1955" y="539"/>
                    <a:pt x="1908" y="539"/>
                  </a:cubicBezTo>
                  <a:cubicBezTo>
                    <a:pt x="1876" y="539"/>
                    <a:pt x="1843" y="542"/>
                    <a:pt x="1811" y="547"/>
                  </a:cubicBezTo>
                  <a:cubicBezTo>
                    <a:pt x="1705" y="561"/>
                    <a:pt x="1613" y="600"/>
                    <a:pt x="1534" y="640"/>
                  </a:cubicBezTo>
                  <a:cubicBezTo>
                    <a:pt x="1442" y="617"/>
                    <a:pt x="1349" y="605"/>
                    <a:pt x="1257" y="605"/>
                  </a:cubicBezTo>
                  <a:cubicBezTo>
                    <a:pt x="1135" y="605"/>
                    <a:pt x="1017" y="627"/>
                    <a:pt x="912" y="679"/>
                  </a:cubicBezTo>
                  <a:cubicBezTo>
                    <a:pt x="714" y="772"/>
                    <a:pt x="582" y="944"/>
                    <a:pt x="542" y="1169"/>
                  </a:cubicBezTo>
                  <a:cubicBezTo>
                    <a:pt x="503" y="1340"/>
                    <a:pt x="529" y="1513"/>
                    <a:pt x="595" y="1657"/>
                  </a:cubicBezTo>
                  <a:cubicBezTo>
                    <a:pt x="542" y="1777"/>
                    <a:pt x="542" y="1883"/>
                    <a:pt x="568" y="1988"/>
                  </a:cubicBezTo>
                  <a:cubicBezTo>
                    <a:pt x="515" y="2015"/>
                    <a:pt x="489" y="2041"/>
                    <a:pt x="450" y="2068"/>
                  </a:cubicBezTo>
                  <a:cubicBezTo>
                    <a:pt x="277" y="2226"/>
                    <a:pt x="198" y="2450"/>
                    <a:pt x="212" y="2676"/>
                  </a:cubicBezTo>
                  <a:cubicBezTo>
                    <a:pt x="225" y="2715"/>
                    <a:pt x="225" y="2755"/>
                    <a:pt x="238" y="2781"/>
                  </a:cubicBezTo>
                  <a:cubicBezTo>
                    <a:pt x="145" y="2900"/>
                    <a:pt x="80" y="3019"/>
                    <a:pt x="40" y="3164"/>
                  </a:cubicBezTo>
                  <a:cubicBezTo>
                    <a:pt x="0" y="3349"/>
                    <a:pt x="40" y="3534"/>
                    <a:pt x="145" y="3693"/>
                  </a:cubicBezTo>
                  <a:cubicBezTo>
                    <a:pt x="291" y="3892"/>
                    <a:pt x="476" y="3984"/>
                    <a:pt x="688" y="4010"/>
                  </a:cubicBezTo>
                  <a:cubicBezTo>
                    <a:pt x="753" y="4116"/>
                    <a:pt x="859" y="4209"/>
                    <a:pt x="978" y="4262"/>
                  </a:cubicBezTo>
                  <a:cubicBezTo>
                    <a:pt x="1078" y="4303"/>
                    <a:pt x="1171" y="4323"/>
                    <a:pt x="1263" y="4323"/>
                  </a:cubicBezTo>
                  <a:cubicBezTo>
                    <a:pt x="1318" y="4323"/>
                    <a:pt x="1373" y="4316"/>
                    <a:pt x="1428" y="4301"/>
                  </a:cubicBezTo>
                  <a:cubicBezTo>
                    <a:pt x="1467" y="4354"/>
                    <a:pt x="1507" y="4380"/>
                    <a:pt x="1546" y="4407"/>
                  </a:cubicBezTo>
                  <a:cubicBezTo>
                    <a:pt x="1560" y="4526"/>
                    <a:pt x="1599" y="4644"/>
                    <a:pt x="1666" y="4750"/>
                  </a:cubicBezTo>
                  <a:cubicBezTo>
                    <a:pt x="1798" y="4922"/>
                    <a:pt x="1996" y="5028"/>
                    <a:pt x="2221" y="5028"/>
                  </a:cubicBezTo>
                  <a:lnTo>
                    <a:pt x="2234" y="5028"/>
                  </a:lnTo>
                  <a:cubicBezTo>
                    <a:pt x="2485" y="5028"/>
                    <a:pt x="2697" y="4896"/>
                    <a:pt x="2855" y="4750"/>
                  </a:cubicBezTo>
                  <a:lnTo>
                    <a:pt x="2921" y="4750"/>
                  </a:lnTo>
                  <a:cubicBezTo>
                    <a:pt x="3106" y="4737"/>
                    <a:pt x="3264" y="4658"/>
                    <a:pt x="3384" y="4512"/>
                  </a:cubicBezTo>
                  <a:cubicBezTo>
                    <a:pt x="3397" y="4500"/>
                    <a:pt x="3410" y="4473"/>
                    <a:pt x="3423" y="4459"/>
                  </a:cubicBezTo>
                  <a:cubicBezTo>
                    <a:pt x="3502" y="4459"/>
                    <a:pt x="3582" y="4447"/>
                    <a:pt x="3661" y="4420"/>
                  </a:cubicBezTo>
                  <a:cubicBezTo>
                    <a:pt x="3728" y="4433"/>
                    <a:pt x="3793" y="4459"/>
                    <a:pt x="3872" y="4459"/>
                  </a:cubicBezTo>
                  <a:cubicBezTo>
                    <a:pt x="3887" y="4460"/>
                    <a:pt x="3902" y="4461"/>
                    <a:pt x="3916" y="4461"/>
                  </a:cubicBezTo>
                  <a:cubicBezTo>
                    <a:pt x="4125" y="4461"/>
                    <a:pt x="4318" y="4369"/>
                    <a:pt x="4441" y="4209"/>
                  </a:cubicBezTo>
                  <a:cubicBezTo>
                    <a:pt x="4547" y="4063"/>
                    <a:pt x="4573" y="3892"/>
                    <a:pt x="4573" y="3733"/>
                  </a:cubicBezTo>
                  <a:cubicBezTo>
                    <a:pt x="4732" y="3640"/>
                    <a:pt x="4838" y="3481"/>
                    <a:pt x="4864" y="3310"/>
                  </a:cubicBezTo>
                  <a:cubicBezTo>
                    <a:pt x="4903" y="3032"/>
                    <a:pt x="4771" y="2808"/>
                    <a:pt x="4600" y="2623"/>
                  </a:cubicBezTo>
                  <a:cubicBezTo>
                    <a:pt x="4613" y="2570"/>
                    <a:pt x="4600" y="2503"/>
                    <a:pt x="4586" y="2438"/>
                  </a:cubicBezTo>
                  <a:cubicBezTo>
                    <a:pt x="4665" y="2424"/>
                    <a:pt x="4718" y="2411"/>
                    <a:pt x="4785" y="2411"/>
                  </a:cubicBezTo>
                  <a:cubicBezTo>
                    <a:pt x="4930" y="2398"/>
                    <a:pt x="5076" y="2332"/>
                    <a:pt x="5168" y="2213"/>
                  </a:cubicBezTo>
                  <a:cubicBezTo>
                    <a:pt x="5261" y="2094"/>
                    <a:pt x="5314" y="1948"/>
                    <a:pt x="5300" y="1803"/>
                  </a:cubicBezTo>
                  <a:lnTo>
                    <a:pt x="5300" y="1737"/>
                  </a:lnTo>
                  <a:cubicBezTo>
                    <a:pt x="5275" y="1449"/>
                    <a:pt x="5024" y="1220"/>
                    <a:pt x="4727" y="1220"/>
                  </a:cubicBezTo>
                  <a:cubicBezTo>
                    <a:pt x="4711" y="1220"/>
                    <a:pt x="4695" y="1220"/>
                    <a:pt x="4679" y="1222"/>
                  </a:cubicBezTo>
                  <a:cubicBezTo>
                    <a:pt x="4521" y="1234"/>
                    <a:pt x="4336" y="1275"/>
                    <a:pt x="4137" y="1314"/>
                  </a:cubicBezTo>
                  <a:cubicBezTo>
                    <a:pt x="4124" y="1248"/>
                    <a:pt x="4098" y="1195"/>
                    <a:pt x="4071" y="1143"/>
                  </a:cubicBezTo>
                  <a:cubicBezTo>
                    <a:pt x="4098" y="1023"/>
                    <a:pt x="4098" y="891"/>
                    <a:pt x="4071" y="785"/>
                  </a:cubicBezTo>
                  <a:cubicBezTo>
                    <a:pt x="4031" y="547"/>
                    <a:pt x="3860" y="376"/>
                    <a:pt x="3648" y="297"/>
                  </a:cubicBezTo>
                  <a:cubicBezTo>
                    <a:pt x="3569" y="283"/>
                    <a:pt x="3502" y="270"/>
                    <a:pt x="3423" y="270"/>
                  </a:cubicBezTo>
                  <a:cubicBezTo>
                    <a:pt x="3305" y="124"/>
                    <a:pt x="3132" y="32"/>
                    <a:pt x="2935" y="6"/>
                  </a:cubicBezTo>
                  <a:cubicBezTo>
                    <a:pt x="2906" y="3"/>
                    <a:pt x="2878" y="1"/>
                    <a:pt x="2850"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0" name="Google Shape;3980;p47"/>
            <p:cNvSpPr/>
            <p:nvPr/>
          </p:nvSpPr>
          <p:spPr>
            <a:xfrm>
              <a:off x="2503445" y="886942"/>
              <a:ext cx="135158" cy="132902"/>
            </a:xfrm>
            <a:custGeom>
              <a:avLst/>
              <a:gdLst/>
              <a:ahLst/>
              <a:cxnLst/>
              <a:rect l="l" t="t" r="r" b="b"/>
              <a:pathLst>
                <a:path w="3954" h="3888" extrusionOk="0">
                  <a:moveTo>
                    <a:pt x="2363" y="1"/>
                  </a:moveTo>
                  <a:cubicBezTo>
                    <a:pt x="2135" y="1"/>
                    <a:pt x="2248" y="518"/>
                    <a:pt x="2248" y="518"/>
                  </a:cubicBezTo>
                  <a:cubicBezTo>
                    <a:pt x="2248" y="518"/>
                    <a:pt x="2221" y="465"/>
                    <a:pt x="1997" y="398"/>
                  </a:cubicBezTo>
                  <a:cubicBezTo>
                    <a:pt x="1988" y="396"/>
                    <a:pt x="1980" y="394"/>
                    <a:pt x="1972" y="394"/>
                  </a:cubicBezTo>
                  <a:cubicBezTo>
                    <a:pt x="1788" y="394"/>
                    <a:pt x="1983" y="1126"/>
                    <a:pt x="1983" y="1126"/>
                  </a:cubicBezTo>
                  <a:cubicBezTo>
                    <a:pt x="1983" y="1126"/>
                    <a:pt x="1569" y="530"/>
                    <a:pt x="1407" y="530"/>
                  </a:cubicBezTo>
                  <a:cubicBezTo>
                    <a:pt x="1405" y="530"/>
                    <a:pt x="1404" y="530"/>
                    <a:pt x="1402" y="530"/>
                  </a:cubicBezTo>
                  <a:cubicBezTo>
                    <a:pt x="1243" y="557"/>
                    <a:pt x="1217" y="756"/>
                    <a:pt x="1217" y="756"/>
                  </a:cubicBezTo>
                  <a:cubicBezTo>
                    <a:pt x="1217" y="756"/>
                    <a:pt x="934" y="597"/>
                    <a:pt x="753" y="597"/>
                  </a:cubicBezTo>
                  <a:cubicBezTo>
                    <a:pt x="678" y="597"/>
                    <a:pt x="621" y="625"/>
                    <a:pt x="609" y="703"/>
                  </a:cubicBezTo>
                  <a:cubicBezTo>
                    <a:pt x="556" y="953"/>
                    <a:pt x="861" y="1085"/>
                    <a:pt x="861" y="1085"/>
                  </a:cubicBezTo>
                  <a:cubicBezTo>
                    <a:pt x="861" y="1085"/>
                    <a:pt x="728" y="1085"/>
                    <a:pt x="635" y="1270"/>
                  </a:cubicBezTo>
                  <a:cubicBezTo>
                    <a:pt x="543" y="1443"/>
                    <a:pt x="1363" y="1878"/>
                    <a:pt x="1363" y="1878"/>
                  </a:cubicBezTo>
                  <a:cubicBezTo>
                    <a:pt x="1363" y="1878"/>
                    <a:pt x="1058" y="1830"/>
                    <a:pt x="775" y="1830"/>
                  </a:cubicBezTo>
                  <a:cubicBezTo>
                    <a:pt x="592" y="1830"/>
                    <a:pt x="418" y="1851"/>
                    <a:pt x="345" y="1919"/>
                  </a:cubicBezTo>
                  <a:cubicBezTo>
                    <a:pt x="160" y="2090"/>
                    <a:pt x="517" y="2301"/>
                    <a:pt x="517" y="2301"/>
                  </a:cubicBezTo>
                  <a:cubicBezTo>
                    <a:pt x="517" y="2301"/>
                    <a:pt x="1" y="2619"/>
                    <a:pt x="133" y="2804"/>
                  </a:cubicBezTo>
                  <a:cubicBezTo>
                    <a:pt x="180" y="2872"/>
                    <a:pt x="268" y="2892"/>
                    <a:pt x="358" y="2892"/>
                  </a:cubicBezTo>
                  <a:cubicBezTo>
                    <a:pt x="495" y="2892"/>
                    <a:pt x="635" y="2844"/>
                    <a:pt x="635" y="2844"/>
                  </a:cubicBezTo>
                  <a:lnTo>
                    <a:pt x="635" y="2844"/>
                  </a:lnTo>
                  <a:cubicBezTo>
                    <a:pt x="635" y="2844"/>
                    <a:pt x="582" y="3108"/>
                    <a:pt x="715" y="3174"/>
                  </a:cubicBezTo>
                  <a:cubicBezTo>
                    <a:pt x="733" y="3182"/>
                    <a:pt x="753" y="3185"/>
                    <a:pt x="775" y="3185"/>
                  </a:cubicBezTo>
                  <a:cubicBezTo>
                    <a:pt x="1087" y="3185"/>
                    <a:pt x="1733" y="2447"/>
                    <a:pt x="1733" y="2447"/>
                  </a:cubicBezTo>
                  <a:lnTo>
                    <a:pt x="1733" y="2447"/>
                  </a:lnTo>
                  <a:cubicBezTo>
                    <a:pt x="1733" y="2447"/>
                    <a:pt x="1296" y="3227"/>
                    <a:pt x="1363" y="3359"/>
                  </a:cubicBezTo>
                  <a:cubicBezTo>
                    <a:pt x="1382" y="3393"/>
                    <a:pt x="1418" y="3406"/>
                    <a:pt x="1459" y="3406"/>
                  </a:cubicBezTo>
                  <a:cubicBezTo>
                    <a:pt x="1560" y="3406"/>
                    <a:pt x="1693" y="3332"/>
                    <a:pt x="1693" y="3332"/>
                  </a:cubicBezTo>
                  <a:lnTo>
                    <a:pt x="1693" y="3332"/>
                  </a:lnTo>
                  <a:cubicBezTo>
                    <a:pt x="1693" y="3332"/>
                    <a:pt x="1495" y="3887"/>
                    <a:pt x="1733" y="3887"/>
                  </a:cubicBezTo>
                  <a:cubicBezTo>
                    <a:pt x="1983" y="3887"/>
                    <a:pt x="2168" y="3517"/>
                    <a:pt x="2168" y="3517"/>
                  </a:cubicBezTo>
                  <a:cubicBezTo>
                    <a:pt x="2168" y="3517"/>
                    <a:pt x="2192" y="3611"/>
                    <a:pt x="2362" y="3611"/>
                  </a:cubicBezTo>
                  <a:cubicBezTo>
                    <a:pt x="2372" y="3611"/>
                    <a:pt x="2382" y="3611"/>
                    <a:pt x="2394" y="3610"/>
                  </a:cubicBezTo>
                  <a:cubicBezTo>
                    <a:pt x="2605" y="3597"/>
                    <a:pt x="2473" y="2698"/>
                    <a:pt x="2473" y="2698"/>
                  </a:cubicBezTo>
                  <a:lnTo>
                    <a:pt x="2473" y="2698"/>
                  </a:lnTo>
                  <a:cubicBezTo>
                    <a:pt x="2473" y="2698"/>
                    <a:pt x="2644" y="3240"/>
                    <a:pt x="2882" y="3306"/>
                  </a:cubicBezTo>
                  <a:cubicBezTo>
                    <a:pt x="2905" y="3312"/>
                    <a:pt x="2924" y="3315"/>
                    <a:pt x="2941" y="3315"/>
                  </a:cubicBezTo>
                  <a:cubicBezTo>
                    <a:pt x="3103" y="3315"/>
                    <a:pt x="3028" y="3055"/>
                    <a:pt x="3028" y="3055"/>
                  </a:cubicBezTo>
                  <a:lnTo>
                    <a:pt x="3028" y="3055"/>
                  </a:lnTo>
                  <a:cubicBezTo>
                    <a:pt x="3028" y="3055"/>
                    <a:pt x="3213" y="3306"/>
                    <a:pt x="3437" y="3320"/>
                  </a:cubicBezTo>
                  <a:cubicBezTo>
                    <a:pt x="3442" y="3320"/>
                    <a:pt x="3446" y="3320"/>
                    <a:pt x="3450" y="3320"/>
                  </a:cubicBezTo>
                  <a:cubicBezTo>
                    <a:pt x="3639" y="3320"/>
                    <a:pt x="3411" y="2724"/>
                    <a:pt x="3411" y="2724"/>
                  </a:cubicBezTo>
                  <a:lnTo>
                    <a:pt x="3411" y="2724"/>
                  </a:lnTo>
                  <a:cubicBezTo>
                    <a:pt x="3411" y="2724"/>
                    <a:pt x="3461" y="2734"/>
                    <a:pt x="3533" y="2734"/>
                  </a:cubicBezTo>
                  <a:cubicBezTo>
                    <a:pt x="3604" y="2734"/>
                    <a:pt x="3696" y="2725"/>
                    <a:pt x="3781" y="2685"/>
                  </a:cubicBezTo>
                  <a:cubicBezTo>
                    <a:pt x="3953" y="2606"/>
                    <a:pt x="3384" y="2116"/>
                    <a:pt x="3384" y="2116"/>
                  </a:cubicBezTo>
                  <a:cubicBezTo>
                    <a:pt x="3384" y="2116"/>
                    <a:pt x="3675" y="2077"/>
                    <a:pt x="3490" y="1878"/>
                  </a:cubicBezTo>
                  <a:cubicBezTo>
                    <a:pt x="3347" y="1725"/>
                    <a:pt x="3044" y="1704"/>
                    <a:pt x="2888" y="1704"/>
                  </a:cubicBezTo>
                  <a:cubicBezTo>
                    <a:pt x="2828" y="1704"/>
                    <a:pt x="2790" y="1707"/>
                    <a:pt x="2790" y="1707"/>
                  </a:cubicBezTo>
                  <a:cubicBezTo>
                    <a:pt x="2790" y="1707"/>
                    <a:pt x="3107" y="1165"/>
                    <a:pt x="3107" y="914"/>
                  </a:cubicBezTo>
                  <a:cubicBezTo>
                    <a:pt x="3107" y="851"/>
                    <a:pt x="3087" y="828"/>
                    <a:pt x="3057" y="828"/>
                  </a:cubicBezTo>
                  <a:cubicBezTo>
                    <a:pt x="2974" y="828"/>
                    <a:pt x="2817" y="1006"/>
                    <a:pt x="2817" y="1006"/>
                  </a:cubicBezTo>
                  <a:cubicBezTo>
                    <a:pt x="2817" y="1006"/>
                    <a:pt x="3081" y="544"/>
                    <a:pt x="3041" y="333"/>
                  </a:cubicBezTo>
                  <a:cubicBezTo>
                    <a:pt x="3028" y="280"/>
                    <a:pt x="2995" y="260"/>
                    <a:pt x="2955" y="260"/>
                  </a:cubicBezTo>
                  <a:cubicBezTo>
                    <a:pt x="2832" y="260"/>
                    <a:pt x="2632" y="438"/>
                    <a:pt x="2632" y="438"/>
                  </a:cubicBezTo>
                  <a:cubicBezTo>
                    <a:pt x="2632" y="438"/>
                    <a:pt x="2632" y="28"/>
                    <a:pt x="2380" y="2"/>
                  </a:cubicBezTo>
                  <a:cubicBezTo>
                    <a:pt x="2374" y="1"/>
                    <a:pt x="2368" y="1"/>
                    <a:pt x="2363"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1" name="Google Shape;3981;p47"/>
            <p:cNvSpPr/>
            <p:nvPr/>
          </p:nvSpPr>
          <p:spPr>
            <a:xfrm>
              <a:off x="2540978" y="928542"/>
              <a:ext cx="107572" cy="42489"/>
            </a:xfrm>
            <a:custGeom>
              <a:avLst/>
              <a:gdLst/>
              <a:ahLst/>
              <a:cxnLst/>
              <a:rect l="l" t="t" r="r" b="b"/>
              <a:pathLst>
                <a:path w="3147" h="1243" extrusionOk="0">
                  <a:moveTo>
                    <a:pt x="3146" y="1"/>
                  </a:moveTo>
                  <a:cubicBezTo>
                    <a:pt x="1811" y="120"/>
                    <a:pt x="13" y="1177"/>
                    <a:pt x="0" y="1190"/>
                  </a:cubicBezTo>
                  <a:lnTo>
                    <a:pt x="27" y="1243"/>
                  </a:lnTo>
                  <a:cubicBezTo>
                    <a:pt x="53" y="1230"/>
                    <a:pt x="1824" y="173"/>
                    <a:pt x="3146" y="53"/>
                  </a:cubicBezTo>
                  <a:lnTo>
                    <a:pt x="314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2" name="Google Shape;3982;p47"/>
            <p:cNvSpPr/>
            <p:nvPr/>
          </p:nvSpPr>
          <p:spPr>
            <a:xfrm>
              <a:off x="2553625" y="935789"/>
              <a:ext cx="24851" cy="47479"/>
            </a:xfrm>
            <a:custGeom>
              <a:avLst/>
              <a:gdLst/>
              <a:ahLst/>
              <a:cxnLst/>
              <a:rect l="l" t="t" r="r" b="b"/>
              <a:pathLst>
                <a:path w="727" h="1389" extrusionOk="0">
                  <a:moveTo>
                    <a:pt x="27" y="0"/>
                  </a:moveTo>
                  <a:lnTo>
                    <a:pt x="1" y="40"/>
                  </a:lnTo>
                  <a:lnTo>
                    <a:pt x="661" y="476"/>
                  </a:lnTo>
                  <a:lnTo>
                    <a:pt x="529" y="1375"/>
                  </a:lnTo>
                  <a:lnTo>
                    <a:pt x="582" y="1388"/>
                  </a:lnTo>
                  <a:lnTo>
                    <a:pt x="727" y="449"/>
                  </a:lnTo>
                  <a:lnTo>
                    <a:pt x="27" y="0"/>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3" name="Google Shape;3983;p47"/>
            <p:cNvSpPr/>
            <p:nvPr/>
          </p:nvSpPr>
          <p:spPr>
            <a:xfrm>
              <a:off x="2586577" y="920407"/>
              <a:ext cx="20407" cy="55615"/>
            </a:xfrm>
            <a:custGeom>
              <a:avLst/>
              <a:gdLst/>
              <a:ahLst/>
              <a:cxnLst/>
              <a:rect l="l" t="t" r="r" b="b"/>
              <a:pathLst>
                <a:path w="597" h="1627" extrusionOk="0">
                  <a:moveTo>
                    <a:pt x="80" y="1"/>
                  </a:moveTo>
                  <a:lnTo>
                    <a:pt x="1" y="807"/>
                  </a:lnTo>
                  <a:lnTo>
                    <a:pt x="543" y="1627"/>
                  </a:lnTo>
                  <a:lnTo>
                    <a:pt x="596" y="1600"/>
                  </a:lnTo>
                  <a:lnTo>
                    <a:pt x="54" y="794"/>
                  </a:lnTo>
                  <a:lnTo>
                    <a:pt x="133" y="14"/>
                  </a:lnTo>
                  <a:lnTo>
                    <a:pt x="80"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84" name="Google Shape;3984;p47"/>
          <p:cNvGrpSpPr/>
          <p:nvPr/>
        </p:nvGrpSpPr>
        <p:grpSpPr>
          <a:xfrm rot="-10531312">
            <a:off x="2315808" y="4159764"/>
            <a:ext cx="300676" cy="331232"/>
            <a:chOff x="2708574" y="1101744"/>
            <a:chExt cx="82722" cy="91131"/>
          </a:xfrm>
        </p:grpSpPr>
        <p:sp>
          <p:nvSpPr>
            <p:cNvPr id="3985" name="Google Shape;3985;p47"/>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6" name="Google Shape;3986;p47"/>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7" name="Google Shape;3987;p47"/>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8" name="Google Shape;3988;p47"/>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9" name="Google Shape;3989;p47"/>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0" name="Google Shape;3990;p47"/>
          <p:cNvGrpSpPr/>
          <p:nvPr/>
        </p:nvGrpSpPr>
        <p:grpSpPr>
          <a:xfrm rot="-4969496">
            <a:off x="7783995" y="2406129"/>
            <a:ext cx="300682" cy="331238"/>
            <a:chOff x="2708574" y="1101744"/>
            <a:chExt cx="82722" cy="91131"/>
          </a:xfrm>
        </p:grpSpPr>
        <p:sp>
          <p:nvSpPr>
            <p:cNvPr id="3991" name="Google Shape;3991;p47"/>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2" name="Google Shape;3992;p47"/>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3" name="Google Shape;3993;p47"/>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4" name="Google Shape;3994;p47"/>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5" name="Google Shape;3995;p47"/>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3996" name="Google Shape;3996;p47"/>
          <p:cNvGrpSpPr/>
          <p:nvPr/>
        </p:nvGrpSpPr>
        <p:grpSpPr>
          <a:xfrm rot="1184854">
            <a:off x="1076398" y="2379839"/>
            <a:ext cx="300673" cy="331229"/>
            <a:chOff x="2708574" y="1101744"/>
            <a:chExt cx="82722" cy="91131"/>
          </a:xfrm>
        </p:grpSpPr>
        <p:sp>
          <p:nvSpPr>
            <p:cNvPr id="3997" name="Google Shape;3997;p47"/>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8" name="Google Shape;3998;p47"/>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9" name="Google Shape;3999;p47"/>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0" name="Google Shape;4000;p47"/>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1" name="Google Shape;4001;p47"/>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002" name="Google Shape;4002;p47"/>
          <p:cNvGrpSpPr/>
          <p:nvPr/>
        </p:nvGrpSpPr>
        <p:grpSpPr>
          <a:xfrm rot="1433966">
            <a:off x="8388760" y="300864"/>
            <a:ext cx="300682" cy="331235"/>
            <a:chOff x="2708574" y="1101744"/>
            <a:chExt cx="82722" cy="91131"/>
          </a:xfrm>
        </p:grpSpPr>
        <p:sp>
          <p:nvSpPr>
            <p:cNvPr id="4003" name="Google Shape;4003;p47"/>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4" name="Google Shape;4004;p47"/>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5" name="Google Shape;4005;p47"/>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6" name="Google Shape;4006;p47"/>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7" name="Google Shape;4007;p47"/>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 name="Picture 3">
            <a:extLst>
              <a:ext uri="{FF2B5EF4-FFF2-40B4-BE49-F238E27FC236}">
                <a16:creationId xmlns:a16="http://schemas.microsoft.com/office/drawing/2014/main" id="{6B15655C-6A2C-8A65-CCB6-F35D0B94AEB2}"/>
              </a:ext>
            </a:extLst>
          </p:cNvPr>
          <p:cNvPicPr>
            <a:picLocks noChangeAspect="1"/>
          </p:cNvPicPr>
          <p:nvPr/>
        </p:nvPicPr>
        <p:blipFill>
          <a:blip r:embed="rId3"/>
          <a:stretch>
            <a:fillRect/>
          </a:stretch>
        </p:blipFill>
        <p:spPr>
          <a:xfrm>
            <a:off x="0" y="0"/>
            <a:ext cx="2156971" cy="2156971"/>
          </a:xfrm>
          <a:prstGeom prst="rect">
            <a:avLst/>
          </a:prstGeom>
        </p:spPr>
      </p:pic>
      <p:sp>
        <p:nvSpPr>
          <p:cNvPr id="7" name="TextBox 6">
            <a:extLst>
              <a:ext uri="{FF2B5EF4-FFF2-40B4-BE49-F238E27FC236}">
                <a16:creationId xmlns:a16="http://schemas.microsoft.com/office/drawing/2014/main" id="{116AC4AF-5229-D0FC-9FB7-133BD746E663}"/>
              </a:ext>
            </a:extLst>
          </p:cNvPr>
          <p:cNvSpPr txBox="1"/>
          <p:nvPr/>
        </p:nvSpPr>
        <p:spPr>
          <a:xfrm>
            <a:off x="2432116" y="744718"/>
            <a:ext cx="5863472" cy="830997"/>
          </a:xfrm>
          <a:prstGeom prst="rect">
            <a:avLst/>
          </a:prstGeom>
          <a:noFill/>
        </p:spPr>
        <p:txBody>
          <a:bodyPr wrap="square" rtlCol="0">
            <a:spAutoFit/>
          </a:bodyPr>
          <a:lstStyle/>
          <a:p>
            <a:r>
              <a:rPr lang="en-US" sz="2400" dirty="0">
                <a:solidFill>
                  <a:schemeClr val="bg1"/>
                </a:solidFill>
                <a:latin typeface="UTM Avo" panose="02040603050506020204" pitchFamily="18" charset="0"/>
              </a:rPr>
              <a:t>Ở </a:t>
            </a:r>
            <a:r>
              <a:rPr lang="en-US" sz="2400" dirty="0" err="1">
                <a:solidFill>
                  <a:schemeClr val="bg1"/>
                </a:solidFill>
                <a:latin typeface="UTM Avo" panose="02040603050506020204" pitchFamily="18" charset="0"/>
              </a:rPr>
              <a:t>quê</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hương</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em</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có</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những</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nét</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đẹp</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cổ</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truyền</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nào</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khiến</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em</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tự</a:t>
            </a:r>
            <a:r>
              <a:rPr lang="en-US" sz="2400" dirty="0">
                <a:solidFill>
                  <a:schemeClr val="bg1"/>
                </a:solidFill>
                <a:latin typeface="UTM Avo" panose="02040603050506020204" pitchFamily="18" charset="0"/>
              </a:rPr>
              <a:t> </a:t>
            </a:r>
            <a:r>
              <a:rPr lang="en-US" sz="2400" dirty="0" err="1">
                <a:solidFill>
                  <a:schemeClr val="bg1"/>
                </a:solidFill>
                <a:latin typeface="UTM Avo" panose="02040603050506020204" pitchFamily="18" charset="0"/>
              </a:rPr>
              <a:t>hào</a:t>
            </a:r>
            <a:r>
              <a:rPr lang="en-US" sz="2400" dirty="0">
                <a:solidFill>
                  <a:schemeClr val="bg1"/>
                </a:solidFill>
                <a:latin typeface="UTM Avo" panose="02040603050506020204" pitchFamily="18" charset="0"/>
              </a:rPr>
              <a:t>?</a:t>
            </a:r>
          </a:p>
        </p:txBody>
      </p:sp>
      <p:pic>
        <p:nvPicPr>
          <p:cNvPr id="8" name="Picture 7">
            <a:extLst>
              <a:ext uri="{FF2B5EF4-FFF2-40B4-BE49-F238E27FC236}">
                <a16:creationId xmlns:a16="http://schemas.microsoft.com/office/drawing/2014/main" id="{9900E643-1DF6-0836-FB4E-9A4A95A186C1}"/>
              </a:ext>
            </a:extLst>
          </p:cNvPr>
          <p:cNvPicPr>
            <a:picLocks noChangeAspect="1"/>
          </p:cNvPicPr>
          <p:nvPr/>
        </p:nvPicPr>
        <p:blipFill>
          <a:blip r:embed="rId4"/>
          <a:stretch>
            <a:fillRect/>
          </a:stretch>
        </p:blipFill>
        <p:spPr>
          <a:xfrm>
            <a:off x="3563331" y="858232"/>
            <a:ext cx="5062193" cy="439483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par>
                                <p:cTn id="11" presetID="31" presetClass="entr" presetSubtype="0" fill="hold" grpId="0" nodeType="withEffect">
                                  <p:stCondLst>
                                    <p:cond delay="0"/>
                                  </p:stCondLst>
                                  <p:childTnLst>
                                    <p:set>
                                      <p:cBhvr>
                                        <p:cTn id="12" dur="1" fill="hold">
                                          <p:stCondLst>
                                            <p:cond delay="0"/>
                                          </p:stCondLst>
                                        </p:cTn>
                                        <p:tgtEl>
                                          <p:spTgt spid="3704"/>
                                        </p:tgtEl>
                                        <p:attrNameLst>
                                          <p:attrName>style.visibility</p:attrName>
                                        </p:attrNameLst>
                                      </p:cBhvr>
                                      <p:to>
                                        <p:strVal val="visible"/>
                                      </p:to>
                                    </p:set>
                                    <p:anim calcmode="lin" valueType="num">
                                      <p:cBhvr>
                                        <p:cTn id="13" dur="1000" fill="hold"/>
                                        <p:tgtEl>
                                          <p:spTgt spid="3704"/>
                                        </p:tgtEl>
                                        <p:attrNameLst>
                                          <p:attrName>ppt_w</p:attrName>
                                        </p:attrNameLst>
                                      </p:cBhvr>
                                      <p:tavLst>
                                        <p:tav tm="0">
                                          <p:val>
                                            <p:fltVal val="0"/>
                                          </p:val>
                                        </p:tav>
                                        <p:tav tm="100000">
                                          <p:val>
                                            <p:strVal val="#ppt_w"/>
                                          </p:val>
                                        </p:tav>
                                      </p:tavLst>
                                    </p:anim>
                                    <p:anim calcmode="lin" valueType="num">
                                      <p:cBhvr>
                                        <p:cTn id="14" dur="1000" fill="hold"/>
                                        <p:tgtEl>
                                          <p:spTgt spid="3704"/>
                                        </p:tgtEl>
                                        <p:attrNameLst>
                                          <p:attrName>ppt_h</p:attrName>
                                        </p:attrNameLst>
                                      </p:cBhvr>
                                      <p:tavLst>
                                        <p:tav tm="0">
                                          <p:val>
                                            <p:fltVal val="0"/>
                                          </p:val>
                                        </p:tav>
                                        <p:tav tm="100000">
                                          <p:val>
                                            <p:strVal val="#ppt_h"/>
                                          </p:val>
                                        </p:tav>
                                      </p:tavLst>
                                    </p:anim>
                                    <p:anim calcmode="lin" valueType="num">
                                      <p:cBhvr>
                                        <p:cTn id="15" dur="1000" fill="hold"/>
                                        <p:tgtEl>
                                          <p:spTgt spid="3704"/>
                                        </p:tgtEl>
                                        <p:attrNameLst>
                                          <p:attrName>style.rotation</p:attrName>
                                        </p:attrNameLst>
                                      </p:cBhvr>
                                      <p:tavLst>
                                        <p:tav tm="0">
                                          <p:val>
                                            <p:fltVal val="90"/>
                                          </p:val>
                                        </p:tav>
                                        <p:tav tm="100000">
                                          <p:val>
                                            <p:fltVal val="0"/>
                                          </p:val>
                                        </p:tav>
                                      </p:tavLst>
                                    </p:anim>
                                    <p:animEffect transition="in" filter="fade">
                                      <p:cBhvr>
                                        <p:cTn id="16" dur="1000"/>
                                        <p:tgtEl>
                                          <p:spTgt spid="370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04" grpId="0" animBg="1"/>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11" name="Google Shape;4027;p48">
            <a:extLst>
              <a:ext uri="{FF2B5EF4-FFF2-40B4-BE49-F238E27FC236}">
                <a16:creationId xmlns:a16="http://schemas.microsoft.com/office/drawing/2014/main" id="{20ED4DF0-2248-ADD4-3A7B-83FB126D81FD}"/>
              </a:ext>
            </a:extLst>
          </p:cNvPr>
          <p:cNvSpPr/>
          <p:nvPr/>
        </p:nvSpPr>
        <p:spPr>
          <a:xfrm>
            <a:off x="1054508" y="477643"/>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0" y="0"/>
            <a:ext cx="2156971" cy="2156971"/>
          </a:xfrm>
          <a:prstGeom prst="rect">
            <a:avLst/>
          </a:prstGeom>
        </p:spPr>
      </p:pic>
      <p:grpSp>
        <p:nvGrpSpPr>
          <p:cNvPr id="2332" name="Google Shape;2332;p40"/>
          <p:cNvGrpSpPr/>
          <p:nvPr/>
        </p:nvGrpSpPr>
        <p:grpSpPr>
          <a:xfrm rot="-287817">
            <a:off x="6639072" y="1013876"/>
            <a:ext cx="1921642" cy="3330927"/>
            <a:chOff x="2720069" y="2348941"/>
            <a:chExt cx="432445" cy="749607"/>
          </a:xfrm>
        </p:grpSpPr>
        <p:sp>
          <p:nvSpPr>
            <p:cNvPr id="2333" name="Google Shape;2333;p40"/>
            <p:cNvSpPr/>
            <p:nvPr/>
          </p:nvSpPr>
          <p:spPr>
            <a:xfrm>
              <a:off x="2720069" y="2348941"/>
              <a:ext cx="432445" cy="749607"/>
            </a:xfrm>
            <a:custGeom>
              <a:avLst/>
              <a:gdLst/>
              <a:ahLst/>
              <a:cxnLst/>
              <a:rect l="l" t="t" r="r" b="b"/>
              <a:pathLst>
                <a:path w="12345" h="21399" extrusionOk="0">
                  <a:moveTo>
                    <a:pt x="3530" y="17407"/>
                  </a:moveTo>
                  <a:cubicBezTo>
                    <a:pt x="3926" y="17512"/>
                    <a:pt x="4349" y="17565"/>
                    <a:pt x="4772" y="17565"/>
                  </a:cubicBezTo>
                  <a:cubicBezTo>
                    <a:pt x="4957" y="17565"/>
                    <a:pt x="5142" y="17553"/>
                    <a:pt x="5327" y="17526"/>
                  </a:cubicBezTo>
                  <a:lnTo>
                    <a:pt x="5327" y="17526"/>
                  </a:lnTo>
                  <a:lnTo>
                    <a:pt x="5274" y="18993"/>
                  </a:lnTo>
                  <a:lnTo>
                    <a:pt x="4283" y="19310"/>
                  </a:lnTo>
                  <a:cubicBezTo>
                    <a:pt x="4256" y="19310"/>
                    <a:pt x="4244" y="19310"/>
                    <a:pt x="4230" y="19324"/>
                  </a:cubicBezTo>
                  <a:cubicBezTo>
                    <a:pt x="4203" y="19244"/>
                    <a:pt x="4164" y="19178"/>
                    <a:pt x="4111" y="19112"/>
                  </a:cubicBezTo>
                  <a:cubicBezTo>
                    <a:pt x="3979" y="18966"/>
                    <a:pt x="3794" y="18874"/>
                    <a:pt x="3609" y="18861"/>
                  </a:cubicBezTo>
                  <a:lnTo>
                    <a:pt x="3477" y="18848"/>
                  </a:lnTo>
                  <a:lnTo>
                    <a:pt x="3530" y="17407"/>
                  </a:lnTo>
                  <a:close/>
                  <a:moveTo>
                    <a:pt x="4065" y="1"/>
                  </a:moveTo>
                  <a:cubicBezTo>
                    <a:pt x="3983" y="1"/>
                    <a:pt x="3893" y="12"/>
                    <a:pt x="3794" y="40"/>
                  </a:cubicBezTo>
                  <a:cubicBezTo>
                    <a:pt x="3239" y="186"/>
                    <a:pt x="2869" y="767"/>
                    <a:pt x="2670" y="1745"/>
                  </a:cubicBezTo>
                  <a:cubicBezTo>
                    <a:pt x="1719" y="2049"/>
                    <a:pt x="1045" y="2948"/>
                    <a:pt x="1045" y="3978"/>
                  </a:cubicBezTo>
                  <a:cubicBezTo>
                    <a:pt x="1045" y="4428"/>
                    <a:pt x="1177" y="4865"/>
                    <a:pt x="1415" y="5247"/>
                  </a:cubicBezTo>
                  <a:cubicBezTo>
                    <a:pt x="1468" y="5340"/>
                    <a:pt x="1534" y="5420"/>
                    <a:pt x="1600" y="5499"/>
                  </a:cubicBezTo>
                  <a:cubicBezTo>
                    <a:pt x="1521" y="5499"/>
                    <a:pt x="1442" y="5512"/>
                    <a:pt x="1349" y="5538"/>
                  </a:cubicBezTo>
                  <a:cubicBezTo>
                    <a:pt x="1098" y="5605"/>
                    <a:pt x="781" y="5829"/>
                    <a:pt x="688" y="6437"/>
                  </a:cubicBezTo>
                  <a:cubicBezTo>
                    <a:pt x="556" y="7270"/>
                    <a:pt x="913" y="8248"/>
                    <a:pt x="1666" y="9186"/>
                  </a:cubicBezTo>
                  <a:cubicBezTo>
                    <a:pt x="1243" y="9543"/>
                    <a:pt x="873" y="9993"/>
                    <a:pt x="608" y="10481"/>
                  </a:cubicBezTo>
                  <a:cubicBezTo>
                    <a:pt x="212" y="11182"/>
                    <a:pt x="0" y="11988"/>
                    <a:pt x="0" y="12795"/>
                  </a:cubicBezTo>
                  <a:cubicBezTo>
                    <a:pt x="0" y="13653"/>
                    <a:pt x="226" y="14486"/>
                    <a:pt x="661" y="15213"/>
                  </a:cubicBezTo>
                  <a:cubicBezTo>
                    <a:pt x="1019" y="15821"/>
                    <a:pt x="1494" y="16337"/>
                    <a:pt x="2076" y="16733"/>
                  </a:cubicBezTo>
                  <a:lnTo>
                    <a:pt x="1997" y="18980"/>
                  </a:lnTo>
                  <a:lnTo>
                    <a:pt x="992" y="19297"/>
                  </a:lnTo>
                  <a:cubicBezTo>
                    <a:pt x="608" y="19416"/>
                    <a:pt x="397" y="19839"/>
                    <a:pt x="516" y="20222"/>
                  </a:cubicBezTo>
                  <a:cubicBezTo>
                    <a:pt x="529" y="20275"/>
                    <a:pt x="556" y="20328"/>
                    <a:pt x="582" y="20381"/>
                  </a:cubicBezTo>
                  <a:cubicBezTo>
                    <a:pt x="490" y="20619"/>
                    <a:pt x="529" y="20896"/>
                    <a:pt x="688" y="21107"/>
                  </a:cubicBezTo>
                  <a:cubicBezTo>
                    <a:pt x="830" y="21286"/>
                    <a:pt x="1037" y="21389"/>
                    <a:pt x="1260" y="21389"/>
                  </a:cubicBezTo>
                  <a:cubicBezTo>
                    <a:pt x="1285" y="21389"/>
                    <a:pt x="1310" y="21388"/>
                    <a:pt x="1336" y="21385"/>
                  </a:cubicBezTo>
                  <a:cubicBezTo>
                    <a:pt x="1468" y="21372"/>
                    <a:pt x="1613" y="21319"/>
                    <a:pt x="1719" y="21240"/>
                  </a:cubicBezTo>
                  <a:lnTo>
                    <a:pt x="1970" y="21042"/>
                  </a:lnTo>
                  <a:cubicBezTo>
                    <a:pt x="2050" y="21107"/>
                    <a:pt x="2129" y="21148"/>
                    <a:pt x="2235" y="21174"/>
                  </a:cubicBezTo>
                  <a:cubicBezTo>
                    <a:pt x="2304" y="21195"/>
                    <a:pt x="2374" y="21206"/>
                    <a:pt x="2443" y="21206"/>
                  </a:cubicBezTo>
                  <a:cubicBezTo>
                    <a:pt x="2756" y="21206"/>
                    <a:pt x="3049" y="20996"/>
                    <a:pt x="3146" y="20672"/>
                  </a:cubicBezTo>
                  <a:lnTo>
                    <a:pt x="3252" y="20314"/>
                  </a:lnTo>
                  <a:lnTo>
                    <a:pt x="3490" y="20328"/>
                  </a:lnTo>
                  <a:lnTo>
                    <a:pt x="3609" y="20328"/>
                  </a:lnTo>
                  <a:cubicBezTo>
                    <a:pt x="3675" y="20328"/>
                    <a:pt x="3754" y="20302"/>
                    <a:pt x="3821" y="20275"/>
                  </a:cubicBezTo>
                  <a:cubicBezTo>
                    <a:pt x="3833" y="20314"/>
                    <a:pt x="3847" y="20355"/>
                    <a:pt x="3873" y="20381"/>
                  </a:cubicBezTo>
                  <a:cubicBezTo>
                    <a:pt x="3780" y="20619"/>
                    <a:pt x="3807" y="20896"/>
                    <a:pt x="3965" y="21107"/>
                  </a:cubicBezTo>
                  <a:cubicBezTo>
                    <a:pt x="4111" y="21292"/>
                    <a:pt x="4323" y="21398"/>
                    <a:pt x="4547" y="21398"/>
                  </a:cubicBezTo>
                  <a:lnTo>
                    <a:pt x="4614" y="21398"/>
                  </a:lnTo>
                  <a:cubicBezTo>
                    <a:pt x="4758" y="21385"/>
                    <a:pt x="4891" y="21333"/>
                    <a:pt x="5010" y="21240"/>
                  </a:cubicBezTo>
                  <a:lnTo>
                    <a:pt x="5248" y="21042"/>
                  </a:lnTo>
                  <a:cubicBezTo>
                    <a:pt x="5327" y="21107"/>
                    <a:pt x="5419" y="21160"/>
                    <a:pt x="5512" y="21187"/>
                  </a:cubicBezTo>
                  <a:cubicBezTo>
                    <a:pt x="5579" y="21204"/>
                    <a:pt x="5646" y="21213"/>
                    <a:pt x="5711" y="21213"/>
                  </a:cubicBezTo>
                  <a:cubicBezTo>
                    <a:pt x="6037" y="21213"/>
                    <a:pt x="6336" y="21004"/>
                    <a:pt x="6424" y="20684"/>
                  </a:cubicBezTo>
                  <a:lnTo>
                    <a:pt x="6529" y="20314"/>
                  </a:lnTo>
                  <a:lnTo>
                    <a:pt x="6767" y="20328"/>
                  </a:lnTo>
                  <a:cubicBezTo>
                    <a:pt x="6787" y="20334"/>
                    <a:pt x="6807" y="20338"/>
                    <a:pt x="6827" y="20338"/>
                  </a:cubicBezTo>
                  <a:cubicBezTo>
                    <a:pt x="6847" y="20338"/>
                    <a:pt x="6867" y="20334"/>
                    <a:pt x="6887" y="20328"/>
                  </a:cubicBezTo>
                  <a:cubicBezTo>
                    <a:pt x="7257" y="20302"/>
                    <a:pt x="7534" y="20024"/>
                    <a:pt x="7560" y="19654"/>
                  </a:cubicBezTo>
                  <a:cubicBezTo>
                    <a:pt x="7574" y="19456"/>
                    <a:pt x="7521" y="19271"/>
                    <a:pt x="7389" y="19125"/>
                  </a:cubicBezTo>
                  <a:cubicBezTo>
                    <a:pt x="7257" y="18966"/>
                    <a:pt x="7085" y="18874"/>
                    <a:pt x="6887" y="18861"/>
                  </a:cubicBezTo>
                  <a:lnTo>
                    <a:pt x="6755" y="18861"/>
                  </a:lnTo>
                  <a:lnTo>
                    <a:pt x="6820" y="17103"/>
                  </a:lnTo>
                  <a:cubicBezTo>
                    <a:pt x="7560" y="16746"/>
                    <a:pt x="8195" y="16217"/>
                    <a:pt x="8671" y="15530"/>
                  </a:cubicBezTo>
                  <a:cubicBezTo>
                    <a:pt x="9199" y="14777"/>
                    <a:pt x="9490" y="13905"/>
                    <a:pt x="9530" y="12992"/>
                  </a:cubicBezTo>
                  <a:cubicBezTo>
                    <a:pt x="9557" y="12939"/>
                    <a:pt x="9569" y="12874"/>
                    <a:pt x="9569" y="12795"/>
                  </a:cubicBezTo>
                  <a:cubicBezTo>
                    <a:pt x="9569" y="12557"/>
                    <a:pt x="9543" y="12305"/>
                    <a:pt x="9504" y="12054"/>
                  </a:cubicBezTo>
                  <a:cubicBezTo>
                    <a:pt x="11208" y="11829"/>
                    <a:pt x="12200" y="11142"/>
                    <a:pt x="12279" y="10125"/>
                  </a:cubicBezTo>
                  <a:cubicBezTo>
                    <a:pt x="12345" y="9450"/>
                    <a:pt x="12054" y="9094"/>
                    <a:pt x="11790" y="8909"/>
                  </a:cubicBezTo>
                  <a:cubicBezTo>
                    <a:pt x="11592" y="8777"/>
                    <a:pt x="11340" y="8684"/>
                    <a:pt x="11037" y="8671"/>
                  </a:cubicBezTo>
                  <a:cubicBezTo>
                    <a:pt x="11460" y="8049"/>
                    <a:pt x="11645" y="7508"/>
                    <a:pt x="11578" y="7058"/>
                  </a:cubicBezTo>
                  <a:cubicBezTo>
                    <a:pt x="11539" y="6662"/>
                    <a:pt x="11314" y="6345"/>
                    <a:pt x="10944" y="6146"/>
                  </a:cubicBezTo>
                  <a:cubicBezTo>
                    <a:pt x="10721" y="6021"/>
                    <a:pt x="10479" y="5956"/>
                    <a:pt x="10228" y="5956"/>
                  </a:cubicBezTo>
                  <a:cubicBezTo>
                    <a:pt x="10107" y="5956"/>
                    <a:pt x="9984" y="5971"/>
                    <a:pt x="9860" y="6001"/>
                  </a:cubicBezTo>
                  <a:cubicBezTo>
                    <a:pt x="9662" y="6054"/>
                    <a:pt x="9464" y="6133"/>
                    <a:pt x="9266" y="6265"/>
                  </a:cubicBezTo>
                  <a:cubicBezTo>
                    <a:pt x="9331" y="5591"/>
                    <a:pt x="9252" y="5102"/>
                    <a:pt x="9028" y="4759"/>
                  </a:cubicBezTo>
                  <a:cubicBezTo>
                    <a:pt x="8829" y="4454"/>
                    <a:pt x="8512" y="4269"/>
                    <a:pt x="8156" y="4243"/>
                  </a:cubicBezTo>
                  <a:cubicBezTo>
                    <a:pt x="8109" y="4239"/>
                    <a:pt x="8064" y="4237"/>
                    <a:pt x="8018" y="4237"/>
                  </a:cubicBezTo>
                  <a:cubicBezTo>
                    <a:pt x="7632" y="4237"/>
                    <a:pt x="7268" y="4385"/>
                    <a:pt x="6913" y="4692"/>
                  </a:cubicBezTo>
                  <a:cubicBezTo>
                    <a:pt x="6715" y="4865"/>
                    <a:pt x="6517" y="5102"/>
                    <a:pt x="6332" y="5379"/>
                  </a:cubicBezTo>
                  <a:cubicBezTo>
                    <a:pt x="6265" y="4997"/>
                    <a:pt x="6186" y="4692"/>
                    <a:pt x="6067" y="4442"/>
                  </a:cubicBezTo>
                  <a:cubicBezTo>
                    <a:pt x="5974" y="4230"/>
                    <a:pt x="5856" y="4084"/>
                    <a:pt x="5736" y="3966"/>
                  </a:cubicBezTo>
                  <a:cubicBezTo>
                    <a:pt x="5736" y="3464"/>
                    <a:pt x="5578" y="2988"/>
                    <a:pt x="5287" y="2591"/>
                  </a:cubicBezTo>
                  <a:cubicBezTo>
                    <a:pt x="5446" y="2419"/>
                    <a:pt x="5565" y="2234"/>
                    <a:pt x="5618" y="2036"/>
                  </a:cubicBezTo>
                  <a:cubicBezTo>
                    <a:pt x="5710" y="1732"/>
                    <a:pt x="5644" y="1414"/>
                    <a:pt x="5433" y="1150"/>
                  </a:cubicBezTo>
                  <a:cubicBezTo>
                    <a:pt x="5234" y="899"/>
                    <a:pt x="5023" y="794"/>
                    <a:pt x="4838" y="741"/>
                  </a:cubicBezTo>
                  <a:cubicBezTo>
                    <a:pt x="4825" y="569"/>
                    <a:pt x="4758" y="397"/>
                    <a:pt x="4640" y="251"/>
                  </a:cubicBezTo>
                  <a:cubicBezTo>
                    <a:pt x="4566" y="168"/>
                    <a:pt x="4377" y="1"/>
                    <a:pt x="4065"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0"/>
            <p:cNvSpPr/>
            <p:nvPr/>
          </p:nvSpPr>
          <p:spPr>
            <a:xfrm>
              <a:off x="2755241" y="2499226"/>
              <a:ext cx="381547" cy="255053"/>
            </a:xfrm>
            <a:custGeom>
              <a:avLst/>
              <a:gdLst/>
              <a:ahLst/>
              <a:cxnLst/>
              <a:rect l="l" t="t" r="r" b="b"/>
              <a:pathLst>
                <a:path w="10892" h="7281" extrusionOk="0">
                  <a:moveTo>
                    <a:pt x="4081" y="0"/>
                  </a:moveTo>
                  <a:cubicBezTo>
                    <a:pt x="4029" y="0"/>
                    <a:pt x="3973" y="10"/>
                    <a:pt x="3913" y="32"/>
                  </a:cubicBezTo>
                  <a:cubicBezTo>
                    <a:pt x="2750" y="455"/>
                    <a:pt x="2565" y="3773"/>
                    <a:pt x="2565" y="3773"/>
                  </a:cubicBezTo>
                  <a:cubicBezTo>
                    <a:pt x="2565" y="3773"/>
                    <a:pt x="1248" y="1785"/>
                    <a:pt x="586" y="1785"/>
                  </a:cubicBezTo>
                  <a:cubicBezTo>
                    <a:pt x="417" y="1785"/>
                    <a:pt x="290" y="1914"/>
                    <a:pt x="239" y="2240"/>
                  </a:cubicBezTo>
                  <a:cubicBezTo>
                    <a:pt x="1" y="3826"/>
                    <a:pt x="2182" y="6270"/>
                    <a:pt x="4958" y="7011"/>
                  </a:cubicBezTo>
                  <a:cubicBezTo>
                    <a:pt x="5611" y="7185"/>
                    <a:pt x="6412" y="7280"/>
                    <a:pt x="7206" y="7280"/>
                  </a:cubicBezTo>
                  <a:cubicBezTo>
                    <a:pt x="8932" y="7280"/>
                    <a:pt x="10625" y="6832"/>
                    <a:pt x="10706" y="5782"/>
                  </a:cubicBezTo>
                  <a:cubicBezTo>
                    <a:pt x="10763" y="5137"/>
                    <a:pt x="10376" y="4951"/>
                    <a:pt x="9912" y="4951"/>
                  </a:cubicBezTo>
                  <a:cubicBezTo>
                    <a:pt x="9283" y="4951"/>
                    <a:pt x="8512" y="5292"/>
                    <a:pt x="8512" y="5292"/>
                  </a:cubicBezTo>
                  <a:cubicBezTo>
                    <a:pt x="8512" y="5292"/>
                    <a:pt x="10891" y="3033"/>
                    <a:pt x="9676" y="2358"/>
                  </a:cubicBezTo>
                  <a:cubicBezTo>
                    <a:pt x="9527" y="2277"/>
                    <a:pt x="9377" y="2241"/>
                    <a:pt x="9229" y="2241"/>
                  </a:cubicBezTo>
                  <a:cubicBezTo>
                    <a:pt x="8155" y="2241"/>
                    <a:pt x="7164" y="4129"/>
                    <a:pt x="7164" y="4129"/>
                  </a:cubicBezTo>
                  <a:cubicBezTo>
                    <a:pt x="7164" y="4129"/>
                    <a:pt x="8447" y="640"/>
                    <a:pt x="7099" y="522"/>
                  </a:cubicBezTo>
                  <a:cubicBezTo>
                    <a:pt x="7073" y="519"/>
                    <a:pt x="7048" y="518"/>
                    <a:pt x="7023" y="518"/>
                  </a:cubicBezTo>
                  <a:cubicBezTo>
                    <a:pt x="5717" y="518"/>
                    <a:pt x="4838" y="3521"/>
                    <a:pt x="4838" y="3521"/>
                  </a:cubicBezTo>
                  <a:cubicBezTo>
                    <a:pt x="4838" y="3521"/>
                    <a:pt x="5052" y="0"/>
                    <a:pt x="4081" y="0"/>
                  </a:cubicBezTo>
                  <a:close/>
                </a:path>
              </a:pathLst>
            </a:custGeom>
            <a:solidFill>
              <a:srgbClr val="62B0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0"/>
            <p:cNvSpPr/>
            <p:nvPr/>
          </p:nvSpPr>
          <p:spPr>
            <a:xfrm>
              <a:off x="2820539" y="2579203"/>
              <a:ext cx="238940" cy="159422"/>
            </a:xfrm>
            <a:custGeom>
              <a:avLst/>
              <a:gdLst/>
              <a:ahLst/>
              <a:cxnLst/>
              <a:rect l="l" t="t" r="r" b="b"/>
              <a:pathLst>
                <a:path w="6821" h="4551" extrusionOk="0">
                  <a:moveTo>
                    <a:pt x="2555" y="1"/>
                  </a:moveTo>
                  <a:cubicBezTo>
                    <a:pt x="2521" y="1"/>
                    <a:pt x="2484" y="8"/>
                    <a:pt x="2446" y="22"/>
                  </a:cubicBezTo>
                  <a:cubicBezTo>
                    <a:pt x="1719" y="287"/>
                    <a:pt x="1613" y="2349"/>
                    <a:pt x="1613" y="2349"/>
                  </a:cubicBezTo>
                  <a:cubicBezTo>
                    <a:pt x="1613" y="2349"/>
                    <a:pt x="782" y="1115"/>
                    <a:pt x="371" y="1115"/>
                  </a:cubicBezTo>
                  <a:cubicBezTo>
                    <a:pt x="267" y="1115"/>
                    <a:pt x="189" y="1196"/>
                    <a:pt x="160" y="1397"/>
                  </a:cubicBezTo>
                  <a:cubicBezTo>
                    <a:pt x="1" y="2389"/>
                    <a:pt x="1362" y="3922"/>
                    <a:pt x="3106" y="4384"/>
                  </a:cubicBezTo>
                  <a:cubicBezTo>
                    <a:pt x="3513" y="4492"/>
                    <a:pt x="4010" y="4550"/>
                    <a:pt x="4503" y="4550"/>
                  </a:cubicBezTo>
                  <a:cubicBezTo>
                    <a:pt x="5584" y="4550"/>
                    <a:pt x="6647" y="4270"/>
                    <a:pt x="6701" y="3617"/>
                  </a:cubicBezTo>
                  <a:cubicBezTo>
                    <a:pt x="6735" y="3214"/>
                    <a:pt x="6494" y="3098"/>
                    <a:pt x="6204" y="3098"/>
                  </a:cubicBezTo>
                  <a:cubicBezTo>
                    <a:pt x="5810" y="3098"/>
                    <a:pt x="5327" y="3314"/>
                    <a:pt x="5327" y="3314"/>
                  </a:cubicBezTo>
                  <a:cubicBezTo>
                    <a:pt x="5327" y="3314"/>
                    <a:pt x="6821" y="1899"/>
                    <a:pt x="6054" y="1476"/>
                  </a:cubicBezTo>
                  <a:cubicBezTo>
                    <a:pt x="5961" y="1425"/>
                    <a:pt x="5868" y="1402"/>
                    <a:pt x="5775" y="1402"/>
                  </a:cubicBezTo>
                  <a:cubicBezTo>
                    <a:pt x="5104" y="1402"/>
                    <a:pt x="4481" y="2586"/>
                    <a:pt x="4481" y="2586"/>
                  </a:cubicBezTo>
                  <a:cubicBezTo>
                    <a:pt x="4481" y="2586"/>
                    <a:pt x="5288" y="406"/>
                    <a:pt x="4442" y="327"/>
                  </a:cubicBezTo>
                  <a:cubicBezTo>
                    <a:pt x="4425" y="325"/>
                    <a:pt x="4408" y="325"/>
                    <a:pt x="4392" y="325"/>
                  </a:cubicBezTo>
                  <a:cubicBezTo>
                    <a:pt x="3574" y="325"/>
                    <a:pt x="3027" y="2204"/>
                    <a:pt x="3027" y="2204"/>
                  </a:cubicBezTo>
                  <a:cubicBezTo>
                    <a:pt x="3027" y="2204"/>
                    <a:pt x="3158" y="1"/>
                    <a:pt x="2555"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0"/>
            <p:cNvSpPr/>
            <p:nvPr/>
          </p:nvSpPr>
          <p:spPr>
            <a:xfrm>
              <a:off x="2824708" y="2605267"/>
              <a:ext cx="217641" cy="145690"/>
            </a:xfrm>
            <a:custGeom>
              <a:avLst/>
              <a:gdLst/>
              <a:ahLst/>
              <a:cxnLst/>
              <a:rect l="l" t="t" r="r" b="b"/>
              <a:pathLst>
                <a:path w="6213" h="4159" extrusionOk="0">
                  <a:moveTo>
                    <a:pt x="2329" y="1"/>
                  </a:moveTo>
                  <a:cubicBezTo>
                    <a:pt x="2299" y="1"/>
                    <a:pt x="2268" y="6"/>
                    <a:pt x="2235" y="19"/>
                  </a:cubicBezTo>
                  <a:cubicBezTo>
                    <a:pt x="1574" y="270"/>
                    <a:pt x="1468" y="2160"/>
                    <a:pt x="1468" y="2160"/>
                  </a:cubicBezTo>
                  <a:cubicBezTo>
                    <a:pt x="1468" y="2160"/>
                    <a:pt x="709" y="1022"/>
                    <a:pt x="329" y="1022"/>
                  </a:cubicBezTo>
                  <a:cubicBezTo>
                    <a:pt x="234" y="1022"/>
                    <a:pt x="162" y="1094"/>
                    <a:pt x="133" y="1275"/>
                  </a:cubicBezTo>
                  <a:cubicBezTo>
                    <a:pt x="0" y="2186"/>
                    <a:pt x="1243" y="3587"/>
                    <a:pt x="2829" y="4010"/>
                  </a:cubicBezTo>
                  <a:cubicBezTo>
                    <a:pt x="3203" y="4106"/>
                    <a:pt x="3659" y="4158"/>
                    <a:pt x="4111" y="4158"/>
                  </a:cubicBezTo>
                  <a:cubicBezTo>
                    <a:pt x="5097" y="4158"/>
                    <a:pt x="6062" y="3908"/>
                    <a:pt x="6107" y="3310"/>
                  </a:cubicBezTo>
                  <a:cubicBezTo>
                    <a:pt x="6140" y="2941"/>
                    <a:pt x="5920" y="2834"/>
                    <a:pt x="5656" y="2834"/>
                  </a:cubicBezTo>
                  <a:cubicBezTo>
                    <a:pt x="5295" y="2834"/>
                    <a:pt x="4851" y="3032"/>
                    <a:pt x="4851" y="3032"/>
                  </a:cubicBezTo>
                  <a:cubicBezTo>
                    <a:pt x="4851" y="3032"/>
                    <a:pt x="6212" y="1737"/>
                    <a:pt x="5512" y="1354"/>
                  </a:cubicBezTo>
                  <a:cubicBezTo>
                    <a:pt x="5427" y="1307"/>
                    <a:pt x="5342" y="1287"/>
                    <a:pt x="5257" y="1287"/>
                  </a:cubicBezTo>
                  <a:cubicBezTo>
                    <a:pt x="4646" y="1287"/>
                    <a:pt x="4085" y="2358"/>
                    <a:pt x="4085" y="2358"/>
                  </a:cubicBezTo>
                  <a:cubicBezTo>
                    <a:pt x="4085" y="2358"/>
                    <a:pt x="4811" y="376"/>
                    <a:pt x="4045" y="297"/>
                  </a:cubicBezTo>
                  <a:cubicBezTo>
                    <a:pt x="4031" y="295"/>
                    <a:pt x="4017" y="295"/>
                    <a:pt x="4003" y="295"/>
                  </a:cubicBezTo>
                  <a:cubicBezTo>
                    <a:pt x="3259" y="295"/>
                    <a:pt x="2763" y="2015"/>
                    <a:pt x="2763" y="2015"/>
                  </a:cubicBezTo>
                  <a:cubicBezTo>
                    <a:pt x="2763" y="2015"/>
                    <a:pt x="2882" y="1"/>
                    <a:pt x="2329"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0"/>
            <p:cNvSpPr/>
            <p:nvPr/>
          </p:nvSpPr>
          <p:spPr>
            <a:xfrm>
              <a:off x="2830278" y="2369154"/>
              <a:ext cx="78117" cy="71216"/>
            </a:xfrm>
            <a:custGeom>
              <a:avLst/>
              <a:gdLst/>
              <a:ahLst/>
              <a:cxnLst/>
              <a:rect l="l" t="t" r="r" b="b"/>
              <a:pathLst>
                <a:path w="2230" h="2033" extrusionOk="0">
                  <a:moveTo>
                    <a:pt x="908" y="1"/>
                  </a:moveTo>
                  <a:cubicBezTo>
                    <a:pt x="875" y="1"/>
                    <a:pt x="836" y="6"/>
                    <a:pt x="793" y="18"/>
                  </a:cubicBezTo>
                  <a:cubicBezTo>
                    <a:pt x="119" y="190"/>
                    <a:pt x="0" y="1908"/>
                    <a:pt x="0" y="1908"/>
                  </a:cubicBezTo>
                  <a:cubicBezTo>
                    <a:pt x="181" y="1995"/>
                    <a:pt x="382" y="2032"/>
                    <a:pt x="583" y="2032"/>
                  </a:cubicBezTo>
                  <a:cubicBezTo>
                    <a:pt x="1398" y="2032"/>
                    <a:pt x="2229" y="1418"/>
                    <a:pt x="1838" y="930"/>
                  </a:cubicBezTo>
                  <a:cubicBezTo>
                    <a:pt x="1710" y="771"/>
                    <a:pt x="1585" y="713"/>
                    <a:pt x="1472" y="713"/>
                  </a:cubicBezTo>
                  <a:cubicBezTo>
                    <a:pt x="1150" y="713"/>
                    <a:pt x="912" y="1181"/>
                    <a:pt x="912" y="1181"/>
                  </a:cubicBezTo>
                  <a:cubicBezTo>
                    <a:pt x="912" y="1181"/>
                    <a:pt x="1399"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0"/>
            <p:cNvSpPr/>
            <p:nvPr/>
          </p:nvSpPr>
          <p:spPr>
            <a:xfrm>
              <a:off x="2776540" y="2426255"/>
              <a:ext cx="124602" cy="124111"/>
            </a:xfrm>
            <a:custGeom>
              <a:avLst/>
              <a:gdLst/>
              <a:ahLst/>
              <a:cxnLst/>
              <a:rect l="l" t="t" r="r" b="b"/>
              <a:pathLst>
                <a:path w="3557" h="3543" extrusionOk="0">
                  <a:moveTo>
                    <a:pt x="1786" y="0"/>
                  </a:moveTo>
                  <a:cubicBezTo>
                    <a:pt x="794" y="0"/>
                    <a:pt x="1" y="793"/>
                    <a:pt x="1" y="1771"/>
                  </a:cubicBezTo>
                  <a:cubicBezTo>
                    <a:pt x="1" y="2749"/>
                    <a:pt x="794" y="3542"/>
                    <a:pt x="1786" y="3542"/>
                  </a:cubicBezTo>
                  <a:cubicBezTo>
                    <a:pt x="2764" y="3542"/>
                    <a:pt x="3557" y="2749"/>
                    <a:pt x="3557" y="1771"/>
                  </a:cubicBezTo>
                  <a:cubicBezTo>
                    <a:pt x="3557" y="793"/>
                    <a:pt x="2764" y="0"/>
                    <a:pt x="1786"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0"/>
            <p:cNvSpPr/>
            <p:nvPr/>
          </p:nvSpPr>
          <p:spPr>
            <a:xfrm>
              <a:off x="2740423" y="2650352"/>
              <a:ext cx="293586" cy="294042"/>
            </a:xfrm>
            <a:custGeom>
              <a:avLst/>
              <a:gdLst/>
              <a:ahLst/>
              <a:cxnLst/>
              <a:rect l="l" t="t" r="r" b="b"/>
              <a:pathLst>
                <a:path w="8381" h="8394" extrusionOk="0">
                  <a:moveTo>
                    <a:pt x="4191" y="0"/>
                  </a:moveTo>
                  <a:cubicBezTo>
                    <a:pt x="1878" y="0"/>
                    <a:pt x="1" y="1877"/>
                    <a:pt x="1" y="4191"/>
                  </a:cubicBezTo>
                  <a:cubicBezTo>
                    <a:pt x="1" y="6517"/>
                    <a:pt x="1878" y="8393"/>
                    <a:pt x="4191" y="8393"/>
                  </a:cubicBezTo>
                  <a:cubicBezTo>
                    <a:pt x="6504" y="8393"/>
                    <a:pt x="8380" y="6517"/>
                    <a:pt x="8380" y="4191"/>
                  </a:cubicBezTo>
                  <a:cubicBezTo>
                    <a:pt x="8380" y="1877"/>
                    <a:pt x="6504" y="0"/>
                    <a:pt x="4191"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0"/>
            <p:cNvSpPr/>
            <p:nvPr/>
          </p:nvSpPr>
          <p:spPr>
            <a:xfrm>
              <a:off x="2806667" y="2515165"/>
              <a:ext cx="85683" cy="221565"/>
            </a:xfrm>
            <a:custGeom>
              <a:avLst/>
              <a:gdLst/>
              <a:ahLst/>
              <a:cxnLst/>
              <a:rect l="l" t="t" r="r" b="b"/>
              <a:pathLst>
                <a:path w="2446" h="6325" extrusionOk="0">
                  <a:moveTo>
                    <a:pt x="1904" y="0"/>
                  </a:moveTo>
                  <a:lnTo>
                    <a:pt x="304" y="185"/>
                  </a:lnTo>
                  <a:lnTo>
                    <a:pt x="0" y="6067"/>
                  </a:lnTo>
                  <a:cubicBezTo>
                    <a:pt x="46" y="6104"/>
                    <a:pt x="93" y="6121"/>
                    <a:pt x="139" y="6121"/>
                  </a:cubicBezTo>
                  <a:cubicBezTo>
                    <a:pt x="373" y="6121"/>
                    <a:pt x="597" y="5693"/>
                    <a:pt x="674" y="5274"/>
                  </a:cubicBezTo>
                  <a:cubicBezTo>
                    <a:pt x="674" y="5274"/>
                    <a:pt x="741" y="6133"/>
                    <a:pt x="1164" y="6305"/>
                  </a:cubicBezTo>
                  <a:cubicBezTo>
                    <a:pt x="1195" y="6319"/>
                    <a:pt x="1224" y="6325"/>
                    <a:pt x="1252" y="6325"/>
                  </a:cubicBezTo>
                  <a:cubicBezTo>
                    <a:pt x="1605" y="6325"/>
                    <a:pt x="1719" y="5327"/>
                    <a:pt x="1719" y="5327"/>
                  </a:cubicBezTo>
                  <a:cubicBezTo>
                    <a:pt x="1836" y="5692"/>
                    <a:pt x="2033" y="6048"/>
                    <a:pt x="2273" y="6048"/>
                  </a:cubicBezTo>
                  <a:cubicBezTo>
                    <a:pt x="2328" y="6048"/>
                    <a:pt x="2386" y="6030"/>
                    <a:pt x="2445" y="5988"/>
                  </a:cubicBezTo>
                  <a:lnTo>
                    <a:pt x="1904" y="0"/>
                  </a:ln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0"/>
            <p:cNvSpPr/>
            <p:nvPr/>
          </p:nvSpPr>
          <p:spPr>
            <a:xfrm>
              <a:off x="2799275" y="2479048"/>
              <a:ext cx="72547" cy="96438"/>
            </a:xfrm>
            <a:custGeom>
              <a:avLst/>
              <a:gdLst/>
              <a:ahLst/>
              <a:cxnLst/>
              <a:rect l="l" t="t" r="r" b="b"/>
              <a:pathLst>
                <a:path w="2071" h="2753" extrusionOk="0">
                  <a:moveTo>
                    <a:pt x="1202" y="0"/>
                  </a:moveTo>
                  <a:cubicBezTo>
                    <a:pt x="0" y="0"/>
                    <a:pt x="291" y="1388"/>
                    <a:pt x="409" y="2181"/>
                  </a:cubicBezTo>
                  <a:cubicBezTo>
                    <a:pt x="457" y="2541"/>
                    <a:pt x="527" y="2697"/>
                    <a:pt x="594" y="2697"/>
                  </a:cubicBezTo>
                  <a:cubicBezTo>
                    <a:pt x="674" y="2697"/>
                    <a:pt x="750" y="2470"/>
                    <a:pt x="779" y="2102"/>
                  </a:cubicBezTo>
                  <a:cubicBezTo>
                    <a:pt x="832" y="1428"/>
                    <a:pt x="819" y="793"/>
                    <a:pt x="1031" y="543"/>
                  </a:cubicBezTo>
                  <a:cubicBezTo>
                    <a:pt x="1042" y="531"/>
                    <a:pt x="1052" y="525"/>
                    <a:pt x="1062" y="525"/>
                  </a:cubicBezTo>
                  <a:cubicBezTo>
                    <a:pt x="1256" y="525"/>
                    <a:pt x="1274" y="2637"/>
                    <a:pt x="1652" y="2749"/>
                  </a:cubicBezTo>
                  <a:cubicBezTo>
                    <a:pt x="1659" y="2752"/>
                    <a:pt x="1667" y="2753"/>
                    <a:pt x="1675" y="2753"/>
                  </a:cubicBezTo>
                  <a:cubicBezTo>
                    <a:pt x="2037" y="2753"/>
                    <a:pt x="2070" y="0"/>
                    <a:pt x="1202"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0"/>
            <p:cNvSpPr/>
            <p:nvPr/>
          </p:nvSpPr>
          <p:spPr>
            <a:xfrm>
              <a:off x="2807578" y="2476245"/>
              <a:ext cx="53281" cy="55593"/>
            </a:xfrm>
            <a:custGeom>
              <a:avLst/>
              <a:gdLst/>
              <a:ahLst/>
              <a:cxnLst/>
              <a:rect l="l" t="t" r="r" b="b"/>
              <a:pathLst>
                <a:path w="1521" h="1587" extrusionOk="0">
                  <a:moveTo>
                    <a:pt x="693" y="0"/>
                  </a:moveTo>
                  <a:cubicBezTo>
                    <a:pt x="52" y="0"/>
                    <a:pt x="1" y="728"/>
                    <a:pt x="1" y="728"/>
                  </a:cubicBezTo>
                  <a:lnTo>
                    <a:pt x="794" y="1587"/>
                  </a:lnTo>
                  <a:lnTo>
                    <a:pt x="1520" y="728"/>
                  </a:lnTo>
                  <a:cubicBezTo>
                    <a:pt x="1520" y="728"/>
                    <a:pt x="1402" y="15"/>
                    <a:pt x="727" y="1"/>
                  </a:cubicBezTo>
                  <a:cubicBezTo>
                    <a:pt x="716" y="0"/>
                    <a:pt x="704" y="0"/>
                    <a:pt x="69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0"/>
            <p:cNvSpPr/>
            <p:nvPr/>
          </p:nvSpPr>
          <p:spPr>
            <a:xfrm>
              <a:off x="2793705" y="2462373"/>
              <a:ext cx="30581" cy="31072"/>
            </a:xfrm>
            <a:custGeom>
              <a:avLst/>
              <a:gdLst/>
              <a:ahLst/>
              <a:cxnLst/>
              <a:rect l="l" t="t" r="r" b="b"/>
              <a:pathLst>
                <a:path w="873" h="887" extrusionOk="0">
                  <a:moveTo>
                    <a:pt x="436" y="0"/>
                  </a:moveTo>
                  <a:cubicBezTo>
                    <a:pt x="198" y="0"/>
                    <a:pt x="0" y="199"/>
                    <a:pt x="0" y="437"/>
                  </a:cubicBezTo>
                  <a:cubicBezTo>
                    <a:pt x="0" y="688"/>
                    <a:pt x="198" y="886"/>
                    <a:pt x="436" y="886"/>
                  </a:cubicBezTo>
                  <a:cubicBezTo>
                    <a:pt x="688" y="873"/>
                    <a:pt x="873" y="675"/>
                    <a:pt x="873" y="437"/>
                  </a:cubicBezTo>
                  <a:cubicBezTo>
                    <a:pt x="873" y="199"/>
                    <a:pt x="674" y="0"/>
                    <a:pt x="436"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0"/>
            <p:cNvSpPr/>
            <p:nvPr/>
          </p:nvSpPr>
          <p:spPr>
            <a:xfrm>
              <a:off x="2843695" y="2462373"/>
              <a:ext cx="31037" cy="31072"/>
            </a:xfrm>
            <a:custGeom>
              <a:avLst/>
              <a:gdLst/>
              <a:ahLst/>
              <a:cxnLst/>
              <a:rect l="l" t="t" r="r" b="b"/>
              <a:pathLst>
                <a:path w="886" h="887" extrusionOk="0">
                  <a:moveTo>
                    <a:pt x="450" y="0"/>
                  </a:moveTo>
                  <a:cubicBezTo>
                    <a:pt x="212" y="0"/>
                    <a:pt x="14" y="199"/>
                    <a:pt x="14" y="437"/>
                  </a:cubicBezTo>
                  <a:cubicBezTo>
                    <a:pt x="1" y="675"/>
                    <a:pt x="199" y="873"/>
                    <a:pt x="450" y="886"/>
                  </a:cubicBezTo>
                  <a:cubicBezTo>
                    <a:pt x="688" y="886"/>
                    <a:pt x="886" y="688"/>
                    <a:pt x="886" y="437"/>
                  </a:cubicBezTo>
                  <a:cubicBezTo>
                    <a:pt x="886" y="199"/>
                    <a:pt x="688" y="0"/>
                    <a:pt x="450"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0"/>
            <p:cNvSpPr/>
            <p:nvPr/>
          </p:nvSpPr>
          <p:spPr>
            <a:xfrm>
              <a:off x="2756187" y="2910567"/>
              <a:ext cx="94021" cy="167619"/>
            </a:xfrm>
            <a:custGeom>
              <a:avLst/>
              <a:gdLst/>
              <a:ahLst/>
              <a:cxnLst/>
              <a:rect l="l" t="t" r="r" b="b"/>
              <a:pathLst>
                <a:path w="2684" h="4785" extrusionOk="0">
                  <a:moveTo>
                    <a:pt x="1812" y="0"/>
                  </a:moveTo>
                  <a:cubicBezTo>
                    <a:pt x="1719" y="0"/>
                    <a:pt x="1639" y="67"/>
                    <a:pt x="1639" y="159"/>
                  </a:cubicBezTo>
                  <a:lnTo>
                    <a:pt x="1521" y="3371"/>
                  </a:lnTo>
                  <a:lnTo>
                    <a:pt x="132" y="3820"/>
                  </a:lnTo>
                  <a:cubicBezTo>
                    <a:pt x="53" y="3847"/>
                    <a:pt x="0" y="3939"/>
                    <a:pt x="27" y="4018"/>
                  </a:cubicBezTo>
                  <a:cubicBezTo>
                    <a:pt x="53" y="4097"/>
                    <a:pt x="120" y="4137"/>
                    <a:pt x="199" y="4137"/>
                  </a:cubicBezTo>
                  <a:cubicBezTo>
                    <a:pt x="212" y="4137"/>
                    <a:pt x="226" y="4124"/>
                    <a:pt x="238" y="4124"/>
                  </a:cubicBezTo>
                  <a:lnTo>
                    <a:pt x="860" y="3926"/>
                  </a:lnTo>
                  <a:lnTo>
                    <a:pt x="132" y="4494"/>
                  </a:lnTo>
                  <a:cubicBezTo>
                    <a:pt x="67" y="4547"/>
                    <a:pt x="53" y="4652"/>
                    <a:pt x="106" y="4719"/>
                  </a:cubicBezTo>
                  <a:cubicBezTo>
                    <a:pt x="146" y="4772"/>
                    <a:pt x="199" y="4785"/>
                    <a:pt x="252" y="4785"/>
                  </a:cubicBezTo>
                  <a:cubicBezTo>
                    <a:pt x="278" y="4785"/>
                    <a:pt x="318" y="4772"/>
                    <a:pt x="344" y="4745"/>
                  </a:cubicBezTo>
                  <a:lnTo>
                    <a:pt x="1375" y="3939"/>
                  </a:lnTo>
                  <a:lnTo>
                    <a:pt x="1243" y="4388"/>
                  </a:lnTo>
                  <a:cubicBezTo>
                    <a:pt x="1230" y="4481"/>
                    <a:pt x="1269" y="4573"/>
                    <a:pt x="1362" y="4600"/>
                  </a:cubicBezTo>
                  <a:cubicBezTo>
                    <a:pt x="1376" y="4604"/>
                    <a:pt x="1390" y="4606"/>
                    <a:pt x="1404" y="4606"/>
                  </a:cubicBezTo>
                  <a:cubicBezTo>
                    <a:pt x="1472" y="4606"/>
                    <a:pt x="1538" y="4557"/>
                    <a:pt x="1560" y="4481"/>
                  </a:cubicBezTo>
                  <a:lnTo>
                    <a:pt x="1798" y="3674"/>
                  </a:lnTo>
                  <a:lnTo>
                    <a:pt x="2499" y="3727"/>
                  </a:lnTo>
                  <a:lnTo>
                    <a:pt x="2525" y="3727"/>
                  </a:lnTo>
                  <a:cubicBezTo>
                    <a:pt x="2605" y="3715"/>
                    <a:pt x="2670" y="3662"/>
                    <a:pt x="2684" y="3569"/>
                  </a:cubicBezTo>
                  <a:cubicBezTo>
                    <a:pt x="2684" y="3489"/>
                    <a:pt x="2617" y="3410"/>
                    <a:pt x="2525" y="3397"/>
                  </a:cubicBezTo>
                  <a:lnTo>
                    <a:pt x="1851" y="3344"/>
                  </a:lnTo>
                  <a:lnTo>
                    <a:pt x="1970" y="172"/>
                  </a:lnTo>
                  <a:cubicBezTo>
                    <a:pt x="1970" y="79"/>
                    <a:pt x="1904" y="0"/>
                    <a:pt x="181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0"/>
            <p:cNvSpPr/>
            <p:nvPr/>
          </p:nvSpPr>
          <p:spPr>
            <a:xfrm>
              <a:off x="2871475" y="2910567"/>
              <a:ext cx="93565" cy="167759"/>
            </a:xfrm>
            <a:custGeom>
              <a:avLst/>
              <a:gdLst/>
              <a:ahLst/>
              <a:cxnLst/>
              <a:rect l="l" t="t" r="r" b="b"/>
              <a:pathLst>
                <a:path w="2671" h="4789" extrusionOk="0">
                  <a:moveTo>
                    <a:pt x="1798" y="0"/>
                  </a:moveTo>
                  <a:cubicBezTo>
                    <a:pt x="1705" y="0"/>
                    <a:pt x="1640" y="67"/>
                    <a:pt x="1626" y="159"/>
                  </a:cubicBezTo>
                  <a:lnTo>
                    <a:pt x="1508" y="3384"/>
                  </a:lnTo>
                  <a:lnTo>
                    <a:pt x="133" y="3820"/>
                  </a:lnTo>
                  <a:cubicBezTo>
                    <a:pt x="40" y="3847"/>
                    <a:pt x="1" y="3939"/>
                    <a:pt x="27" y="4018"/>
                  </a:cubicBezTo>
                  <a:cubicBezTo>
                    <a:pt x="39" y="4089"/>
                    <a:pt x="104" y="4139"/>
                    <a:pt x="166" y="4139"/>
                  </a:cubicBezTo>
                  <a:cubicBezTo>
                    <a:pt x="172" y="4139"/>
                    <a:pt x="179" y="4139"/>
                    <a:pt x="186" y="4137"/>
                  </a:cubicBezTo>
                  <a:lnTo>
                    <a:pt x="225" y="4137"/>
                  </a:lnTo>
                  <a:lnTo>
                    <a:pt x="859" y="3939"/>
                  </a:lnTo>
                  <a:lnTo>
                    <a:pt x="133" y="4494"/>
                  </a:lnTo>
                  <a:cubicBezTo>
                    <a:pt x="54" y="4547"/>
                    <a:pt x="40" y="4652"/>
                    <a:pt x="107" y="4732"/>
                  </a:cubicBezTo>
                  <a:cubicBezTo>
                    <a:pt x="128" y="4765"/>
                    <a:pt x="167" y="4788"/>
                    <a:pt x="210" y="4788"/>
                  </a:cubicBezTo>
                  <a:cubicBezTo>
                    <a:pt x="219" y="4788"/>
                    <a:pt x="229" y="4787"/>
                    <a:pt x="239" y="4785"/>
                  </a:cubicBezTo>
                  <a:cubicBezTo>
                    <a:pt x="278" y="4785"/>
                    <a:pt x="304" y="4772"/>
                    <a:pt x="331" y="4758"/>
                  </a:cubicBezTo>
                  <a:lnTo>
                    <a:pt x="1375" y="3939"/>
                  </a:lnTo>
                  <a:lnTo>
                    <a:pt x="1243" y="4402"/>
                  </a:lnTo>
                  <a:cubicBezTo>
                    <a:pt x="1217" y="4481"/>
                    <a:pt x="1270" y="4573"/>
                    <a:pt x="1349" y="4600"/>
                  </a:cubicBezTo>
                  <a:cubicBezTo>
                    <a:pt x="1365" y="4604"/>
                    <a:pt x="1382" y="4606"/>
                    <a:pt x="1398" y="4606"/>
                  </a:cubicBezTo>
                  <a:cubicBezTo>
                    <a:pt x="1472" y="4606"/>
                    <a:pt x="1539" y="4559"/>
                    <a:pt x="1560" y="4494"/>
                  </a:cubicBezTo>
                  <a:lnTo>
                    <a:pt x="1785" y="3674"/>
                  </a:lnTo>
                  <a:lnTo>
                    <a:pt x="2498" y="3727"/>
                  </a:lnTo>
                  <a:lnTo>
                    <a:pt x="2525" y="3727"/>
                  </a:lnTo>
                  <a:cubicBezTo>
                    <a:pt x="2604" y="3727"/>
                    <a:pt x="2671" y="3662"/>
                    <a:pt x="2671" y="3582"/>
                  </a:cubicBezTo>
                  <a:cubicBezTo>
                    <a:pt x="2671" y="3489"/>
                    <a:pt x="2604" y="3410"/>
                    <a:pt x="2525" y="3410"/>
                  </a:cubicBezTo>
                  <a:lnTo>
                    <a:pt x="1837" y="3357"/>
                  </a:lnTo>
                  <a:lnTo>
                    <a:pt x="1957" y="172"/>
                  </a:lnTo>
                  <a:cubicBezTo>
                    <a:pt x="1957" y="79"/>
                    <a:pt x="1890" y="14"/>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027;p48">
            <a:extLst>
              <a:ext uri="{FF2B5EF4-FFF2-40B4-BE49-F238E27FC236}">
                <a16:creationId xmlns:a16="http://schemas.microsoft.com/office/drawing/2014/main" id="{6EE43D47-673D-9233-142D-4A968A589FC7}"/>
              </a:ext>
            </a:extLst>
          </p:cNvPr>
          <p:cNvSpPr/>
          <p:nvPr/>
        </p:nvSpPr>
        <p:spPr>
          <a:xfrm>
            <a:off x="1175484" y="339401"/>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993377" y="740865"/>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5400" b="1" dirty="0">
                <a:solidFill>
                  <a:schemeClr val="bg1"/>
                </a:solidFill>
                <a:effectLst>
                  <a:outerShdw blurRad="38100" dist="38100" dir="2700000" algn="tl">
                    <a:srgbClr val="000000">
                      <a:alpha val="43137"/>
                    </a:srgbClr>
                  </a:outerShdw>
                </a:effectLst>
                <a:latin typeface="iCiel Grandma" panose="02000503000000020003" pitchFamily="50" charset="0"/>
              </a:rPr>
              <a:t>DẶN DÒ</a:t>
            </a:r>
            <a:endParaRPr sz="5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grpSp>
        <p:nvGrpSpPr>
          <p:cNvPr id="2" name="Group 1">
            <a:extLst>
              <a:ext uri="{FF2B5EF4-FFF2-40B4-BE49-F238E27FC236}">
                <a16:creationId xmlns:a16="http://schemas.microsoft.com/office/drawing/2014/main" id="{23867A97-B1E5-0C27-6986-3044FC94ED3B}"/>
              </a:ext>
            </a:extLst>
          </p:cNvPr>
          <p:cNvGrpSpPr/>
          <p:nvPr/>
        </p:nvGrpSpPr>
        <p:grpSpPr>
          <a:xfrm>
            <a:off x="655452" y="2609850"/>
            <a:ext cx="3784573" cy="767444"/>
            <a:chOff x="6851344" y="3915135"/>
            <a:chExt cx="5461677" cy="1060388"/>
          </a:xfrm>
          <a:noFill/>
        </p:grpSpPr>
        <p:sp>
          <p:nvSpPr>
            <p:cNvPr id="3" name="Rectangle 2">
              <a:extLst>
                <a:ext uri="{FF2B5EF4-FFF2-40B4-BE49-F238E27FC236}">
                  <a16:creationId xmlns:a16="http://schemas.microsoft.com/office/drawing/2014/main" id="{366291A3-E62E-F2B3-1626-47A60B8ADD68}"/>
                </a:ext>
              </a:extLst>
            </p:cNvPr>
            <p:cNvSpPr/>
            <p:nvPr/>
          </p:nvSpPr>
          <p:spPr>
            <a:xfrm>
              <a:off x="7911732" y="4229357"/>
              <a:ext cx="4401289" cy="722940"/>
            </a:xfrm>
            <a:prstGeom prst="rect">
              <a:avLst/>
            </a:prstGeom>
            <a:solidFill>
              <a:schemeClr val="bg1"/>
            </a:solidFill>
          </p:spPr>
          <p:txBody>
            <a:bodyPr wrap="square">
              <a:spAutoFit/>
            </a:bodyPr>
            <a:lstStyle/>
            <a:p>
              <a:pPr marL="0" marR="0" lvl="0" indent="0" algn="l" defTabSz="661751" rtl="0" eaLnBrk="1" fontAlgn="base" latinLnBrk="0" hangingPunct="1">
                <a:lnSpc>
                  <a:spcPct val="100000"/>
                </a:lnSpc>
                <a:spcBef>
                  <a:spcPct val="0"/>
                </a:spcBef>
                <a:spcAft>
                  <a:spcPct val="0"/>
                </a:spcAft>
                <a:buClrTx/>
                <a:buSzTx/>
                <a:buFontTx/>
                <a:buNone/>
                <a:tabLst/>
                <a:defRPr/>
              </a:pPr>
              <a:r>
                <a:rPr kumimoji="0" lang="en-GB" sz="2800" b="0" i="0" u="none" strike="noStrike" kern="1200" cap="none" spc="0" normalizeH="0" baseline="0" noProof="0" dirty="0" err="1">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Luyện</a:t>
              </a:r>
              <a:r>
                <a:rPr kumimoji="0" lang="en-GB" sz="2800" b="0" i="0" u="none" strike="noStrike" kern="1200" cap="none" spc="0" normalizeH="0" baseline="0" noProof="0" dirty="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 </a:t>
              </a:r>
              <a:r>
                <a:rPr kumimoji="0" lang="en-GB" sz="2800" b="0" i="0" u="none" strike="noStrike" kern="1200" cap="none" spc="0" normalizeH="0" baseline="0" noProof="0" dirty="0" err="1">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đọc</a:t>
              </a:r>
              <a:r>
                <a:rPr kumimoji="0" lang="en-GB" sz="2800" b="0" i="0" u="none" strike="noStrike" kern="1200" cap="none" spc="0" normalizeH="0" baseline="0" noProof="0" dirty="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 </a:t>
              </a:r>
              <a:r>
                <a:rPr kumimoji="0" lang="en-GB" sz="2800" b="0" i="0" u="none" strike="noStrike" kern="1200" cap="none" spc="0" normalizeH="0" baseline="0" noProof="0" dirty="0" err="1">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lại</a:t>
              </a:r>
              <a:r>
                <a:rPr kumimoji="0" lang="en-GB" sz="2800" b="0" i="0" u="none" strike="noStrike" kern="1200" cap="none" spc="0" normalizeH="0" baseline="0" noProof="0" dirty="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 </a:t>
              </a:r>
              <a:r>
                <a:rPr kumimoji="0" lang="en-GB" sz="2800" b="0" i="0" u="none" strike="noStrike" kern="1200" cap="none" spc="0" normalizeH="0" baseline="0" noProof="0" dirty="0" err="1">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bài</a:t>
              </a:r>
              <a:r>
                <a:rPr kumimoji="0" lang="en-GB" sz="2800" b="0" i="0" u="none" strike="noStrike" kern="1200" cap="none" spc="0" normalizeH="0" baseline="0" noProof="0" dirty="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rPr>
                <a:t>.</a:t>
              </a:r>
              <a:endPar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93"/>
                <a:ea typeface="宋体" panose="02010600030101010101" pitchFamily="2" charset="-122"/>
                <a:cs typeface="#9Slide03 Arima Madurai Black" panose="00000A00000000000000" pitchFamily="2" charset="-93"/>
              </a:endParaRPr>
            </a:p>
          </p:txBody>
        </p:sp>
        <p:pic>
          <p:nvPicPr>
            <p:cNvPr id="4" name="Picture 3">
              <a:extLst>
                <a:ext uri="{FF2B5EF4-FFF2-40B4-BE49-F238E27FC236}">
                  <a16:creationId xmlns:a16="http://schemas.microsoft.com/office/drawing/2014/main" id="{689865A2-0849-E256-7E3B-29DA44E9486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1344" y="3915135"/>
              <a:ext cx="1060388" cy="1060388"/>
            </a:xfrm>
            <a:prstGeom prst="rect">
              <a:avLst/>
            </a:prstGeom>
            <a:grpFill/>
            <a:ln>
              <a:noFill/>
            </a:ln>
          </p:spPr>
        </p:pic>
      </p:grpSp>
      <p:grpSp>
        <p:nvGrpSpPr>
          <p:cNvPr id="5" name="Group 4">
            <a:extLst>
              <a:ext uri="{FF2B5EF4-FFF2-40B4-BE49-F238E27FC236}">
                <a16:creationId xmlns:a16="http://schemas.microsoft.com/office/drawing/2014/main" id="{66F6EF1B-9886-0FB5-F0CB-C9507655A741}"/>
              </a:ext>
            </a:extLst>
          </p:cNvPr>
          <p:cNvGrpSpPr/>
          <p:nvPr/>
        </p:nvGrpSpPr>
        <p:grpSpPr>
          <a:xfrm>
            <a:off x="722083" y="3528077"/>
            <a:ext cx="5216804" cy="974556"/>
            <a:chOff x="6774911" y="6895150"/>
            <a:chExt cx="7660822" cy="1346557"/>
          </a:xfrm>
        </p:grpSpPr>
        <p:sp>
          <p:nvSpPr>
            <p:cNvPr id="8" name="Rectangle 7">
              <a:extLst>
                <a:ext uri="{FF2B5EF4-FFF2-40B4-BE49-F238E27FC236}">
                  <a16:creationId xmlns:a16="http://schemas.microsoft.com/office/drawing/2014/main" id="{AA241200-2DDF-E474-E4F7-EFFC6DFE2844}"/>
                </a:ext>
              </a:extLst>
            </p:cNvPr>
            <p:cNvSpPr/>
            <p:nvPr/>
          </p:nvSpPr>
          <p:spPr>
            <a:xfrm>
              <a:off x="7724655" y="6923405"/>
              <a:ext cx="6711078" cy="1318302"/>
            </a:xfrm>
            <a:prstGeom prst="rect">
              <a:avLst/>
            </a:prstGeom>
            <a:solidFill>
              <a:schemeClr val="bg1"/>
            </a:solidFill>
          </p:spPr>
          <p:txBody>
            <a:bodyPr wrap="square">
              <a:spAutoFit/>
            </a:bodyPr>
            <a:lstStyle/>
            <a:p>
              <a:pPr marL="0" marR="0" lvl="0" indent="0" algn="ctr" defTabSz="661751"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Chuẩn</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bị</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bài</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tiếp</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theo</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a:t>
              </a:r>
            </a:p>
            <a:p>
              <a:pPr marL="0" marR="0" lvl="0" indent="0" algn="ctr" defTabSz="661751" rtl="0" eaLnBrk="1" fontAlgn="base" latinLnBrk="0" hangingPunct="1">
                <a:lnSpc>
                  <a:spcPct val="100000"/>
                </a:lnSpc>
                <a:spcBef>
                  <a:spcPct val="0"/>
                </a:spcBef>
                <a:spcAft>
                  <a:spcPct val="0"/>
                </a:spcAft>
                <a:buClrTx/>
                <a:buSzTx/>
                <a:buFontTx/>
                <a:buNone/>
                <a:tabLst/>
                <a:defRPr/>
              </a:pP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Tranh</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lang="en-US" sz="2800" kern="1200" dirty="0">
                  <a:solidFill>
                    <a:srgbClr val="002060"/>
                  </a:solidFill>
                  <a:latin typeface="#9Slide03 Arima Madurai Black" panose="00000A00000000000000" pitchFamily="2" charset="0"/>
                  <a:ea typeface="Calibri" panose="020F0502020204030204" pitchFamily="34" charset="0"/>
                  <a:cs typeface="#9Slide03 Arima Madurai Black" panose="00000A00000000000000" pitchFamily="2" charset="0"/>
                </a:rPr>
                <a:t>l</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àng</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r>
                <a:rPr kumimoji="0" lang="en-US" sz="2800" b="0" i="0" u="none" strike="noStrike" kern="1200" cap="none" spc="0" normalizeH="0" baseline="0" noProof="0" dirty="0" err="1">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Hồ</a:t>
              </a:r>
              <a:r>
                <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Calibri" panose="020F0502020204030204" pitchFamily="34" charset="0"/>
                  <a:cs typeface="#9Slide03 Arima Madurai Black" panose="00000A00000000000000" pitchFamily="2" charset="0"/>
                </a:rPr>
                <a:t> </a:t>
              </a:r>
              <a:endParaRPr kumimoji="0" lang="en-US" sz="2800" b="0" i="0" u="none" strike="noStrike" kern="1200" cap="none" spc="0" normalizeH="0" baseline="0" noProof="0" dirty="0">
                <a:ln>
                  <a:noFill/>
                </a:ln>
                <a:solidFill>
                  <a:srgbClr val="002060"/>
                </a:solidFill>
                <a:effectLst/>
                <a:uLnTx/>
                <a:uFillTx/>
                <a:latin typeface="#9Slide03 Arima Madurai Black" panose="00000A00000000000000" pitchFamily="2" charset="0"/>
                <a:ea typeface="宋体" panose="02010600030101010101" pitchFamily="2" charset="-122"/>
                <a:cs typeface="#9Slide03 Arima Madurai Black" panose="00000A00000000000000" pitchFamily="2" charset="0"/>
              </a:endParaRPr>
            </a:p>
          </p:txBody>
        </p:sp>
        <p:pic>
          <p:nvPicPr>
            <p:cNvPr id="9" name="Picture 8">
              <a:extLst>
                <a:ext uri="{FF2B5EF4-FFF2-40B4-BE49-F238E27FC236}">
                  <a16:creationId xmlns:a16="http://schemas.microsoft.com/office/drawing/2014/main" id="{FD2DED37-7DAE-E5F5-3903-83AF928ADF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774911" y="6895150"/>
              <a:ext cx="1195916" cy="1060386"/>
            </a:xfrm>
            <a:prstGeom prst="rect">
              <a:avLst/>
            </a:prstGeom>
          </p:spPr>
        </p:pic>
      </p:grpSp>
    </p:spTree>
    <p:extLst>
      <p:ext uri="{BB962C8B-B14F-4D97-AF65-F5344CB8AC3E}">
        <p14:creationId xmlns:p14="http://schemas.microsoft.com/office/powerpoint/2010/main" val="227219002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026"/>
        <p:cNvGrpSpPr/>
        <p:nvPr/>
      </p:nvGrpSpPr>
      <p:grpSpPr>
        <a:xfrm>
          <a:off x="0" y="0"/>
          <a:ext cx="0" cy="0"/>
          <a:chOff x="0" y="0"/>
          <a:chExt cx="0" cy="0"/>
        </a:xfrm>
      </p:grpSpPr>
      <p:sp>
        <p:nvSpPr>
          <p:cNvPr id="4" name="TextBox 3">
            <a:extLst>
              <a:ext uri="{FF2B5EF4-FFF2-40B4-BE49-F238E27FC236}">
                <a16:creationId xmlns:a16="http://schemas.microsoft.com/office/drawing/2014/main" id="{C21087F9-C375-5C77-DEB5-E6F5898334B9}"/>
              </a:ext>
            </a:extLst>
          </p:cNvPr>
          <p:cNvSpPr txBox="1"/>
          <p:nvPr/>
        </p:nvSpPr>
        <p:spPr>
          <a:xfrm>
            <a:off x="923827" y="424205"/>
            <a:ext cx="7428322" cy="1569660"/>
          </a:xfrm>
          <a:prstGeom prst="rect">
            <a:avLst/>
          </a:prstGeom>
          <a:noFill/>
        </p:spPr>
        <p:txBody>
          <a:bodyPr wrap="square" rtlCol="0">
            <a:spAutoFit/>
          </a:bodyPr>
          <a:lstStyle/>
          <a:p>
            <a:pPr algn="ctr"/>
            <a:r>
              <a:rPr lang="en-US" sz="4800" dirty="0">
                <a:ln w="28575">
                  <a:solidFill>
                    <a:schemeClr val="accent1">
                      <a:lumMod val="50000"/>
                    </a:schemeClr>
                  </a:solidFill>
                </a:ln>
                <a:solidFill>
                  <a:schemeClr val="accent1">
                    <a:lumMod val="60000"/>
                    <a:lumOff val="40000"/>
                  </a:schemeClr>
                </a:solidFill>
                <a:latin typeface="SVN-Gretoon" panose="02040603050506020204" pitchFamily="18" charset="0"/>
              </a:rPr>
              <a:t>CHÚC CÁC EM HỌC TỐT</a:t>
            </a:r>
          </a:p>
        </p:txBody>
      </p:sp>
      <p:pic>
        <p:nvPicPr>
          <p:cNvPr id="8" name="Picture 7">
            <a:extLst>
              <a:ext uri="{FF2B5EF4-FFF2-40B4-BE49-F238E27FC236}">
                <a16:creationId xmlns:a16="http://schemas.microsoft.com/office/drawing/2014/main" id="{F64AAFF2-0DBD-E7DD-8792-27C675C9B10A}"/>
              </a:ext>
            </a:extLst>
          </p:cNvPr>
          <p:cNvPicPr>
            <a:picLocks noChangeAspect="1"/>
          </p:cNvPicPr>
          <p:nvPr/>
        </p:nvPicPr>
        <p:blipFill>
          <a:blip r:embed="rId3"/>
          <a:stretch>
            <a:fillRect/>
          </a:stretch>
        </p:blipFill>
        <p:spPr>
          <a:xfrm>
            <a:off x="2108473" y="1109868"/>
            <a:ext cx="5536665" cy="358499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656"/>
        <p:cNvGrpSpPr/>
        <p:nvPr/>
      </p:nvGrpSpPr>
      <p:grpSpPr>
        <a:xfrm>
          <a:off x="0" y="0"/>
          <a:ext cx="0" cy="0"/>
          <a:chOff x="0" y="0"/>
          <a:chExt cx="0" cy="0"/>
        </a:xfrm>
      </p:grpSpPr>
      <p:pic>
        <p:nvPicPr>
          <p:cNvPr id="34" name="Picture 33">
            <a:hlinkClick r:id="rId3" action="ppaction://hlinksldjump"/>
            <a:extLst>
              <a:ext uri="{FF2B5EF4-FFF2-40B4-BE49-F238E27FC236}">
                <a16:creationId xmlns:a16="http://schemas.microsoft.com/office/drawing/2014/main" id="{99ED5795-1308-54EF-EAD2-04395CBBC5BF}"/>
              </a:ext>
            </a:extLst>
          </p:cNvPr>
          <p:cNvPicPr>
            <a:picLocks noChangeAspect="1"/>
          </p:cNvPicPr>
          <p:nvPr/>
        </p:nvPicPr>
        <p:blipFill>
          <a:blip r:embed="rId4"/>
          <a:stretch>
            <a:fillRect/>
          </a:stretch>
        </p:blipFill>
        <p:spPr>
          <a:xfrm>
            <a:off x="2172555" y="1190916"/>
            <a:ext cx="4798889" cy="3456497"/>
          </a:xfrm>
          <a:prstGeom prst="rect">
            <a:avLst/>
          </a:prstGeom>
        </p:spPr>
      </p:pic>
      <p:sp>
        <p:nvSpPr>
          <p:cNvPr id="28" name="Rectangle: Rounded Corners 27">
            <a:extLst>
              <a:ext uri="{FF2B5EF4-FFF2-40B4-BE49-F238E27FC236}">
                <a16:creationId xmlns:a16="http://schemas.microsoft.com/office/drawing/2014/main" id="{15658E74-506A-3192-6764-9BF1AF3A40AE}"/>
              </a:ext>
            </a:extLst>
          </p:cNvPr>
          <p:cNvSpPr/>
          <p:nvPr/>
        </p:nvSpPr>
        <p:spPr>
          <a:xfrm>
            <a:off x="578937" y="338061"/>
            <a:ext cx="8194002" cy="1461082"/>
          </a:xfrm>
          <a:prstGeom prst="roundRect">
            <a:avLst>
              <a:gd name="adj" fmla="val 18344"/>
            </a:avLst>
          </a:prstGeom>
          <a:solidFill>
            <a:schemeClr val="bg1"/>
          </a:solidFill>
          <a:ln w="57150">
            <a:solidFill>
              <a:srgbClr val="FF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err="1">
                <a:solidFill>
                  <a:srgbClr val="000000"/>
                </a:solidFill>
                <a:latin typeface="Times New Roman" panose="02020603050405020304" pitchFamily="18" charset="0"/>
                <a:cs typeface="Times New Roman" panose="02020603050405020304" pitchFamily="18" charset="0"/>
              </a:rPr>
              <a:t>Bài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văn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nói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lên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điều</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 </a:t>
            </a:r>
          </a:p>
        </p:txBody>
      </p:sp>
      <p:sp>
        <p:nvSpPr>
          <p:cNvPr id="29" name="TextBox 28">
            <a:extLst>
              <a:ext uri="{FF2B5EF4-FFF2-40B4-BE49-F238E27FC236}">
                <a16:creationId xmlns:a16="http://schemas.microsoft.com/office/drawing/2014/main" id="{6C421B11-9B51-D743-86D5-991D0A518F30}"/>
              </a:ext>
            </a:extLst>
          </p:cNvPr>
          <p:cNvSpPr txBox="1"/>
          <p:nvPr/>
        </p:nvSpPr>
        <p:spPr>
          <a:xfrm>
            <a:off x="786730" y="238562"/>
            <a:ext cx="755303" cy="1446550"/>
          </a:xfrm>
          <a:prstGeom prst="rect">
            <a:avLst/>
          </a:prstGeom>
          <a:noFill/>
        </p:spPr>
        <p:txBody>
          <a:bodyPr wrap="square" rtlCol="0">
            <a:spAutoFit/>
          </a:bodyPr>
          <a:lstStyle/>
          <a:p>
            <a:r>
              <a:rPr lang="en-US" sz="8800" dirty="0">
                <a:ln>
                  <a:solidFill>
                    <a:schemeClr val="tx1"/>
                  </a:solidFill>
                </a:ln>
                <a:solidFill>
                  <a:srgbClr val="FFC000"/>
                </a:solidFill>
                <a:latin typeface="iCiel Cadena" panose="02000503000000020004" pitchFamily="50" charset="0"/>
              </a:rPr>
              <a:t>2</a:t>
            </a:r>
          </a:p>
        </p:txBody>
      </p:sp>
      <p:pic>
        <p:nvPicPr>
          <p:cNvPr id="35" name="Picture 34">
            <a:extLst>
              <a:ext uri="{FF2B5EF4-FFF2-40B4-BE49-F238E27FC236}">
                <a16:creationId xmlns:a16="http://schemas.microsoft.com/office/drawing/2014/main" id="{EDA8C132-4BD4-8C49-4E9B-239BBB1321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5400000">
            <a:off x="7398783" y="-24136"/>
            <a:ext cx="2181470" cy="2215376"/>
          </a:xfrm>
          <a:prstGeom prst="rect">
            <a:avLst/>
          </a:prstGeom>
        </p:spPr>
      </p:pic>
    </p:spTree>
    <p:extLst>
      <p:ext uri="{BB962C8B-B14F-4D97-AF65-F5344CB8AC3E}">
        <p14:creationId xmlns:p14="http://schemas.microsoft.com/office/powerpoint/2010/main" val="120155756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35"/>
                                        </p:tgtEl>
                                        <p:attrNameLst>
                                          <p:attrName>style.visibility</p:attrName>
                                        </p:attrNameLst>
                                      </p:cBhvr>
                                      <p:to>
                                        <p:strVal val="visible"/>
                                      </p:to>
                                    </p:set>
                                    <p:anim calcmode="lin" valueType="num">
                                      <p:cBhvr additive="base">
                                        <p:cTn id="7" dur="2250" fill="hold"/>
                                        <p:tgtEl>
                                          <p:spTgt spid="35"/>
                                        </p:tgtEl>
                                        <p:attrNameLst>
                                          <p:attrName>ppt_x</p:attrName>
                                        </p:attrNameLst>
                                      </p:cBhvr>
                                      <p:tavLst>
                                        <p:tav tm="0">
                                          <p:val>
                                            <p:strVal val="1+#ppt_w/2"/>
                                          </p:val>
                                        </p:tav>
                                        <p:tav tm="100000">
                                          <p:val>
                                            <p:strVal val="#ppt_x"/>
                                          </p:val>
                                        </p:tav>
                                      </p:tavLst>
                                    </p:anim>
                                    <p:anim calcmode="lin" valueType="num">
                                      <p:cBhvr additive="base">
                                        <p:cTn id="8" dur="2250" fill="hold"/>
                                        <p:tgtEl>
                                          <p:spTgt spid="3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barn(inVertical)">
                                      <p:cBhvr>
                                        <p:cTn id="13" dur="500"/>
                                        <p:tgtEl>
                                          <p:spTgt spid="28"/>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barn(inVertical)">
                                      <p:cBhvr>
                                        <p:cTn id="16"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FC9F9EA-D062-3474-06E3-42EA55D50898}"/>
              </a:ext>
            </a:extLst>
          </p:cNvPr>
          <p:cNvSpPr/>
          <p:nvPr/>
        </p:nvSpPr>
        <p:spPr>
          <a:xfrm>
            <a:off x="684164" y="250934"/>
            <a:ext cx="7696265" cy="1143913"/>
          </a:xfrm>
          <a:prstGeom prst="roundRect">
            <a:avLst>
              <a:gd name="adj" fmla="val 50000"/>
            </a:avLst>
          </a:prstGeom>
          <a:solidFill>
            <a:schemeClr val="bg1"/>
          </a:solidFill>
          <a:ln w="57150">
            <a:solidFill>
              <a:srgbClr val="FF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196194D-5D3D-EA4A-B93C-F853D18AEA0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5400">
                        <a14:foregroundMark x1="76262" y1="27301" x2="78550" y2="40300"/>
                        <a14:foregroundMark x1="74950" y1="19850" x2="75416" y2="22497"/>
                        <a14:foregroundMark x1="78550" y1="40300" x2="77350" y2="40900"/>
                        <a14:foregroundMark x1="85150" y1="18650" x2="90600" y2="28850"/>
                        <a14:foregroundMark x1="77324" y1="26071" x2="76750" y2="27650"/>
                        <a14:foregroundMark x1="79150" y1="21050" x2="78191" y2="23687"/>
                        <a14:foregroundMark x1="76770" y1="27118" x2="77950" y2="42100"/>
                        <a14:foregroundMark x1="76150" y1="19250" x2="76440" y2="22936"/>
                        <a14:foregroundMark x1="71350" y1="37250" x2="77350" y2="42700"/>
                        <a14:foregroundMark x1="80350" y1="34250" x2="79033" y2="44384"/>
                        <a14:foregroundMark x1="81550" y1="18050" x2="95400" y2="26450"/>
                        <a14:backgroundMark x1="47300" y1="18650" x2="67150" y2="85950"/>
                        <a14:backgroundMark x1="91800" y1="45100" x2="40700" y2="70950"/>
                        <a14:backgroundMark x1="28050" y1="53500" x2="49700" y2="79350"/>
                        <a14:backgroundMark x1="61100" y1="16250" x2="68950" y2="31850"/>
                        <a14:backgroundMark x1="79750" y1="47500" x2="75550" y2="47500"/>
                        <a14:backgroundMark x1="71950" y1="24050" x2="77350" y2="26450"/>
                        <a14:backgroundMark x1="79150" y1="25250" x2="73750" y2="24650"/>
                        <a14:backgroundMark x1="82750" y1="43900" x2="75550" y2="47500"/>
                        <a14:backgroundMark x1="73150" y1="22850" x2="77350" y2="24650"/>
                      </a14:backgroundRemoval>
                    </a14:imgEffect>
                  </a14:imgLayer>
                </a14:imgProps>
              </a:ext>
              <a:ext uri="{28A0092B-C50C-407E-A947-70E740481C1C}">
                <a14:useLocalDpi xmlns:a14="http://schemas.microsoft.com/office/drawing/2010/main" val="0"/>
              </a:ext>
            </a:extLst>
          </a:blip>
          <a:srcRect l="60140" r="-524" b="43608"/>
          <a:stretch/>
        </p:blipFill>
        <p:spPr>
          <a:xfrm rot="20969444">
            <a:off x="-92153" y="-436150"/>
            <a:ext cx="1529665" cy="2320546"/>
          </a:xfrm>
          <a:prstGeom prst="rect">
            <a:avLst/>
          </a:prstGeom>
        </p:spPr>
      </p:pic>
      <p:sp>
        <p:nvSpPr>
          <p:cNvPr id="20" name="TextBox 19">
            <a:extLst>
              <a:ext uri="{FF2B5EF4-FFF2-40B4-BE49-F238E27FC236}">
                <a16:creationId xmlns:a16="http://schemas.microsoft.com/office/drawing/2014/main" id="{A4E4D0A8-D130-4E4B-7724-DADE5DFD4C85}"/>
              </a:ext>
            </a:extLst>
          </p:cNvPr>
          <p:cNvSpPr txBox="1"/>
          <p:nvPr/>
        </p:nvSpPr>
        <p:spPr>
          <a:xfrm>
            <a:off x="1300898" y="333435"/>
            <a:ext cx="6542203" cy="954107"/>
          </a:xfrm>
          <a:prstGeom prst="rect">
            <a:avLst/>
          </a:prstGeom>
          <a:noFill/>
        </p:spPr>
        <p:txBody>
          <a:bodyPr wrap="square">
            <a:spAutoFit/>
          </a:bodyPr>
          <a:lstStyle/>
          <a:p>
            <a:r>
              <a:rPr lang="en-US" sz="2800" b="1" i="0" dirty="0">
                <a:effectLst/>
                <a:latin typeface="iCiel Cadena" panose="02000503000000020004" pitchFamily="50" charset="0"/>
              </a:rPr>
              <a:t>Trang </a:t>
            </a:r>
            <a:r>
              <a:rPr lang="en-US" sz="2800" b="1" i="0" dirty="0" err="1">
                <a:effectLst/>
                <a:latin typeface="iCiel Cadena" panose="02000503000000020004" pitchFamily="50" charset="0"/>
              </a:rPr>
              <a:t>phục</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của</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những</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người</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trong</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tranh</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là</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trang</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phục</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truyền</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thống</a:t>
            </a:r>
            <a:r>
              <a:rPr lang="en-US" sz="2800" b="1" i="0" dirty="0">
                <a:effectLst/>
                <a:latin typeface="iCiel Cadena" panose="02000503000000020004" pitchFamily="50" charset="0"/>
              </a:rPr>
              <a:t> hay </a:t>
            </a:r>
            <a:r>
              <a:rPr lang="en-US" sz="2800" b="1" i="0" dirty="0" err="1">
                <a:effectLst/>
                <a:latin typeface="iCiel Cadena" panose="02000503000000020004" pitchFamily="50" charset="0"/>
              </a:rPr>
              <a:t>hiện</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đại</a:t>
            </a:r>
            <a:r>
              <a:rPr lang="en-US" sz="2800" b="1" i="0" dirty="0">
                <a:effectLst/>
                <a:latin typeface="iCiel Cadena" panose="02000503000000020004" pitchFamily="50" charset="0"/>
              </a:rPr>
              <a:t>?</a:t>
            </a:r>
            <a:endParaRPr lang="en-US" sz="2800" dirty="0">
              <a:latin typeface="iCiel Cadena" panose="02000503000000020004" pitchFamily="50" charset="0"/>
            </a:endParaRPr>
          </a:p>
        </p:txBody>
      </p:sp>
      <p:pic>
        <p:nvPicPr>
          <p:cNvPr id="21" name="Picture 20">
            <a:extLst>
              <a:ext uri="{FF2B5EF4-FFF2-40B4-BE49-F238E27FC236}">
                <a16:creationId xmlns:a16="http://schemas.microsoft.com/office/drawing/2014/main" id="{8579A667-8178-5820-F497-0CAA466DB70A}"/>
              </a:ext>
            </a:extLst>
          </p:cNvPr>
          <p:cNvPicPr>
            <a:picLocks noChangeAspect="1"/>
          </p:cNvPicPr>
          <p:nvPr/>
        </p:nvPicPr>
        <p:blipFill rotWithShape="1">
          <a:blip r:embed="rId4"/>
          <a:srcRect l="11553" t="23991" r="47767" b="30615"/>
          <a:stretch/>
        </p:blipFill>
        <p:spPr>
          <a:xfrm>
            <a:off x="1753385" y="1462603"/>
            <a:ext cx="5771941" cy="3622961"/>
          </a:xfrm>
          <a:prstGeom prst="rect">
            <a:avLst/>
          </a:prstGeom>
        </p:spPr>
      </p:pic>
    </p:spTree>
    <p:extLst>
      <p:ext uri="{BB962C8B-B14F-4D97-AF65-F5344CB8AC3E}">
        <p14:creationId xmlns:p14="http://schemas.microsoft.com/office/powerpoint/2010/main" val="33226154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21"/>
                                        </p:tgtEl>
                                        <p:attrNameLst>
                                          <p:attrName>style.visibility</p:attrName>
                                        </p:attrNameLst>
                                      </p:cBhvr>
                                      <p:to>
                                        <p:strVal val="visible"/>
                                      </p:to>
                                    </p:set>
                                    <p:anim calcmode="lin" valueType="num">
                                      <p:cBhvr>
                                        <p:cTn id="12" dur="500" fill="hold"/>
                                        <p:tgtEl>
                                          <p:spTgt spid="21"/>
                                        </p:tgtEl>
                                        <p:attrNameLst>
                                          <p:attrName>ppt_w</p:attrName>
                                        </p:attrNameLst>
                                      </p:cBhvr>
                                      <p:tavLst>
                                        <p:tav tm="0">
                                          <p:val>
                                            <p:fltVal val="0"/>
                                          </p:val>
                                        </p:tav>
                                        <p:tav tm="100000">
                                          <p:val>
                                            <p:strVal val="#ppt_w"/>
                                          </p:val>
                                        </p:tav>
                                      </p:tavLst>
                                    </p:anim>
                                    <p:anim calcmode="lin" valueType="num">
                                      <p:cBhvr>
                                        <p:cTn id="13" dur="500" fill="hold"/>
                                        <p:tgtEl>
                                          <p:spTgt spid="21"/>
                                        </p:tgtEl>
                                        <p:attrNameLst>
                                          <p:attrName>ppt_h</p:attrName>
                                        </p:attrNameLst>
                                      </p:cBhvr>
                                      <p:tavLst>
                                        <p:tav tm="0">
                                          <p:val>
                                            <p:fltVal val="0"/>
                                          </p:val>
                                        </p:tav>
                                        <p:tav tm="100000">
                                          <p:val>
                                            <p:strVal val="#ppt_h"/>
                                          </p:val>
                                        </p:tav>
                                      </p:tavLst>
                                    </p:anim>
                                    <p:animEffect transition="in" filter="fade">
                                      <p:cBhvr>
                                        <p:cTn id="14" dur="500"/>
                                        <p:tgtEl>
                                          <p:spTgt spid="21"/>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left)">
                                      <p:cBhvr>
                                        <p:cTn id="17" dur="500"/>
                                        <p:tgtEl>
                                          <p:spTgt spid="20"/>
                                        </p:tgtEl>
                                      </p:cBhvr>
                                    </p:animEffect>
                                  </p:childTnLst>
                                </p:cTn>
                              </p:par>
                              <p:par>
                                <p:cTn id="18" presetID="22" presetClass="entr" presetSubtype="8" fill="hold"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wipe(left)">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Rounded Corners 17">
            <a:extLst>
              <a:ext uri="{FF2B5EF4-FFF2-40B4-BE49-F238E27FC236}">
                <a16:creationId xmlns:a16="http://schemas.microsoft.com/office/drawing/2014/main" id="{1FC9F9EA-D062-3474-06E3-42EA55D50898}"/>
              </a:ext>
            </a:extLst>
          </p:cNvPr>
          <p:cNvSpPr/>
          <p:nvPr/>
        </p:nvSpPr>
        <p:spPr>
          <a:xfrm>
            <a:off x="684164" y="250934"/>
            <a:ext cx="7696265" cy="1143913"/>
          </a:xfrm>
          <a:prstGeom prst="roundRect">
            <a:avLst>
              <a:gd name="adj" fmla="val 50000"/>
            </a:avLst>
          </a:prstGeom>
          <a:solidFill>
            <a:schemeClr val="bg1"/>
          </a:solidFill>
          <a:ln w="57150">
            <a:solidFill>
              <a:srgbClr val="FF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 name="Picture 18">
            <a:extLst>
              <a:ext uri="{FF2B5EF4-FFF2-40B4-BE49-F238E27FC236}">
                <a16:creationId xmlns:a16="http://schemas.microsoft.com/office/drawing/2014/main" id="{0196194D-5D3D-EA4A-B93C-F853D18AEA0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0000" l="10000" r="95400">
                        <a14:foregroundMark x1="76262" y1="27301" x2="78550" y2="40300"/>
                        <a14:foregroundMark x1="74950" y1="19850" x2="75416" y2="22497"/>
                        <a14:foregroundMark x1="78550" y1="40300" x2="77350" y2="40900"/>
                        <a14:foregroundMark x1="85150" y1="18650" x2="90600" y2="28850"/>
                        <a14:foregroundMark x1="77324" y1="26071" x2="76750" y2="27650"/>
                        <a14:foregroundMark x1="79150" y1="21050" x2="78191" y2="23687"/>
                        <a14:foregroundMark x1="76770" y1="27118" x2="77950" y2="42100"/>
                        <a14:foregroundMark x1="76150" y1="19250" x2="76440" y2="22936"/>
                        <a14:foregroundMark x1="71350" y1="37250" x2="77350" y2="42700"/>
                        <a14:foregroundMark x1="80350" y1="34250" x2="79033" y2="44384"/>
                        <a14:foregroundMark x1="81550" y1="18050" x2="95400" y2="26450"/>
                        <a14:backgroundMark x1="47300" y1="18650" x2="67150" y2="85950"/>
                        <a14:backgroundMark x1="91800" y1="45100" x2="40700" y2="70950"/>
                        <a14:backgroundMark x1="28050" y1="53500" x2="49700" y2="79350"/>
                        <a14:backgroundMark x1="61100" y1="16250" x2="68950" y2="31850"/>
                        <a14:backgroundMark x1="79750" y1="47500" x2="75550" y2="47500"/>
                        <a14:backgroundMark x1="71950" y1="24050" x2="77350" y2="26450"/>
                        <a14:backgroundMark x1="79150" y1="25250" x2="73750" y2="24650"/>
                        <a14:backgroundMark x1="82750" y1="43900" x2="75550" y2="47500"/>
                        <a14:backgroundMark x1="73150" y1="22850" x2="77350" y2="24650"/>
                      </a14:backgroundRemoval>
                    </a14:imgEffect>
                  </a14:imgLayer>
                </a14:imgProps>
              </a:ext>
              <a:ext uri="{28A0092B-C50C-407E-A947-70E740481C1C}">
                <a14:useLocalDpi xmlns:a14="http://schemas.microsoft.com/office/drawing/2010/main" val="0"/>
              </a:ext>
            </a:extLst>
          </a:blip>
          <a:srcRect l="60140" r="-524" b="43608"/>
          <a:stretch/>
        </p:blipFill>
        <p:spPr>
          <a:xfrm rot="20969444">
            <a:off x="-92153" y="-436150"/>
            <a:ext cx="1529665" cy="2320546"/>
          </a:xfrm>
          <a:prstGeom prst="rect">
            <a:avLst/>
          </a:prstGeom>
        </p:spPr>
      </p:pic>
      <p:sp>
        <p:nvSpPr>
          <p:cNvPr id="20" name="TextBox 19">
            <a:extLst>
              <a:ext uri="{FF2B5EF4-FFF2-40B4-BE49-F238E27FC236}">
                <a16:creationId xmlns:a16="http://schemas.microsoft.com/office/drawing/2014/main" id="{A4E4D0A8-D130-4E4B-7724-DADE5DFD4C85}"/>
              </a:ext>
            </a:extLst>
          </p:cNvPr>
          <p:cNvSpPr txBox="1"/>
          <p:nvPr/>
        </p:nvSpPr>
        <p:spPr>
          <a:xfrm>
            <a:off x="1300898" y="550251"/>
            <a:ext cx="6542203" cy="523220"/>
          </a:xfrm>
          <a:prstGeom prst="rect">
            <a:avLst/>
          </a:prstGeom>
          <a:noFill/>
        </p:spPr>
        <p:txBody>
          <a:bodyPr wrap="square">
            <a:spAutoFit/>
          </a:bodyPr>
          <a:lstStyle/>
          <a:p>
            <a:r>
              <a:rPr lang="en-US" sz="2800" b="1" i="0" dirty="0" err="1">
                <a:effectLst/>
                <a:latin typeface="iCiel Cadena" panose="02000503000000020004" pitchFamily="50" charset="0"/>
              </a:rPr>
              <a:t>Những</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người</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trong</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tranh</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đang</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làm</a:t>
            </a:r>
            <a:r>
              <a:rPr lang="en-US" sz="2800" b="1" i="0" dirty="0">
                <a:effectLst/>
                <a:latin typeface="iCiel Cadena" panose="02000503000000020004" pitchFamily="50" charset="0"/>
              </a:rPr>
              <a:t> </a:t>
            </a:r>
            <a:r>
              <a:rPr lang="en-US" sz="2800" b="1" i="0" dirty="0" err="1">
                <a:effectLst/>
                <a:latin typeface="iCiel Cadena" panose="02000503000000020004" pitchFamily="50" charset="0"/>
              </a:rPr>
              <a:t>gì</a:t>
            </a:r>
            <a:r>
              <a:rPr lang="en-US" sz="2800" b="1" dirty="0">
                <a:latin typeface="iCiel Cadena" panose="02000503000000020004" pitchFamily="50" charset="0"/>
              </a:rPr>
              <a:t>?</a:t>
            </a:r>
            <a:endParaRPr lang="en-US" sz="2800" dirty="0">
              <a:latin typeface="iCiel Cadena" panose="02000503000000020004" pitchFamily="50" charset="0"/>
            </a:endParaRPr>
          </a:p>
        </p:txBody>
      </p:sp>
      <p:pic>
        <p:nvPicPr>
          <p:cNvPr id="21" name="Picture 20">
            <a:extLst>
              <a:ext uri="{FF2B5EF4-FFF2-40B4-BE49-F238E27FC236}">
                <a16:creationId xmlns:a16="http://schemas.microsoft.com/office/drawing/2014/main" id="{8579A667-8178-5820-F497-0CAA466DB70A}"/>
              </a:ext>
            </a:extLst>
          </p:cNvPr>
          <p:cNvPicPr>
            <a:picLocks noChangeAspect="1"/>
          </p:cNvPicPr>
          <p:nvPr/>
        </p:nvPicPr>
        <p:blipFill rotWithShape="1">
          <a:blip r:embed="rId4"/>
          <a:srcRect l="11553" t="23991" r="47767" b="30615"/>
          <a:stretch/>
        </p:blipFill>
        <p:spPr>
          <a:xfrm>
            <a:off x="1753385" y="1462603"/>
            <a:ext cx="5771941" cy="3622961"/>
          </a:xfrm>
          <a:prstGeom prst="rect">
            <a:avLst/>
          </a:prstGeom>
        </p:spPr>
      </p:pic>
    </p:spTree>
    <p:extLst>
      <p:ext uri="{BB962C8B-B14F-4D97-AF65-F5344CB8AC3E}">
        <p14:creationId xmlns:p14="http://schemas.microsoft.com/office/powerpoint/2010/main" val="316189792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ipe(left)">
                                      <p:cBhvr>
                                        <p:cTn id="7" dur="500"/>
                                        <p:tgtEl>
                                          <p:spTgt spid="1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wipe(left)">
                                      <p:cBhvr>
                                        <p:cTn id="10" dur="500"/>
                                        <p:tgtEl>
                                          <p:spTgt spid="20"/>
                                        </p:tgtEl>
                                      </p:cBhvr>
                                    </p:animEffect>
                                  </p:childTnLst>
                                </p:cTn>
                              </p:par>
                              <p:par>
                                <p:cTn id="11" presetID="22" presetClass="entr" presetSubtype="8"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64042E1-51B0-E546-DA0A-555C6A66C319}"/>
              </a:ext>
            </a:extLst>
          </p:cNvPr>
          <p:cNvPicPr>
            <a:picLocks noChangeAspect="1"/>
          </p:cNvPicPr>
          <p:nvPr/>
        </p:nvPicPr>
        <p:blipFill rotWithShape="1">
          <a:blip r:embed="rId2">
            <a:extLst>
              <a:ext uri="{28A0092B-C50C-407E-A947-70E740481C1C}">
                <a14:useLocalDpi xmlns:a14="http://schemas.microsoft.com/office/drawing/2010/main" val="0"/>
              </a:ext>
            </a:extLst>
          </a:blip>
          <a:srcRect t="13214"/>
          <a:stretch/>
        </p:blipFill>
        <p:spPr>
          <a:xfrm>
            <a:off x="0" y="0"/>
            <a:ext cx="9144000" cy="7935686"/>
          </a:xfrm>
          <a:prstGeom prst="rect">
            <a:avLst/>
          </a:prstGeom>
        </p:spPr>
      </p:pic>
      <p:pic>
        <p:nvPicPr>
          <p:cNvPr id="11" name="Picture 10">
            <a:extLst>
              <a:ext uri="{FF2B5EF4-FFF2-40B4-BE49-F238E27FC236}">
                <a16:creationId xmlns:a16="http://schemas.microsoft.com/office/drawing/2014/main" id="{52FA2150-50A1-9EA0-B71A-158547568F4C}"/>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3253" b="93855" l="8358" r="90538">
                        <a14:foregroundMark x1="21208" y1="68313" x2="69624" y2="70904"/>
                        <a14:foregroundMark x1="17747" y1="77289" x2="69183" y2="37590"/>
                        <a14:foregroundMark x1="88255" y1="65482" x2="63476" y2="85000"/>
                        <a14:foregroundMark x1="63476" y1="85000" x2="21944" y2="82048"/>
                        <a14:foregroundMark x1="21502" y1="90542" x2="46171" y2="91747"/>
                        <a14:foregroundMark x1="46171" y1="91747" x2="84499" y2="87470"/>
                        <a14:foregroundMark x1="86672" y1="66205" x2="84426" y2="78072"/>
                        <a14:foregroundMark x1="84426" y1="78072" x2="79455" y2="87229"/>
                        <a14:foregroundMark x1="87518" y1="65241" x2="90353" y2="76386"/>
                        <a14:foregroundMark x1="90353" y1="76386" x2="90574" y2="78976"/>
                        <a14:foregroundMark x1="20812" y1="36925" x2="21208" y2="45843"/>
                        <a14:foregroundMark x1="20603" y1="32207" x2="20682" y2="33995"/>
                        <a14:foregroundMark x1="20476" y1="29356" x2="20507" y2="30052"/>
                        <a14:foregroundMark x1="20066" y1="20120" x2="20087" y2="20592"/>
                        <a14:foregroundMark x1="11377" y1="43735" x2="16495" y2="80843"/>
                        <a14:foregroundMark x1="16495" y1="80843" x2="17158" y2="82530"/>
                        <a14:foregroundMark x1="12408" y1="86024" x2="18851" y2="90181"/>
                        <a14:foregroundMark x1="18851" y1="90181" x2="40243" y2="91325"/>
                        <a14:foregroundMark x1="40243" y1="91325" x2="43299" y2="91024"/>
                        <a14:foregroundMark x1="12666" y1="74940" x2="10677" y2="93614"/>
                        <a14:foregroundMark x1="8800" y1="75181" x2="11524" y2="92410"/>
                        <a14:foregroundMark x1="11524" y1="92410" x2="11524" y2="92410"/>
                        <a14:foregroundMark x1="18446" y1="93133" x2="18446" y2="93133"/>
                        <a14:foregroundMark x1="56333" y1="60542" x2="68041" y2="70000"/>
                        <a14:foregroundMark x1="72054" y1="21747" x2="72054" y2="20783"/>
                        <a14:foregroundMark x1="72054" y1="20783" x2="76105" y2="16084"/>
                        <a14:foregroundMark x1="81738" y1="15843" x2="73527" y2="19398"/>
                        <a14:foregroundMark x1="73527" y1="19398" x2="73527" y2="19398"/>
                        <a14:foregroundMark x1="8358" y1="38795" x2="9352" y2="48675"/>
                        <a14:foregroundMark x1="33652" y1="13494" x2="36230" y2="13735"/>
                        <a14:foregroundMark x1="32769" y1="17508" x2="32769" y2="22711"/>
                        <a14:foregroundMark x1="32769" y1="15361" x2="32769" y2="16806"/>
                        <a14:foregroundMark x1="24116" y1="32651" x2="23085" y2="39458"/>
                        <a14:foregroundMark x1="46649" y1="3313" x2="50405" y2="3554"/>
                        <a14:foregroundMark x1="61672" y1="5181" x2="67747" y2="6627"/>
                        <a14:foregroundMark x1="76105" y1="31928" x2="76105" y2="34036"/>
                        <a14:foregroundMark x1="56591" y1="72349" x2="77835" y2="88916"/>
                        <a14:foregroundMark x1="37666" y1="53675" x2="51694" y2="75422"/>
                        <a14:foregroundMark x1="51694" y1="75422" x2="52135" y2="75663"/>
                        <a14:foregroundMark x1="77577" y1="91265" x2="32327" y2="91747"/>
                        <a14:foregroundMark x1="32180" y1="96446" x2="47791" y2="93855"/>
                        <a14:foregroundMark x1="47791" y1="93855" x2="48527" y2="93855"/>
                        <a14:foregroundMark x1="25972" y1="25482" x2="26694" y2="37349"/>
                        <a14:foregroundMark x1="25570" y1="25547" x2="40722" y2="27651"/>
                        <a14:foregroundMark x1="20944" y1="24905" x2="21730" y2="25014"/>
                        <a14:foregroundMark x1="18594" y1="24578" x2="19996" y2="24773"/>
                        <a14:foregroundMark x1="30770" y1="23377" x2="29161" y2="40422"/>
                        <a14:foregroundMark x1="31885" y1="11566" x2="31509" y2="15542"/>
                        <a14:foregroundMark x1="26651" y1="25373" x2="22938" y2="43012"/>
                        <a14:foregroundMark x1="28369" y1="17213" x2="27565" y2="21032"/>
                        <a14:foregroundMark x1="18336" y1="17470" x2="21649" y2="16807"/>
                        <a14:foregroundMark x1="33763" y1="5422" x2="26252" y2="7831"/>
                        <a14:foregroundMark x1="26252" y1="7831" x2="26252" y2="7831"/>
                        <a14:backgroundMark x1="29967" y1="14345" x2="30669" y2="14385"/>
                        <a14:backgroundMark x1="23527" y1="13976" x2="25409" y2="14084"/>
                        <a14:backgroundMark x1="27996" y1="23709" x2="29308" y2="23614"/>
                        <a14:backgroundMark x1="24083" y1="23993" x2="24933" y2="23931"/>
                        <a14:backgroundMark x1="16863" y1="33313" x2="21649" y2="30482"/>
                        <a14:backgroundMark x1="34794" y1="16566" x2="35236" y2="19157"/>
                        <a14:backgroundMark x1="27982" y1="32831" x2="27982" y2="32831"/>
                        <a14:backgroundMark x1="27577" y1="33554" x2="28277" y2="33554"/>
                        <a14:backgroundMark x1="22091" y1="32651" x2="22202" y2="33554"/>
                        <a14:backgroundMark x1="68888" y1="23855" x2="71797" y2="24819"/>
                        <a14:backgroundMark x1="14838" y1="23193" x2="22091" y2="21265"/>
                        <a14:backgroundMark x1="22091" y1="21265" x2="22202" y2="21265"/>
                        <a14:backgroundMark x1="25700" y1="11084" x2="28571" y2="19639"/>
                        <a14:backgroundMark x1="29602" y1="9458" x2="29750" y2="21506"/>
                        <a14:backgroundMark x1="14433" y1="31446" x2="20913" y2="35723"/>
                        <a14:backgroundMark x1="20913" y1="35723" x2="21502" y2="35482"/>
                        <a14:backgroundMark x1="15280" y1="22711" x2="24853" y2="21205"/>
                        <a14:backgroundMark x1="24853" y1="21205" x2="25700" y2="20120"/>
                        <a14:backgroundMark x1="25258" y1="13012" x2="31885" y2="18434"/>
                        <a14:backgroundMark x1="30155" y1="13012" x2="31775" y2="23614"/>
                        <a14:backgroundMark x1="29161" y1="23614" x2="21649" y2="24819"/>
                        <a14:backgroundMark x1="25700" y1="23434" x2="27725" y2="21988"/>
                        <a14:backgroundMark x1="31038" y1="13735" x2="32032" y2="17952"/>
                        <a14:backgroundMark x1="36082" y1="17229" x2="34205" y2="19880"/>
                        <a14:backgroundMark x1="25700" y1="35000" x2="25700" y2="37590"/>
                        <a14:backgroundMark x1="21355" y1="33313" x2="22644" y2="27410"/>
                        <a14:backgroundMark x1="19919" y1="24819" x2="20913" y2="29096"/>
                        <a14:backgroundMark x1="32327" y1="28614" x2="32622" y2="30241"/>
                        <a14:backgroundMark x1="22349" y1="11566" x2="26105" y2="13012"/>
                      </a14:backgroundRemoval>
                    </a14:imgEffect>
                  </a14:imgLayer>
                </a14:imgProps>
              </a:ext>
              <a:ext uri="{28A0092B-C50C-407E-A947-70E740481C1C}">
                <a14:useLocalDpi xmlns:a14="http://schemas.microsoft.com/office/drawing/2010/main" val="0"/>
              </a:ext>
            </a:extLst>
          </a:blip>
          <a:srcRect l="4881" t="-708" b="1"/>
          <a:stretch/>
        </p:blipFill>
        <p:spPr>
          <a:xfrm>
            <a:off x="2210150" y="1411094"/>
            <a:ext cx="5767780" cy="3732406"/>
          </a:xfrm>
          <a:prstGeom prst="rect">
            <a:avLst/>
          </a:prstGeom>
          <a:effectLst>
            <a:outerShdw blurRad="50800" dist="38100" dir="5400000" algn="t" rotWithShape="0">
              <a:prstClr val="black">
                <a:alpha val="40000"/>
              </a:prstClr>
            </a:outerShdw>
          </a:effectLst>
        </p:spPr>
      </p:pic>
      <p:pic>
        <p:nvPicPr>
          <p:cNvPr id="23" name="Picture 22">
            <a:extLst>
              <a:ext uri="{FF2B5EF4-FFF2-40B4-BE49-F238E27FC236}">
                <a16:creationId xmlns:a16="http://schemas.microsoft.com/office/drawing/2014/main" id="{1572671E-5810-F16F-F340-F742036D89F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5455764" y="1455264"/>
            <a:ext cx="3688236" cy="3688236"/>
          </a:xfrm>
          <a:prstGeom prst="rect">
            <a:avLst/>
          </a:prstGeom>
        </p:spPr>
      </p:pic>
      <p:pic>
        <p:nvPicPr>
          <p:cNvPr id="9" name="Picture 8">
            <a:extLst>
              <a:ext uri="{FF2B5EF4-FFF2-40B4-BE49-F238E27FC236}">
                <a16:creationId xmlns:a16="http://schemas.microsoft.com/office/drawing/2014/main" id="{AFB463CB-8A79-875A-6BAF-27C525A067E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1455264"/>
            <a:ext cx="3688236" cy="3688236"/>
          </a:xfrm>
          <a:prstGeom prst="rect">
            <a:avLst/>
          </a:prstGeom>
        </p:spPr>
      </p:pic>
      <p:grpSp>
        <p:nvGrpSpPr>
          <p:cNvPr id="20" name="Group 19">
            <a:extLst>
              <a:ext uri="{FF2B5EF4-FFF2-40B4-BE49-F238E27FC236}">
                <a16:creationId xmlns:a16="http://schemas.microsoft.com/office/drawing/2014/main" id="{E9F8C462-583A-5EB3-5B15-387642E82D36}"/>
              </a:ext>
            </a:extLst>
          </p:cNvPr>
          <p:cNvGrpSpPr/>
          <p:nvPr/>
        </p:nvGrpSpPr>
        <p:grpSpPr>
          <a:xfrm>
            <a:off x="792474" y="4023360"/>
            <a:ext cx="8549647" cy="1609090"/>
            <a:chOff x="-1401835" y="4770114"/>
            <a:chExt cx="13847836" cy="2960903"/>
          </a:xfrm>
        </p:grpSpPr>
        <p:pic>
          <p:nvPicPr>
            <p:cNvPr id="5" name="Picture 4">
              <a:extLst>
                <a:ext uri="{FF2B5EF4-FFF2-40B4-BE49-F238E27FC236}">
                  <a16:creationId xmlns:a16="http://schemas.microsoft.com/office/drawing/2014/main" id="{9A3364F4-9889-CE02-D2EC-414A0B58E51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46711" y="4770114"/>
              <a:ext cx="4399290" cy="2932860"/>
            </a:xfrm>
            <a:prstGeom prst="rect">
              <a:avLst/>
            </a:prstGeom>
          </p:spPr>
        </p:pic>
        <p:pic>
          <p:nvPicPr>
            <p:cNvPr id="21" name="Picture 20">
              <a:extLst>
                <a:ext uri="{FF2B5EF4-FFF2-40B4-BE49-F238E27FC236}">
                  <a16:creationId xmlns:a16="http://schemas.microsoft.com/office/drawing/2014/main" id="{81D3EF98-B98C-D892-15DB-2A25DB321AF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1835" y="4798157"/>
              <a:ext cx="4399291" cy="2932860"/>
            </a:xfrm>
            <a:prstGeom prst="rect">
              <a:avLst/>
            </a:prstGeom>
          </p:spPr>
        </p:pic>
        <p:pic>
          <p:nvPicPr>
            <p:cNvPr id="15" name="Picture 14">
              <a:extLst>
                <a:ext uri="{FF2B5EF4-FFF2-40B4-BE49-F238E27FC236}">
                  <a16:creationId xmlns:a16="http://schemas.microsoft.com/office/drawing/2014/main" id="{C92B9819-1D10-9C1F-3BC8-5E316405ED6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892791" y="4770114"/>
              <a:ext cx="4399290" cy="2932860"/>
            </a:xfrm>
            <a:prstGeom prst="rect">
              <a:avLst/>
            </a:prstGeom>
          </p:spPr>
        </p:pic>
        <p:pic>
          <p:nvPicPr>
            <p:cNvPr id="16" name="Picture 15">
              <a:extLst>
                <a:ext uri="{FF2B5EF4-FFF2-40B4-BE49-F238E27FC236}">
                  <a16:creationId xmlns:a16="http://schemas.microsoft.com/office/drawing/2014/main" id="{CB85D523-1D0C-7E91-BF6C-DB693A315342}"/>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38871" y="4770114"/>
              <a:ext cx="4399290" cy="2932860"/>
            </a:xfrm>
            <a:prstGeom prst="rect">
              <a:avLst/>
            </a:prstGeom>
          </p:spPr>
        </p:pic>
        <p:pic>
          <p:nvPicPr>
            <p:cNvPr id="17" name="Picture 16">
              <a:extLst>
                <a:ext uri="{FF2B5EF4-FFF2-40B4-BE49-F238E27FC236}">
                  <a16:creationId xmlns:a16="http://schemas.microsoft.com/office/drawing/2014/main" id="{EE39433D-E91F-C24A-C3F4-4240A960719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584951" y="4770114"/>
              <a:ext cx="4399290" cy="2932860"/>
            </a:xfrm>
            <a:prstGeom prst="rect">
              <a:avLst/>
            </a:prstGeom>
          </p:spPr>
        </p:pic>
      </p:grpSp>
      <p:sp>
        <p:nvSpPr>
          <p:cNvPr id="12" name="TextBox 11">
            <a:extLst>
              <a:ext uri="{FF2B5EF4-FFF2-40B4-BE49-F238E27FC236}">
                <a16:creationId xmlns:a16="http://schemas.microsoft.com/office/drawing/2014/main" id="{B74A5465-3996-0757-1860-5921B10CCEFE}"/>
              </a:ext>
            </a:extLst>
          </p:cNvPr>
          <p:cNvSpPr txBox="1"/>
          <p:nvPr/>
        </p:nvSpPr>
        <p:spPr>
          <a:xfrm rot="897698">
            <a:off x="3855617" y="1019757"/>
            <a:ext cx="5446119" cy="1015661"/>
          </a:xfrm>
          <a:prstGeom prst="rect">
            <a:avLst/>
          </a:prstGeom>
          <a:noFill/>
        </p:spPr>
        <p:txBody>
          <a:bodyPr wrap="square">
            <a:prstTxWarp prst="textArchUp">
              <a:avLst/>
            </a:prstTxWarp>
            <a:spAutoFit/>
          </a:bodyPr>
          <a:lstStyle/>
          <a:p>
            <a:pPr algn="ctr"/>
            <a:endParaRPr lang="en-US" sz="5400" dirty="0">
              <a:ln w="38100">
                <a:noFill/>
              </a:ln>
              <a:solidFill>
                <a:schemeClr val="accent3">
                  <a:lumMod val="25000"/>
                </a:schemeClr>
              </a:solidFill>
              <a:effectLst>
                <a:outerShdw blurRad="38100" dist="38100" dir="2700000" algn="tl">
                  <a:srgbClr val="000000">
                    <a:alpha val="43137"/>
                  </a:srgbClr>
                </a:outerShdw>
              </a:effectLst>
              <a:latin typeface="FZ-SG Honfleur" panose="020B0805030000020004" pitchFamily="34" charset="0"/>
              <a:ea typeface="SVN-Mothica" panose="02000506000000020004" pitchFamily="50" charset="2"/>
              <a:cs typeface="SVN-Mothica" panose="02000506000000020004" pitchFamily="50" charset="2"/>
            </a:endParaRPr>
          </a:p>
        </p:txBody>
      </p:sp>
      <p:grpSp>
        <p:nvGrpSpPr>
          <p:cNvPr id="22" name="Group 21">
            <a:extLst>
              <a:ext uri="{FF2B5EF4-FFF2-40B4-BE49-F238E27FC236}">
                <a16:creationId xmlns:a16="http://schemas.microsoft.com/office/drawing/2014/main" id="{5D4FAC0C-D769-197E-FC7F-61365BF5DB83}"/>
              </a:ext>
            </a:extLst>
          </p:cNvPr>
          <p:cNvGrpSpPr/>
          <p:nvPr/>
        </p:nvGrpSpPr>
        <p:grpSpPr>
          <a:xfrm>
            <a:off x="798998" y="1878195"/>
            <a:ext cx="8009441" cy="731655"/>
            <a:chOff x="1017113" y="2054364"/>
            <a:chExt cx="8009441" cy="731655"/>
          </a:xfrm>
        </p:grpSpPr>
        <p:sp>
          <p:nvSpPr>
            <p:cNvPr id="19" name="TextBox 18">
              <a:extLst>
                <a:ext uri="{FF2B5EF4-FFF2-40B4-BE49-F238E27FC236}">
                  <a16:creationId xmlns:a16="http://schemas.microsoft.com/office/drawing/2014/main" id="{4E520847-21FB-005A-3CE6-AA4E65B5A1DB}"/>
                </a:ext>
              </a:extLst>
            </p:cNvPr>
            <p:cNvSpPr txBox="1"/>
            <p:nvPr/>
          </p:nvSpPr>
          <p:spPr>
            <a:xfrm>
              <a:off x="1017113" y="2054364"/>
              <a:ext cx="7985672" cy="707886"/>
            </a:xfrm>
            <a:prstGeom prst="rect">
              <a:avLst/>
            </a:prstGeom>
            <a:noFill/>
          </p:spPr>
          <p:txBody>
            <a:bodyPr wrap="square" rtlCol="0">
              <a:prstTxWarp prst="textArchUp">
                <a:avLst>
                  <a:gd name="adj" fmla="val 11079918"/>
                </a:avLst>
              </a:prstTxWarp>
              <a:spAutoFit/>
            </a:bodyPr>
            <a:lstStyle/>
            <a:p>
              <a:pPr algn="ctr"/>
              <a:r>
                <a:rPr lang="en-US" sz="4400" dirty="0" err="1">
                  <a:solidFill>
                    <a:schemeClr val="accent6">
                      <a:lumMod val="60000"/>
                      <a:lumOff val="40000"/>
                    </a:schemeClr>
                  </a:solidFill>
                  <a:latin typeface="SVN-Bira" panose="02040603050506020204" pitchFamily="18" charset="0"/>
                </a:rPr>
                <a:t>Hội</a:t>
              </a:r>
              <a:r>
                <a:rPr lang="en-US" sz="4400" dirty="0">
                  <a:solidFill>
                    <a:schemeClr val="accent6">
                      <a:lumMod val="60000"/>
                      <a:lumOff val="40000"/>
                    </a:schemeClr>
                  </a:solidFill>
                  <a:latin typeface="SVN-Bira" panose="02040603050506020204" pitchFamily="18" charset="0"/>
                </a:rPr>
                <a:t> </a:t>
              </a:r>
              <a:r>
                <a:rPr lang="en-US" sz="4400" dirty="0" err="1">
                  <a:solidFill>
                    <a:schemeClr val="accent6">
                      <a:lumMod val="60000"/>
                      <a:lumOff val="40000"/>
                    </a:schemeClr>
                  </a:solidFill>
                  <a:latin typeface="SVN-Bira" panose="02040603050506020204" pitchFamily="18" charset="0"/>
                </a:rPr>
                <a:t>thổi</a:t>
              </a:r>
              <a:r>
                <a:rPr lang="en-US" sz="4400" dirty="0">
                  <a:solidFill>
                    <a:schemeClr val="accent6">
                      <a:lumMod val="60000"/>
                      <a:lumOff val="40000"/>
                    </a:schemeClr>
                  </a:solidFill>
                  <a:latin typeface="SVN-Bira" panose="02040603050506020204" pitchFamily="18" charset="0"/>
                </a:rPr>
                <a:t> </a:t>
              </a:r>
              <a:r>
                <a:rPr lang="en-US" sz="4400" dirty="0" err="1">
                  <a:solidFill>
                    <a:schemeClr val="accent6">
                      <a:lumMod val="60000"/>
                      <a:lumOff val="40000"/>
                    </a:schemeClr>
                  </a:solidFill>
                  <a:latin typeface="SVN-Bira" panose="02040603050506020204" pitchFamily="18" charset="0"/>
                </a:rPr>
                <a:t>cơm</a:t>
              </a:r>
              <a:r>
                <a:rPr lang="en-US" sz="4400" dirty="0">
                  <a:solidFill>
                    <a:schemeClr val="accent6">
                      <a:lumMod val="60000"/>
                      <a:lumOff val="40000"/>
                    </a:schemeClr>
                  </a:solidFill>
                  <a:latin typeface="SVN-Bira" panose="02040603050506020204" pitchFamily="18" charset="0"/>
                </a:rPr>
                <a:t> </a:t>
              </a:r>
              <a:r>
                <a:rPr lang="en-US" sz="4400" dirty="0" err="1">
                  <a:solidFill>
                    <a:schemeClr val="accent6">
                      <a:lumMod val="60000"/>
                      <a:lumOff val="40000"/>
                    </a:schemeClr>
                  </a:solidFill>
                  <a:latin typeface="SVN-Bira" panose="02040603050506020204" pitchFamily="18" charset="0"/>
                </a:rPr>
                <a:t>thi</a:t>
              </a:r>
              <a:r>
                <a:rPr lang="en-US" sz="4400" dirty="0">
                  <a:solidFill>
                    <a:schemeClr val="accent6">
                      <a:lumMod val="60000"/>
                      <a:lumOff val="40000"/>
                    </a:schemeClr>
                  </a:solidFill>
                  <a:latin typeface="SVN-Bira" panose="02040603050506020204" pitchFamily="18" charset="0"/>
                </a:rPr>
                <a:t> ở </a:t>
              </a:r>
              <a:r>
                <a:rPr lang="en-US" sz="4400" dirty="0">
                  <a:ln w="38100">
                    <a:noFill/>
                  </a:ln>
                  <a:solidFill>
                    <a:schemeClr val="accent4"/>
                  </a:solidFill>
                  <a:effectLst>
                    <a:outerShdw blurRad="38100" dist="38100" dir="2700000" algn="tl">
                      <a:srgbClr val="000000">
                        <a:alpha val="43137"/>
                      </a:srgbClr>
                    </a:outerShdw>
                  </a:effectLst>
                  <a:latin typeface="FZ-SG Honfleur" panose="020B0805030000020004" pitchFamily="34" charset="0"/>
                  <a:ea typeface="SVN-Mothica" panose="02000506000000020004" pitchFamily="50" charset="2"/>
                  <a:cs typeface="SVN-Mothica" panose="02000506000000020004" pitchFamily="50" charset="2"/>
                </a:rPr>
                <a:t>ĐỒNG VÂN</a:t>
              </a:r>
            </a:p>
            <a:p>
              <a:pPr algn="ctr"/>
              <a:endParaRPr lang="en-US" sz="4400" dirty="0">
                <a:solidFill>
                  <a:schemeClr val="tx1"/>
                </a:solidFill>
                <a:latin typeface="SVN-Bira" panose="02040603050506020204" pitchFamily="18" charset="0"/>
              </a:endParaRPr>
            </a:p>
          </p:txBody>
        </p:sp>
        <p:sp>
          <p:nvSpPr>
            <p:cNvPr id="2" name="TextBox 1">
              <a:extLst>
                <a:ext uri="{FF2B5EF4-FFF2-40B4-BE49-F238E27FC236}">
                  <a16:creationId xmlns:a16="http://schemas.microsoft.com/office/drawing/2014/main" id="{E1F65A47-54EC-7E42-C504-82E366FAA993}"/>
                </a:ext>
              </a:extLst>
            </p:cNvPr>
            <p:cNvSpPr txBox="1"/>
            <p:nvPr/>
          </p:nvSpPr>
          <p:spPr>
            <a:xfrm>
              <a:off x="1040882" y="2078133"/>
              <a:ext cx="7985672" cy="707886"/>
            </a:xfrm>
            <a:prstGeom prst="rect">
              <a:avLst/>
            </a:prstGeom>
            <a:noFill/>
          </p:spPr>
          <p:txBody>
            <a:bodyPr wrap="square" rtlCol="0">
              <a:prstTxWarp prst="textArchUp">
                <a:avLst>
                  <a:gd name="adj" fmla="val 11079918"/>
                </a:avLst>
              </a:prstTxWarp>
              <a:spAutoFit/>
            </a:bodyPr>
            <a:lstStyle/>
            <a:p>
              <a:pPr algn="ctr"/>
              <a:r>
                <a:rPr lang="en-US" sz="4400" dirty="0" err="1">
                  <a:solidFill>
                    <a:schemeClr val="accent6">
                      <a:lumMod val="50000"/>
                    </a:schemeClr>
                  </a:solidFill>
                  <a:latin typeface="SVN-Bira" panose="02040603050506020204" pitchFamily="18" charset="0"/>
                </a:rPr>
                <a:t>Hội</a:t>
              </a:r>
              <a:r>
                <a:rPr lang="en-US" sz="4400" dirty="0">
                  <a:solidFill>
                    <a:schemeClr val="accent6">
                      <a:lumMod val="50000"/>
                    </a:schemeClr>
                  </a:solidFill>
                  <a:latin typeface="SVN-Bira" panose="02040603050506020204" pitchFamily="18" charset="0"/>
                </a:rPr>
                <a:t> </a:t>
              </a:r>
              <a:r>
                <a:rPr lang="en-US" sz="4400" dirty="0" err="1">
                  <a:solidFill>
                    <a:schemeClr val="accent6">
                      <a:lumMod val="50000"/>
                    </a:schemeClr>
                  </a:solidFill>
                  <a:latin typeface="SVN-Bira" panose="02040603050506020204" pitchFamily="18" charset="0"/>
                </a:rPr>
                <a:t>thổi</a:t>
              </a:r>
              <a:r>
                <a:rPr lang="en-US" sz="4400" dirty="0">
                  <a:solidFill>
                    <a:schemeClr val="accent6">
                      <a:lumMod val="50000"/>
                    </a:schemeClr>
                  </a:solidFill>
                  <a:latin typeface="SVN-Bira" panose="02040603050506020204" pitchFamily="18" charset="0"/>
                </a:rPr>
                <a:t> </a:t>
              </a:r>
              <a:r>
                <a:rPr lang="en-US" sz="4400" dirty="0" err="1">
                  <a:solidFill>
                    <a:schemeClr val="accent6">
                      <a:lumMod val="50000"/>
                    </a:schemeClr>
                  </a:solidFill>
                  <a:latin typeface="SVN-Bira" panose="02040603050506020204" pitchFamily="18" charset="0"/>
                </a:rPr>
                <a:t>cơm</a:t>
              </a:r>
              <a:r>
                <a:rPr lang="en-US" sz="4400" dirty="0">
                  <a:solidFill>
                    <a:schemeClr val="accent6">
                      <a:lumMod val="50000"/>
                    </a:schemeClr>
                  </a:solidFill>
                  <a:latin typeface="SVN-Bira" panose="02040603050506020204" pitchFamily="18" charset="0"/>
                </a:rPr>
                <a:t> </a:t>
              </a:r>
              <a:r>
                <a:rPr lang="en-US" sz="4400" dirty="0" err="1">
                  <a:solidFill>
                    <a:schemeClr val="accent6">
                      <a:lumMod val="50000"/>
                    </a:schemeClr>
                  </a:solidFill>
                  <a:latin typeface="SVN-Bira" panose="02040603050506020204" pitchFamily="18" charset="0"/>
                </a:rPr>
                <a:t>thi</a:t>
              </a:r>
              <a:r>
                <a:rPr lang="en-US" sz="4400" dirty="0">
                  <a:solidFill>
                    <a:schemeClr val="accent6">
                      <a:lumMod val="50000"/>
                    </a:schemeClr>
                  </a:solidFill>
                  <a:latin typeface="SVN-Bira" panose="02040603050506020204" pitchFamily="18" charset="0"/>
                </a:rPr>
                <a:t> ở </a:t>
              </a:r>
              <a:r>
                <a:rPr lang="en-US" sz="4400" dirty="0">
                  <a:ln w="38100">
                    <a:noFill/>
                  </a:ln>
                  <a:solidFill>
                    <a:srgbClr val="FFC000"/>
                  </a:solidFill>
                  <a:effectLst>
                    <a:outerShdw blurRad="38100" dist="38100" dir="2700000" algn="tl">
                      <a:srgbClr val="000000">
                        <a:alpha val="43137"/>
                      </a:srgbClr>
                    </a:outerShdw>
                  </a:effectLst>
                  <a:latin typeface="FZ-SG Honfleur" panose="020B0805030000020004" pitchFamily="34" charset="0"/>
                  <a:ea typeface="SVN-Mothica" panose="02000506000000020004" pitchFamily="50" charset="2"/>
                  <a:cs typeface="SVN-Mothica" panose="02000506000000020004" pitchFamily="50" charset="2"/>
                </a:rPr>
                <a:t>ĐỒNG VÂN</a:t>
              </a:r>
            </a:p>
            <a:p>
              <a:pPr algn="ctr"/>
              <a:endParaRPr lang="en-US" sz="4400" dirty="0">
                <a:solidFill>
                  <a:schemeClr val="tx1"/>
                </a:solidFill>
                <a:latin typeface="SVN-Bira" panose="02040603050506020204" pitchFamily="18" charset="0"/>
              </a:endParaRPr>
            </a:p>
          </p:txBody>
        </p:sp>
      </p:grpSp>
      <p:grpSp>
        <p:nvGrpSpPr>
          <p:cNvPr id="7" name="Group 6">
            <a:extLst>
              <a:ext uri="{FF2B5EF4-FFF2-40B4-BE49-F238E27FC236}">
                <a16:creationId xmlns:a16="http://schemas.microsoft.com/office/drawing/2014/main" id="{D016C5CA-F920-1C29-6A75-38DEFFE94D74}"/>
              </a:ext>
            </a:extLst>
          </p:cNvPr>
          <p:cNvGrpSpPr/>
          <p:nvPr/>
        </p:nvGrpSpPr>
        <p:grpSpPr>
          <a:xfrm>
            <a:off x="-209725" y="-195732"/>
            <a:ext cx="2684561" cy="1683699"/>
            <a:chOff x="41945" y="-86675"/>
            <a:chExt cx="2684561" cy="1683699"/>
          </a:xfrm>
        </p:grpSpPr>
        <p:pic>
          <p:nvPicPr>
            <p:cNvPr id="8" name="Picture 7">
              <a:extLst>
                <a:ext uri="{FF2B5EF4-FFF2-40B4-BE49-F238E27FC236}">
                  <a16:creationId xmlns:a16="http://schemas.microsoft.com/office/drawing/2014/main" id="{74B978F3-A079-4713-6A99-ECBD4FB66D2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1945" y="-86675"/>
              <a:ext cx="1683699" cy="1683699"/>
            </a:xfrm>
            <a:prstGeom prst="rect">
              <a:avLst/>
            </a:prstGeom>
            <a:effectLst>
              <a:outerShdw blurRad="50800" dist="38100" dir="2700000" algn="tl" rotWithShape="0">
                <a:prstClr val="black">
                  <a:alpha val="40000"/>
                </a:prstClr>
              </a:outerShdw>
            </a:effectLst>
          </p:spPr>
        </p:pic>
        <p:sp>
          <p:nvSpPr>
            <p:cNvPr id="14" name="TextBox 13">
              <a:extLst>
                <a:ext uri="{FF2B5EF4-FFF2-40B4-BE49-F238E27FC236}">
                  <a16:creationId xmlns:a16="http://schemas.microsoft.com/office/drawing/2014/main" id="{766D3B0C-2EC0-8E15-65C0-F955AD7D4584}"/>
                </a:ext>
              </a:extLst>
            </p:cNvPr>
            <p:cNvSpPr txBox="1"/>
            <p:nvPr/>
          </p:nvSpPr>
          <p:spPr>
            <a:xfrm>
              <a:off x="83890" y="395733"/>
              <a:ext cx="2642616" cy="646331"/>
            </a:xfrm>
            <a:prstGeom prst="rect">
              <a:avLst/>
            </a:prstGeom>
            <a:noFill/>
          </p:spPr>
          <p:txBody>
            <a:bodyPr wrap="square" rtlCol="0">
              <a:spAutoFit/>
            </a:bodyPr>
            <a:lstStyle/>
            <a:p>
              <a:pPr algn="ctr"/>
              <a:r>
                <a:rPr lang="en-US" sz="3600" dirty="0" err="1">
                  <a:solidFill>
                    <a:schemeClr val="bg1"/>
                  </a:solidFill>
                  <a:latin typeface="SVN-UT Triumph" panose="00000500000000000000" pitchFamily="50" charset="0"/>
                  <a:ea typeface="SVN-Mothica" panose="02000506000000020004" pitchFamily="50" charset="2"/>
                  <a:cs typeface="SVN-Mothica" panose="02000506000000020004" pitchFamily="50" charset="2"/>
                </a:rPr>
                <a:t>Tập</a:t>
              </a:r>
              <a:r>
                <a:rPr lang="en-US" sz="3600" dirty="0">
                  <a:solidFill>
                    <a:schemeClr val="bg1"/>
                  </a:solidFill>
                  <a:latin typeface="SVN-UT Triumph" panose="00000500000000000000" pitchFamily="50" charset="0"/>
                  <a:ea typeface="SVN-Mothica" panose="02000506000000020004" pitchFamily="50" charset="2"/>
                  <a:cs typeface="SVN-Mothica" panose="02000506000000020004" pitchFamily="50" charset="2"/>
                </a:rPr>
                <a:t> </a:t>
              </a:r>
              <a:r>
                <a:rPr lang="en-US" sz="3600" dirty="0" err="1">
                  <a:solidFill>
                    <a:schemeClr val="accent1"/>
                  </a:solidFill>
                  <a:latin typeface="SVN-UT Triumph" panose="00000500000000000000" pitchFamily="50" charset="0"/>
                  <a:ea typeface="SVN-Mothica" panose="02000506000000020004" pitchFamily="50" charset="2"/>
                  <a:cs typeface="SVN-Mothica" panose="02000506000000020004" pitchFamily="50" charset="2"/>
                </a:rPr>
                <a:t>đọc</a:t>
              </a:r>
              <a:endParaRPr lang="en-US" sz="3600" dirty="0">
                <a:solidFill>
                  <a:schemeClr val="accent1"/>
                </a:solidFill>
                <a:latin typeface="SVN-UT Triumph" panose="00000500000000000000" pitchFamily="50" charset="0"/>
                <a:ea typeface="SVN-Mothica" panose="02000506000000020004" pitchFamily="50" charset="2"/>
                <a:cs typeface="SVN-Mothica" panose="02000506000000020004" pitchFamily="50" charset="2"/>
              </a:endParaRPr>
            </a:p>
          </p:txBody>
        </p:sp>
      </p:grpSp>
    </p:spTree>
    <p:extLst>
      <p:ext uri="{BB962C8B-B14F-4D97-AF65-F5344CB8AC3E}">
        <p14:creationId xmlns:p14="http://schemas.microsoft.com/office/powerpoint/2010/main" val="82645081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childTnLst>
                          </p:cTn>
                        </p:par>
                        <p:par>
                          <p:cTn id="15" fill="hold">
                            <p:stCondLst>
                              <p:cond delay="1000"/>
                            </p:stCondLst>
                            <p:childTnLst>
                              <p:par>
                                <p:cTn id="16" presetID="42" presetClass="entr" presetSubtype="0"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1000"/>
                                        <p:tgtEl>
                                          <p:spTgt spid="9"/>
                                        </p:tgtEl>
                                      </p:cBhvr>
                                    </p:animEffect>
                                    <p:anim calcmode="lin" valueType="num">
                                      <p:cBhvr>
                                        <p:cTn id="19" dur="1000" fill="hold"/>
                                        <p:tgtEl>
                                          <p:spTgt spid="9"/>
                                        </p:tgtEl>
                                        <p:attrNameLst>
                                          <p:attrName>ppt_x</p:attrName>
                                        </p:attrNameLst>
                                      </p:cBhvr>
                                      <p:tavLst>
                                        <p:tav tm="0">
                                          <p:val>
                                            <p:strVal val="#ppt_x"/>
                                          </p:val>
                                        </p:tav>
                                        <p:tav tm="100000">
                                          <p:val>
                                            <p:strVal val="#ppt_x"/>
                                          </p:val>
                                        </p:tav>
                                      </p:tavLst>
                                    </p:anim>
                                    <p:anim calcmode="lin" valueType="num">
                                      <p:cBhvr>
                                        <p:cTn id="20" dur="1000" fill="hold"/>
                                        <p:tgtEl>
                                          <p:spTgt spid="9"/>
                                        </p:tgtEl>
                                        <p:attrNameLst>
                                          <p:attrName>ppt_y</p:attrName>
                                        </p:attrNameLst>
                                      </p:cBhvr>
                                      <p:tavLst>
                                        <p:tav tm="0">
                                          <p:val>
                                            <p:strVal val="#ppt_y+.1"/>
                                          </p:val>
                                        </p:tav>
                                        <p:tav tm="100000">
                                          <p:val>
                                            <p:strVal val="#ppt_y"/>
                                          </p:val>
                                        </p:tav>
                                      </p:tavLst>
                                    </p:anim>
                                  </p:childTnLst>
                                </p:cTn>
                              </p:par>
                            </p:childTnLst>
                          </p:cTn>
                        </p:par>
                        <p:par>
                          <p:cTn id="21" fill="hold">
                            <p:stCondLst>
                              <p:cond delay="2000"/>
                            </p:stCondLst>
                            <p:childTnLst>
                              <p:par>
                                <p:cTn id="22" presetID="42" presetClass="entr" presetSubtype="0" fill="hold" nodeType="after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fade">
                                      <p:cBhvr>
                                        <p:cTn id="30" dur="1000"/>
                                        <p:tgtEl>
                                          <p:spTgt spid="20"/>
                                        </p:tgtEl>
                                      </p:cBhvr>
                                    </p:animEffect>
                                    <p:anim calcmode="lin" valueType="num">
                                      <p:cBhvr>
                                        <p:cTn id="31" dur="1000" fill="hold"/>
                                        <p:tgtEl>
                                          <p:spTgt spid="20"/>
                                        </p:tgtEl>
                                        <p:attrNameLst>
                                          <p:attrName>ppt_x</p:attrName>
                                        </p:attrNameLst>
                                      </p:cBhvr>
                                      <p:tavLst>
                                        <p:tav tm="0">
                                          <p:val>
                                            <p:strVal val="#ppt_x"/>
                                          </p:val>
                                        </p:tav>
                                        <p:tav tm="100000">
                                          <p:val>
                                            <p:strVal val="#ppt_x"/>
                                          </p:val>
                                        </p:tav>
                                      </p:tavLst>
                                    </p:anim>
                                    <p:anim calcmode="lin" valueType="num">
                                      <p:cBhvr>
                                        <p:cTn id="32" dur="1000" fill="hold"/>
                                        <p:tgtEl>
                                          <p:spTgt spid="20"/>
                                        </p:tgtEl>
                                        <p:attrNameLst>
                                          <p:attrName>ppt_y</p:attrName>
                                        </p:attrNameLst>
                                      </p:cBhvr>
                                      <p:tavLst>
                                        <p:tav tm="0">
                                          <p:val>
                                            <p:strVal val="#ppt_y+.1"/>
                                          </p:val>
                                        </p:tav>
                                        <p:tav tm="100000">
                                          <p:val>
                                            <p:strVal val="#ppt_y"/>
                                          </p:val>
                                        </p:tav>
                                      </p:tavLst>
                                    </p:anim>
                                  </p:childTnLst>
                                </p:cTn>
                              </p:par>
                            </p:childTnLst>
                          </p:cTn>
                        </p:par>
                        <p:par>
                          <p:cTn id="33" fill="hold">
                            <p:stCondLst>
                              <p:cond delay="4000"/>
                            </p:stCondLst>
                            <p:childTnLst>
                              <p:par>
                                <p:cTn id="34" presetID="42" presetClass="entr" presetSubtype="0" fill="hold" nodeType="afterEffect">
                                  <p:stCondLst>
                                    <p:cond delay="0"/>
                                  </p:stCondLst>
                                  <p:childTnLst>
                                    <p:set>
                                      <p:cBhvr>
                                        <p:cTn id="35" dur="1" fill="hold">
                                          <p:stCondLst>
                                            <p:cond delay="0"/>
                                          </p:stCondLst>
                                        </p:cTn>
                                        <p:tgtEl>
                                          <p:spTgt spid="22"/>
                                        </p:tgtEl>
                                        <p:attrNameLst>
                                          <p:attrName>style.visibility</p:attrName>
                                        </p:attrNameLst>
                                      </p:cBhvr>
                                      <p:to>
                                        <p:strVal val="visible"/>
                                      </p:to>
                                    </p:set>
                                    <p:animEffect transition="in" filter="fade">
                                      <p:cBhvr>
                                        <p:cTn id="36" dur="1000"/>
                                        <p:tgtEl>
                                          <p:spTgt spid="22"/>
                                        </p:tgtEl>
                                      </p:cBhvr>
                                    </p:animEffect>
                                    <p:anim calcmode="lin" valueType="num">
                                      <p:cBhvr>
                                        <p:cTn id="37" dur="1000" fill="hold"/>
                                        <p:tgtEl>
                                          <p:spTgt spid="22"/>
                                        </p:tgtEl>
                                        <p:attrNameLst>
                                          <p:attrName>ppt_x</p:attrName>
                                        </p:attrNameLst>
                                      </p:cBhvr>
                                      <p:tavLst>
                                        <p:tav tm="0">
                                          <p:val>
                                            <p:strVal val="#ppt_x"/>
                                          </p:val>
                                        </p:tav>
                                        <p:tav tm="100000">
                                          <p:val>
                                            <p:strVal val="#ppt_x"/>
                                          </p:val>
                                        </p:tav>
                                      </p:tavLst>
                                    </p:anim>
                                    <p:anim calcmode="lin" valueType="num">
                                      <p:cBhvr>
                                        <p:cTn id="38"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19"/>
        <p:cNvGrpSpPr/>
        <p:nvPr/>
      </p:nvGrpSpPr>
      <p:grpSpPr>
        <a:xfrm>
          <a:off x="0" y="0"/>
          <a:ext cx="0" cy="0"/>
          <a:chOff x="0" y="0"/>
          <a:chExt cx="0" cy="0"/>
        </a:xfrm>
      </p:grpSpPr>
      <p:sp>
        <p:nvSpPr>
          <p:cNvPr id="2120" name="Google Shape;2120;p39"/>
          <p:cNvSpPr/>
          <p:nvPr/>
        </p:nvSpPr>
        <p:spPr>
          <a:xfrm>
            <a:off x="2504014" y="332969"/>
            <a:ext cx="3774238" cy="1194173"/>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1" name="Google Shape;2121;p39"/>
          <p:cNvSpPr txBox="1">
            <a:spLocks noGrp="1"/>
          </p:cNvSpPr>
          <p:nvPr>
            <p:ph type="title"/>
          </p:nvPr>
        </p:nvSpPr>
        <p:spPr>
          <a:xfrm>
            <a:off x="2652051" y="625035"/>
            <a:ext cx="3239702" cy="8814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6000" b="1" dirty="0">
                <a:latin typeface="iCiel Smoothy Cursive" panose="00000500000000000000" pitchFamily="2" charset="0"/>
              </a:rPr>
              <a:t>Mục tiêu</a:t>
            </a:r>
            <a:endParaRPr sz="6000" b="1" dirty="0">
              <a:latin typeface="iCiel Smoothy Cursive" panose="00000500000000000000" pitchFamily="2" charset="0"/>
            </a:endParaRPr>
          </a:p>
        </p:txBody>
      </p:sp>
      <p:grpSp>
        <p:nvGrpSpPr>
          <p:cNvPr id="2229" name="Google Shape;2229;p39"/>
          <p:cNvGrpSpPr/>
          <p:nvPr/>
        </p:nvGrpSpPr>
        <p:grpSpPr>
          <a:xfrm>
            <a:off x="3412325" y="3564380"/>
            <a:ext cx="636453" cy="639167"/>
            <a:chOff x="2784458" y="810476"/>
            <a:chExt cx="145071" cy="145686"/>
          </a:xfrm>
        </p:grpSpPr>
        <p:sp>
          <p:nvSpPr>
            <p:cNvPr id="2230" name="Google Shape;2230;p39"/>
            <p:cNvSpPr/>
            <p:nvPr/>
          </p:nvSpPr>
          <p:spPr>
            <a:xfrm>
              <a:off x="2804831" y="829618"/>
              <a:ext cx="105726" cy="107094"/>
            </a:xfrm>
            <a:custGeom>
              <a:avLst/>
              <a:gdLst/>
              <a:ahLst/>
              <a:cxnLst/>
              <a:rect l="l" t="t" r="r" b="b"/>
              <a:pathLst>
                <a:path w="3093" h="3133" extrusionOk="0">
                  <a:moveTo>
                    <a:pt x="1427" y="1"/>
                  </a:moveTo>
                  <a:cubicBezTo>
                    <a:pt x="1322" y="13"/>
                    <a:pt x="1202" y="251"/>
                    <a:pt x="1163" y="357"/>
                  </a:cubicBezTo>
                  <a:cubicBezTo>
                    <a:pt x="1123" y="304"/>
                    <a:pt x="1044" y="225"/>
                    <a:pt x="938" y="186"/>
                  </a:cubicBezTo>
                  <a:cubicBezTo>
                    <a:pt x="925" y="186"/>
                    <a:pt x="899" y="186"/>
                    <a:pt x="885" y="198"/>
                  </a:cubicBezTo>
                  <a:cubicBezTo>
                    <a:pt x="793" y="251"/>
                    <a:pt x="806" y="568"/>
                    <a:pt x="806" y="701"/>
                  </a:cubicBezTo>
                  <a:cubicBezTo>
                    <a:pt x="787" y="692"/>
                    <a:pt x="755" y="682"/>
                    <a:pt x="725" y="682"/>
                  </a:cubicBezTo>
                  <a:cubicBezTo>
                    <a:pt x="712" y="682"/>
                    <a:pt x="699" y="684"/>
                    <a:pt x="687" y="688"/>
                  </a:cubicBezTo>
                  <a:cubicBezTo>
                    <a:pt x="647" y="714"/>
                    <a:pt x="621" y="753"/>
                    <a:pt x="621" y="833"/>
                  </a:cubicBezTo>
                  <a:cubicBezTo>
                    <a:pt x="621" y="1018"/>
                    <a:pt x="819" y="1229"/>
                    <a:pt x="899" y="1296"/>
                  </a:cubicBezTo>
                  <a:cubicBezTo>
                    <a:pt x="872" y="1309"/>
                    <a:pt x="846" y="1309"/>
                    <a:pt x="819" y="1322"/>
                  </a:cubicBezTo>
                  <a:cubicBezTo>
                    <a:pt x="541" y="1190"/>
                    <a:pt x="277" y="1044"/>
                    <a:pt x="53" y="859"/>
                  </a:cubicBezTo>
                  <a:lnTo>
                    <a:pt x="26" y="886"/>
                  </a:lnTo>
                  <a:cubicBezTo>
                    <a:pt x="238" y="1071"/>
                    <a:pt x="489" y="1217"/>
                    <a:pt x="753" y="1349"/>
                  </a:cubicBezTo>
                  <a:cubicBezTo>
                    <a:pt x="594" y="1388"/>
                    <a:pt x="397" y="1467"/>
                    <a:pt x="303" y="1560"/>
                  </a:cubicBezTo>
                  <a:cubicBezTo>
                    <a:pt x="277" y="1599"/>
                    <a:pt x="264" y="1626"/>
                    <a:pt x="277" y="1652"/>
                  </a:cubicBezTo>
                  <a:cubicBezTo>
                    <a:pt x="291" y="1692"/>
                    <a:pt x="344" y="1705"/>
                    <a:pt x="397" y="1705"/>
                  </a:cubicBezTo>
                  <a:cubicBezTo>
                    <a:pt x="264" y="1758"/>
                    <a:pt x="79" y="1837"/>
                    <a:pt x="26" y="1930"/>
                  </a:cubicBezTo>
                  <a:cubicBezTo>
                    <a:pt x="0" y="1969"/>
                    <a:pt x="0" y="1996"/>
                    <a:pt x="13" y="2022"/>
                  </a:cubicBezTo>
                  <a:cubicBezTo>
                    <a:pt x="53" y="2089"/>
                    <a:pt x="198" y="2115"/>
                    <a:pt x="277" y="2128"/>
                  </a:cubicBezTo>
                  <a:cubicBezTo>
                    <a:pt x="212" y="2195"/>
                    <a:pt x="92" y="2366"/>
                    <a:pt x="198" y="2512"/>
                  </a:cubicBezTo>
                  <a:cubicBezTo>
                    <a:pt x="224" y="2538"/>
                    <a:pt x="264" y="2551"/>
                    <a:pt x="303" y="2551"/>
                  </a:cubicBezTo>
                  <a:cubicBezTo>
                    <a:pt x="397" y="2551"/>
                    <a:pt x="515" y="2419"/>
                    <a:pt x="568" y="2339"/>
                  </a:cubicBezTo>
                  <a:cubicBezTo>
                    <a:pt x="582" y="2380"/>
                    <a:pt x="594" y="2419"/>
                    <a:pt x="634" y="2498"/>
                  </a:cubicBezTo>
                  <a:cubicBezTo>
                    <a:pt x="661" y="2525"/>
                    <a:pt x="687" y="2538"/>
                    <a:pt x="700" y="2538"/>
                  </a:cubicBezTo>
                  <a:cubicBezTo>
                    <a:pt x="793" y="2538"/>
                    <a:pt x="938" y="2327"/>
                    <a:pt x="1031" y="2195"/>
                  </a:cubicBezTo>
                  <a:lnTo>
                    <a:pt x="1031" y="2195"/>
                  </a:lnTo>
                  <a:cubicBezTo>
                    <a:pt x="1005" y="2380"/>
                    <a:pt x="964" y="2697"/>
                    <a:pt x="1057" y="2762"/>
                  </a:cubicBezTo>
                  <a:cubicBezTo>
                    <a:pt x="1086" y="2786"/>
                    <a:pt x="1115" y="2795"/>
                    <a:pt x="1145" y="2795"/>
                  </a:cubicBezTo>
                  <a:cubicBezTo>
                    <a:pt x="1197" y="2795"/>
                    <a:pt x="1247" y="2767"/>
                    <a:pt x="1282" y="2750"/>
                  </a:cubicBezTo>
                  <a:cubicBezTo>
                    <a:pt x="1308" y="2842"/>
                    <a:pt x="1401" y="3080"/>
                    <a:pt x="1519" y="3133"/>
                  </a:cubicBezTo>
                  <a:lnTo>
                    <a:pt x="1546" y="3133"/>
                  </a:lnTo>
                  <a:cubicBezTo>
                    <a:pt x="1572" y="3133"/>
                    <a:pt x="1599" y="3120"/>
                    <a:pt x="1612" y="3106"/>
                  </a:cubicBezTo>
                  <a:cubicBezTo>
                    <a:pt x="1745" y="3027"/>
                    <a:pt x="1731" y="2868"/>
                    <a:pt x="1718" y="2776"/>
                  </a:cubicBezTo>
                  <a:lnTo>
                    <a:pt x="1718" y="2776"/>
                  </a:lnTo>
                  <a:cubicBezTo>
                    <a:pt x="1738" y="2789"/>
                    <a:pt x="1764" y="2796"/>
                    <a:pt x="1796" y="2796"/>
                  </a:cubicBezTo>
                  <a:cubicBezTo>
                    <a:pt x="1827" y="2796"/>
                    <a:pt x="1864" y="2789"/>
                    <a:pt x="1903" y="2776"/>
                  </a:cubicBezTo>
                  <a:cubicBezTo>
                    <a:pt x="2035" y="2736"/>
                    <a:pt x="1956" y="2339"/>
                    <a:pt x="1889" y="2128"/>
                  </a:cubicBezTo>
                  <a:lnTo>
                    <a:pt x="1889" y="2128"/>
                  </a:lnTo>
                  <a:cubicBezTo>
                    <a:pt x="2022" y="2287"/>
                    <a:pt x="2273" y="2577"/>
                    <a:pt x="2418" y="2577"/>
                  </a:cubicBezTo>
                  <a:cubicBezTo>
                    <a:pt x="2471" y="2577"/>
                    <a:pt x="2511" y="2565"/>
                    <a:pt x="2538" y="2525"/>
                  </a:cubicBezTo>
                  <a:cubicBezTo>
                    <a:pt x="2603" y="2459"/>
                    <a:pt x="2591" y="2339"/>
                    <a:pt x="2577" y="2274"/>
                  </a:cubicBezTo>
                  <a:lnTo>
                    <a:pt x="2577" y="2274"/>
                  </a:lnTo>
                  <a:cubicBezTo>
                    <a:pt x="2626" y="2288"/>
                    <a:pt x="2717" y="2302"/>
                    <a:pt x="2807" y="2302"/>
                  </a:cubicBezTo>
                  <a:cubicBezTo>
                    <a:pt x="2886" y="2302"/>
                    <a:pt x="2964" y="2291"/>
                    <a:pt x="3013" y="2260"/>
                  </a:cubicBezTo>
                  <a:cubicBezTo>
                    <a:pt x="3040" y="2248"/>
                    <a:pt x="3053" y="2221"/>
                    <a:pt x="3066" y="2195"/>
                  </a:cubicBezTo>
                  <a:cubicBezTo>
                    <a:pt x="3093" y="2036"/>
                    <a:pt x="2894" y="1917"/>
                    <a:pt x="2815" y="1877"/>
                  </a:cubicBezTo>
                  <a:cubicBezTo>
                    <a:pt x="2868" y="1825"/>
                    <a:pt x="2973" y="1732"/>
                    <a:pt x="2934" y="1640"/>
                  </a:cubicBezTo>
                  <a:cubicBezTo>
                    <a:pt x="2877" y="1492"/>
                    <a:pt x="2530" y="1451"/>
                    <a:pt x="2266" y="1451"/>
                  </a:cubicBezTo>
                  <a:cubicBezTo>
                    <a:pt x="2221" y="1451"/>
                    <a:pt x="2179" y="1453"/>
                    <a:pt x="2141" y="1455"/>
                  </a:cubicBezTo>
                  <a:cubicBezTo>
                    <a:pt x="2353" y="1388"/>
                    <a:pt x="2656" y="1269"/>
                    <a:pt x="2683" y="1190"/>
                  </a:cubicBezTo>
                  <a:cubicBezTo>
                    <a:pt x="2709" y="1097"/>
                    <a:pt x="2591" y="1044"/>
                    <a:pt x="2524" y="1005"/>
                  </a:cubicBezTo>
                  <a:cubicBezTo>
                    <a:pt x="2617" y="965"/>
                    <a:pt x="2776" y="859"/>
                    <a:pt x="2802" y="753"/>
                  </a:cubicBezTo>
                  <a:cubicBezTo>
                    <a:pt x="2802" y="727"/>
                    <a:pt x="2788" y="688"/>
                    <a:pt x="2762" y="661"/>
                  </a:cubicBezTo>
                  <a:cubicBezTo>
                    <a:pt x="2700" y="599"/>
                    <a:pt x="2609" y="580"/>
                    <a:pt x="2523" y="580"/>
                  </a:cubicBezTo>
                  <a:cubicBezTo>
                    <a:pt x="2444" y="580"/>
                    <a:pt x="2370" y="596"/>
                    <a:pt x="2326" y="609"/>
                  </a:cubicBezTo>
                  <a:cubicBezTo>
                    <a:pt x="2339" y="568"/>
                    <a:pt x="2312" y="516"/>
                    <a:pt x="2233" y="450"/>
                  </a:cubicBezTo>
                  <a:cubicBezTo>
                    <a:pt x="2220" y="424"/>
                    <a:pt x="2194" y="424"/>
                    <a:pt x="2168" y="424"/>
                  </a:cubicBezTo>
                  <a:cubicBezTo>
                    <a:pt x="2062" y="436"/>
                    <a:pt x="1889" y="635"/>
                    <a:pt x="1771" y="767"/>
                  </a:cubicBezTo>
                  <a:cubicBezTo>
                    <a:pt x="1824" y="635"/>
                    <a:pt x="1863" y="463"/>
                    <a:pt x="1810" y="357"/>
                  </a:cubicBezTo>
                  <a:cubicBezTo>
                    <a:pt x="1784" y="304"/>
                    <a:pt x="1745" y="278"/>
                    <a:pt x="1704" y="278"/>
                  </a:cubicBezTo>
                  <a:cubicBezTo>
                    <a:pt x="1665" y="278"/>
                    <a:pt x="1612" y="304"/>
                    <a:pt x="1586" y="344"/>
                  </a:cubicBezTo>
                  <a:cubicBezTo>
                    <a:pt x="1586" y="251"/>
                    <a:pt x="1586" y="119"/>
                    <a:pt x="1507" y="40"/>
                  </a:cubicBezTo>
                  <a:cubicBezTo>
                    <a:pt x="1480" y="1"/>
                    <a:pt x="1454" y="1"/>
                    <a:pt x="142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1" name="Google Shape;2231;p39"/>
            <p:cNvSpPr/>
            <p:nvPr/>
          </p:nvSpPr>
          <p:spPr>
            <a:xfrm>
              <a:off x="2784458" y="810476"/>
              <a:ext cx="145071" cy="145686"/>
            </a:xfrm>
            <a:custGeom>
              <a:avLst/>
              <a:gdLst/>
              <a:ahLst/>
              <a:cxnLst/>
              <a:rect l="l" t="t" r="r" b="b"/>
              <a:pathLst>
                <a:path w="4244" h="4262" extrusionOk="0">
                  <a:moveTo>
                    <a:pt x="2050" y="1803"/>
                  </a:moveTo>
                  <a:cubicBezTo>
                    <a:pt x="2063" y="1803"/>
                    <a:pt x="2076" y="1816"/>
                    <a:pt x="2076" y="1816"/>
                  </a:cubicBezTo>
                  <a:cubicBezTo>
                    <a:pt x="2115" y="1842"/>
                    <a:pt x="2142" y="1856"/>
                    <a:pt x="2182" y="1869"/>
                  </a:cubicBezTo>
                  <a:cubicBezTo>
                    <a:pt x="2168" y="1948"/>
                    <a:pt x="2156" y="2027"/>
                    <a:pt x="2168" y="2106"/>
                  </a:cubicBezTo>
                  <a:cubicBezTo>
                    <a:pt x="2182" y="2133"/>
                    <a:pt x="2182" y="2173"/>
                    <a:pt x="2195" y="2200"/>
                  </a:cubicBezTo>
                  <a:cubicBezTo>
                    <a:pt x="2129" y="2239"/>
                    <a:pt x="2063" y="2292"/>
                    <a:pt x="2023" y="2358"/>
                  </a:cubicBezTo>
                  <a:cubicBezTo>
                    <a:pt x="1983" y="2318"/>
                    <a:pt x="1944" y="2292"/>
                    <a:pt x="1891" y="2265"/>
                  </a:cubicBezTo>
                  <a:cubicBezTo>
                    <a:pt x="1957" y="2186"/>
                    <a:pt x="2010" y="2106"/>
                    <a:pt x="2036" y="2001"/>
                  </a:cubicBezTo>
                  <a:cubicBezTo>
                    <a:pt x="2050" y="1935"/>
                    <a:pt x="2063" y="1869"/>
                    <a:pt x="2050" y="1803"/>
                  </a:cubicBezTo>
                  <a:close/>
                  <a:moveTo>
                    <a:pt x="2029" y="1"/>
                  </a:moveTo>
                  <a:cubicBezTo>
                    <a:pt x="2001" y="1"/>
                    <a:pt x="1972" y="2"/>
                    <a:pt x="1944" y="6"/>
                  </a:cubicBezTo>
                  <a:cubicBezTo>
                    <a:pt x="1798" y="18"/>
                    <a:pt x="1680" y="98"/>
                    <a:pt x="1574" y="177"/>
                  </a:cubicBezTo>
                  <a:cubicBezTo>
                    <a:pt x="1556" y="175"/>
                    <a:pt x="1538" y="175"/>
                    <a:pt x="1520" y="175"/>
                  </a:cubicBezTo>
                  <a:cubicBezTo>
                    <a:pt x="1390" y="175"/>
                    <a:pt x="1253" y="215"/>
                    <a:pt x="1137" y="296"/>
                  </a:cubicBezTo>
                  <a:cubicBezTo>
                    <a:pt x="952" y="441"/>
                    <a:pt x="873" y="640"/>
                    <a:pt x="847" y="878"/>
                  </a:cubicBezTo>
                  <a:cubicBezTo>
                    <a:pt x="784" y="856"/>
                    <a:pt x="719" y="845"/>
                    <a:pt x="654" y="845"/>
                  </a:cubicBezTo>
                  <a:cubicBezTo>
                    <a:pt x="489" y="845"/>
                    <a:pt x="326" y="916"/>
                    <a:pt x="212" y="1049"/>
                  </a:cubicBezTo>
                  <a:lnTo>
                    <a:pt x="186" y="1089"/>
                  </a:lnTo>
                  <a:cubicBezTo>
                    <a:pt x="94" y="1195"/>
                    <a:pt x="41" y="1354"/>
                    <a:pt x="54" y="1499"/>
                  </a:cubicBezTo>
                  <a:cubicBezTo>
                    <a:pt x="67" y="1644"/>
                    <a:pt x="147" y="1789"/>
                    <a:pt x="252" y="1882"/>
                  </a:cubicBezTo>
                  <a:cubicBezTo>
                    <a:pt x="292" y="1909"/>
                    <a:pt x="318" y="1935"/>
                    <a:pt x="344" y="1948"/>
                  </a:cubicBezTo>
                  <a:lnTo>
                    <a:pt x="344" y="1974"/>
                  </a:lnTo>
                  <a:cubicBezTo>
                    <a:pt x="252" y="2027"/>
                    <a:pt x="186" y="2106"/>
                    <a:pt x="133" y="2186"/>
                  </a:cubicBezTo>
                  <a:cubicBezTo>
                    <a:pt x="14" y="2385"/>
                    <a:pt x="1" y="2622"/>
                    <a:pt x="106" y="2834"/>
                  </a:cubicBezTo>
                  <a:cubicBezTo>
                    <a:pt x="133" y="2873"/>
                    <a:pt x="159" y="2926"/>
                    <a:pt x="186" y="2966"/>
                  </a:cubicBezTo>
                  <a:cubicBezTo>
                    <a:pt x="200" y="3125"/>
                    <a:pt x="252" y="3283"/>
                    <a:pt x="358" y="3415"/>
                  </a:cubicBezTo>
                  <a:cubicBezTo>
                    <a:pt x="483" y="3577"/>
                    <a:pt x="679" y="3681"/>
                    <a:pt x="890" y="3681"/>
                  </a:cubicBezTo>
                  <a:cubicBezTo>
                    <a:pt x="902" y="3681"/>
                    <a:pt x="914" y="3681"/>
                    <a:pt x="926" y="3680"/>
                  </a:cubicBezTo>
                  <a:cubicBezTo>
                    <a:pt x="993" y="3680"/>
                    <a:pt x="1058" y="3666"/>
                    <a:pt x="1125" y="3640"/>
                  </a:cubicBezTo>
                  <a:cubicBezTo>
                    <a:pt x="1151" y="3640"/>
                    <a:pt x="1164" y="3653"/>
                    <a:pt x="1190" y="3653"/>
                  </a:cubicBezTo>
                  <a:cubicBezTo>
                    <a:pt x="1217" y="3693"/>
                    <a:pt x="1257" y="3733"/>
                    <a:pt x="1310" y="3772"/>
                  </a:cubicBezTo>
                  <a:cubicBezTo>
                    <a:pt x="1375" y="3825"/>
                    <a:pt x="1442" y="3851"/>
                    <a:pt x="1507" y="3878"/>
                  </a:cubicBezTo>
                  <a:cubicBezTo>
                    <a:pt x="1627" y="4050"/>
                    <a:pt x="1759" y="4168"/>
                    <a:pt x="1918" y="4221"/>
                  </a:cubicBezTo>
                  <a:cubicBezTo>
                    <a:pt x="1997" y="4248"/>
                    <a:pt x="2063" y="4261"/>
                    <a:pt x="2142" y="4261"/>
                  </a:cubicBezTo>
                  <a:cubicBezTo>
                    <a:pt x="2288" y="4261"/>
                    <a:pt x="2420" y="4221"/>
                    <a:pt x="2538" y="4142"/>
                  </a:cubicBezTo>
                  <a:cubicBezTo>
                    <a:pt x="2658" y="4050"/>
                    <a:pt x="2750" y="3944"/>
                    <a:pt x="2803" y="3825"/>
                  </a:cubicBezTo>
                  <a:cubicBezTo>
                    <a:pt x="2856" y="3786"/>
                    <a:pt x="2908" y="3759"/>
                    <a:pt x="2949" y="3706"/>
                  </a:cubicBezTo>
                  <a:lnTo>
                    <a:pt x="3001" y="3706"/>
                  </a:lnTo>
                  <a:cubicBezTo>
                    <a:pt x="3014" y="3707"/>
                    <a:pt x="3026" y="3707"/>
                    <a:pt x="3038" y="3707"/>
                  </a:cubicBezTo>
                  <a:cubicBezTo>
                    <a:pt x="3248" y="3707"/>
                    <a:pt x="3445" y="3604"/>
                    <a:pt x="3583" y="3442"/>
                  </a:cubicBezTo>
                  <a:cubicBezTo>
                    <a:pt x="3583" y="3428"/>
                    <a:pt x="3596" y="3428"/>
                    <a:pt x="3609" y="3415"/>
                  </a:cubicBezTo>
                  <a:cubicBezTo>
                    <a:pt x="3728" y="3389"/>
                    <a:pt x="3834" y="3349"/>
                    <a:pt x="3913" y="3296"/>
                  </a:cubicBezTo>
                  <a:cubicBezTo>
                    <a:pt x="4072" y="3190"/>
                    <a:pt x="4177" y="3032"/>
                    <a:pt x="4217" y="2847"/>
                  </a:cubicBezTo>
                  <a:cubicBezTo>
                    <a:pt x="4244" y="2662"/>
                    <a:pt x="4204" y="2477"/>
                    <a:pt x="4098" y="2305"/>
                  </a:cubicBezTo>
                  <a:cubicBezTo>
                    <a:pt x="4112" y="2200"/>
                    <a:pt x="4098" y="2080"/>
                    <a:pt x="4059" y="1988"/>
                  </a:cubicBezTo>
                  <a:cubicBezTo>
                    <a:pt x="4006" y="1869"/>
                    <a:pt x="3939" y="1777"/>
                    <a:pt x="3847" y="1697"/>
                  </a:cubicBezTo>
                  <a:lnTo>
                    <a:pt x="3847" y="1684"/>
                  </a:lnTo>
                  <a:cubicBezTo>
                    <a:pt x="3900" y="1604"/>
                    <a:pt x="3939" y="1512"/>
                    <a:pt x="3953" y="1407"/>
                  </a:cubicBezTo>
                  <a:cubicBezTo>
                    <a:pt x="3992" y="1195"/>
                    <a:pt x="3913" y="970"/>
                    <a:pt x="3754" y="825"/>
                  </a:cubicBezTo>
                  <a:cubicBezTo>
                    <a:pt x="3609" y="679"/>
                    <a:pt x="3424" y="600"/>
                    <a:pt x="3213" y="587"/>
                  </a:cubicBezTo>
                  <a:lnTo>
                    <a:pt x="3213" y="573"/>
                  </a:lnTo>
                  <a:cubicBezTo>
                    <a:pt x="3092" y="475"/>
                    <a:pt x="2953" y="422"/>
                    <a:pt x="2811" y="422"/>
                  </a:cubicBezTo>
                  <a:cubicBezTo>
                    <a:pt x="2782" y="422"/>
                    <a:pt x="2753" y="424"/>
                    <a:pt x="2723" y="428"/>
                  </a:cubicBezTo>
                  <a:cubicBezTo>
                    <a:pt x="2684" y="402"/>
                    <a:pt x="2658" y="376"/>
                    <a:pt x="2618" y="362"/>
                  </a:cubicBezTo>
                  <a:cubicBezTo>
                    <a:pt x="2591" y="309"/>
                    <a:pt x="2565" y="270"/>
                    <a:pt x="2538" y="230"/>
                  </a:cubicBezTo>
                  <a:cubicBezTo>
                    <a:pt x="2412" y="80"/>
                    <a:pt x="2224" y="1"/>
                    <a:pt x="2029" y="1"/>
                  </a:cubicBezTo>
                  <a:close/>
                </a:path>
              </a:pathLst>
            </a:custGeom>
            <a:solidFill>
              <a:srgbClr val="FFFFFF"/>
            </a:solidFill>
            <a:ln>
              <a:noFill/>
            </a:ln>
            <a:effectLst>
              <a:outerShdw blurRad="57150" dist="19050" dir="5400000" algn="bl" rotWithShape="0">
                <a:srgbClr val="000000">
                  <a:alpha val="25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2" name="Google Shape;2232;p39"/>
            <p:cNvSpPr/>
            <p:nvPr/>
          </p:nvSpPr>
          <p:spPr>
            <a:xfrm>
              <a:off x="2803019" y="830644"/>
              <a:ext cx="106649" cy="105350"/>
            </a:xfrm>
            <a:custGeom>
              <a:avLst/>
              <a:gdLst/>
              <a:ahLst/>
              <a:cxnLst/>
              <a:rect l="l" t="t" r="r" b="b"/>
              <a:pathLst>
                <a:path w="3120" h="3082" extrusionOk="0">
                  <a:moveTo>
                    <a:pt x="1490" y="0"/>
                  </a:moveTo>
                  <a:cubicBezTo>
                    <a:pt x="1379" y="0"/>
                    <a:pt x="1216" y="367"/>
                    <a:pt x="1216" y="367"/>
                  </a:cubicBezTo>
                  <a:cubicBezTo>
                    <a:pt x="1216" y="367"/>
                    <a:pt x="1123" y="235"/>
                    <a:pt x="991" y="182"/>
                  </a:cubicBezTo>
                  <a:cubicBezTo>
                    <a:pt x="985" y="180"/>
                    <a:pt x="979" y="179"/>
                    <a:pt x="973" y="179"/>
                  </a:cubicBezTo>
                  <a:cubicBezTo>
                    <a:pt x="849" y="179"/>
                    <a:pt x="885" y="711"/>
                    <a:pt x="885" y="711"/>
                  </a:cubicBezTo>
                  <a:cubicBezTo>
                    <a:pt x="885" y="711"/>
                    <a:pt x="831" y="672"/>
                    <a:pt x="781" y="672"/>
                  </a:cubicBezTo>
                  <a:cubicBezTo>
                    <a:pt x="739" y="672"/>
                    <a:pt x="700" y="700"/>
                    <a:pt x="700" y="803"/>
                  </a:cubicBezTo>
                  <a:cubicBezTo>
                    <a:pt x="700" y="1014"/>
                    <a:pt x="991" y="1279"/>
                    <a:pt x="991" y="1279"/>
                  </a:cubicBezTo>
                  <a:cubicBezTo>
                    <a:pt x="991" y="1279"/>
                    <a:pt x="515" y="1411"/>
                    <a:pt x="383" y="1543"/>
                  </a:cubicBezTo>
                  <a:cubicBezTo>
                    <a:pt x="277" y="1650"/>
                    <a:pt x="433" y="1664"/>
                    <a:pt x="524" y="1664"/>
                  </a:cubicBezTo>
                  <a:cubicBezTo>
                    <a:pt x="557" y="1664"/>
                    <a:pt x="582" y="1662"/>
                    <a:pt x="582" y="1662"/>
                  </a:cubicBezTo>
                  <a:lnTo>
                    <a:pt x="582" y="1662"/>
                  </a:lnTo>
                  <a:cubicBezTo>
                    <a:pt x="582" y="1662"/>
                    <a:pt x="185" y="1768"/>
                    <a:pt x="92" y="1913"/>
                  </a:cubicBezTo>
                  <a:cubicBezTo>
                    <a:pt x="0" y="2045"/>
                    <a:pt x="383" y="2085"/>
                    <a:pt x="383" y="2085"/>
                  </a:cubicBezTo>
                  <a:cubicBezTo>
                    <a:pt x="383" y="2085"/>
                    <a:pt x="145" y="2309"/>
                    <a:pt x="277" y="2455"/>
                  </a:cubicBezTo>
                  <a:cubicBezTo>
                    <a:pt x="299" y="2484"/>
                    <a:pt x="324" y="2496"/>
                    <a:pt x="352" y="2496"/>
                  </a:cubicBezTo>
                  <a:cubicBezTo>
                    <a:pt x="475" y="2496"/>
                    <a:pt x="634" y="2257"/>
                    <a:pt x="635" y="2257"/>
                  </a:cubicBezTo>
                  <a:lnTo>
                    <a:pt x="635" y="2257"/>
                  </a:lnTo>
                  <a:cubicBezTo>
                    <a:pt x="635" y="2257"/>
                    <a:pt x="621" y="2297"/>
                    <a:pt x="714" y="2455"/>
                  </a:cubicBezTo>
                  <a:cubicBezTo>
                    <a:pt x="724" y="2475"/>
                    <a:pt x="738" y="2484"/>
                    <a:pt x="754" y="2484"/>
                  </a:cubicBezTo>
                  <a:cubicBezTo>
                    <a:pt x="870" y="2484"/>
                    <a:pt x="1123" y="2059"/>
                    <a:pt x="1123" y="2059"/>
                  </a:cubicBezTo>
                  <a:lnTo>
                    <a:pt x="1123" y="2059"/>
                  </a:lnTo>
                  <a:cubicBezTo>
                    <a:pt x="1123" y="2059"/>
                    <a:pt x="1017" y="2627"/>
                    <a:pt x="1123" y="2706"/>
                  </a:cubicBezTo>
                  <a:cubicBezTo>
                    <a:pt x="1148" y="2728"/>
                    <a:pt x="1177" y="2735"/>
                    <a:pt x="1204" y="2735"/>
                  </a:cubicBezTo>
                  <a:cubicBezTo>
                    <a:pt x="1278" y="2735"/>
                    <a:pt x="1348" y="2680"/>
                    <a:pt x="1348" y="2680"/>
                  </a:cubicBezTo>
                  <a:cubicBezTo>
                    <a:pt x="1348" y="2680"/>
                    <a:pt x="1464" y="3081"/>
                    <a:pt x="1602" y="3081"/>
                  </a:cubicBezTo>
                  <a:cubicBezTo>
                    <a:pt x="1618" y="3081"/>
                    <a:pt x="1635" y="3076"/>
                    <a:pt x="1652" y="3063"/>
                  </a:cubicBezTo>
                  <a:cubicBezTo>
                    <a:pt x="1824" y="2944"/>
                    <a:pt x="1731" y="2706"/>
                    <a:pt x="1731" y="2706"/>
                  </a:cubicBezTo>
                  <a:lnTo>
                    <a:pt x="1731" y="2706"/>
                  </a:lnTo>
                  <a:cubicBezTo>
                    <a:pt x="1731" y="2706"/>
                    <a:pt x="1778" y="2745"/>
                    <a:pt x="1866" y="2745"/>
                  </a:cubicBezTo>
                  <a:cubicBezTo>
                    <a:pt x="1892" y="2745"/>
                    <a:pt x="1922" y="2742"/>
                    <a:pt x="1956" y="2732"/>
                  </a:cubicBezTo>
                  <a:cubicBezTo>
                    <a:pt x="2101" y="2680"/>
                    <a:pt x="1890" y="1980"/>
                    <a:pt x="1890" y="1980"/>
                  </a:cubicBezTo>
                  <a:lnTo>
                    <a:pt x="1890" y="1980"/>
                  </a:lnTo>
                  <a:cubicBezTo>
                    <a:pt x="1890" y="1980"/>
                    <a:pt x="2273" y="2521"/>
                    <a:pt x="2471" y="2521"/>
                  </a:cubicBezTo>
                  <a:cubicBezTo>
                    <a:pt x="2476" y="2521"/>
                    <a:pt x="2480" y="2521"/>
                    <a:pt x="2484" y="2521"/>
                  </a:cubicBezTo>
                  <a:cubicBezTo>
                    <a:pt x="2679" y="2521"/>
                    <a:pt x="2603" y="2218"/>
                    <a:pt x="2603" y="2218"/>
                  </a:cubicBezTo>
                  <a:lnTo>
                    <a:pt x="2603" y="2218"/>
                  </a:lnTo>
                  <a:cubicBezTo>
                    <a:pt x="2603" y="2218"/>
                    <a:pt x="2744" y="2250"/>
                    <a:pt x="2875" y="2250"/>
                  </a:cubicBezTo>
                  <a:cubicBezTo>
                    <a:pt x="2981" y="2250"/>
                    <a:pt x="3081" y="2228"/>
                    <a:pt x="3093" y="2151"/>
                  </a:cubicBezTo>
                  <a:cubicBezTo>
                    <a:pt x="3119" y="1980"/>
                    <a:pt x="2829" y="1847"/>
                    <a:pt x="2829" y="1847"/>
                  </a:cubicBezTo>
                  <a:cubicBezTo>
                    <a:pt x="2829" y="1847"/>
                    <a:pt x="3014" y="1728"/>
                    <a:pt x="2973" y="1610"/>
                  </a:cubicBezTo>
                  <a:cubicBezTo>
                    <a:pt x="2916" y="1468"/>
                    <a:pt x="2544" y="1442"/>
                    <a:pt x="2276" y="1442"/>
                  </a:cubicBezTo>
                  <a:cubicBezTo>
                    <a:pt x="2118" y="1442"/>
                    <a:pt x="1995" y="1451"/>
                    <a:pt x="1995" y="1451"/>
                  </a:cubicBezTo>
                  <a:cubicBezTo>
                    <a:pt x="1995" y="1451"/>
                    <a:pt x="2683" y="1266"/>
                    <a:pt x="2709" y="1160"/>
                  </a:cubicBezTo>
                  <a:cubicBezTo>
                    <a:pt x="2736" y="1054"/>
                    <a:pt x="2524" y="988"/>
                    <a:pt x="2524" y="988"/>
                  </a:cubicBezTo>
                  <a:cubicBezTo>
                    <a:pt x="2524" y="988"/>
                    <a:pt x="2947" y="790"/>
                    <a:pt x="2802" y="644"/>
                  </a:cubicBezTo>
                  <a:cubicBezTo>
                    <a:pt x="2751" y="593"/>
                    <a:pt x="2673" y="578"/>
                    <a:pt x="2596" y="578"/>
                  </a:cubicBezTo>
                  <a:cubicBezTo>
                    <a:pt x="2473" y="578"/>
                    <a:pt x="2353" y="618"/>
                    <a:pt x="2353" y="618"/>
                  </a:cubicBezTo>
                  <a:cubicBezTo>
                    <a:pt x="2353" y="618"/>
                    <a:pt x="2406" y="538"/>
                    <a:pt x="2273" y="433"/>
                  </a:cubicBezTo>
                  <a:cubicBezTo>
                    <a:pt x="2263" y="424"/>
                    <a:pt x="2251" y="420"/>
                    <a:pt x="2237" y="420"/>
                  </a:cubicBezTo>
                  <a:cubicBezTo>
                    <a:pt x="2084" y="420"/>
                    <a:pt x="1718" y="909"/>
                    <a:pt x="1718" y="909"/>
                  </a:cubicBezTo>
                  <a:cubicBezTo>
                    <a:pt x="1718" y="909"/>
                    <a:pt x="1942" y="499"/>
                    <a:pt x="1837" y="341"/>
                  </a:cubicBezTo>
                  <a:cubicBezTo>
                    <a:pt x="1811" y="293"/>
                    <a:pt x="1783" y="276"/>
                    <a:pt x="1755" y="276"/>
                  </a:cubicBezTo>
                  <a:cubicBezTo>
                    <a:pt x="1682" y="276"/>
                    <a:pt x="1613" y="394"/>
                    <a:pt x="1613" y="394"/>
                  </a:cubicBezTo>
                  <a:cubicBezTo>
                    <a:pt x="1613" y="394"/>
                    <a:pt x="1652" y="156"/>
                    <a:pt x="1533" y="24"/>
                  </a:cubicBezTo>
                  <a:cubicBezTo>
                    <a:pt x="1520" y="7"/>
                    <a:pt x="1506" y="0"/>
                    <a:pt x="1490" y="0"/>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3" name="Google Shape;2233;p39"/>
            <p:cNvSpPr/>
            <p:nvPr/>
          </p:nvSpPr>
          <p:spPr>
            <a:xfrm>
              <a:off x="2804831" y="829618"/>
              <a:ext cx="105726" cy="107094"/>
            </a:xfrm>
            <a:custGeom>
              <a:avLst/>
              <a:gdLst/>
              <a:ahLst/>
              <a:cxnLst/>
              <a:rect l="l" t="t" r="r" b="b"/>
              <a:pathLst>
                <a:path w="3093" h="3133" extrusionOk="0">
                  <a:moveTo>
                    <a:pt x="1440" y="54"/>
                  </a:moveTo>
                  <a:cubicBezTo>
                    <a:pt x="1440" y="54"/>
                    <a:pt x="1454" y="54"/>
                    <a:pt x="1467" y="66"/>
                  </a:cubicBezTo>
                  <a:cubicBezTo>
                    <a:pt x="1572" y="186"/>
                    <a:pt x="1533" y="410"/>
                    <a:pt x="1533" y="424"/>
                  </a:cubicBezTo>
                  <a:lnTo>
                    <a:pt x="1519" y="542"/>
                  </a:lnTo>
                  <a:lnTo>
                    <a:pt x="1586" y="436"/>
                  </a:lnTo>
                  <a:cubicBezTo>
                    <a:pt x="1599" y="410"/>
                    <a:pt x="1652" y="331"/>
                    <a:pt x="1704" y="331"/>
                  </a:cubicBezTo>
                  <a:cubicBezTo>
                    <a:pt x="1731" y="331"/>
                    <a:pt x="1745" y="344"/>
                    <a:pt x="1771" y="371"/>
                  </a:cubicBezTo>
                  <a:cubicBezTo>
                    <a:pt x="1850" y="529"/>
                    <a:pt x="1652" y="926"/>
                    <a:pt x="1652" y="926"/>
                  </a:cubicBezTo>
                  <a:lnTo>
                    <a:pt x="1692" y="952"/>
                  </a:lnTo>
                  <a:cubicBezTo>
                    <a:pt x="1784" y="820"/>
                    <a:pt x="2048" y="489"/>
                    <a:pt x="2180" y="476"/>
                  </a:cubicBezTo>
                  <a:lnTo>
                    <a:pt x="2207" y="476"/>
                  </a:lnTo>
                  <a:cubicBezTo>
                    <a:pt x="2312" y="568"/>
                    <a:pt x="2273" y="621"/>
                    <a:pt x="2273" y="635"/>
                  </a:cubicBezTo>
                  <a:lnTo>
                    <a:pt x="2233" y="688"/>
                  </a:lnTo>
                  <a:lnTo>
                    <a:pt x="2300" y="661"/>
                  </a:lnTo>
                  <a:cubicBezTo>
                    <a:pt x="2307" y="661"/>
                    <a:pt x="2410" y="630"/>
                    <a:pt x="2520" y="630"/>
                  </a:cubicBezTo>
                  <a:cubicBezTo>
                    <a:pt x="2598" y="630"/>
                    <a:pt x="2680" y="646"/>
                    <a:pt x="2735" y="701"/>
                  </a:cubicBezTo>
                  <a:cubicBezTo>
                    <a:pt x="2749" y="714"/>
                    <a:pt x="2762" y="727"/>
                    <a:pt x="2749" y="753"/>
                  </a:cubicBezTo>
                  <a:cubicBezTo>
                    <a:pt x="2735" y="847"/>
                    <a:pt x="2538" y="952"/>
                    <a:pt x="2458" y="991"/>
                  </a:cubicBezTo>
                  <a:lnTo>
                    <a:pt x="2405" y="1018"/>
                  </a:lnTo>
                  <a:lnTo>
                    <a:pt x="2458" y="1032"/>
                  </a:lnTo>
                  <a:cubicBezTo>
                    <a:pt x="2511" y="1044"/>
                    <a:pt x="2656" y="1111"/>
                    <a:pt x="2630" y="1176"/>
                  </a:cubicBezTo>
                  <a:cubicBezTo>
                    <a:pt x="2617" y="1243"/>
                    <a:pt x="2273" y="1375"/>
                    <a:pt x="1942" y="1467"/>
                  </a:cubicBezTo>
                  <a:lnTo>
                    <a:pt x="1718" y="1520"/>
                  </a:lnTo>
                  <a:lnTo>
                    <a:pt x="1956" y="1507"/>
                  </a:lnTo>
                  <a:cubicBezTo>
                    <a:pt x="2020" y="1504"/>
                    <a:pt x="2112" y="1500"/>
                    <a:pt x="2215" y="1500"/>
                  </a:cubicBezTo>
                  <a:cubicBezTo>
                    <a:pt x="2494" y="1500"/>
                    <a:pt x="2846" y="1527"/>
                    <a:pt x="2894" y="1652"/>
                  </a:cubicBezTo>
                  <a:cubicBezTo>
                    <a:pt x="2920" y="1732"/>
                    <a:pt x="2815" y="1825"/>
                    <a:pt x="2762" y="1851"/>
                  </a:cubicBezTo>
                  <a:lnTo>
                    <a:pt x="2723" y="1877"/>
                  </a:lnTo>
                  <a:lnTo>
                    <a:pt x="2762" y="1890"/>
                  </a:lnTo>
                  <a:cubicBezTo>
                    <a:pt x="2762" y="1904"/>
                    <a:pt x="3040" y="2036"/>
                    <a:pt x="3013" y="2181"/>
                  </a:cubicBezTo>
                  <a:cubicBezTo>
                    <a:pt x="3013" y="2195"/>
                    <a:pt x="3000" y="2207"/>
                    <a:pt x="2987" y="2221"/>
                  </a:cubicBezTo>
                  <a:cubicBezTo>
                    <a:pt x="2949" y="2248"/>
                    <a:pt x="2886" y="2257"/>
                    <a:pt x="2817" y="2257"/>
                  </a:cubicBezTo>
                  <a:cubicBezTo>
                    <a:pt x="2717" y="2257"/>
                    <a:pt x="2606" y="2237"/>
                    <a:pt x="2550" y="2221"/>
                  </a:cubicBezTo>
                  <a:lnTo>
                    <a:pt x="2511" y="2221"/>
                  </a:lnTo>
                  <a:lnTo>
                    <a:pt x="2524" y="2248"/>
                  </a:lnTo>
                  <a:cubicBezTo>
                    <a:pt x="2538" y="2300"/>
                    <a:pt x="2550" y="2445"/>
                    <a:pt x="2511" y="2498"/>
                  </a:cubicBezTo>
                  <a:cubicBezTo>
                    <a:pt x="2485" y="2525"/>
                    <a:pt x="2458" y="2538"/>
                    <a:pt x="2432" y="2538"/>
                  </a:cubicBezTo>
                  <a:cubicBezTo>
                    <a:pt x="2273" y="2525"/>
                    <a:pt x="1956" y="2142"/>
                    <a:pt x="1850" y="1996"/>
                  </a:cubicBezTo>
                  <a:lnTo>
                    <a:pt x="1771" y="1877"/>
                  </a:lnTo>
                  <a:lnTo>
                    <a:pt x="1771" y="1877"/>
                  </a:lnTo>
                  <a:lnTo>
                    <a:pt x="1810" y="2022"/>
                  </a:lnTo>
                  <a:cubicBezTo>
                    <a:pt x="1956" y="2485"/>
                    <a:pt x="1942" y="2723"/>
                    <a:pt x="1889" y="2736"/>
                  </a:cubicBezTo>
                  <a:cubicBezTo>
                    <a:pt x="1853" y="2747"/>
                    <a:pt x="1822" y="2751"/>
                    <a:pt x="1795" y="2751"/>
                  </a:cubicBezTo>
                  <a:cubicBezTo>
                    <a:pt x="1726" y="2751"/>
                    <a:pt x="1692" y="2723"/>
                    <a:pt x="1692" y="2723"/>
                  </a:cubicBezTo>
                  <a:lnTo>
                    <a:pt x="1625" y="2644"/>
                  </a:lnTo>
                  <a:lnTo>
                    <a:pt x="1652" y="2736"/>
                  </a:lnTo>
                  <a:cubicBezTo>
                    <a:pt x="1652" y="2750"/>
                    <a:pt x="1731" y="2974"/>
                    <a:pt x="1586" y="3067"/>
                  </a:cubicBezTo>
                  <a:cubicBezTo>
                    <a:pt x="1578" y="3082"/>
                    <a:pt x="1566" y="3089"/>
                    <a:pt x="1554" y="3089"/>
                  </a:cubicBezTo>
                  <a:cubicBezTo>
                    <a:pt x="1546" y="3089"/>
                    <a:pt x="1538" y="3085"/>
                    <a:pt x="1533" y="3080"/>
                  </a:cubicBezTo>
                  <a:cubicBezTo>
                    <a:pt x="1427" y="3053"/>
                    <a:pt x="1334" y="2803"/>
                    <a:pt x="1308" y="2710"/>
                  </a:cubicBezTo>
                  <a:lnTo>
                    <a:pt x="1308" y="2670"/>
                  </a:lnTo>
                  <a:lnTo>
                    <a:pt x="1282" y="2697"/>
                  </a:lnTo>
                  <a:cubicBezTo>
                    <a:pt x="1272" y="2697"/>
                    <a:pt x="1212" y="2747"/>
                    <a:pt x="1150" y="2747"/>
                  </a:cubicBezTo>
                  <a:cubicBezTo>
                    <a:pt x="1127" y="2747"/>
                    <a:pt x="1105" y="2741"/>
                    <a:pt x="1084" y="2723"/>
                  </a:cubicBezTo>
                  <a:cubicBezTo>
                    <a:pt x="1017" y="2670"/>
                    <a:pt x="1044" y="2327"/>
                    <a:pt x="1084" y="2089"/>
                  </a:cubicBezTo>
                  <a:lnTo>
                    <a:pt x="1110" y="1957"/>
                  </a:lnTo>
                  <a:lnTo>
                    <a:pt x="1110" y="1957"/>
                  </a:lnTo>
                  <a:lnTo>
                    <a:pt x="1044" y="2075"/>
                  </a:lnTo>
                  <a:cubicBezTo>
                    <a:pt x="952" y="2234"/>
                    <a:pt x="779" y="2485"/>
                    <a:pt x="700" y="2485"/>
                  </a:cubicBezTo>
                  <a:cubicBezTo>
                    <a:pt x="700" y="2485"/>
                    <a:pt x="687" y="2485"/>
                    <a:pt x="674" y="2472"/>
                  </a:cubicBezTo>
                  <a:cubicBezTo>
                    <a:pt x="608" y="2327"/>
                    <a:pt x="608" y="2287"/>
                    <a:pt x="608" y="2287"/>
                  </a:cubicBezTo>
                  <a:lnTo>
                    <a:pt x="661" y="2128"/>
                  </a:lnTo>
                  <a:lnTo>
                    <a:pt x="568" y="2274"/>
                  </a:lnTo>
                  <a:cubicBezTo>
                    <a:pt x="515" y="2339"/>
                    <a:pt x="397" y="2498"/>
                    <a:pt x="303" y="2512"/>
                  </a:cubicBezTo>
                  <a:cubicBezTo>
                    <a:pt x="277" y="2512"/>
                    <a:pt x="251" y="2498"/>
                    <a:pt x="238" y="2472"/>
                  </a:cubicBezTo>
                  <a:cubicBezTo>
                    <a:pt x="132" y="2339"/>
                    <a:pt x="344" y="2128"/>
                    <a:pt x="344" y="2128"/>
                  </a:cubicBezTo>
                  <a:lnTo>
                    <a:pt x="383" y="2089"/>
                  </a:lnTo>
                  <a:lnTo>
                    <a:pt x="330" y="2089"/>
                  </a:lnTo>
                  <a:cubicBezTo>
                    <a:pt x="238" y="2075"/>
                    <a:pt x="79" y="2049"/>
                    <a:pt x="53" y="1996"/>
                  </a:cubicBezTo>
                  <a:cubicBezTo>
                    <a:pt x="53" y="1983"/>
                    <a:pt x="39" y="1969"/>
                    <a:pt x="66" y="1957"/>
                  </a:cubicBezTo>
                  <a:cubicBezTo>
                    <a:pt x="145" y="1825"/>
                    <a:pt x="541" y="1705"/>
                    <a:pt x="541" y="1705"/>
                  </a:cubicBezTo>
                  <a:lnTo>
                    <a:pt x="529" y="1666"/>
                  </a:lnTo>
                  <a:cubicBezTo>
                    <a:pt x="436" y="1666"/>
                    <a:pt x="330" y="1666"/>
                    <a:pt x="317" y="1640"/>
                  </a:cubicBezTo>
                  <a:cubicBezTo>
                    <a:pt x="317" y="1626"/>
                    <a:pt x="317" y="1613"/>
                    <a:pt x="344" y="1587"/>
                  </a:cubicBezTo>
                  <a:cubicBezTo>
                    <a:pt x="476" y="1455"/>
                    <a:pt x="938" y="1335"/>
                    <a:pt x="952" y="1335"/>
                  </a:cubicBezTo>
                  <a:lnTo>
                    <a:pt x="991" y="1322"/>
                  </a:lnTo>
                  <a:lnTo>
                    <a:pt x="952" y="1296"/>
                  </a:lnTo>
                  <a:cubicBezTo>
                    <a:pt x="952" y="1296"/>
                    <a:pt x="661" y="1032"/>
                    <a:pt x="674" y="833"/>
                  </a:cubicBezTo>
                  <a:cubicBezTo>
                    <a:pt x="674" y="794"/>
                    <a:pt x="674" y="741"/>
                    <a:pt x="700" y="727"/>
                  </a:cubicBezTo>
                  <a:cubicBezTo>
                    <a:pt x="705" y="725"/>
                    <a:pt x="711" y="725"/>
                    <a:pt x="718" y="725"/>
                  </a:cubicBezTo>
                  <a:cubicBezTo>
                    <a:pt x="757" y="725"/>
                    <a:pt x="808" y="755"/>
                    <a:pt x="819" y="767"/>
                  </a:cubicBezTo>
                  <a:lnTo>
                    <a:pt x="859" y="794"/>
                  </a:lnTo>
                  <a:lnTo>
                    <a:pt x="859" y="741"/>
                  </a:lnTo>
                  <a:cubicBezTo>
                    <a:pt x="846" y="556"/>
                    <a:pt x="859" y="278"/>
                    <a:pt x="911" y="239"/>
                  </a:cubicBezTo>
                  <a:cubicBezTo>
                    <a:pt x="911" y="232"/>
                    <a:pt x="911" y="228"/>
                    <a:pt x="913" y="228"/>
                  </a:cubicBezTo>
                  <a:cubicBezTo>
                    <a:pt x="915" y="228"/>
                    <a:pt x="918" y="232"/>
                    <a:pt x="925" y="239"/>
                  </a:cubicBezTo>
                  <a:cubicBezTo>
                    <a:pt x="1057" y="278"/>
                    <a:pt x="1137" y="410"/>
                    <a:pt x="1137" y="410"/>
                  </a:cubicBezTo>
                  <a:lnTo>
                    <a:pt x="1163" y="450"/>
                  </a:lnTo>
                  <a:lnTo>
                    <a:pt x="1190" y="410"/>
                  </a:lnTo>
                  <a:cubicBezTo>
                    <a:pt x="1242" y="278"/>
                    <a:pt x="1361" y="66"/>
                    <a:pt x="1440" y="54"/>
                  </a:cubicBezTo>
                  <a:close/>
                  <a:moveTo>
                    <a:pt x="1427" y="1"/>
                  </a:moveTo>
                  <a:cubicBezTo>
                    <a:pt x="1322" y="13"/>
                    <a:pt x="1202" y="251"/>
                    <a:pt x="1163" y="357"/>
                  </a:cubicBezTo>
                  <a:cubicBezTo>
                    <a:pt x="1123" y="304"/>
                    <a:pt x="1044" y="225"/>
                    <a:pt x="938" y="186"/>
                  </a:cubicBezTo>
                  <a:cubicBezTo>
                    <a:pt x="925" y="186"/>
                    <a:pt x="899" y="186"/>
                    <a:pt x="885" y="198"/>
                  </a:cubicBezTo>
                  <a:cubicBezTo>
                    <a:pt x="793" y="251"/>
                    <a:pt x="806" y="568"/>
                    <a:pt x="806" y="701"/>
                  </a:cubicBezTo>
                  <a:cubicBezTo>
                    <a:pt x="787" y="692"/>
                    <a:pt x="755" y="682"/>
                    <a:pt x="725" y="682"/>
                  </a:cubicBezTo>
                  <a:cubicBezTo>
                    <a:pt x="712" y="682"/>
                    <a:pt x="699" y="684"/>
                    <a:pt x="687" y="688"/>
                  </a:cubicBezTo>
                  <a:cubicBezTo>
                    <a:pt x="647" y="714"/>
                    <a:pt x="621" y="753"/>
                    <a:pt x="621" y="833"/>
                  </a:cubicBezTo>
                  <a:cubicBezTo>
                    <a:pt x="621" y="1018"/>
                    <a:pt x="819" y="1229"/>
                    <a:pt x="899" y="1296"/>
                  </a:cubicBezTo>
                  <a:cubicBezTo>
                    <a:pt x="767" y="1335"/>
                    <a:pt x="423" y="1441"/>
                    <a:pt x="303" y="1560"/>
                  </a:cubicBezTo>
                  <a:cubicBezTo>
                    <a:pt x="277" y="1599"/>
                    <a:pt x="264" y="1626"/>
                    <a:pt x="277" y="1652"/>
                  </a:cubicBezTo>
                  <a:cubicBezTo>
                    <a:pt x="291" y="1692"/>
                    <a:pt x="344" y="1705"/>
                    <a:pt x="397" y="1705"/>
                  </a:cubicBezTo>
                  <a:cubicBezTo>
                    <a:pt x="264" y="1758"/>
                    <a:pt x="79" y="1837"/>
                    <a:pt x="26" y="1930"/>
                  </a:cubicBezTo>
                  <a:cubicBezTo>
                    <a:pt x="0" y="1969"/>
                    <a:pt x="0" y="1996"/>
                    <a:pt x="13" y="2022"/>
                  </a:cubicBezTo>
                  <a:cubicBezTo>
                    <a:pt x="53" y="2089"/>
                    <a:pt x="198" y="2115"/>
                    <a:pt x="277" y="2128"/>
                  </a:cubicBezTo>
                  <a:cubicBezTo>
                    <a:pt x="212" y="2195"/>
                    <a:pt x="92" y="2366"/>
                    <a:pt x="198" y="2512"/>
                  </a:cubicBezTo>
                  <a:cubicBezTo>
                    <a:pt x="224" y="2538"/>
                    <a:pt x="264" y="2551"/>
                    <a:pt x="303" y="2551"/>
                  </a:cubicBezTo>
                  <a:cubicBezTo>
                    <a:pt x="397" y="2551"/>
                    <a:pt x="515" y="2419"/>
                    <a:pt x="568" y="2339"/>
                  </a:cubicBezTo>
                  <a:cubicBezTo>
                    <a:pt x="582" y="2380"/>
                    <a:pt x="594" y="2419"/>
                    <a:pt x="634" y="2498"/>
                  </a:cubicBezTo>
                  <a:cubicBezTo>
                    <a:pt x="661" y="2525"/>
                    <a:pt x="687" y="2538"/>
                    <a:pt x="700" y="2538"/>
                  </a:cubicBezTo>
                  <a:cubicBezTo>
                    <a:pt x="793" y="2538"/>
                    <a:pt x="938" y="2327"/>
                    <a:pt x="1031" y="2195"/>
                  </a:cubicBezTo>
                  <a:lnTo>
                    <a:pt x="1031" y="2195"/>
                  </a:lnTo>
                  <a:cubicBezTo>
                    <a:pt x="1005" y="2380"/>
                    <a:pt x="964" y="2697"/>
                    <a:pt x="1057" y="2762"/>
                  </a:cubicBezTo>
                  <a:cubicBezTo>
                    <a:pt x="1086" y="2786"/>
                    <a:pt x="1115" y="2795"/>
                    <a:pt x="1145" y="2795"/>
                  </a:cubicBezTo>
                  <a:cubicBezTo>
                    <a:pt x="1197" y="2795"/>
                    <a:pt x="1247" y="2767"/>
                    <a:pt x="1282" y="2750"/>
                  </a:cubicBezTo>
                  <a:cubicBezTo>
                    <a:pt x="1308" y="2842"/>
                    <a:pt x="1401" y="3080"/>
                    <a:pt x="1519" y="3133"/>
                  </a:cubicBezTo>
                  <a:lnTo>
                    <a:pt x="1546" y="3133"/>
                  </a:lnTo>
                  <a:cubicBezTo>
                    <a:pt x="1572" y="3133"/>
                    <a:pt x="1599" y="3120"/>
                    <a:pt x="1612" y="3106"/>
                  </a:cubicBezTo>
                  <a:cubicBezTo>
                    <a:pt x="1745" y="3027"/>
                    <a:pt x="1731" y="2868"/>
                    <a:pt x="1718" y="2776"/>
                  </a:cubicBezTo>
                  <a:lnTo>
                    <a:pt x="1718" y="2776"/>
                  </a:lnTo>
                  <a:cubicBezTo>
                    <a:pt x="1738" y="2789"/>
                    <a:pt x="1764" y="2796"/>
                    <a:pt x="1796" y="2796"/>
                  </a:cubicBezTo>
                  <a:cubicBezTo>
                    <a:pt x="1827" y="2796"/>
                    <a:pt x="1864" y="2789"/>
                    <a:pt x="1903" y="2776"/>
                  </a:cubicBezTo>
                  <a:cubicBezTo>
                    <a:pt x="2035" y="2736"/>
                    <a:pt x="1956" y="2339"/>
                    <a:pt x="1889" y="2128"/>
                  </a:cubicBezTo>
                  <a:lnTo>
                    <a:pt x="1889" y="2128"/>
                  </a:lnTo>
                  <a:cubicBezTo>
                    <a:pt x="2022" y="2287"/>
                    <a:pt x="2273" y="2577"/>
                    <a:pt x="2418" y="2577"/>
                  </a:cubicBezTo>
                  <a:cubicBezTo>
                    <a:pt x="2471" y="2577"/>
                    <a:pt x="2511" y="2565"/>
                    <a:pt x="2538" y="2525"/>
                  </a:cubicBezTo>
                  <a:cubicBezTo>
                    <a:pt x="2603" y="2459"/>
                    <a:pt x="2591" y="2339"/>
                    <a:pt x="2577" y="2274"/>
                  </a:cubicBezTo>
                  <a:lnTo>
                    <a:pt x="2577" y="2274"/>
                  </a:lnTo>
                  <a:cubicBezTo>
                    <a:pt x="2626" y="2288"/>
                    <a:pt x="2717" y="2302"/>
                    <a:pt x="2807" y="2302"/>
                  </a:cubicBezTo>
                  <a:cubicBezTo>
                    <a:pt x="2886" y="2302"/>
                    <a:pt x="2964" y="2291"/>
                    <a:pt x="3013" y="2260"/>
                  </a:cubicBezTo>
                  <a:cubicBezTo>
                    <a:pt x="3040" y="2248"/>
                    <a:pt x="3053" y="2221"/>
                    <a:pt x="3066" y="2195"/>
                  </a:cubicBezTo>
                  <a:cubicBezTo>
                    <a:pt x="3093" y="2036"/>
                    <a:pt x="2894" y="1917"/>
                    <a:pt x="2815" y="1877"/>
                  </a:cubicBezTo>
                  <a:cubicBezTo>
                    <a:pt x="2868" y="1825"/>
                    <a:pt x="2973" y="1732"/>
                    <a:pt x="2934" y="1640"/>
                  </a:cubicBezTo>
                  <a:cubicBezTo>
                    <a:pt x="2877" y="1492"/>
                    <a:pt x="2530" y="1451"/>
                    <a:pt x="2266" y="1451"/>
                  </a:cubicBezTo>
                  <a:cubicBezTo>
                    <a:pt x="2221" y="1451"/>
                    <a:pt x="2179" y="1453"/>
                    <a:pt x="2141" y="1455"/>
                  </a:cubicBezTo>
                  <a:cubicBezTo>
                    <a:pt x="2353" y="1388"/>
                    <a:pt x="2656" y="1269"/>
                    <a:pt x="2683" y="1190"/>
                  </a:cubicBezTo>
                  <a:cubicBezTo>
                    <a:pt x="2709" y="1097"/>
                    <a:pt x="2591" y="1044"/>
                    <a:pt x="2524" y="1005"/>
                  </a:cubicBezTo>
                  <a:cubicBezTo>
                    <a:pt x="2617" y="965"/>
                    <a:pt x="2776" y="859"/>
                    <a:pt x="2802" y="753"/>
                  </a:cubicBezTo>
                  <a:cubicBezTo>
                    <a:pt x="2802" y="727"/>
                    <a:pt x="2788" y="688"/>
                    <a:pt x="2762" y="661"/>
                  </a:cubicBezTo>
                  <a:cubicBezTo>
                    <a:pt x="2700" y="599"/>
                    <a:pt x="2609" y="580"/>
                    <a:pt x="2523" y="580"/>
                  </a:cubicBezTo>
                  <a:cubicBezTo>
                    <a:pt x="2444" y="580"/>
                    <a:pt x="2370" y="596"/>
                    <a:pt x="2326" y="609"/>
                  </a:cubicBezTo>
                  <a:cubicBezTo>
                    <a:pt x="2339" y="568"/>
                    <a:pt x="2312" y="516"/>
                    <a:pt x="2233" y="450"/>
                  </a:cubicBezTo>
                  <a:cubicBezTo>
                    <a:pt x="2220" y="424"/>
                    <a:pt x="2194" y="424"/>
                    <a:pt x="2168" y="424"/>
                  </a:cubicBezTo>
                  <a:cubicBezTo>
                    <a:pt x="2062" y="436"/>
                    <a:pt x="1889" y="635"/>
                    <a:pt x="1771" y="767"/>
                  </a:cubicBezTo>
                  <a:cubicBezTo>
                    <a:pt x="1824" y="635"/>
                    <a:pt x="1863" y="463"/>
                    <a:pt x="1810" y="357"/>
                  </a:cubicBezTo>
                  <a:cubicBezTo>
                    <a:pt x="1784" y="304"/>
                    <a:pt x="1745" y="278"/>
                    <a:pt x="1704" y="278"/>
                  </a:cubicBezTo>
                  <a:cubicBezTo>
                    <a:pt x="1665" y="278"/>
                    <a:pt x="1612" y="304"/>
                    <a:pt x="1586" y="344"/>
                  </a:cubicBezTo>
                  <a:cubicBezTo>
                    <a:pt x="1586" y="251"/>
                    <a:pt x="1586" y="119"/>
                    <a:pt x="1507" y="40"/>
                  </a:cubicBezTo>
                  <a:cubicBezTo>
                    <a:pt x="1480" y="1"/>
                    <a:pt x="1454" y="1"/>
                    <a:pt x="1427" y="1"/>
                  </a:cubicBezTo>
                  <a:close/>
                </a:path>
              </a:pathLst>
            </a:custGeom>
            <a:solidFill>
              <a:srgbClr val="3BBFA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4" name="Google Shape;2234;p39"/>
            <p:cNvSpPr/>
            <p:nvPr/>
          </p:nvSpPr>
          <p:spPr>
            <a:xfrm>
              <a:off x="2805720" y="858981"/>
              <a:ext cx="77252" cy="34353"/>
            </a:xfrm>
            <a:custGeom>
              <a:avLst/>
              <a:gdLst/>
              <a:ahLst/>
              <a:cxnLst/>
              <a:rect l="l" t="t" r="r" b="b"/>
              <a:pathLst>
                <a:path w="2260" h="1005" extrusionOk="0">
                  <a:moveTo>
                    <a:pt x="27" y="0"/>
                  </a:moveTo>
                  <a:lnTo>
                    <a:pt x="0" y="27"/>
                  </a:lnTo>
                  <a:cubicBezTo>
                    <a:pt x="806" y="714"/>
                    <a:pt x="2247" y="992"/>
                    <a:pt x="2260" y="1005"/>
                  </a:cubicBezTo>
                  <a:lnTo>
                    <a:pt x="2260" y="952"/>
                  </a:lnTo>
                  <a:cubicBezTo>
                    <a:pt x="2247" y="952"/>
                    <a:pt x="833" y="675"/>
                    <a:pt x="27"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5" name="Google Shape;2235;p39"/>
            <p:cNvSpPr/>
            <p:nvPr/>
          </p:nvSpPr>
          <p:spPr>
            <a:xfrm>
              <a:off x="2851798" y="867116"/>
              <a:ext cx="21262" cy="37532"/>
            </a:xfrm>
            <a:custGeom>
              <a:avLst/>
              <a:gdLst/>
              <a:ahLst/>
              <a:cxnLst/>
              <a:rect l="l" t="t" r="r" b="b"/>
              <a:pathLst>
                <a:path w="622" h="1098" extrusionOk="0">
                  <a:moveTo>
                    <a:pt x="595" y="0"/>
                  </a:moveTo>
                  <a:lnTo>
                    <a:pt x="1" y="449"/>
                  </a:lnTo>
                  <a:lnTo>
                    <a:pt x="133" y="1098"/>
                  </a:lnTo>
                  <a:lnTo>
                    <a:pt x="186" y="1084"/>
                  </a:lnTo>
                  <a:lnTo>
                    <a:pt x="53" y="463"/>
                  </a:lnTo>
                  <a:lnTo>
                    <a:pt x="621" y="40"/>
                  </a:lnTo>
                  <a:lnTo>
                    <a:pt x="595" y="0"/>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6" name="Google Shape;2236;p39"/>
            <p:cNvSpPr/>
            <p:nvPr/>
          </p:nvSpPr>
          <p:spPr>
            <a:xfrm>
              <a:off x="2827391" y="853102"/>
              <a:ext cx="23073" cy="40233"/>
            </a:xfrm>
            <a:custGeom>
              <a:avLst/>
              <a:gdLst/>
              <a:ahLst/>
              <a:cxnLst/>
              <a:rect l="l" t="t" r="r" b="b"/>
              <a:pathLst>
                <a:path w="675" h="1177" extrusionOk="0">
                  <a:moveTo>
                    <a:pt x="635" y="1"/>
                  </a:moveTo>
                  <a:lnTo>
                    <a:pt x="489" y="754"/>
                  </a:lnTo>
                  <a:lnTo>
                    <a:pt x="1" y="1150"/>
                  </a:lnTo>
                  <a:lnTo>
                    <a:pt x="40" y="1177"/>
                  </a:lnTo>
                  <a:lnTo>
                    <a:pt x="530" y="780"/>
                  </a:lnTo>
                  <a:lnTo>
                    <a:pt x="674" y="14"/>
                  </a:lnTo>
                  <a:lnTo>
                    <a:pt x="635"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37" name="Google Shape;2237;p39"/>
          <p:cNvGrpSpPr/>
          <p:nvPr/>
        </p:nvGrpSpPr>
        <p:grpSpPr>
          <a:xfrm>
            <a:off x="6724452" y="234767"/>
            <a:ext cx="636432" cy="602317"/>
            <a:chOff x="2486764" y="867390"/>
            <a:chExt cx="181646" cy="171904"/>
          </a:xfrm>
        </p:grpSpPr>
        <p:sp>
          <p:nvSpPr>
            <p:cNvPr id="2238" name="Google Shape;2238;p39"/>
            <p:cNvSpPr/>
            <p:nvPr/>
          </p:nvSpPr>
          <p:spPr>
            <a:xfrm>
              <a:off x="2503445" y="886942"/>
              <a:ext cx="145105" cy="132902"/>
            </a:xfrm>
            <a:custGeom>
              <a:avLst/>
              <a:gdLst/>
              <a:ahLst/>
              <a:cxnLst/>
              <a:rect l="l" t="t" r="r" b="b"/>
              <a:pathLst>
                <a:path w="4245" h="3888" extrusionOk="0">
                  <a:moveTo>
                    <a:pt x="2363" y="1"/>
                  </a:moveTo>
                  <a:cubicBezTo>
                    <a:pt x="2135" y="1"/>
                    <a:pt x="2248" y="518"/>
                    <a:pt x="2248" y="518"/>
                  </a:cubicBezTo>
                  <a:cubicBezTo>
                    <a:pt x="2248" y="518"/>
                    <a:pt x="2221" y="465"/>
                    <a:pt x="1997" y="398"/>
                  </a:cubicBezTo>
                  <a:cubicBezTo>
                    <a:pt x="1988" y="396"/>
                    <a:pt x="1980" y="394"/>
                    <a:pt x="1972" y="394"/>
                  </a:cubicBezTo>
                  <a:cubicBezTo>
                    <a:pt x="1788" y="394"/>
                    <a:pt x="1983" y="1126"/>
                    <a:pt x="1983" y="1126"/>
                  </a:cubicBezTo>
                  <a:cubicBezTo>
                    <a:pt x="1983" y="1126"/>
                    <a:pt x="1569" y="530"/>
                    <a:pt x="1407" y="530"/>
                  </a:cubicBezTo>
                  <a:cubicBezTo>
                    <a:pt x="1405" y="530"/>
                    <a:pt x="1404" y="530"/>
                    <a:pt x="1402" y="530"/>
                  </a:cubicBezTo>
                  <a:cubicBezTo>
                    <a:pt x="1243" y="557"/>
                    <a:pt x="1217" y="756"/>
                    <a:pt x="1217" y="756"/>
                  </a:cubicBezTo>
                  <a:cubicBezTo>
                    <a:pt x="1217" y="756"/>
                    <a:pt x="934" y="597"/>
                    <a:pt x="753" y="597"/>
                  </a:cubicBezTo>
                  <a:cubicBezTo>
                    <a:pt x="678" y="597"/>
                    <a:pt x="621" y="625"/>
                    <a:pt x="609" y="703"/>
                  </a:cubicBezTo>
                  <a:cubicBezTo>
                    <a:pt x="556" y="953"/>
                    <a:pt x="861" y="1085"/>
                    <a:pt x="861" y="1085"/>
                  </a:cubicBezTo>
                  <a:cubicBezTo>
                    <a:pt x="861" y="1085"/>
                    <a:pt x="728" y="1085"/>
                    <a:pt x="635" y="1270"/>
                  </a:cubicBezTo>
                  <a:cubicBezTo>
                    <a:pt x="543" y="1443"/>
                    <a:pt x="1363" y="1878"/>
                    <a:pt x="1363" y="1878"/>
                  </a:cubicBezTo>
                  <a:cubicBezTo>
                    <a:pt x="1363" y="1878"/>
                    <a:pt x="1058" y="1830"/>
                    <a:pt x="775" y="1830"/>
                  </a:cubicBezTo>
                  <a:cubicBezTo>
                    <a:pt x="592" y="1830"/>
                    <a:pt x="418" y="1851"/>
                    <a:pt x="345" y="1919"/>
                  </a:cubicBezTo>
                  <a:cubicBezTo>
                    <a:pt x="160" y="2090"/>
                    <a:pt x="517" y="2301"/>
                    <a:pt x="517" y="2301"/>
                  </a:cubicBezTo>
                  <a:cubicBezTo>
                    <a:pt x="517" y="2301"/>
                    <a:pt x="1" y="2619"/>
                    <a:pt x="133" y="2804"/>
                  </a:cubicBezTo>
                  <a:cubicBezTo>
                    <a:pt x="180" y="2872"/>
                    <a:pt x="268" y="2892"/>
                    <a:pt x="358" y="2892"/>
                  </a:cubicBezTo>
                  <a:cubicBezTo>
                    <a:pt x="495" y="2892"/>
                    <a:pt x="635" y="2844"/>
                    <a:pt x="635" y="2844"/>
                  </a:cubicBezTo>
                  <a:lnTo>
                    <a:pt x="635" y="2844"/>
                  </a:lnTo>
                  <a:cubicBezTo>
                    <a:pt x="635" y="2844"/>
                    <a:pt x="582" y="3108"/>
                    <a:pt x="715" y="3174"/>
                  </a:cubicBezTo>
                  <a:cubicBezTo>
                    <a:pt x="733" y="3182"/>
                    <a:pt x="753" y="3185"/>
                    <a:pt x="775" y="3185"/>
                  </a:cubicBezTo>
                  <a:cubicBezTo>
                    <a:pt x="1087" y="3185"/>
                    <a:pt x="1733" y="2447"/>
                    <a:pt x="1733" y="2447"/>
                  </a:cubicBezTo>
                  <a:lnTo>
                    <a:pt x="1733" y="2447"/>
                  </a:lnTo>
                  <a:cubicBezTo>
                    <a:pt x="1733" y="2447"/>
                    <a:pt x="1296" y="3227"/>
                    <a:pt x="1363" y="3359"/>
                  </a:cubicBezTo>
                  <a:cubicBezTo>
                    <a:pt x="1382" y="3393"/>
                    <a:pt x="1418" y="3406"/>
                    <a:pt x="1459" y="3406"/>
                  </a:cubicBezTo>
                  <a:cubicBezTo>
                    <a:pt x="1560" y="3406"/>
                    <a:pt x="1693" y="3332"/>
                    <a:pt x="1693" y="3332"/>
                  </a:cubicBezTo>
                  <a:lnTo>
                    <a:pt x="1693" y="3332"/>
                  </a:lnTo>
                  <a:cubicBezTo>
                    <a:pt x="1693" y="3332"/>
                    <a:pt x="1495" y="3887"/>
                    <a:pt x="1733" y="3887"/>
                  </a:cubicBezTo>
                  <a:cubicBezTo>
                    <a:pt x="1983" y="3887"/>
                    <a:pt x="2168" y="3517"/>
                    <a:pt x="2168" y="3517"/>
                  </a:cubicBezTo>
                  <a:cubicBezTo>
                    <a:pt x="2168" y="3517"/>
                    <a:pt x="2192" y="3611"/>
                    <a:pt x="2362" y="3611"/>
                  </a:cubicBezTo>
                  <a:cubicBezTo>
                    <a:pt x="2372" y="3611"/>
                    <a:pt x="2382" y="3611"/>
                    <a:pt x="2394" y="3610"/>
                  </a:cubicBezTo>
                  <a:cubicBezTo>
                    <a:pt x="2605" y="3597"/>
                    <a:pt x="2473" y="2698"/>
                    <a:pt x="2473" y="2698"/>
                  </a:cubicBezTo>
                  <a:lnTo>
                    <a:pt x="2473" y="2698"/>
                  </a:lnTo>
                  <a:cubicBezTo>
                    <a:pt x="2473" y="2698"/>
                    <a:pt x="2644" y="3240"/>
                    <a:pt x="2882" y="3306"/>
                  </a:cubicBezTo>
                  <a:cubicBezTo>
                    <a:pt x="2905" y="3312"/>
                    <a:pt x="2924" y="3315"/>
                    <a:pt x="2941" y="3315"/>
                  </a:cubicBezTo>
                  <a:cubicBezTo>
                    <a:pt x="3103" y="3315"/>
                    <a:pt x="3028" y="3055"/>
                    <a:pt x="3028" y="3055"/>
                  </a:cubicBezTo>
                  <a:lnTo>
                    <a:pt x="3028" y="3055"/>
                  </a:lnTo>
                  <a:cubicBezTo>
                    <a:pt x="3028" y="3055"/>
                    <a:pt x="3213" y="3306"/>
                    <a:pt x="3437" y="3320"/>
                  </a:cubicBezTo>
                  <a:cubicBezTo>
                    <a:pt x="3442" y="3320"/>
                    <a:pt x="3446" y="3320"/>
                    <a:pt x="3450" y="3320"/>
                  </a:cubicBezTo>
                  <a:cubicBezTo>
                    <a:pt x="3639" y="3320"/>
                    <a:pt x="3411" y="2724"/>
                    <a:pt x="3411" y="2724"/>
                  </a:cubicBezTo>
                  <a:lnTo>
                    <a:pt x="3411" y="2724"/>
                  </a:lnTo>
                  <a:cubicBezTo>
                    <a:pt x="3411" y="2724"/>
                    <a:pt x="3461" y="2734"/>
                    <a:pt x="3533" y="2734"/>
                  </a:cubicBezTo>
                  <a:cubicBezTo>
                    <a:pt x="3604" y="2734"/>
                    <a:pt x="3696" y="2725"/>
                    <a:pt x="3781" y="2685"/>
                  </a:cubicBezTo>
                  <a:cubicBezTo>
                    <a:pt x="3953" y="2606"/>
                    <a:pt x="3384" y="2116"/>
                    <a:pt x="3384" y="2116"/>
                  </a:cubicBezTo>
                  <a:cubicBezTo>
                    <a:pt x="3384" y="2116"/>
                    <a:pt x="3675" y="2077"/>
                    <a:pt x="3490" y="1878"/>
                  </a:cubicBezTo>
                  <a:cubicBezTo>
                    <a:pt x="3347" y="1725"/>
                    <a:pt x="3044" y="1704"/>
                    <a:pt x="2888" y="1704"/>
                  </a:cubicBezTo>
                  <a:cubicBezTo>
                    <a:pt x="2828" y="1704"/>
                    <a:pt x="2790" y="1707"/>
                    <a:pt x="2790" y="1707"/>
                  </a:cubicBezTo>
                  <a:cubicBezTo>
                    <a:pt x="2790" y="1707"/>
                    <a:pt x="2803" y="1681"/>
                    <a:pt x="2829" y="1641"/>
                  </a:cubicBezTo>
                  <a:cubicBezTo>
                    <a:pt x="3292" y="1469"/>
                    <a:pt x="3795" y="1311"/>
                    <a:pt x="4244" y="1270"/>
                  </a:cubicBezTo>
                  <a:lnTo>
                    <a:pt x="4244" y="1218"/>
                  </a:lnTo>
                  <a:cubicBezTo>
                    <a:pt x="3807" y="1258"/>
                    <a:pt x="3319" y="1390"/>
                    <a:pt x="2870" y="1561"/>
                  </a:cubicBezTo>
                  <a:cubicBezTo>
                    <a:pt x="2961" y="1390"/>
                    <a:pt x="3107" y="1085"/>
                    <a:pt x="3107" y="914"/>
                  </a:cubicBezTo>
                  <a:cubicBezTo>
                    <a:pt x="3107" y="851"/>
                    <a:pt x="3087" y="828"/>
                    <a:pt x="3057" y="828"/>
                  </a:cubicBezTo>
                  <a:cubicBezTo>
                    <a:pt x="2974" y="828"/>
                    <a:pt x="2817" y="1006"/>
                    <a:pt x="2817" y="1006"/>
                  </a:cubicBezTo>
                  <a:cubicBezTo>
                    <a:pt x="2817" y="1006"/>
                    <a:pt x="3081" y="544"/>
                    <a:pt x="3041" y="333"/>
                  </a:cubicBezTo>
                  <a:cubicBezTo>
                    <a:pt x="3028" y="280"/>
                    <a:pt x="2995" y="260"/>
                    <a:pt x="2955" y="260"/>
                  </a:cubicBezTo>
                  <a:cubicBezTo>
                    <a:pt x="2832" y="260"/>
                    <a:pt x="2632" y="438"/>
                    <a:pt x="2632" y="438"/>
                  </a:cubicBezTo>
                  <a:cubicBezTo>
                    <a:pt x="2632" y="438"/>
                    <a:pt x="2632" y="28"/>
                    <a:pt x="2380" y="2"/>
                  </a:cubicBezTo>
                  <a:cubicBezTo>
                    <a:pt x="2374" y="1"/>
                    <a:pt x="2368" y="1"/>
                    <a:pt x="236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9" name="Google Shape;2239;p39"/>
            <p:cNvSpPr/>
            <p:nvPr/>
          </p:nvSpPr>
          <p:spPr>
            <a:xfrm>
              <a:off x="2486764" y="867390"/>
              <a:ext cx="181646" cy="171904"/>
            </a:xfrm>
            <a:custGeom>
              <a:avLst/>
              <a:gdLst/>
              <a:ahLst/>
              <a:cxnLst/>
              <a:rect l="l" t="t" r="r" b="b"/>
              <a:pathLst>
                <a:path w="5314" h="5029" extrusionOk="0">
                  <a:moveTo>
                    <a:pt x="2723" y="2200"/>
                  </a:moveTo>
                  <a:cubicBezTo>
                    <a:pt x="2697" y="2332"/>
                    <a:pt x="2723" y="2450"/>
                    <a:pt x="2802" y="2570"/>
                  </a:cubicBezTo>
                  <a:cubicBezTo>
                    <a:pt x="2829" y="2623"/>
                    <a:pt x="2868" y="2662"/>
                    <a:pt x="2908" y="2702"/>
                  </a:cubicBezTo>
                  <a:cubicBezTo>
                    <a:pt x="2882" y="2702"/>
                    <a:pt x="2855" y="2702"/>
                    <a:pt x="2842" y="2715"/>
                  </a:cubicBezTo>
                  <a:cubicBezTo>
                    <a:pt x="2789" y="2729"/>
                    <a:pt x="2750" y="2741"/>
                    <a:pt x="2723" y="2755"/>
                  </a:cubicBezTo>
                  <a:cubicBezTo>
                    <a:pt x="2683" y="2676"/>
                    <a:pt x="2617" y="2609"/>
                    <a:pt x="2551" y="2556"/>
                  </a:cubicBezTo>
                  <a:cubicBezTo>
                    <a:pt x="2498" y="2530"/>
                    <a:pt x="2459" y="2503"/>
                    <a:pt x="2419" y="2491"/>
                  </a:cubicBezTo>
                  <a:cubicBezTo>
                    <a:pt x="2419" y="2411"/>
                    <a:pt x="2406" y="2332"/>
                    <a:pt x="2379" y="2253"/>
                  </a:cubicBezTo>
                  <a:lnTo>
                    <a:pt x="2379" y="2253"/>
                  </a:lnTo>
                  <a:cubicBezTo>
                    <a:pt x="2406" y="2256"/>
                    <a:pt x="2433" y="2257"/>
                    <a:pt x="2460" y="2257"/>
                  </a:cubicBezTo>
                  <a:cubicBezTo>
                    <a:pt x="2543" y="2257"/>
                    <a:pt x="2630" y="2243"/>
                    <a:pt x="2709" y="2213"/>
                  </a:cubicBezTo>
                  <a:cubicBezTo>
                    <a:pt x="2709" y="2213"/>
                    <a:pt x="2709" y="2200"/>
                    <a:pt x="2723" y="2200"/>
                  </a:cubicBezTo>
                  <a:close/>
                  <a:moveTo>
                    <a:pt x="2850" y="1"/>
                  </a:moveTo>
                  <a:cubicBezTo>
                    <a:pt x="2657" y="1"/>
                    <a:pt x="2480" y="80"/>
                    <a:pt x="2353" y="230"/>
                  </a:cubicBezTo>
                  <a:cubicBezTo>
                    <a:pt x="2286" y="297"/>
                    <a:pt x="2234" y="376"/>
                    <a:pt x="2207" y="455"/>
                  </a:cubicBezTo>
                  <a:cubicBezTo>
                    <a:pt x="2154" y="482"/>
                    <a:pt x="2101" y="508"/>
                    <a:pt x="2049" y="561"/>
                  </a:cubicBezTo>
                  <a:cubicBezTo>
                    <a:pt x="2002" y="545"/>
                    <a:pt x="1955" y="539"/>
                    <a:pt x="1908" y="539"/>
                  </a:cubicBezTo>
                  <a:cubicBezTo>
                    <a:pt x="1876" y="539"/>
                    <a:pt x="1843" y="542"/>
                    <a:pt x="1811" y="547"/>
                  </a:cubicBezTo>
                  <a:cubicBezTo>
                    <a:pt x="1705" y="561"/>
                    <a:pt x="1613" y="600"/>
                    <a:pt x="1534" y="640"/>
                  </a:cubicBezTo>
                  <a:cubicBezTo>
                    <a:pt x="1442" y="617"/>
                    <a:pt x="1349" y="605"/>
                    <a:pt x="1257" y="605"/>
                  </a:cubicBezTo>
                  <a:cubicBezTo>
                    <a:pt x="1135" y="605"/>
                    <a:pt x="1017" y="627"/>
                    <a:pt x="912" y="679"/>
                  </a:cubicBezTo>
                  <a:cubicBezTo>
                    <a:pt x="714" y="772"/>
                    <a:pt x="582" y="944"/>
                    <a:pt x="542" y="1169"/>
                  </a:cubicBezTo>
                  <a:cubicBezTo>
                    <a:pt x="503" y="1340"/>
                    <a:pt x="529" y="1513"/>
                    <a:pt x="595" y="1657"/>
                  </a:cubicBezTo>
                  <a:cubicBezTo>
                    <a:pt x="542" y="1777"/>
                    <a:pt x="542" y="1883"/>
                    <a:pt x="568" y="1988"/>
                  </a:cubicBezTo>
                  <a:cubicBezTo>
                    <a:pt x="515" y="2015"/>
                    <a:pt x="489" y="2041"/>
                    <a:pt x="450" y="2068"/>
                  </a:cubicBezTo>
                  <a:cubicBezTo>
                    <a:pt x="277" y="2226"/>
                    <a:pt x="198" y="2450"/>
                    <a:pt x="212" y="2676"/>
                  </a:cubicBezTo>
                  <a:cubicBezTo>
                    <a:pt x="225" y="2715"/>
                    <a:pt x="225" y="2755"/>
                    <a:pt x="238" y="2781"/>
                  </a:cubicBezTo>
                  <a:cubicBezTo>
                    <a:pt x="145" y="2900"/>
                    <a:pt x="80" y="3019"/>
                    <a:pt x="40" y="3164"/>
                  </a:cubicBezTo>
                  <a:cubicBezTo>
                    <a:pt x="0" y="3349"/>
                    <a:pt x="40" y="3534"/>
                    <a:pt x="145" y="3693"/>
                  </a:cubicBezTo>
                  <a:cubicBezTo>
                    <a:pt x="291" y="3892"/>
                    <a:pt x="476" y="3984"/>
                    <a:pt x="688" y="4010"/>
                  </a:cubicBezTo>
                  <a:cubicBezTo>
                    <a:pt x="753" y="4116"/>
                    <a:pt x="859" y="4209"/>
                    <a:pt x="978" y="4262"/>
                  </a:cubicBezTo>
                  <a:cubicBezTo>
                    <a:pt x="1078" y="4303"/>
                    <a:pt x="1171" y="4323"/>
                    <a:pt x="1263" y="4323"/>
                  </a:cubicBezTo>
                  <a:cubicBezTo>
                    <a:pt x="1318" y="4323"/>
                    <a:pt x="1373" y="4316"/>
                    <a:pt x="1428" y="4301"/>
                  </a:cubicBezTo>
                  <a:cubicBezTo>
                    <a:pt x="1467" y="4354"/>
                    <a:pt x="1507" y="4380"/>
                    <a:pt x="1546" y="4407"/>
                  </a:cubicBezTo>
                  <a:cubicBezTo>
                    <a:pt x="1560" y="4526"/>
                    <a:pt x="1599" y="4644"/>
                    <a:pt x="1666" y="4750"/>
                  </a:cubicBezTo>
                  <a:cubicBezTo>
                    <a:pt x="1798" y="4922"/>
                    <a:pt x="1996" y="5028"/>
                    <a:pt x="2221" y="5028"/>
                  </a:cubicBezTo>
                  <a:lnTo>
                    <a:pt x="2234" y="5028"/>
                  </a:lnTo>
                  <a:cubicBezTo>
                    <a:pt x="2485" y="5028"/>
                    <a:pt x="2697" y="4896"/>
                    <a:pt x="2855" y="4750"/>
                  </a:cubicBezTo>
                  <a:lnTo>
                    <a:pt x="2921" y="4750"/>
                  </a:lnTo>
                  <a:cubicBezTo>
                    <a:pt x="3106" y="4737"/>
                    <a:pt x="3264" y="4658"/>
                    <a:pt x="3384" y="4512"/>
                  </a:cubicBezTo>
                  <a:cubicBezTo>
                    <a:pt x="3397" y="4500"/>
                    <a:pt x="3410" y="4473"/>
                    <a:pt x="3423" y="4459"/>
                  </a:cubicBezTo>
                  <a:cubicBezTo>
                    <a:pt x="3502" y="4459"/>
                    <a:pt x="3582" y="4447"/>
                    <a:pt x="3661" y="4420"/>
                  </a:cubicBezTo>
                  <a:cubicBezTo>
                    <a:pt x="3728" y="4433"/>
                    <a:pt x="3793" y="4459"/>
                    <a:pt x="3872" y="4459"/>
                  </a:cubicBezTo>
                  <a:cubicBezTo>
                    <a:pt x="3887" y="4460"/>
                    <a:pt x="3902" y="4461"/>
                    <a:pt x="3916" y="4461"/>
                  </a:cubicBezTo>
                  <a:cubicBezTo>
                    <a:pt x="4125" y="4461"/>
                    <a:pt x="4318" y="4369"/>
                    <a:pt x="4441" y="4209"/>
                  </a:cubicBezTo>
                  <a:cubicBezTo>
                    <a:pt x="4547" y="4063"/>
                    <a:pt x="4573" y="3892"/>
                    <a:pt x="4573" y="3733"/>
                  </a:cubicBezTo>
                  <a:cubicBezTo>
                    <a:pt x="4732" y="3640"/>
                    <a:pt x="4838" y="3481"/>
                    <a:pt x="4864" y="3310"/>
                  </a:cubicBezTo>
                  <a:cubicBezTo>
                    <a:pt x="4903" y="3032"/>
                    <a:pt x="4771" y="2808"/>
                    <a:pt x="4600" y="2623"/>
                  </a:cubicBezTo>
                  <a:cubicBezTo>
                    <a:pt x="4613" y="2570"/>
                    <a:pt x="4600" y="2503"/>
                    <a:pt x="4586" y="2438"/>
                  </a:cubicBezTo>
                  <a:cubicBezTo>
                    <a:pt x="4665" y="2424"/>
                    <a:pt x="4718" y="2411"/>
                    <a:pt x="4785" y="2411"/>
                  </a:cubicBezTo>
                  <a:cubicBezTo>
                    <a:pt x="4930" y="2398"/>
                    <a:pt x="5076" y="2332"/>
                    <a:pt x="5168" y="2213"/>
                  </a:cubicBezTo>
                  <a:cubicBezTo>
                    <a:pt x="5261" y="2094"/>
                    <a:pt x="5314" y="1948"/>
                    <a:pt x="5300" y="1803"/>
                  </a:cubicBezTo>
                  <a:lnTo>
                    <a:pt x="5300" y="1737"/>
                  </a:lnTo>
                  <a:cubicBezTo>
                    <a:pt x="5275" y="1449"/>
                    <a:pt x="5024" y="1220"/>
                    <a:pt x="4727" y="1220"/>
                  </a:cubicBezTo>
                  <a:cubicBezTo>
                    <a:pt x="4711" y="1220"/>
                    <a:pt x="4695" y="1220"/>
                    <a:pt x="4679" y="1222"/>
                  </a:cubicBezTo>
                  <a:cubicBezTo>
                    <a:pt x="4521" y="1234"/>
                    <a:pt x="4336" y="1275"/>
                    <a:pt x="4137" y="1314"/>
                  </a:cubicBezTo>
                  <a:cubicBezTo>
                    <a:pt x="4124" y="1248"/>
                    <a:pt x="4098" y="1195"/>
                    <a:pt x="4071" y="1143"/>
                  </a:cubicBezTo>
                  <a:cubicBezTo>
                    <a:pt x="4098" y="1023"/>
                    <a:pt x="4098" y="891"/>
                    <a:pt x="4071" y="785"/>
                  </a:cubicBezTo>
                  <a:cubicBezTo>
                    <a:pt x="4031" y="547"/>
                    <a:pt x="3860" y="376"/>
                    <a:pt x="3648" y="297"/>
                  </a:cubicBezTo>
                  <a:cubicBezTo>
                    <a:pt x="3569" y="283"/>
                    <a:pt x="3502" y="270"/>
                    <a:pt x="3423" y="270"/>
                  </a:cubicBezTo>
                  <a:cubicBezTo>
                    <a:pt x="3305" y="124"/>
                    <a:pt x="3132" y="32"/>
                    <a:pt x="2935" y="6"/>
                  </a:cubicBezTo>
                  <a:cubicBezTo>
                    <a:pt x="2906" y="3"/>
                    <a:pt x="2878" y="1"/>
                    <a:pt x="2850"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0" name="Google Shape;2240;p39"/>
            <p:cNvSpPr/>
            <p:nvPr/>
          </p:nvSpPr>
          <p:spPr>
            <a:xfrm>
              <a:off x="2503445" y="886942"/>
              <a:ext cx="135158" cy="132902"/>
            </a:xfrm>
            <a:custGeom>
              <a:avLst/>
              <a:gdLst/>
              <a:ahLst/>
              <a:cxnLst/>
              <a:rect l="l" t="t" r="r" b="b"/>
              <a:pathLst>
                <a:path w="3954" h="3888" extrusionOk="0">
                  <a:moveTo>
                    <a:pt x="2363" y="1"/>
                  </a:moveTo>
                  <a:cubicBezTo>
                    <a:pt x="2135" y="1"/>
                    <a:pt x="2248" y="518"/>
                    <a:pt x="2248" y="518"/>
                  </a:cubicBezTo>
                  <a:cubicBezTo>
                    <a:pt x="2248" y="518"/>
                    <a:pt x="2221" y="465"/>
                    <a:pt x="1997" y="398"/>
                  </a:cubicBezTo>
                  <a:cubicBezTo>
                    <a:pt x="1988" y="396"/>
                    <a:pt x="1980" y="394"/>
                    <a:pt x="1972" y="394"/>
                  </a:cubicBezTo>
                  <a:cubicBezTo>
                    <a:pt x="1788" y="394"/>
                    <a:pt x="1983" y="1126"/>
                    <a:pt x="1983" y="1126"/>
                  </a:cubicBezTo>
                  <a:cubicBezTo>
                    <a:pt x="1983" y="1126"/>
                    <a:pt x="1569" y="530"/>
                    <a:pt x="1407" y="530"/>
                  </a:cubicBezTo>
                  <a:cubicBezTo>
                    <a:pt x="1405" y="530"/>
                    <a:pt x="1404" y="530"/>
                    <a:pt x="1402" y="530"/>
                  </a:cubicBezTo>
                  <a:cubicBezTo>
                    <a:pt x="1243" y="557"/>
                    <a:pt x="1217" y="756"/>
                    <a:pt x="1217" y="756"/>
                  </a:cubicBezTo>
                  <a:cubicBezTo>
                    <a:pt x="1217" y="756"/>
                    <a:pt x="934" y="597"/>
                    <a:pt x="753" y="597"/>
                  </a:cubicBezTo>
                  <a:cubicBezTo>
                    <a:pt x="678" y="597"/>
                    <a:pt x="621" y="625"/>
                    <a:pt x="609" y="703"/>
                  </a:cubicBezTo>
                  <a:cubicBezTo>
                    <a:pt x="556" y="953"/>
                    <a:pt x="861" y="1085"/>
                    <a:pt x="861" y="1085"/>
                  </a:cubicBezTo>
                  <a:cubicBezTo>
                    <a:pt x="861" y="1085"/>
                    <a:pt x="728" y="1085"/>
                    <a:pt x="635" y="1270"/>
                  </a:cubicBezTo>
                  <a:cubicBezTo>
                    <a:pt x="543" y="1443"/>
                    <a:pt x="1363" y="1878"/>
                    <a:pt x="1363" y="1878"/>
                  </a:cubicBezTo>
                  <a:cubicBezTo>
                    <a:pt x="1363" y="1878"/>
                    <a:pt x="1058" y="1830"/>
                    <a:pt x="775" y="1830"/>
                  </a:cubicBezTo>
                  <a:cubicBezTo>
                    <a:pt x="592" y="1830"/>
                    <a:pt x="418" y="1851"/>
                    <a:pt x="345" y="1919"/>
                  </a:cubicBezTo>
                  <a:cubicBezTo>
                    <a:pt x="160" y="2090"/>
                    <a:pt x="517" y="2301"/>
                    <a:pt x="517" y="2301"/>
                  </a:cubicBezTo>
                  <a:cubicBezTo>
                    <a:pt x="517" y="2301"/>
                    <a:pt x="1" y="2619"/>
                    <a:pt x="133" y="2804"/>
                  </a:cubicBezTo>
                  <a:cubicBezTo>
                    <a:pt x="180" y="2872"/>
                    <a:pt x="268" y="2892"/>
                    <a:pt x="358" y="2892"/>
                  </a:cubicBezTo>
                  <a:cubicBezTo>
                    <a:pt x="495" y="2892"/>
                    <a:pt x="635" y="2844"/>
                    <a:pt x="635" y="2844"/>
                  </a:cubicBezTo>
                  <a:lnTo>
                    <a:pt x="635" y="2844"/>
                  </a:lnTo>
                  <a:cubicBezTo>
                    <a:pt x="635" y="2844"/>
                    <a:pt x="582" y="3108"/>
                    <a:pt x="715" y="3174"/>
                  </a:cubicBezTo>
                  <a:cubicBezTo>
                    <a:pt x="733" y="3182"/>
                    <a:pt x="753" y="3185"/>
                    <a:pt x="775" y="3185"/>
                  </a:cubicBezTo>
                  <a:cubicBezTo>
                    <a:pt x="1087" y="3185"/>
                    <a:pt x="1733" y="2447"/>
                    <a:pt x="1733" y="2447"/>
                  </a:cubicBezTo>
                  <a:lnTo>
                    <a:pt x="1733" y="2447"/>
                  </a:lnTo>
                  <a:cubicBezTo>
                    <a:pt x="1733" y="2447"/>
                    <a:pt x="1296" y="3227"/>
                    <a:pt x="1363" y="3359"/>
                  </a:cubicBezTo>
                  <a:cubicBezTo>
                    <a:pt x="1382" y="3393"/>
                    <a:pt x="1418" y="3406"/>
                    <a:pt x="1459" y="3406"/>
                  </a:cubicBezTo>
                  <a:cubicBezTo>
                    <a:pt x="1560" y="3406"/>
                    <a:pt x="1693" y="3332"/>
                    <a:pt x="1693" y="3332"/>
                  </a:cubicBezTo>
                  <a:lnTo>
                    <a:pt x="1693" y="3332"/>
                  </a:lnTo>
                  <a:cubicBezTo>
                    <a:pt x="1693" y="3332"/>
                    <a:pt x="1495" y="3887"/>
                    <a:pt x="1733" y="3887"/>
                  </a:cubicBezTo>
                  <a:cubicBezTo>
                    <a:pt x="1983" y="3887"/>
                    <a:pt x="2168" y="3517"/>
                    <a:pt x="2168" y="3517"/>
                  </a:cubicBezTo>
                  <a:cubicBezTo>
                    <a:pt x="2168" y="3517"/>
                    <a:pt x="2192" y="3611"/>
                    <a:pt x="2362" y="3611"/>
                  </a:cubicBezTo>
                  <a:cubicBezTo>
                    <a:pt x="2372" y="3611"/>
                    <a:pt x="2382" y="3611"/>
                    <a:pt x="2394" y="3610"/>
                  </a:cubicBezTo>
                  <a:cubicBezTo>
                    <a:pt x="2605" y="3597"/>
                    <a:pt x="2473" y="2698"/>
                    <a:pt x="2473" y="2698"/>
                  </a:cubicBezTo>
                  <a:lnTo>
                    <a:pt x="2473" y="2698"/>
                  </a:lnTo>
                  <a:cubicBezTo>
                    <a:pt x="2473" y="2698"/>
                    <a:pt x="2644" y="3240"/>
                    <a:pt x="2882" y="3306"/>
                  </a:cubicBezTo>
                  <a:cubicBezTo>
                    <a:pt x="2905" y="3312"/>
                    <a:pt x="2924" y="3315"/>
                    <a:pt x="2941" y="3315"/>
                  </a:cubicBezTo>
                  <a:cubicBezTo>
                    <a:pt x="3103" y="3315"/>
                    <a:pt x="3028" y="3055"/>
                    <a:pt x="3028" y="3055"/>
                  </a:cubicBezTo>
                  <a:lnTo>
                    <a:pt x="3028" y="3055"/>
                  </a:lnTo>
                  <a:cubicBezTo>
                    <a:pt x="3028" y="3055"/>
                    <a:pt x="3213" y="3306"/>
                    <a:pt x="3437" y="3320"/>
                  </a:cubicBezTo>
                  <a:cubicBezTo>
                    <a:pt x="3442" y="3320"/>
                    <a:pt x="3446" y="3320"/>
                    <a:pt x="3450" y="3320"/>
                  </a:cubicBezTo>
                  <a:cubicBezTo>
                    <a:pt x="3639" y="3320"/>
                    <a:pt x="3411" y="2724"/>
                    <a:pt x="3411" y="2724"/>
                  </a:cubicBezTo>
                  <a:lnTo>
                    <a:pt x="3411" y="2724"/>
                  </a:lnTo>
                  <a:cubicBezTo>
                    <a:pt x="3411" y="2724"/>
                    <a:pt x="3461" y="2734"/>
                    <a:pt x="3533" y="2734"/>
                  </a:cubicBezTo>
                  <a:cubicBezTo>
                    <a:pt x="3604" y="2734"/>
                    <a:pt x="3696" y="2725"/>
                    <a:pt x="3781" y="2685"/>
                  </a:cubicBezTo>
                  <a:cubicBezTo>
                    <a:pt x="3953" y="2606"/>
                    <a:pt x="3384" y="2116"/>
                    <a:pt x="3384" y="2116"/>
                  </a:cubicBezTo>
                  <a:cubicBezTo>
                    <a:pt x="3384" y="2116"/>
                    <a:pt x="3675" y="2077"/>
                    <a:pt x="3490" y="1878"/>
                  </a:cubicBezTo>
                  <a:cubicBezTo>
                    <a:pt x="3347" y="1725"/>
                    <a:pt x="3044" y="1704"/>
                    <a:pt x="2888" y="1704"/>
                  </a:cubicBezTo>
                  <a:cubicBezTo>
                    <a:pt x="2828" y="1704"/>
                    <a:pt x="2790" y="1707"/>
                    <a:pt x="2790" y="1707"/>
                  </a:cubicBezTo>
                  <a:cubicBezTo>
                    <a:pt x="2790" y="1707"/>
                    <a:pt x="3107" y="1165"/>
                    <a:pt x="3107" y="914"/>
                  </a:cubicBezTo>
                  <a:cubicBezTo>
                    <a:pt x="3107" y="851"/>
                    <a:pt x="3087" y="828"/>
                    <a:pt x="3057" y="828"/>
                  </a:cubicBezTo>
                  <a:cubicBezTo>
                    <a:pt x="2974" y="828"/>
                    <a:pt x="2817" y="1006"/>
                    <a:pt x="2817" y="1006"/>
                  </a:cubicBezTo>
                  <a:cubicBezTo>
                    <a:pt x="2817" y="1006"/>
                    <a:pt x="3081" y="544"/>
                    <a:pt x="3041" y="333"/>
                  </a:cubicBezTo>
                  <a:cubicBezTo>
                    <a:pt x="3028" y="280"/>
                    <a:pt x="2995" y="260"/>
                    <a:pt x="2955" y="260"/>
                  </a:cubicBezTo>
                  <a:cubicBezTo>
                    <a:pt x="2832" y="260"/>
                    <a:pt x="2632" y="438"/>
                    <a:pt x="2632" y="438"/>
                  </a:cubicBezTo>
                  <a:cubicBezTo>
                    <a:pt x="2632" y="438"/>
                    <a:pt x="2632" y="28"/>
                    <a:pt x="2380" y="2"/>
                  </a:cubicBezTo>
                  <a:cubicBezTo>
                    <a:pt x="2374" y="1"/>
                    <a:pt x="2368" y="1"/>
                    <a:pt x="2363"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1" name="Google Shape;2241;p39"/>
            <p:cNvSpPr/>
            <p:nvPr/>
          </p:nvSpPr>
          <p:spPr>
            <a:xfrm>
              <a:off x="2540978" y="928542"/>
              <a:ext cx="107572" cy="42489"/>
            </a:xfrm>
            <a:custGeom>
              <a:avLst/>
              <a:gdLst/>
              <a:ahLst/>
              <a:cxnLst/>
              <a:rect l="l" t="t" r="r" b="b"/>
              <a:pathLst>
                <a:path w="3147" h="1243" extrusionOk="0">
                  <a:moveTo>
                    <a:pt x="3146" y="1"/>
                  </a:moveTo>
                  <a:cubicBezTo>
                    <a:pt x="1811" y="120"/>
                    <a:pt x="13" y="1177"/>
                    <a:pt x="0" y="1190"/>
                  </a:cubicBezTo>
                  <a:lnTo>
                    <a:pt x="27" y="1243"/>
                  </a:lnTo>
                  <a:cubicBezTo>
                    <a:pt x="53" y="1230"/>
                    <a:pt x="1824" y="173"/>
                    <a:pt x="3146" y="53"/>
                  </a:cubicBezTo>
                  <a:lnTo>
                    <a:pt x="3146"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2" name="Google Shape;2242;p39"/>
            <p:cNvSpPr/>
            <p:nvPr/>
          </p:nvSpPr>
          <p:spPr>
            <a:xfrm>
              <a:off x="2553625" y="935789"/>
              <a:ext cx="24851" cy="47479"/>
            </a:xfrm>
            <a:custGeom>
              <a:avLst/>
              <a:gdLst/>
              <a:ahLst/>
              <a:cxnLst/>
              <a:rect l="l" t="t" r="r" b="b"/>
              <a:pathLst>
                <a:path w="727" h="1389" extrusionOk="0">
                  <a:moveTo>
                    <a:pt x="27" y="0"/>
                  </a:moveTo>
                  <a:lnTo>
                    <a:pt x="1" y="40"/>
                  </a:lnTo>
                  <a:lnTo>
                    <a:pt x="661" y="476"/>
                  </a:lnTo>
                  <a:lnTo>
                    <a:pt x="529" y="1375"/>
                  </a:lnTo>
                  <a:lnTo>
                    <a:pt x="582" y="1388"/>
                  </a:lnTo>
                  <a:lnTo>
                    <a:pt x="727" y="449"/>
                  </a:lnTo>
                  <a:lnTo>
                    <a:pt x="27" y="0"/>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3" name="Google Shape;2243;p39"/>
            <p:cNvSpPr/>
            <p:nvPr/>
          </p:nvSpPr>
          <p:spPr>
            <a:xfrm>
              <a:off x="2586577" y="920407"/>
              <a:ext cx="20407" cy="55615"/>
            </a:xfrm>
            <a:custGeom>
              <a:avLst/>
              <a:gdLst/>
              <a:ahLst/>
              <a:cxnLst/>
              <a:rect l="l" t="t" r="r" b="b"/>
              <a:pathLst>
                <a:path w="597" h="1627" extrusionOk="0">
                  <a:moveTo>
                    <a:pt x="80" y="1"/>
                  </a:moveTo>
                  <a:lnTo>
                    <a:pt x="1" y="807"/>
                  </a:lnTo>
                  <a:lnTo>
                    <a:pt x="543" y="1627"/>
                  </a:lnTo>
                  <a:lnTo>
                    <a:pt x="596" y="1600"/>
                  </a:lnTo>
                  <a:lnTo>
                    <a:pt x="54" y="794"/>
                  </a:lnTo>
                  <a:lnTo>
                    <a:pt x="133" y="14"/>
                  </a:lnTo>
                  <a:lnTo>
                    <a:pt x="80"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44" name="Google Shape;2244;p39"/>
          <p:cNvGrpSpPr/>
          <p:nvPr/>
        </p:nvGrpSpPr>
        <p:grpSpPr>
          <a:xfrm rot="6649521">
            <a:off x="1131545" y="1903233"/>
            <a:ext cx="289823" cy="319276"/>
            <a:chOff x="2708574" y="1101744"/>
            <a:chExt cx="82722" cy="91131"/>
          </a:xfrm>
        </p:grpSpPr>
        <p:sp>
          <p:nvSpPr>
            <p:cNvPr id="2245" name="Google Shape;2245;p39"/>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6" name="Google Shape;2246;p39"/>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7" name="Google Shape;2247;p39"/>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8" name="Google Shape;2248;p39"/>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9" name="Google Shape;2249;p39"/>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0" name="Google Shape;2250;p39"/>
          <p:cNvGrpSpPr/>
          <p:nvPr/>
        </p:nvGrpSpPr>
        <p:grpSpPr>
          <a:xfrm rot="-10531269">
            <a:off x="3968347" y="3234266"/>
            <a:ext cx="289824" cy="319276"/>
            <a:chOff x="2708574" y="1101744"/>
            <a:chExt cx="82722" cy="91131"/>
          </a:xfrm>
        </p:grpSpPr>
        <p:sp>
          <p:nvSpPr>
            <p:cNvPr id="2251" name="Google Shape;2251;p39"/>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2" name="Google Shape;2252;p39"/>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3" name="Google Shape;2253;p39"/>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4" name="Google Shape;2254;p39"/>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5" name="Google Shape;2255;p39"/>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56" name="Google Shape;2256;p39"/>
          <p:cNvGrpSpPr/>
          <p:nvPr/>
        </p:nvGrpSpPr>
        <p:grpSpPr>
          <a:xfrm rot="-4969505">
            <a:off x="3481102" y="1452589"/>
            <a:ext cx="289826" cy="319279"/>
            <a:chOff x="2708574" y="1101744"/>
            <a:chExt cx="82722" cy="91131"/>
          </a:xfrm>
        </p:grpSpPr>
        <p:sp>
          <p:nvSpPr>
            <p:cNvPr id="2257" name="Google Shape;2257;p39"/>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8" name="Google Shape;2258;p39"/>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9" name="Google Shape;2259;p39"/>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0" name="Google Shape;2260;p39"/>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1" name="Google Shape;2261;p39"/>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62" name="Google Shape;2262;p39"/>
          <p:cNvGrpSpPr/>
          <p:nvPr/>
        </p:nvGrpSpPr>
        <p:grpSpPr>
          <a:xfrm rot="4324932">
            <a:off x="1562981" y="3724321"/>
            <a:ext cx="289826" cy="319276"/>
            <a:chOff x="2708574" y="1101744"/>
            <a:chExt cx="82722" cy="91131"/>
          </a:xfrm>
        </p:grpSpPr>
        <p:sp>
          <p:nvSpPr>
            <p:cNvPr id="2263" name="Google Shape;2263;p39"/>
            <p:cNvSpPr/>
            <p:nvPr/>
          </p:nvSpPr>
          <p:spPr>
            <a:xfrm>
              <a:off x="2730724" y="1120989"/>
              <a:ext cx="42044" cy="52470"/>
            </a:xfrm>
            <a:custGeom>
              <a:avLst/>
              <a:gdLst/>
              <a:ahLst/>
              <a:cxnLst/>
              <a:rect l="l" t="t" r="r" b="b"/>
              <a:pathLst>
                <a:path w="1230" h="1535" extrusionOk="0">
                  <a:moveTo>
                    <a:pt x="1005" y="1"/>
                  </a:moveTo>
                  <a:cubicBezTo>
                    <a:pt x="979" y="80"/>
                    <a:pt x="952" y="147"/>
                    <a:pt x="926" y="212"/>
                  </a:cubicBezTo>
                  <a:cubicBezTo>
                    <a:pt x="793" y="212"/>
                    <a:pt x="423" y="239"/>
                    <a:pt x="238" y="623"/>
                  </a:cubicBezTo>
                  <a:cubicBezTo>
                    <a:pt x="0" y="1098"/>
                    <a:pt x="238" y="1508"/>
                    <a:pt x="251" y="1521"/>
                  </a:cubicBezTo>
                  <a:lnTo>
                    <a:pt x="265" y="1534"/>
                  </a:lnTo>
                  <a:lnTo>
                    <a:pt x="291" y="1534"/>
                  </a:lnTo>
                  <a:cubicBezTo>
                    <a:pt x="318" y="1521"/>
                    <a:pt x="873" y="1363"/>
                    <a:pt x="1058" y="1032"/>
                  </a:cubicBezTo>
                  <a:cubicBezTo>
                    <a:pt x="1229" y="688"/>
                    <a:pt x="1018" y="253"/>
                    <a:pt x="1005" y="226"/>
                  </a:cubicBezTo>
                  <a:lnTo>
                    <a:pt x="1005" y="212"/>
                  </a:lnTo>
                  <a:lnTo>
                    <a:pt x="979" y="212"/>
                  </a:lnTo>
                  <a:cubicBezTo>
                    <a:pt x="1005" y="147"/>
                    <a:pt x="1018" y="80"/>
                    <a:pt x="1044" y="15"/>
                  </a:cubicBezTo>
                  <a:lnTo>
                    <a:pt x="100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4" name="Google Shape;2264;p39"/>
            <p:cNvSpPr/>
            <p:nvPr/>
          </p:nvSpPr>
          <p:spPr>
            <a:xfrm>
              <a:off x="2708574" y="1101744"/>
              <a:ext cx="82722" cy="91131"/>
            </a:xfrm>
            <a:custGeom>
              <a:avLst/>
              <a:gdLst/>
              <a:ahLst/>
              <a:cxnLst/>
              <a:rect l="l" t="t" r="r" b="b"/>
              <a:pathLst>
                <a:path w="2420" h="2666" extrusionOk="0">
                  <a:moveTo>
                    <a:pt x="1638" y="1"/>
                  </a:moveTo>
                  <a:cubicBezTo>
                    <a:pt x="1543" y="1"/>
                    <a:pt x="1447" y="25"/>
                    <a:pt x="1362" y="75"/>
                  </a:cubicBezTo>
                  <a:cubicBezTo>
                    <a:pt x="1283" y="115"/>
                    <a:pt x="1216" y="181"/>
                    <a:pt x="1163" y="260"/>
                  </a:cubicBezTo>
                  <a:cubicBezTo>
                    <a:pt x="820" y="366"/>
                    <a:pt x="543" y="604"/>
                    <a:pt x="370" y="934"/>
                  </a:cubicBezTo>
                  <a:cubicBezTo>
                    <a:pt x="0" y="1674"/>
                    <a:pt x="384" y="2309"/>
                    <a:pt x="423" y="2388"/>
                  </a:cubicBezTo>
                  <a:lnTo>
                    <a:pt x="437" y="2402"/>
                  </a:lnTo>
                  <a:cubicBezTo>
                    <a:pt x="543" y="2573"/>
                    <a:pt x="728" y="2666"/>
                    <a:pt x="913" y="2666"/>
                  </a:cubicBezTo>
                  <a:cubicBezTo>
                    <a:pt x="966" y="2666"/>
                    <a:pt x="1019" y="2666"/>
                    <a:pt x="1071" y="2652"/>
                  </a:cubicBezTo>
                  <a:lnTo>
                    <a:pt x="1084" y="2639"/>
                  </a:lnTo>
                  <a:cubicBezTo>
                    <a:pt x="1124" y="2626"/>
                    <a:pt x="1309" y="2573"/>
                    <a:pt x="1507" y="2467"/>
                  </a:cubicBezTo>
                  <a:cubicBezTo>
                    <a:pt x="1838" y="2309"/>
                    <a:pt x="2062" y="2097"/>
                    <a:pt x="2194" y="1859"/>
                  </a:cubicBezTo>
                  <a:cubicBezTo>
                    <a:pt x="2420" y="1424"/>
                    <a:pt x="2326" y="974"/>
                    <a:pt x="2234" y="723"/>
                  </a:cubicBezTo>
                  <a:cubicBezTo>
                    <a:pt x="2314" y="419"/>
                    <a:pt x="2141" y="115"/>
                    <a:pt x="1838" y="35"/>
                  </a:cubicBezTo>
                  <a:lnTo>
                    <a:pt x="1798" y="23"/>
                  </a:lnTo>
                  <a:cubicBezTo>
                    <a:pt x="1746" y="8"/>
                    <a:pt x="1692" y="1"/>
                    <a:pt x="1638" y="1"/>
                  </a:cubicBezTo>
                  <a:close/>
                </a:path>
              </a:pathLst>
            </a:custGeom>
            <a:solidFill>
              <a:srgbClr val="FFFFFF"/>
            </a:solidFill>
            <a:ln>
              <a:noFill/>
            </a:ln>
            <a:effectLst>
              <a:outerShdw blurRad="57150" dist="19050" dir="5400000" algn="bl" rotWithShape="0">
                <a:schemeClr val="accent3">
                  <a:alpha val="24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5" name="Google Shape;2265;p39"/>
            <p:cNvSpPr/>
            <p:nvPr/>
          </p:nvSpPr>
          <p:spPr>
            <a:xfrm>
              <a:off x="2731613" y="1129022"/>
              <a:ext cx="40233" cy="43514"/>
            </a:xfrm>
            <a:custGeom>
              <a:avLst/>
              <a:gdLst/>
              <a:ahLst/>
              <a:cxnLst/>
              <a:rect l="l" t="t" r="r" b="b"/>
              <a:pathLst>
                <a:path w="1177" h="1273" extrusionOk="0">
                  <a:moveTo>
                    <a:pt x="889" y="1"/>
                  </a:moveTo>
                  <a:cubicBezTo>
                    <a:pt x="749" y="1"/>
                    <a:pt x="413" y="40"/>
                    <a:pt x="239" y="400"/>
                  </a:cubicBezTo>
                  <a:cubicBezTo>
                    <a:pt x="1" y="863"/>
                    <a:pt x="252" y="1273"/>
                    <a:pt x="252" y="1273"/>
                  </a:cubicBezTo>
                  <a:cubicBezTo>
                    <a:pt x="252" y="1273"/>
                    <a:pt x="820" y="1114"/>
                    <a:pt x="1005" y="784"/>
                  </a:cubicBezTo>
                  <a:cubicBezTo>
                    <a:pt x="1177" y="453"/>
                    <a:pt x="953" y="4"/>
                    <a:pt x="953" y="4"/>
                  </a:cubicBezTo>
                  <a:cubicBezTo>
                    <a:pt x="953" y="4"/>
                    <a:pt x="929" y="1"/>
                    <a:pt x="889"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6" name="Google Shape;2266;p39"/>
            <p:cNvSpPr/>
            <p:nvPr/>
          </p:nvSpPr>
          <p:spPr>
            <a:xfrm>
              <a:off x="2730724" y="1128133"/>
              <a:ext cx="42044" cy="45326"/>
            </a:xfrm>
            <a:custGeom>
              <a:avLst/>
              <a:gdLst/>
              <a:ahLst/>
              <a:cxnLst/>
              <a:rect l="l" t="t" r="r" b="b"/>
              <a:pathLst>
                <a:path w="1230" h="1326" extrusionOk="0">
                  <a:moveTo>
                    <a:pt x="965" y="56"/>
                  </a:moveTo>
                  <a:cubicBezTo>
                    <a:pt x="991" y="136"/>
                    <a:pt x="1150" y="506"/>
                    <a:pt x="1005" y="796"/>
                  </a:cubicBezTo>
                  <a:cubicBezTo>
                    <a:pt x="846" y="1074"/>
                    <a:pt x="397" y="1233"/>
                    <a:pt x="291" y="1260"/>
                  </a:cubicBezTo>
                  <a:cubicBezTo>
                    <a:pt x="251" y="1180"/>
                    <a:pt x="92" y="823"/>
                    <a:pt x="291" y="440"/>
                  </a:cubicBezTo>
                  <a:cubicBezTo>
                    <a:pt x="450" y="96"/>
                    <a:pt x="767" y="56"/>
                    <a:pt x="912" y="56"/>
                  </a:cubicBezTo>
                  <a:close/>
                  <a:moveTo>
                    <a:pt x="922" y="0"/>
                  </a:moveTo>
                  <a:cubicBezTo>
                    <a:pt x="774" y="0"/>
                    <a:pt x="425" y="41"/>
                    <a:pt x="238" y="414"/>
                  </a:cubicBezTo>
                  <a:cubicBezTo>
                    <a:pt x="0" y="889"/>
                    <a:pt x="238" y="1299"/>
                    <a:pt x="251" y="1312"/>
                  </a:cubicBezTo>
                  <a:lnTo>
                    <a:pt x="265" y="1325"/>
                  </a:lnTo>
                  <a:lnTo>
                    <a:pt x="291" y="1325"/>
                  </a:lnTo>
                  <a:cubicBezTo>
                    <a:pt x="318" y="1312"/>
                    <a:pt x="873" y="1154"/>
                    <a:pt x="1044" y="823"/>
                  </a:cubicBezTo>
                  <a:cubicBezTo>
                    <a:pt x="1229" y="479"/>
                    <a:pt x="1018" y="44"/>
                    <a:pt x="1005" y="17"/>
                  </a:cubicBezTo>
                  <a:lnTo>
                    <a:pt x="1005" y="3"/>
                  </a:lnTo>
                  <a:lnTo>
                    <a:pt x="991" y="3"/>
                  </a:lnTo>
                  <a:cubicBezTo>
                    <a:pt x="988" y="3"/>
                    <a:pt x="963" y="0"/>
                    <a:pt x="92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7" name="Google Shape;2267;p39"/>
            <p:cNvSpPr/>
            <p:nvPr/>
          </p:nvSpPr>
          <p:spPr>
            <a:xfrm>
              <a:off x="2751507" y="1120989"/>
              <a:ext cx="14938" cy="28064"/>
            </a:xfrm>
            <a:custGeom>
              <a:avLst/>
              <a:gdLst/>
              <a:ahLst/>
              <a:cxnLst/>
              <a:rect l="l" t="t" r="r" b="b"/>
              <a:pathLst>
                <a:path w="437" h="821" extrusionOk="0">
                  <a:moveTo>
                    <a:pt x="397" y="1"/>
                  </a:moveTo>
                  <a:cubicBezTo>
                    <a:pt x="251" y="503"/>
                    <a:pt x="0" y="781"/>
                    <a:pt x="0" y="781"/>
                  </a:cubicBezTo>
                  <a:lnTo>
                    <a:pt x="40" y="820"/>
                  </a:lnTo>
                  <a:cubicBezTo>
                    <a:pt x="53" y="808"/>
                    <a:pt x="291" y="517"/>
                    <a:pt x="436" y="15"/>
                  </a:cubicBezTo>
                  <a:lnTo>
                    <a:pt x="397" y="1"/>
                  </a:ln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Rectangle: Rounded Corners 5">
            <a:extLst>
              <a:ext uri="{FF2B5EF4-FFF2-40B4-BE49-F238E27FC236}">
                <a16:creationId xmlns:a16="http://schemas.microsoft.com/office/drawing/2014/main" id="{F6468229-19DB-073C-6299-0C413337131B}"/>
              </a:ext>
            </a:extLst>
          </p:cNvPr>
          <p:cNvSpPr/>
          <p:nvPr/>
        </p:nvSpPr>
        <p:spPr>
          <a:xfrm>
            <a:off x="723867" y="1796930"/>
            <a:ext cx="7696265" cy="1143913"/>
          </a:xfrm>
          <a:prstGeom prst="roundRect">
            <a:avLst>
              <a:gd name="adj" fmla="val 50000"/>
            </a:avLst>
          </a:prstGeom>
          <a:solidFill>
            <a:schemeClr val="bg1"/>
          </a:solidFill>
          <a:ln w="57150">
            <a:solidFill>
              <a:srgbClr val="FF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ED1C1172-E3A7-D96E-0879-8E1E7488DD96}"/>
              </a:ext>
            </a:extLst>
          </p:cNvPr>
          <p:cNvGrpSpPr/>
          <p:nvPr/>
        </p:nvGrpSpPr>
        <p:grpSpPr>
          <a:xfrm>
            <a:off x="1114079" y="1966141"/>
            <a:ext cx="7454886" cy="767443"/>
            <a:chOff x="3662333" y="2492763"/>
            <a:chExt cx="10300513" cy="1060388"/>
          </a:xfrm>
        </p:grpSpPr>
        <p:sp>
          <p:nvSpPr>
            <p:cNvPr id="10" name="Rectangle 9">
              <a:extLst>
                <a:ext uri="{FF2B5EF4-FFF2-40B4-BE49-F238E27FC236}">
                  <a16:creationId xmlns:a16="http://schemas.microsoft.com/office/drawing/2014/main" id="{FBBDD3EF-ADBC-7A52-C579-9E271CCF9058}"/>
                </a:ext>
              </a:extLst>
            </p:cNvPr>
            <p:cNvSpPr/>
            <p:nvPr/>
          </p:nvSpPr>
          <p:spPr>
            <a:xfrm>
              <a:off x="4686591" y="2567913"/>
              <a:ext cx="9276255" cy="9780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Đọc</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đúng</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rõ</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ràng</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bài</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Hội</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thổi</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cơm</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thi</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ở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Đồng</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Vân</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biết</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ngắt</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đúng</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câu</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nhấn</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giọng</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phù</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r>
                <a:rPr kumimoji="0" lang="en-GB" altLang="zh-CN" sz="2000" b="0" i="0" u="none" strike="noStrike" kern="0" cap="none" spc="0" normalizeH="0" baseline="0" noProof="0" dirty="0" err="1">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hợp</a:t>
              </a:r>
              <a:r>
                <a:rPr kumimoji="0" lang="en-GB" altLang="zh-CN"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rPr>
                <a:t>. </a:t>
              </a:r>
              <a:endParaRPr kumimoji="0" lang="zh-CN" altLang="en-US" sz="2000" b="0" i="0" u="none" strike="noStrike" kern="0" cap="none" spc="0" normalizeH="0" baseline="0" noProof="0" dirty="0">
                <a:ln>
                  <a:noFill/>
                </a:ln>
                <a:solidFill>
                  <a:srgbClr val="002060"/>
                </a:solidFill>
                <a:effectLst/>
                <a:uLnTx/>
                <a:uFillTx/>
                <a:latin typeface="UTM Avo" panose="02040603050506020204" pitchFamily="18" charset="0"/>
                <a:ea typeface="微软雅黑"/>
                <a:cs typeface="#9Slide03 Arima Madurai Bold" panose="00000800000000000000" pitchFamily="2" charset="0"/>
                <a:sym typeface="+mn-lt"/>
              </a:endParaRPr>
            </a:p>
          </p:txBody>
        </p:sp>
        <p:pic>
          <p:nvPicPr>
            <p:cNvPr id="11" name="Picture 10">
              <a:extLst>
                <a:ext uri="{FF2B5EF4-FFF2-40B4-BE49-F238E27FC236}">
                  <a16:creationId xmlns:a16="http://schemas.microsoft.com/office/drawing/2014/main" id="{612E0A6F-CBC8-A4BA-1C5D-237BA1E3390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2333" y="2492763"/>
              <a:ext cx="1060387" cy="1060388"/>
            </a:xfrm>
            <a:prstGeom prst="rect">
              <a:avLst/>
            </a:prstGeom>
          </p:spPr>
        </p:pic>
      </p:grpSp>
      <p:sp>
        <p:nvSpPr>
          <p:cNvPr id="17" name="Rectangle: Rounded Corners 16">
            <a:extLst>
              <a:ext uri="{FF2B5EF4-FFF2-40B4-BE49-F238E27FC236}">
                <a16:creationId xmlns:a16="http://schemas.microsoft.com/office/drawing/2014/main" id="{90E52A3E-E69F-CFAE-6885-97E220EA553C}"/>
              </a:ext>
            </a:extLst>
          </p:cNvPr>
          <p:cNvSpPr/>
          <p:nvPr/>
        </p:nvSpPr>
        <p:spPr>
          <a:xfrm>
            <a:off x="723867" y="3212521"/>
            <a:ext cx="7696265" cy="1143913"/>
          </a:xfrm>
          <a:prstGeom prst="roundRect">
            <a:avLst>
              <a:gd name="adj" fmla="val 50000"/>
            </a:avLst>
          </a:prstGeom>
          <a:solidFill>
            <a:schemeClr val="bg1"/>
          </a:solidFill>
          <a:ln w="57150">
            <a:solidFill>
              <a:srgbClr val="FFCA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4" name="Group 13">
            <a:extLst>
              <a:ext uri="{FF2B5EF4-FFF2-40B4-BE49-F238E27FC236}">
                <a16:creationId xmlns:a16="http://schemas.microsoft.com/office/drawing/2014/main" id="{F7F566AC-2D41-F02B-3ACC-6FFFCBD5EFC8}"/>
              </a:ext>
            </a:extLst>
          </p:cNvPr>
          <p:cNvGrpSpPr/>
          <p:nvPr/>
        </p:nvGrpSpPr>
        <p:grpSpPr>
          <a:xfrm>
            <a:off x="935843" y="3307381"/>
            <a:ext cx="7114649" cy="871700"/>
            <a:chOff x="4036890" y="5387498"/>
            <a:chExt cx="8449919" cy="1204439"/>
          </a:xfrm>
        </p:grpSpPr>
        <p:sp>
          <p:nvSpPr>
            <p:cNvPr id="15" name="Rectangle 14">
              <a:extLst>
                <a:ext uri="{FF2B5EF4-FFF2-40B4-BE49-F238E27FC236}">
                  <a16:creationId xmlns:a16="http://schemas.microsoft.com/office/drawing/2014/main" id="{AE6F2B8C-2FC2-DD1D-A14A-0CBE76BCEE4C}"/>
                </a:ext>
              </a:extLst>
            </p:cNvPr>
            <p:cNvSpPr/>
            <p:nvPr/>
          </p:nvSpPr>
          <p:spPr>
            <a:xfrm>
              <a:off x="5080634" y="5613842"/>
              <a:ext cx="7406175" cy="978095"/>
            </a:xfrm>
            <a:prstGeom prst="rect">
              <a:avLst/>
            </a:prstGeom>
          </p:spPr>
          <p:txBody>
            <a:bodyPr wrap="square">
              <a:spAutoFit/>
            </a:bodyPr>
            <a:lstStyle/>
            <a:p>
              <a:pPr marL="0" marR="0" lvl="0" indent="0" algn="just" defTabSz="661751" rtl="0" eaLnBrk="1" fontAlgn="base" latinLnBrk="0" hangingPunct="1">
                <a:lnSpc>
                  <a:spcPct val="100000"/>
                </a:lnSpc>
                <a:spcBef>
                  <a:spcPct val="0"/>
                </a:spcBef>
                <a:spcAft>
                  <a:spcPct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Hiểu</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nội</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dung, ý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nghĩa</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Hội</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thổi</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cơm</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thi</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ở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Đồng</a:t>
              </a:r>
              <a:r>
                <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 </a:t>
              </a:r>
              <a:r>
                <a:rPr kumimoji="0" lang="en-US" sz="2000" b="0" i="0" u="none" strike="noStrike" kern="1200" cap="none" spc="0" normalizeH="0" baseline="0" noProof="0" dirty="0" err="1">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rPr>
                <a:t>Vân</a:t>
              </a:r>
              <a:endParaRPr kumimoji="0" lang="en-US" sz="2000" b="0" i="0" u="none" strike="noStrike" kern="1200" cap="none" spc="0" normalizeH="0" baseline="0" noProof="0" dirty="0">
                <a:ln>
                  <a:noFill/>
                </a:ln>
                <a:solidFill>
                  <a:srgbClr val="002060"/>
                </a:solidFill>
                <a:effectLst/>
                <a:uLnTx/>
                <a:uFillTx/>
                <a:latin typeface="UTM Avo" panose="02040603050506020204" pitchFamily="18" charset="0"/>
                <a:ea typeface="宋体" panose="02010600030101010101" pitchFamily="2" charset="-122"/>
                <a:cs typeface="#9Slide03 Arima Madurai Bold" panose="00000800000000000000" pitchFamily="2" charset="0"/>
              </a:endParaRPr>
            </a:p>
          </p:txBody>
        </p:sp>
        <p:pic>
          <p:nvPicPr>
            <p:cNvPr id="16" name="Picture 15">
              <a:extLst>
                <a:ext uri="{FF2B5EF4-FFF2-40B4-BE49-F238E27FC236}">
                  <a16:creationId xmlns:a16="http://schemas.microsoft.com/office/drawing/2014/main" id="{0638E811-4FAE-D6A6-0BAA-A912317454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36890" y="5387498"/>
              <a:ext cx="892606" cy="1060386"/>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120"/>
                                        </p:tgtEl>
                                        <p:attrNameLst>
                                          <p:attrName>style.visibility</p:attrName>
                                        </p:attrNameLst>
                                      </p:cBhvr>
                                      <p:to>
                                        <p:strVal val="visible"/>
                                      </p:to>
                                    </p:set>
                                    <p:animEffect transition="in" filter="barn(inVertical)">
                                      <p:cBhvr>
                                        <p:cTn id="7" dur="500"/>
                                        <p:tgtEl>
                                          <p:spTgt spid="2120"/>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121"/>
                                        </p:tgtEl>
                                        <p:attrNameLst>
                                          <p:attrName>style.visibility</p:attrName>
                                        </p:attrNameLst>
                                      </p:cBhvr>
                                      <p:to>
                                        <p:strVal val="visible"/>
                                      </p:to>
                                    </p:set>
                                    <p:animEffect transition="in" filter="barn(inVertical)">
                                      <p:cBhvr>
                                        <p:cTn id="10" dur="500"/>
                                        <p:tgtEl>
                                          <p:spTgt spid="212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childTnLst>
                          </p:cTn>
                        </p:par>
                        <p:par>
                          <p:cTn id="16" fill="hold">
                            <p:stCondLst>
                              <p:cond delay="500"/>
                            </p:stCondLst>
                            <p:childTnLst>
                              <p:par>
                                <p:cTn id="17" presetID="42" presetClass="entr" presetSubtype="0" fill="hold"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barn(inVertical)">
                                      <p:cBhvr>
                                        <p:cTn id="26" dur="500"/>
                                        <p:tgtEl>
                                          <p:spTgt spid="17"/>
                                        </p:tgtEl>
                                      </p:cBhvr>
                                    </p:animEffect>
                                  </p:childTnLst>
                                </p:cTn>
                              </p:par>
                              <p:par>
                                <p:cTn id="27" presetID="16" presetClass="entr" presetSubtype="2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Effect transition="in" filter="barn(inVertical)">
                                      <p:cBhvr>
                                        <p:cTn id="2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20" grpId="0" animBg="1"/>
      <p:bldP spid="2121" grpId="0"/>
      <p:bldP spid="6" grpId="0" animBg="1"/>
      <p:bldP spid="1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271"/>
        <p:cNvGrpSpPr/>
        <p:nvPr/>
      </p:nvGrpSpPr>
      <p:grpSpPr>
        <a:xfrm>
          <a:off x="0" y="0"/>
          <a:ext cx="0" cy="0"/>
          <a:chOff x="0" y="0"/>
          <a:chExt cx="0" cy="0"/>
        </a:xfrm>
      </p:grpSpPr>
      <p:sp>
        <p:nvSpPr>
          <p:cNvPr id="11" name="Google Shape;4027;p48">
            <a:extLst>
              <a:ext uri="{FF2B5EF4-FFF2-40B4-BE49-F238E27FC236}">
                <a16:creationId xmlns:a16="http://schemas.microsoft.com/office/drawing/2014/main" id="{20ED4DF0-2248-ADD4-3A7B-83FB126D81FD}"/>
              </a:ext>
            </a:extLst>
          </p:cNvPr>
          <p:cNvSpPr/>
          <p:nvPr/>
        </p:nvSpPr>
        <p:spPr>
          <a:xfrm>
            <a:off x="809411" y="1552298"/>
            <a:ext cx="5423277" cy="2306781"/>
          </a:xfrm>
          <a:prstGeom prst="roundRect">
            <a:avLst>
              <a:gd name="adj" fmla="val 50000"/>
            </a:avLst>
          </a:prstGeom>
          <a:solidFill>
            <a:schemeClr val="bg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0" name="Picture 9">
            <a:extLst>
              <a:ext uri="{FF2B5EF4-FFF2-40B4-BE49-F238E27FC236}">
                <a16:creationId xmlns:a16="http://schemas.microsoft.com/office/drawing/2014/main" id="{A1C0123E-E442-60DA-8161-4625EE4DDB19}"/>
              </a:ext>
            </a:extLst>
          </p:cNvPr>
          <p:cNvPicPr>
            <a:picLocks noChangeAspect="1"/>
          </p:cNvPicPr>
          <p:nvPr/>
        </p:nvPicPr>
        <p:blipFill>
          <a:blip r:embed="rId3"/>
          <a:stretch>
            <a:fillRect/>
          </a:stretch>
        </p:blipFill>
        <p:spPr>
          <a:xfrm>
            <a:off x="0" y="0"/>
            <a:ext cx="2156971" cy="2156971"/>
          </a:xfrm>
          <a:prstGeom prst="rect">
            <a:avLst/>
          </a:prstGeom>
        </p:spPr>
      </p:pic>
      <p:grpSp>
        <p:nvGrpSpPr>
          <p:cNvPr id="2332" name="Google Shape;2332;p40"/>
          <p:cNvGrpSpPr/>
          <p:nvPr/>
        </p:nvGrpSpPr>
        <p:grpSpPr>
          <a:xfrm rot="-287817">
            <a:off x="6639072" y="1013876"/>
            <a:ext cx="1921642" cy="3330927"/>
            <a:chOff x="2720069" y="2348941"/>
            <a:chExt cx="432445" cy="749607"/>
          </a:xfrm>
        </p:grpSpPr>
        <p:sp>
          <p:nvSpPr>
            <p:cNvPr id="2333" name="Google Shape;2333;p40"/>
            <p:cNvSpPr/>
            <p:nvPr/>
          </p:nvSpPr>
          <p:spPr>
            <a:xfrm>
              <a:off x="2720069" y="2348941"/>
              <a:ext cx="432445" cy="749607"/>
            </a:xfrm>
            <a:custGeom>
              <a:avLst/>
              <a:gdLst/>
              <a:ahLst/>
              <a:cxnLst/>
              <a:rect l="l" t="t" r="r" b="b"/>
              <a:pathLst>
                <a:path w="12345" h="21399" extrusionOk="0">
                  <a:moveTo>
                    <a:pt x="3530" y="17407"/>
                  </a:moveTo>
                  <a:cubicBezTo>
                    <a:pt x="3926" y="17512"/>
                    <a:pt x="4349" y="17565"/>
                    <a:pt x="4772" y="17565"/>
                  </a:cubicBezTo>
                  <a:cubicBezTo>
                    <a:pt x="4957" y="17565"/>
                    <a:pt x="5142" y="17553"/>
                    <a:pt x="5327" y="17526"/>
                  </a:cubicBezTo>
                  <a:lnTo>
                    <a:pt x="5327" y="17526"/>
                  </a:lnTo>
                  <a:lnTo>
                    <a:pt x="5274" y="18993"/>
                  </a:lnTo>
                  <a:lnTo>
                    <a:pt x="4283" y="19310"/>
                  </a:lnTo>
                  <a:cubicBezTo>
                    <a:pt x="4256" y="19310"/>
                    <a:pt x="4244" y="19310"/>
                    <a:pt x="4230" y="19324"/>
                  </a:cubicBezTo>
                  <a:cubicBezTo>
                    <a:pt x="4203" y="19244"/>
                    <a:pt x="4164" y="19178"/>
                    <a:pt x="4111" y="19112"/>
                  </a:cubicBezTo>
                  <a:cubicBezTo>
                    <a:pt x="3979" y="18966"/>
                    <a:pt x="3794" y="18874"/>
                    <a:pt x="3609" y="18861"/>
                  </a:cubicBezTo>
                  <a:lnTo>
                    <a:pt x="3477" y="18848"/>
                  </a:lnTo>
                  <a:lnTo>
                    <a:pt x="3530" y="17407"/>
                  </a:lnTo>
                  <a:close/>
                  <a:moveTo>
                    <a:pt x="4065" y="1"/>
                  </a:moveTo>
                  <a:cubicBezTo>
                    <a:pt x="3983" y="1"/>
                    <a:pt x="3893" y="12"/>
                    <a:pt x="3794" y="40"/>
                  </a:cubicBezTo>
                  <a:cubicBezTo>
                    <a:pt x="3239" y="186"/>
                    <a:pt x="2869" y="767"/>
                    <a:pt x="2670" y="1745"/>
                  </a:cubicBezTo>
                  <a:cubicBezTo>
                    <a:pt x="1719" y="2049"/>
                    <a:pt x="1045" y="2948"/>
                    <a:pt x="1045" y="3978"/>
                  </a:cubicBezTo>
                  <a:cubicBezTo>
                    <a:pt x="1045" y="4428"/>
                    <a:pt x="1177" y="4865"/>
                    <a:pt x="1415" y="5247"/>
                  </a:cubicBezTo>
                  <a:cubicBezTo>
                    <a:pt x="1468" y="5340"/>
                    <a:pt x="1534" y="5420"/>
                    <a:pt x="1600" y="5499"/>
                  </a:cubicBezTo>
                  <a:cubicBezTo>
                    <a:pt x="1521" y="5499"/>
                    <a:pt x="1442" y="5512"/>
                    <a:pt x="1349" y="5538"/>
                  </a:cubicBezTo>
                  <a:cubicBezTo>
                    <a:pt x="1098" y="5605"/>
                    <a:pt x="781" y="5829"/>
                    <a:pt x="688" y="6437"/>
                  </a:cubicBezTo>
                  <a:cubicBezTo>
                    <a:pt x="556" y="7270"/>
                    <a:pt x="913" y="8248"/>
                    <a:pt x="1666" y="9186"/>
                  </a:cubicBezTo>
                  <a:cubicBezTo>
                    <a:pt x="1243" y="9543"/>
                    <a:pt x="873" y="9993"/>
                    <a:pt x="608" y="10481"/>
                  </a:cubicBezTo>
                  <a:cubicBezTo>
                    <a:pt x="212" y="11182"/>
                    <a:pt x="0" y="11988"/>
                    <a:pt x="0" y="12795"/>
                  </a:cubicBezTo>
                  <a:cubicBezTo>
                    <a:pt x="0" y="13653"/>
                    <a:pt x="226" y="14486"/>
                    <a:pt x="661" y="15213"/>
                  </a:cubicBezTo>
                  <a:cubicBezTo>
                    <a:pt x="1019" y="15821"/>
                    <a:pt x="1494" y="16337"/>
                    <a:pt x="2076" y="16733"/>
                  </a:cubicBezTo>
                  <a:lnTo>
                    <a:pt x="1997" y="18980"/>
                  </a:lnTo>
                  <a:lnTo>
                    <a:pt x="992" y="19297"/>
                  </a:lnTo>
                  <a:cubicBezTo>
                    <a:pt x="608" y="19416"/>
                    <a:pt x="397" y="19839"/>
                    <a:pt x="516" y="20222"/>
                  </a:cubicBezTo>
                  <a:cubicBezTo>
                    <a:pt x="529" y="20275"/>
                    <a:pt x="556" y="20328"/>
                    <a:pt x="582" y="20381"/>
                  </a:cubicBezTo>
                  <a:cubicBezTo>
                    <a:pt x="490" y="20619"/>
                    <a:pt x="529" y="20896"/>
                    <a:pt x="688" y="21107"/>
                  </a:cubicBezTo>
                  <a:cubicBezTo>
                    <a:pt x="830" y="21286"/>
                    <a:pt x="1037" y="21389"/>
                    <a:pt x="1260" y="21389"/>
                  </a:cubicBezTo>
                  <a:cubicBezTo>
                    <a:pt x="1285" y="21389"/>
                    <a:pt x="1310" y="21388"/>
                    <a:pt x="1336" y="21385"/>
                  </a:cubicBezTo>
                  <a:cubicBezTo>
                    <a:pt x="1468" y="21372"/>
                    <a:pt x="1613" y="21319"/>
                    <a:pt x="1719" y="21240"/>
                  </a:cubicBezTo>
                  <a:lnTo>
                    <a:pt x="1970" y="21042"/>
                  </a:lnTo>
                  <a:cubicBezTo>
                    <a:pt x="2050" y="21107"/>
                    <a:pt x="2129" y="21148"/>
                    <a:pt x="2235" y="21174"/>
                  </a:cubicBezTo>
                  <a:cubicBezTo>
                    <a:pt x="2304" y="21195"/>
                    <a:pt x="2374" y="21206"/>
                    <a:pt x="2443" y="21206"/>
                  </a:cubicBezTo>
                  <a:cubicBezTo>
                    <a:pt x="2756" y="21206"/>
                    <a:pt x="3049" y="20996"/>
                    <a:pt x="3146" y="20672"/>
                  </a:cubicBezTo>
                  <a:lnTo>
                    <a:pt x="3252" y="20314"/>
                  </a:lnTo>
                  <a:lnTo>
                    <a:pt x="3490" y="20328"/>
                  </a:lnTo>
                  <a:lnTo>
                    <a:pt x="3609" y="20328"/>
                  </a:lnTo>
                  <a:cubicBezTo>
                    <a:pt x="3675" y="20328"/>
                    <a:pt x="3754" y="20302"/>
                    <a:pt x="3821" y="20275"/>
                  </a:cubicBezTo>
                  <a:cubicBezTo>
                    <a:pt x="3833" y="20314"/>
                    <a:pt x="3847" y="20355"/>
                    <a:pt x="3873" y="20381"/>
                  </a:cubicBezTo>
                  <a:cubicBezTo>
                    <a:pt x="3780" y="20619"/>
                    <a:pt x="3807" y="20896"/>
                    <a:pt x="3965" y="21107"/>
                  </a:cubicBezTo>
                  <a:cubicBezTo>
                    <a:pt x="4111" y="21292"/>
                    <a:pt x="4323" y="21398"/>
                    <a:pt x="4547" y="21398"/>
                  </a:cubicBezTo>
                  <a:lnTo>
                    <a:pt x="4614" y="21398"/>
                  </a:lnTo>
                  <a:cubicBezTo>
                    <a:pt x="4758" y="21385"/>
                    <a:pt x="4891" y="21333"/>
                    <a:pt x="5010" y="21240"/>
                  </a:cubicBezTo>
                  <a:lnTo>
                    <a:pt x="5248" y="21042"/>
                  </a:lnTo>
                  <a:cubicBezTo>
                    <a:pt x="5327" y="21107"/>
                    <a:pt x="5419" y="21160"/>
                    <a:pt x="5512" y="21187"/>
                  </a:cubicBezTo>
                  <a:cubicBezTo>
                    <a:pt x="5579" y="21204"/>
                    <a:pt x="5646" y="21213"/>
                    <a:pt x="5711" y="21213"/>
                  </a:cubicBezTo>
                  <a:cubicBezTo>
                    <a:pt x="6037" y="21213"/>
                    <a:pt x="6336" y="21004"/>
                    <a:pt x="6424" y="20684"/>
                  </a:cubicBezTo>
                  <a:lnTo>
                    <a:pt x="6529" y="20314"/>
                  </a:lnTo>
                  <a:lnTo>
                    <a:pt x="6767" y="20328"/>
                  </a:lnTo>
                  <a:cubicBezTo>
                    <a:pt x="6787" y="20334"/>
                    <a:pt x="6807" y="20338"/>
                    <a:pt x="6827" y="20338"/>
                  </a:cubicBezTo>
                  <a:cubicBezTo>
                    <a:pt x="6847" y="20338"/>
                    <a:pt x="6867" y="20334"/>
                    <a:pt x="6887" y="20328"/>
                  </a:cubicBezTo>
                  <a:cubicBezTo>
                    <a:pt x="7257" y="20302"/>
                    <a:pt x="7534" y="20024"/>
                    <a:pt x="7560" y="19654"/>
                  </a:cubicBezTo>
                  <a:cubicBezTo>
                    <a:pt x="7574" y="19456"/>
                    <a:pt x="7521" y="19271"/>
                    <a:pt x="7389" y="19125"/>
                  </a:cubicBezTo>
                  <a:cubicBezTo>
                    <a:pt x="7257" y="18966"/>
                    <a:pt x="7085" y="18874"/>
                    <a:pt x="6887" y="18861"/>
                  </a:cubicBezTo>
                  <a:lnTo>
                    <a:pt x="6755" y="18861"/>
                  </a:lnTo>
                  <a:lnTo>
                    <a:pt x="6820" y="17103"/>
                  </a:lnTo>
                  <a:cubicBezTo>
                    <a:pt x="7560" y="16746"/>
                    <a:pt x="8195" y="16217"/>
                    <a:pt x="8671" y="15530"/>
                  </a:cubicBezTo>
                  <a:cubicBezTo>
                    <a:pt x="9199" y="14777"/>
                    <a:pt x="9490" y="13905"/>
                    <a:pt x="9530" y="12992"/>
                  </a:cubicBezTo>
                  <a:cubicBezTo>
                    <a:pt x="9557" y="12939"/>
                    <a:pt x="9569" y="12874"/>
                    <a:pt x="9569" y="12795"/>
                  </a:cubicBezTo>
                  <a:cubicBezTo>
                    <a:pt x="9569" y="12557"/>
                    <a:pt x="9543" y="12305"/>
                    <a:pt x="9504" y="12054"/>
                  </a:cubicBezTo>
                  <a:cubicBezTo>
                    <a:pt x="11208" y="11829"/>
                    <a:pt x="12200" y="11142"/>
                    <a:pt x="12279" y="10125"/>
                  </a:cubicBezTo>
                  <a:cubicBezTo>
                    <a:pt x="12345" y="9450"/>
                    <a:pt x="12054" y="9094"/>
                    <a:pt x="11790" y="8909"/>
                  </a:cubicBezTo>
                  <a:cubicBezTo>
                    <a:pt x="11592" y="8777"/>
                    <a:pt x="11340" y="8684"/>
                    <a:pt x="11037" y="8671"/>
                  </a:cubicBezTo>
                  <a:cubicBezTo>
                    <a:pt x="11460" y="8049"/>
                    <a:pt x="11645" y="7508"/>
                    <a:pt x="11578" y="7058"/>
                  </a:cubicBezTo>
                  <a:cubicBezTo>
                    <a:pt x="11539" y="6662"/>
                    <a:pt x="11314" y="6345"/>
                    <a:pt x="10944" y="6146"/>
                  </a:cubicBezTo>
                  <a:cubicBezTo>
                    <a:pt x="10721" y="6021"/>
                    <a:pt x="10479" y="5956"/>
                    <a:pt x="10228" y="5956"/>
                  </a:cubicBezTo>
                  <a:cubicBezTo>
                    <a:pt x="10107" y="5956"/>
                    <a:pt x="9984" y="5971"/>
                    <a:pt x="9860" y="6001"/>
                  </a:cubicBezTo>
                  <a:cubicBezTo>
                    <a:pt x="9662" y="6054"/>
                    <a:pt x="9464" y="6133"/>
                    <a:pt x="9266" y="6265"/>
                  </a:cubicBezTo>
                  <a:cubicBezTo>
                    <a:pt x="9331" y="5591"/>
                    <a:pt x="9252" y="5102"/>
                    <a:pt x="9028" y="4759"/>
                  </a:cubicBezTo>
                  <a:cubicBezTo>
                    <a:pt x="8829" y="4454"/>
                    <a:pt x="8512" y="4269"/>
                    <a:pt x="8156" y="4243"/>
                  </a:cubicBezTo>
                  <a:cubicBezTo>
                    <a:pt x="8109" y="4239"/>
                    <a:pt x="8064" y="4237"/>
                    <a:pt x="8018" y="4237"/>
                  </a:cubicBezTo>
                  <a:cubicBezTo>
                    <a:pt x="7632" y="4237"/>
                    <a:pt x="7268" y="4385"/>
                    <a:pt x="6913" y="4692"/>
                  </a:cubicBezTo>
                  <a:cubicBezTo>
                    <a:pt x="6715" y="4865"/>
                    <a:pt x="6517" y="5102"/>
                    <a:pt x="6332" y="5379"/>
                  </a:cubicBezTo>
                  <a:cubicBezTo>
                    <a:pt x="6265" y="4997"/>
                    <a:pt x="6186" y="4692"/>
                    <a:pt x="6067" y="4442"/>
                  </a:cubicBezTo>
                  <a:cubicBezTo>
                    <a:pt x="5974" y="4230"/>
                    <a:pt x="5856" y="4084"/>
                    <a:pt x="5736" y="3966"/>
                  </a:cubicBezTo>
                  <a:cubicBezTo>
                    <a:pt x="5736" y="3464"/>
                    <a:pt x="5578" y="2988"/>
                    <a:pt x="5287" y="2591"/>
                  </a:cubicBezTo>
                  <a:cubicBezTo>
                    <a:pt x="5446" y="2419"/>
                    <a:pt x="5565" y="2234"/>
                    <a:pt x="5618" y="2036"/>
                  </a:cubicBezTo>
                  <a:cubicBezTo>
                    <a:pt x="5710" y="1732"/>
                    <a:pt x="5644" y="1414"/>
                    <a:pt x="5433" y="1150"/>
                  </a:cubicBezTo>
                  <a:cubicBezTo>
                    <a:pt x="5234" y="899"/>
                    <a:pt x="5023" y="794"/>
                    <a:pt x="4838" y="741"/>
                  </a:cubicBezTo>
                  <a:cubicBezTo>
                    <a:pt x="4825" y="569"/>
                    <a:pt x="4758" y="397"/>
                    <a:pt x="4640" y="251"/>
                  </a:cubicBezTo>
                  <a:cubicBezTo>
                    <a:pt x="4566" y="168"/>
                    <a:pt x="4377" y="1"/>
                    <a:pt x="4065" y="1"/>
                  </a:cubicBezTo>
                  <a:close/>
                </a:path>
              </a:pathLst>
            </a:custGeom>
            <a:solidFill>
              <a:srgbClr val="FFFFFF"/>
            </a:solidFill>
            <a:ln>
              <a:noFill/>
            </a:ln>
            <a:effectLst>
              <a:outerShdw blurRad="57150" dist="19050" dir="5400000" algn="bl" rotWithShape="0">
                <a:schemeClr val="accent3">
                  <a:alpha val="25000"/>
                </a:scheme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4" name="Google Shape;2334;p40"/>
            <p:cNvSpPr/>
            <p:nvPr/>
          </p:nvSpPr>
          <p:spPr>
            <a:xfrm>
              <a:off x="2755241" y="2499226"/>
              <a:ext cx="381547" cy="255053"/>
            </a:xfrm>
            <a:custGeom>
              <a:avLst/>
              <a:gdLst/>
              <a:ahLst/>
              <a:cxnLst/>
              <a:rect l="l" t="t" r="r" b="b"/>
              <a:pathLst>
                <a:path w="10892" h="7281" extrusionOk="0">
                  <a:moveTo>
                    <a:pt x="4081" y="0"/>
                  </a:moveTo>
                  <a:cubicBezTo>
                    <a:pt x="4029" y="0"/>
                    <a:pt x="3973" y="10"/>
                    <a:pt x="3913" y="32"/>
                  </a:cubicBezTo>
                  <a:cubicBezTo>
                    <a:pt x="2750" y="455"/>
                    <a:pt x="2565" y="3773"/>
                    <a:pt x="2565" y="3773"/>
                  </a:cubicBezTo>
                  <a:cubicBezTo>
                    <a:pt x="2565" y="3773"/>
                    <a:pt x="1248" y="1785"/>
                    <a:pt x="586" y="1785"/>
                  </a:cubicBezTo>
                  <a:cubicBezTo>
                    <a:pt x="417" y="1785"/>
                    <a:pt x="290" y="1914"/>
                    <a:pt x="239" y="2240"/>
                  </a:cubicBezTo>
                  <a:cubicBezTo>
                    <a:pt x="1" y="3826"/>
                    <a:pt x="2182" y="6270"/>
                    <a:pt x="4958" y="7011"/>
                  </a:cubicBezTo>
                  <a:cubicBezTo>
                    <a:pt x="5611" y="7185"/>
                    <a:pt x="6412" y="7280"/>
                    <a:pt x="7206" y="7280"/>
                  </a:cubicBezTo>
                  <a:cubicBezTo>
                    <a:pt x="8932" y="7280"/>
                    <a:pt x="10625" y="6832"/>
                    <a:pt x="10706" y="5782"/>
                  </a:cubicBezTo>
                  <a:cubicBezTo>
                    <a:pt x="10763" y="5137"/>
                    <a:pt x="10376" y="4951"/>
                    <a:pt x="9912" y="4951"/>
                  </a:cubicBezTo>
                  <a:cubicBezTo>
                    <a:pt x="9283" y="4951"/>
                    <a:pt x="8512" y="5292"/>
                    <a:pt x="8512" y="5292"/>
                  </a:cubicBezTo>
                  <a:cubicBezTo>
                    <a:pt x="8512" y="5292"/>
                    <a:pt x="10891" y="3033"/>
                    <a:pt x="9676" y="2358"/>
                  </a:cubicBezTo>
                  <a:cubicBezTo>
                    <a:pt x="9527" y="2277"/>
                    <a:pt x="9377" y="2241"/>
                    <a:pt x="9229" y="2241"/>
                  </a:cubicBezTo>
                  <a:cubicBezTo>
                    <a:pt x="8155" y="2241"/>
                    <a:pt x="7164" y="4129"/>
                    <a:pt x="7164" y="4129"/>
                  </a:cubicBezTo>
                  <a:cubicBezTo>
                    <a:pt x="7164" y="4129"/>
                    <a:pt x="8447" y="640"/>
                    <a:pt x="7099" y="522"/>
                  </a:cubicBezTo>
                  <a:cubicBezTo>
                    <a:pt x="7073" y="519"/>
                    <a:pt x="7048" y="518"/>
                    <a:pt x="7023" y="518"/>
                  </a:cubicBezTo>
                  <a:cubicBezTo>
                    <a:pt x="5717" y="518"/>
                    <a:pt x="4838" y="3521"/>
                    <a:pt x="4838" y="3521"/>
                  </a:cubicBezTo>
                  <a:cubicBezTo>
                    <a:pt x="4838" y="3521"/>
                    <a:pt x="5052" y="0"/>
                    <a:pt x="4081" y="0"/>
                  </a:cubicBezTo>
                  <a:close/>
                </a:path>
              </a:pathLst>
            </a:custGeom>
            <a:solidFill>
              <a:srgbClr val="62B0F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5" name="Google Shape;2335;p40"/>
            <p:cNvSpPr/>
            <p:nvPr/>
          </p:nvSpPr>
          <p:spPr>
            <a:xfrm>
              <a:off x="2820539" y="2579203"/>
              <a:ext cx="238940" cy="159422"/>
            </a:xfrm>
            <a:custGeom>
              <a:avLst/>
              <a:gdLst/>
              <a:ahLst/>
              <a:cxnLst/>
              <a:rect l="l" t="t" r="r" b="b"/>
              <a:pathLst>
                <a:path w="6821" h="4551" extrusionOk="0">
                  <a:moveTo>
                    <a:pt x="2555" y="1"/>
                  </a:moveTo>
                  <a:cubicBezTo>
                    <a:pt x="2521" y="1"/>
                    <a:pt x="2484" y="8"/>
                    <a:pt x="2446" y="22"/>
                  </a:cubicBezTo>
                  <a:cubicBezTo>
                    <a:pt x="1719" y="287"/>
                    <a:pt x="1613" y="2349"/>
                    <a:pt x="1613" y="2349"/>
                  </a:cubicBezTo>
                  <a:cubicBezTo>
                    <a:pt x="1613" y="2349"/>
                    <a:pt x="782" y="1115"/>
                    <a:pt x="371" y="1115"/>
                  </a:cubicBezTo>
                  <a:cubicBezTo>
                    <a:pt x="267" y="1115"/>
                    <a:pt x="189" y="1196"/>
                    <a:pt x="160" y="1397"/>
                  </a:cubicBezTo>
                  <a:cubicBezTo>
                    <a:pt x="1" y="2389"/>
                    <a:pt x="1362" y="3922"/>
                    <a:pt x="3106" y="4384"/>
                  </a:cubicBezTo>
                  <a:cubicBezTo>
                    <a:pt x="3513" y="4492"/>
                    <a:pt x="4010" y="4550"/>
                    <a:pt x="4503" y="4550"/>
                  </a:cubicBezTo>
                  <a:cubicBezTo>
                    <a:pt x="5584" y="4550"/>
                    <a:pt x="6647" y="4270"/>
                    <a:pt x="6701" y="3617"/>
                  </a:cubicBezTo>
                  <a:cubicBezTo>
                    <a:pt x="6735" y="3214"/>
                    <a:pt x="6494" y="3098"/>
                    <a:pt x="6204" y="3098"/>
                  </a:cubicBezTo>
                  <a:cubicBezTo>
                    <a:pt x="5810" y="3098"/>
                    <a:pt x="5327" y="3314"/>
                    <a:pt x="5327" y="3314"/>
                  </a:cubicBezTo>
                  <a:cubicBezTo>
                    <a:pt x="5327" y="3314"/>
                    <a:pt x="6821" y="1899"/>
                    <a:pt x="6054" y="1476"/>
                  </a:cubicBezTo>
                  <a:cubicBezTo>
                    <a:pt x="5961" y="1425"/>
                    <a:pt x="5868" y="1402"/>
                    <a:pt x="5775" y="1402"/>
                  </a:cubicBezTo>
                  <a:cubicBezTo>
                    <a:pt x="5104" y="1402"/>
                    <a:pt x="4481" y="2586"/>
                    <a:pt x="4481" y="2586"/>
                  </a:cubicBezTo>
                  <a:cubicBezTo>
                    <a:pt x="4481" y="2586"/>
                    <a:pt x="5288" y="406"/>
                    <a:pt x="4442" y="327"/>
                  </a:cubicBezTo>
                  <a:cubicBezTo>
                    <a:pt x="4425" y="325"/>
                    <a:pt x="4408" y="325"/>
                    <a:pt x="4392" y="325"/>
                  </a:cubicBezTo>
                  <a:cubicBezTo>
                    <a:pt x="3574" y="325"/>
                    <a:pt x="3027" y="2204"/>
                    <a:pt x="3027" y="2204"/>
                  </a:cubicBezTo>
                  <a:cubicBezTo>
                    <a:pt x="3027" y="2204"/>
                    <a:pt x="3158" y="1"/>
                    <a:pt x="2555" y="1"/>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6" name="Google Shape;2336;p40"/>
            <p:cNvSpPr/>
            <p:nvPr/>
          </p:nvSpPr>
          <p:spPr>
            <a:xfrm>
              <a:off x="2824708" y="2605267"/>
              <a:ext cx="217641" cy="145690"/>
            </a:xfrm>
            <a:custGeom>
              <a:avLst/>
              <a:gdLst/>
              <a:ahLst/>
              <a:cxnLst/>
              <a:rect l="l" t="t" r="r" b="b"/>
              <a:pathLst>
                <a:path w="6213" h="4159" extrusionOk="0">
                  <a:moveTo>
                    <a:pt x="2329" y="1"/>
                  </a:moveTo>
                  <a:cubicBezTo>
                    <a:pt x="2299" y="1"/>
                    <a:pt x="2268" y="6"/>
                    <a:pt x="2235" y="19"/>
                  </a:cubicBezTo>
                  <a:cubicBezTo>
                    <a:pt x="1574" y="270"/>
                    <a:pt x="1468" y="2160"/>
                    <a:pt x="1468" y="2160"/>
                  </a:cubicBezTo>
                  <a:cubicBezTo>
                    <a:pt x="1468" y="2160"/>
                    <a:pt x="709" y="1022"/>
                    <a:pt x="329" y="1022"/>
                  </a:cubicBezTo>
                  <a:cubicBezTo>
                    <a:pt x="234" y="1022"/>
                    <a:pt x="162" y="1094"/>
                    <a:pt x="133" y="1275"/>
                  </a:cubicBezTo>
                  <a:cubicBezTo>
                    <a:pt x="0" y="2186"/>
                    <a:pt x="1243" y="3587"/>
                    <a:pt x="2829" y="4010"/>
                  </a:cubicBezTo>
                  <a:cubicBezTo>
                    <a:pt x="3203" y="4106"/>
                    <a:pt x="3659" y="4158"/>
                    <a:pt x="4111" y="4158"/>
                  </a:cubicBezTo>
                  <a:cubicBezTo>
                    <a:pt x="5097" y="4158"/>
                    <a:pt x="6062" y="3908"/>
                    <a:pt x="6107" y="3310"/>
                  </a:cubicBezTo>
                  <a:cubicBezTo>
                    <a:pt x="6140" y="2941"/>
                    <a:pt x="5920" y="2834"/>
                    <a:pt x="5656" y="2834"/>
                  </a:cubicBezTo>
                  <a:cubicBezTo>
                    <a:pt x="5295" y="2834"/>
                    <a:pt x="4851" y="3032"/>
                    <a:pt x="4851" y="3032"/>
                  </a:cubicBezTo>
                  <a:cubicBezTo>
                    <a:pt x="4851" y="3032"/>
                    <a:pt x="6212" y="1737"/>
                    <a:pt x="5512" y="1354"/>
                  </a:cubicBezTo>
                  <a:cubicBezTo>
                    <a:pt x="5427" y="1307"/>
                    <a:pt x="5342" y="1287"/>
                    <a:pt x="5257" y="1287"/>
                  </a:cubicBezTo>
                  <a:cubicBezTo>
                    <a:pt x="4646" y="1287"/>
                    <a:pt x="4085" y="2358"/>
                    <a:pt x="4085" y="2358"/>
                  </a:cubicBezTo>
                  <a:cubicBezTo>
                    <a:pt x="4085" y="2358"/>
                    <a:pt x="4811" y="376"/>
                    <a:pt x="4045" y="297"/>
                  </a:cubicBezTo>
                  <a:cubicBezTo>
                    <a:pt x="4031" y="295"/>
                    <a:pt x="4017" y="295"/>
                    <a:pt x="4003" y="295"/>
                  </a:cubicBezTo>
                  <a:cubicBezTo>
                    <a:pt x="3259" y="295"/>
                    <a:pt x="2763" y="2015"/>
                    <a:pt x="2763" y="2015"/>
                  </a:cubicBezTo>
                  <a:cubicBezTo>
                    <a:pt x="2763" y="2015"/>
                    <a:pt x="2882" y="1"/>
                    <a:pt x="2329"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7" name="Google Shape;2337;p40"/>
            <p:cNvSpPr/>
            <p:nvPr/>
          </p:nvSpPr>
          <p:spPr>
            <a:xfrm>
              <a:off x="2830278" y="2369154"/>
              <a:ext cx="78117" cy="71216"/>
            </a:xfrm>
            <a:custGeom>
              <a:avLst/>
              <a:gdLst/>
              <a:ahLst/>
              <a:cxnLst/>
              <a:rect l="l" t="t" r="r" b="b"/>
              <a:pathLst>
                <a:path w="2230" h="2033" extrusionOk="0">
                  <a:moveTo>
                    <a:pt x="908" y="1"/>
                  </a:moveTo>
                  <a:cubicBezTo>
                    <a:pt x="875" y="1"/>
                    <a:pt x="836" y="6"/>
                    <a:pt x="793" y="18"/>
                  </a:cubicBezTo>
                  <a:cubicBezTo>
                    <a:pt x="119" y="190"/>
                    <a:pt x="0" y="1908"/>
                    <a:pt x="0" y="1908"/>
                  </a:cubicBezTo>
                  <a:cubicBezTo>
                    <a:pt x="181" y="1995"/>
                    <a:pt x="382" y="2032"/>
                    <a:pt x="583" y="2032"/>
                  </a:cubicBezTo>
                  <a:cubicBezTo>
                    <a:pt x="1398" y="2032"/>
                    <a:pt x="2229" y="1418"/>
                    <a:pt x="1838" y="930"/>
                  </a:cubicBezTo>
                  <a:cubicBezTo>
                    <a:pt x="1710" y="771"/>
                    <a:pt x="1585" y="713"/>
                    <a:pt x="1472" y="713"/>
                  </a:cubicBezTo>
                  <a:cubicBezTo>
                    <a:pt x="1150" y="713"/>
                    <a:pt x="912" y="1181"/>
                    <a:pt x="912" y="1181"/>
                  </a:cubicBezTo>
                  <a:cubicBezTo>
                    <a:pt x="912" y="1181"/>
                    <a:pt x="1399" y="1"/>
                    <a:pt x="908" y="1"/>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8" name="Google Shape;2338;p40"/>
            <p:cNvSpPr/>
            <p:nvPr/>
          </p:nvSpPr>
          <p:spPr>
            <a:xfrm>
              <a:off x="2776540" y="2426255"/>
              <a:ext cx="124602" cy="124111"/>
            </a:xfrm>
            <a:custGeom>
              <a:avLst/>
              <a:gdLst/>
              <a:ahLst/>
              <a:cxnLst/>
              <a:rect l="l" t="t" r="r" b="b"/>
              <a:pathLst>
                <a:path w="3557" h="3543" extrusionOk="0">
                  <a:moveTo>
                    <a:pt x="1786" y="0"/>
                  </a:moveTo>
                  <a:cubicBezTo>
                    <a:pt x="794" y="0"/>
                    <a:pt x="1" y="793"/>
                    <a:pt x="1" y="1771"/>
                  </a:cubicBezTo>
                  <a:cubicBezTo>
                    <a:pt x="1" y="2749"/>
                    <a:pt x="794" y="3542"/>
                    <a:pt x="1786" y="3542"/>
                  </a:cubicBezTo>
                  <a:cubicBezTo>
                    <a:pt x="2764" y="3542"/>
                    <a:pt x="3557" y="2749"/>
                    <a:pt x="3557" y="1771"/>
                  </a:cubicBezTo>
                  <a:cubicBezTo>
                    <a:pt x="3557" y="793"/>
                    <a:pt x="2764" y="0"/>
                    <a:pt x="1786" y="0"/>
                  </a:cubicBez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9" name="Google Shape;2339;p40"/>
            <p:cNvSpPr/>
            <p:nvPr/>
          </p:nvSpPr>
          <p:spPr>
            <a:xfrm>
              <a:off x="2740423" y="2650352"/>
              <a:ext cx="293586" cy="294042"/>
            </a:xfrm>
            <a:custGeom>
              <a:avLst/>
              <a:gdLst/>
              <a:ahLst/>
              <a:cxnLst/>
              <a:rect l="l" t="t" r="r" b="b"/>
              <a:pathLst>
                <a:path w="8381" h="8394" extrusionOk="0">
                  <a:moveTo>
                    <a:pt x="4191" y="0"/>
                  </a:moveTo>
                  <a:cubicBezTo>
                    <a:pt x="1878" y="0"/>
                    <a:pt x="1" y="1877"/>
                    <a:pt x="1" y="4191"/>
                  </a:cubicBezTo>
                  <a:cubicBezTo>
                    <a:pt x="1" y="6517"/>
                    <a:pt x="1878" y="8393"/>
                    <a:pt x="4191" y="8393"/>
                  </a:cubicBezTo>
                  <a:cubicBezTo>
                    <a:pt x="6504" y="8393"/>
                    <a:pt x="8380" y="6517"/>
                    <a:pt x="8380" y="4191"/>
                  </a:cubicBezTo>
                  <a:cubicBezTo>
                    <a:pt x="8380" y="1877"/>
                    <a:pt x="6504" y="0"/>
                    <a:pt x="4191" y="0"/>
                  </a:cubicBezTo>
                  <a:close/>
                </a:path>
              </a:pathLst>
            </a:custGeom>
            <a:solidFill>
              <a:srgbClr val="72421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0" name="Google Shape;2340;p40"/>
            <p:cNvSpPr/>
            <p:nvPr/>
          </p:nvSpPr>
          <p:spPr>
            <a:xfrm>
              <a:off x="2806667" y="2515165"/>
              <a:ext cx="85683" cy="221565"/>
            </a:xfrm>
            <a:custGeom>
              <a:avLst/>
              <a:gdLst/>
              <a:ahLst/>
              <a:cxnLst/>
              <a:rect l="l" t="t" r="r" b="b"/>
              <a:pathLst>
                <a:path w="2446" h="6325" extrusionOk="0">
                  <a:moveTo>
                    <a:pt x="1904" y="0"/>
                  </a:moveTo>
                  <a:lnTo>
                    <a:pt x="304" y="185"/>
                  </a:lnTo>
                  <a:lnTo>
                    <a:pt x="0" y="6067"/>
                  </a:lnTo>
                  <a:cubicBezTo>
                    <a:pt x="46" y="6104"/>
                    <a:pt x="93" y="6121"/>
                    <a:pt x="139" y="6121"/>
                  </a:cubicBezTo>
                  <a:cubicBezTo>
                    <a:pt x="373" y="6121"/>
                    <a:pt x="597" y="5693"/>
                    <a:pt x="674" y="5274"/>
                  </a:cubicBezTo>
                  <a:cubicBezTo>
                    <a:pt x="674" y="5274"/>
                    <a:pt x="741" y="6133"/>
                    <a:pt x="1164" y="6305"/>
                  </a:cubicBezTo>
                  <a:cubicBezTo>
                    <a:pt x="1195" y="6319"/>
                    <a:pt x="1224" y="6325"/>
                    <a:pt x="1252" y="6325"/>
                  </a:cubicBezTo>
                  <a:cubicBezTo>
                    <a:pt x="1605" y="6325"/>
                    <a:pt x="1719" y="5327"/>
                    <a:pt x="1719" y="5327"/>
                  </a:cubicBezTo>
                  <a:cubicBezTo>
                    <a:pt x="1836" y="5692"/>
                    <a:pt x="2033" y="6048"/>
                    <a:pt x="2273" y="6048"/>
                  </a:cubicBezTo>
                  <a:cubicBezTo>
                    <a:pt x="2328" y="6048"/>
                    <a:pt x="2386" y="6030"/>
                    <a:pt x="2445" y="5988"/>
                  </a:cubicBezTo>
                  <a:lnTo>
                    <a:pt x="1904" y="0"/>
                  </a:lnTo>
                  <a:close/>
                </a:path>
              </a:pathLst>
            </a:custGeom>
            <a:solidFill>
              <a:srgbClr val="FED8A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1" name="Google Shape;2341;p40"/>
            <p:cNvSpPr/>
            <p:nvPr/>
          </p:nvSpPr>
          <p:spPr>
            <a:xfrm>
              <a:off x="2799275" y="2479048"/>
              <a:ext cx="72547" cy="96438"/>
            </a:xfrm>
            <a:custGeom>
              <a:avLst/>
              <a:gdLst/>
              <a:ahLst/>
              <a:cxnLst/>
              <a:rect l="l" t="t" r="r" b="b"/>
              <a:pathLst>
                <a:path w="2071" h="2753" extrusionOk="0">
                  <a:moveTo>
                    <a:pt x="1202" y="0"/>
                  </a:moveTo>
                  <a:cubicBezTo>
                    <a:pt x="0" y="0"/>
                    <a:pt x="291" y="1388"/>
                    <a:pt x="409" y="2181"/>
                  </a:cubicBezTo>
                  <a:cubicBezTo>
                    <a:pt x="457" y="2541"/>
                    <a:pt x="527" y="2697"/>
                    <a:pt x="594" y="2697"/>
                  </a:cubicBezTo>
                  <a:cubicBezTo>
                    <a:pt x="674" y="2697"/>
                    <a:pt x="750" y="2470"/>
                    <a:pt x="779" y="2102"/>
                  </a:cubicBezTo>
                  <a:cubicBezTo>
                    <a:pt x="832" y="1428"/>
                    <a:pt x="819" y="793"/>
                    <a:pt x="1031" y="543"/>
                  </a:cubicBezTo>
                  <a:cubicBezTo>
                    <a:pt x="1042" y="531"/>
                    <a:pt x="1052" y="525"/>
                    <a:pt x="1062" y="525"/>
                  </a:cubicBezTo>
                  <a:cubicBezTo>
                    <a:pt x="1256" y="525"/>
                    <a:pt x="1274" y="2637"/>
                    <a:pt x="1652" y="2749"/>
                  </a:cubicBezTo>
                  <a:cubicBezTo>
                    <a:pt x="1659" y="2752"/>
                    <a:pt x="1667" y="2753"/>
                    <a:pt x="1675" y="2753"/>
                  </a:cubicBezTo>
                  <a:cubicBezTo>
                    <a:pt x="2037" y="2753"/>
                    <a:pt x="2070" y="0"/>
                    <a:pt x="1202" y="0"/>
                  </a:cubicBezTo>
                  <a:close/>
                </a:path>
              </a:pathLst>
            </a:custGeom>
            <a:solidFill>
              <a:srgbClr val="EB404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2" name="Google Shape;2342;p40"/>
            <p:cNvSpPr/>
            <p:nvPr/>
          </p:nvSpPr>
          <p:spPr>
            <a:xfrm>
              <a:off x="2807578" y="2476245"/>
              <a:ext cx="53281" cy="55593"/>
            </a:xfrm>
            <a:custGeom>
              <a:avLst/>
              <a:gdLst/>
              <a:ahLst/>
              <a:cxnLst/>
              <a:rect l="l" t="t" r="r" b="b"/>
              <a:pathLst>
                <a:path w="1521" h="1587" extrusionOk="0">
                  <a:moveTo>
                    <a:pt x="693" y="0"/>
                  </a:moveTo>
                  <a:cubicBezTo>
                    <a:pt x="52" y="0"/>
                    <a:pt x="1" y="728"/>
                    <a:pt x="1" y="728"/>
                  </a:cubicBezTo>
                  <a:lnTo>
                    <a:pt x="794" y="1587"/>
                  </a:lnTo>
                  <a:lnTo>
                    <a:pt x="1520" y="728"/>
                  </a:lnTo>
                  <a:cubicBezTo>
                    <a:pt x="1520" y="728"/>
                    <a:pt x="1402" y="15"/>
                    <a:pt x="727" y="1"/>
                  </a:cubicBezTo>
                  <a:cubicBezTo>
                    <a:pt x="716" y="0"/>
                    <a:pt x="704" y="0"/>
                    <a:pt x="693"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3" name="Google Shape;2343;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4" name="Google Shape;2344;p40"/>
            <p:cNvSpPr/>
            <p:nvPr/>
          </p:nvSpPr>
          <p:spPr>
            <a:xfrm>
              <a:off x="2781655" y="2454526"/>
              <a:ext cx="43577" cy="43052"/>
            </a:xfrm>
            <a:custGeom>
              <a:avLst/>
              <a:gdLst/>
              <a:ahLst/>
              <a:cxnLst/>
              <a:rect l="l" t="t" r="r" b="b"/>
              <a:pathLst>
                <a:path w="1244" h="1229" extrusionOk="0">
                  <a:moveTo>
                    <a:pt x="621" y="0"/>
                  </a:moveTo>
                  <a:cubicBezTo>
                    <a:pt x="278" y="0"/>
                    <a:pt x="1" y="277"/>
                    <a:pt x="13" y="621"/>
                  </a:cubicBezTo>
                  <a:cubicBezTo>
                    <a:pt x="13" y="964"/>
                    <a:pt x="292" y="1229"/>
                    <a:pt x="635" y="1229"/>
                  </a:cubicBezTo>
                  <a:cubicBezTo>
                    <a:pt x="965" y="1229"/>
                    <a:pt x="1243" y="952"/>
                    <a:pt x="1243" y="608"/>
                  </a:cubicBezTo>
                  <a:cubicBezTo>
                    <a:pt x="1243" y="264"/>
                    <a:pt x="965" y="0"/>
                    <a:pt x="62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5" name="Google Shape;2345;p40"/>
            <p:cNvSpPr/>
            <p:nvPr/>
          </p:nvSpPr>
          <p:spPr>
            <a:xfrm>
              <a:off x="2793705" y="2462373"/>
              <a:ext cx="30581" cy="31072"/>
            </a:xfrm>
            <a:custGeom>
              <a:avLst/>
              <a:gdLst/>
              <a:ahLst/>
              <a:cxnLst/>
              <a:rect l="l" t="t" r="r" b="b"/>
              <a:pathLst>
                <a:path w="873" h="887" extrusionOk="0">
                  <a:moveTo>
                    <a:pt x="436" y="0"/>
                  </a:moveTo>
                  <a:cubicBezTo>
                    <a:pt x="198" y="0"/>
                    <a:pt x="0" y="199"/>
                    <a:pt x="0" y="437"/>
                  </a:cubicBezTo>
                  <a:cubicBezTo>
                    <a:pt x="0" y="688"/>
                    <a:pt x="198" y="886"/>
                    <a:pt x="436" y="886"/>
                  </a:cubicBezTo>
                  <a:cubicBezTo>
                    <a:pt x="688" y="873"/>
                    <a:pt x="873" y="675"/>
                    <a:pt x="873" y="437"/>
                  </a:cubicBezTo>
                  <a:cubicBezTo>
                    <a:pt x="873" y="199"/>
                    <a:pt x="674" y="0"/>
                    <a:pt x="436"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6" name="Google Shape;2346;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EFD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7" name="Google Shape;2347;p40"/>
            <p:cNvSpPr/>
            <p:nvPr/>
          </p:nvSpPr>
          <p:spPr>
            <a:xfrm>
              <a:off x="2843240" y="2454526"/>
              <a:ext cx="43542" cy="43052"/>
            </a:xfrm>
            <a:custGeom>
              <a:avLst/>
              <a:gdLst/>
              <a:ahLst/>
              <a:cxnLst/>
              <a:rect l="l" t="t" r="r" b="b"/>
              <a:pathLst>
                <a:path w="1243" h="1229" extrusionOk="0">
                  <a:moveTo>
                    <a:pt x="622" y="0"/>
                  </a:moveTo>
                  <a:cubicBezTo>
                    <a:pt x="278" y="0"/>
                    <a:pt x="0" y="264"/>
                    <a:pt x="0" y="608"/>
                  </a:cubicBezTo>
                  <a:cubicBezTo>
                    <a:pt x="0" y="952"/>
                    <a:pt x="278" y="1229"/>
                    <a:pt x="608" y="1229"/>
                  </a:cubicBezTo>
                  <a:cubicBezTo>
                    <a:pt x="952" y="1229"/>
                    <a:pt x="1230" y="964"/>
                    <a:pt x="1230" y="621"/>
                  </a:cubicBezTo>
                  <a:cubicBezTo>
                    <a:pt x="1242" y="277"/>
                    <a:pt x="965" y="0"/>
                    <a:pt x="62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8" name="Google Shape;2348;p40"/>
            <p:cNvSpPr/>
            <p:nvPr/>
          </p:nvSpPr>
          <p:spPr>
            <a:xfrm>
              <a:off x="2843695" y="2462373"/>
              <a:ext cx="31037" cy="31072"/>
            </a:xfrm>
            <a:custGeom>
              <a:avLst/>
              <a:gdLst/>
              <a:ahLst/>
              <a:cxnLst/>
              <a:rect l="l" t="t" r="r" b="b"/>
              <a:pathLst>
                <a:path w="886" h="887" extrusionOk="0">
                  <a:moveTo>
                    <a:pt x="450" y="0"/>
                  </a:moveTo>
                  <a:cubicBezTo>
                    <a:pt x="212" y="0"/>
                    <a:pt x="14" y="199"/>
                    <a:pt x="14" y="437"/>
                  </a:cubicBezTo>
                  <a:cubicBezTo>
                    <a:pt x="1" y="675"/>
                    <a:pt x="199" y="873"/>
                    <a:pt x="450" y="886"/>
                  </a:cubicBezTo>
                  <a:cubicBezTo>
                    <a:pt x="688" y="886"/>
                    <a:pt x="886" y="688"/>
                    <a:pt x="886" y="437"/>
                  </a:cubicBezTo>
                  <a:cubicBezTo>
                    <a:pt x="886" y="199"/>
                    <a:pt x="688" y="0"/>
                    <a:pt x="450" y="0"/>
                  </a:cubicBezTo>
                  <a:close/>
                </a:path>
              </a:pathLst>
            </a:custGeom>
            <a:solidFill>
              <a:srgbClr val="01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9" name="Google Shape;2349;p40"/>
            <p:cNvSpPr/>
            <p:nvPr/>
          </p:nvSpPr>
          <p:spPr>
            <a:xfrm>
              <a:off x="2756187" y="2910567"/>
              <a:ext cx="94021" cy="167619"/>
            </a:xfrm>
            <a:custGeom>
              <a:avLst/>
              <a:gdLst/>
              <a:ahLst/>
              <a:cxnLst/>
              <a:rect l="l" t="t" r="r" b="b"/>
              <a:pathLst>
                <a:path w="2684" h="4785" extrusionOk="0">
                  <a:moveTo>
                    <a:pt x="1812" y="0"/>
                  </a:moveTo>
                  <a:cubicBezTo>
                    <a:pt x="1719" y="0"/>
                    <a:pt x="1639" y="67"/>
                    <a:pt x="1639" y="159"/>
                  </a:cubicBezTo>
                  <a:lnTo>
                    <a:pt x="1521" y="3371"/>
                  </a:lnTo>
                  <a:lnTo>
                    <a:pt x="132" y="3820"/>
                  </a:lnTo>
                  <a:cubicBezTo>
                    <a:pt x="53" y="3847"/>
                    <a:pt x="0" y="3939"/>
                    <a:pt x="27" y="4018"/>
                  </a:cubicBezTo>
                  <a:cubicBezTo>
                    <a:pt x="53" y="4097"/>
                    <a:pt x="120" y="4137"/>
                    <a:pt x="199" y="4137"/>
                  </a:cubicBezTo>
                  <a:cubicBezTo>
                    <a:pt x="212" y="4137"/>
                    <a:pt x="226" y="4124"/>
                    <a:pt x="238" y="4124"/>
                  </a:cubicBezTo>
                  <a:lnTo>
                    <a:pt x="860" y="3926"/>
                  </a:lnTo>
                  <a:lnTo>
                    <a:pt x="132" y="4494"/>
                  </a:lnTo>
                  <a:cubicBezTo>
                    <a:pt x="67" y="4547"/>
                    <a:pt x="53" y="4652"/>
                    <a:pt x="106" y="4719"/>
                  </a:cubicBezTo>
                  <a:cubicBezTo>
                    <a:pt x="146" y="4772"/>
                    <a:pt x="199" y="4785"/>
                    <a:pt x="252" y="4785"/>
                  </a:cubicBezTo>
                  <a:cubicBezTo>
                    <a:pt x="278" y="4785"/>
                    <a:pt x="318" y="4772"/>
                    <a:pt x="344" y="4745"/>
                  </a:cubicBezTo>
                  <a:lnTo>
                    <a:pt x="1375" y="3939"/>
                  </a:lnTo>
                  <a:lnTo>
                    <a:pt x="1243" y="4388"/>
                  </a:lnTo>
                  <a:cubicBezTo>
                    <a:pt x="1230" y="4481"/>
                    <a:pt x="1269" y="4573"/>
                    <a:pt x="1362" y="4600"/>
                  </a:cubicBezTo>
                  <a:cubicBezTo>
                    <a:pt x="1376" y="4604"/>
                    <a:pt x="1390" y="4606"/>
                    <a:pt x="1404" y="4606"/>
                  </a:cubicBezTo>
                  <a:cubicBezTo>
                    <a:pt x="1472" y="4606"/>
                    <a:pt x="1538" y="4557"/>
                    <a:pt x="1560" y="4481"/>
                  </a:cubicBezTo>
                  <a:lnTo>
                    <a:pt x="1798" y="3674"/>
                  </a:lnTo>
                  <a:lnTo>
                    <a:pt x="2499" y="3727"/>
                  </a:lnTo>
                  <a:lnTo>
                    <a:pt x="2525" y="3727"/>
                  </a:lnTo>
                  <a:cubicBezTo>
                    <a:pt x="2605" y="3715"/>
                    <a:pt x="2670" y="3662"/>
                    <a:pt x="2684" y="3569"/>
                  </a:cubicBezTo>
                  <a:cubicBezTo>
                    <a:pt x="2684" y="3489"/>
                    <a:pt x="2617" y="3410"/>
                    <a:pt x="2525" y="3397"/>
                  </a:cubicBezTo>
                  <a:lnTo>
                    <a:pt x="1851" y="3344"/>
                  </a:lnTo>
                  <a:lnTo>
                    <a:pt x="1970" y="172"/>
                  </a:lnTo>
                  <a:cubicBezTo>
                    <a:pt x="1970" y="79"/>
                    <a:pt x="1904" y="0"/>
                    <a:pt x="1812"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0" name="Google Shape;2350;p40"/>
            <p:cNvSpPr/>
            <p:nvPr/>
          </p:nvSpPr>
          <p:spPr>
            <a:xfrm>
              <a:off x="2871475" y="2910567"/>
              <a:ext cx="93565" cy="167759"/>
            </a:xfrm>
            <a:custGeom>
              <a:avLst/>
              <a:gdLst/>
              <a:ahLst/>
              <a:cxnLst/>
              <a:rect l="l" t="t" r="r" b="b"/>
              <a:pathLst>
                <a:path w="2671" h="4789" extrusionOk="0">
                  <a:moveTo>
                    <a:pt x="1798" y="0"/>
                  </a:moveTo>
                  <a:cubicBezTo>
                    <a:pt x="1705" y="0"/>
                    <a:pt x="1640" y="67"/>
                    <a:pt x="1626" y="159"/>
                  </a:cubicBezTo>
                  <a:lnTo>
                    <a:pt x="1508" y="3384"/>
                  </a:lnTo>
                  <a:lnTo>
                    <a:pt x="133" y="3820"/>
                  </a:lnTo>
                  <a:cubicBezTo>
                    <a:pt x="40" y="3847"/>
                    <a:pt x="1" y="3939"/>
                    <a:pt x="27" y="4018"/>
                  </a:cubicBezTo>
                  <a:cubicBezTo>
                    <a:pt x="39" y="4089"/>
                    <a:pt x="104" y="4139"/>
                    <a:pt x="166" y="4139"/>
                  </a:cubicBezTo>
                  <a:cubicBezTo>
                    <a:pt x="172" y="4139"/>
                    <a:pt x="179" y="4139"/>
                    <a:pt x="186" y="4137"/>
                  </a:cubicBezTo>
                  <a:lnTo>
                    <a:pt x="225" y="4137"/>
                  </a:lnTo>
                  <a:lnTo>
                    <a:pt x="859" y="3939"/>
                  </a:lnTo>
                  <a:lnTo>
                    <a:pt x="133" y="4494"/>
                  </a:lnTo>
                  <a:cubicBezTo>
                    <a:pt x="54" y="4547"/>
                    <a:pt x="40" y="4652"/>
                    <a:pt x="107" y="4732"/>
                  </a:cubicBezTo>
                  <a:cubicBezTo>
                    <a:pt x="128" y="4765"/>
                    <a:pt x="167" y="4788"/>
                    <a:pt x="210" y="4788"/>
                  </a:cubicBezTo>
                  <a:cubicBezTo>
                    <a:pt x="219" y="4788"/>
                    <a:pt x="229" y="4787"/>
                    <a:pt x="239" y="4785"/>
                  </a:cubicBezTo>
                  <a:cubicBezTo>
                    <a:pt x="278" y="4785"/>
                    <a:pt x="304" y="4772"/>
                    <a:pt x="331" y="4758"/>
                  </a:cubicBezTo>
                  <a:lnTo>
                    <a:pt x="1375" y="3939"/>
                  </a:lnTo>
                  <a:lnTo>
                    <a:pt x="1243" y="4402"/>
                  </a:lnTo>
                  <a:cubicBezTo>
                    <a:pt x="1217" y="4481"/>
                    <a:pt x="1270" y="4573"/>
                    <a:pt x="1349" y="4600"/>
                  </a:cubicBezTo>
                  <a:cubicBezTo>
                    <a:pt x="1365" y="4604"/>
                    <a:pt x="1382" y="4606"/>
                    <a:pt x="1398" y="4606"/>
                  </a:cubicBezTo>
                  <a:cubicBezTo>
                    <a:pt x="1472" y="4606"/>
                    <a:pt x="1539" y="4559"/>
                    <a:pt x="1560" y="4494"/>
                  </a:cubicBezTo>
                  <a:lnTo>
                    <a:pt x="1785" y="3674"/>
                  </a:lnTo>
                  <a:lnTo>
                    <a:pt x="2498" y="3727"/>
                  </a:lnTo>
                  <a:lnTo>
                    <a:pt x="2525" y="3727"/>
                  </a:lnTo>
                  <a:cubicBezTo>
                    <a:pt x="2604" y="3727"/>
                    <a:pt x="2671" y="3662"/>
                    <a:pt x="2671" y="3582"/>
                  </a:cubicBezTo>
                  <a:cubicBezTo>
                    <a:pt x="2671" y="3489"/>
                    <a:pt x="2604" y="3410"/>
                    <a:pt x="2525" y="3410"/>
                  </a:cubicBezTo>
                  <a:lnTo>
                    <a:pt x="1837" y="3357"/>
                  </a:lnTo>
                  <a:lnTo>
                    <a:pt x="1957" y="172"/>
                  </a:lnTo>
                  <a:cubicBezTo>
                    <a:pt x="1957" y="79"/>
                    <a:pt x="1890" y="14"/>
                    <a:pt x="1798" y="0"/>
                  </a:cubicBezTo>
                  <a:close/>
                </a:path>
              </a:pathLst>
            </a:custGeom>
            <a:solidFill>
              <a:srgbClr val="F7AB3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 name="Google Shape;4027;p48">
            <a:extLst>
              <a:ext uri="{FF2B5EF4-FFF2-40B4-BE49-F238E27FC236}">
                <a16:creationId xmlns:a16="http://schemas.microsoft.com/office/drawing/2014/main" id="{6EE43D47-673D-9233-142D-4A968A589FC7}"/>
              </a:ext>
            </a:extLst>
          </p:cNvPr>
          <p:cNvSpPr/>
          <p:nvPr/>
        </p:nvSpPr>
        <p:spPr>
          <a:xfrm>
            <a:off x="930387" y="1456459"/>
            <a:ext cx="5423277" cy="2306781"/>
          </a:xfrm>
          <a:prstGeom prst="roundRect">
            <a:avLst>
              <a:gd name="adj" fmla="val 50000"/>
            </a:avLst>
          </a:prstGeom>
          <a:solidFill>
            <a:schemeClr val="accent1"/>
          </a:solidFill>
          <a:ln>
            <a:noFill/>
          </a:ln>
          <a:effectLst>
            <a:outerShdw dist="28575" dir="3000000" algn="bl" rotWithShape="0">
              <a:schemeClr val="dk2"/>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4028;p48">
            <a:extLst>
              <a:ext uri="{FF2B5EF4-FFF2-40B4-BE49-F238E27FC236}">
                <a16:creationId xmlns:a16="http://schemas.microsoft.com/office/drawing/2014/main" id="{8796374A-8761-B01D-4859-37BAC3C407EC}"/>
              </a:ext>
            </a:extLst>
          </p:cNvPr>
          <p:cNvSpPr txBox="1">
            <a:spLocks noGrp="1"/>
          </p:cNvSpPr>
          <p:nvPr>
            <p:ph type="body" idx="1"/>
          </p:nvPr>
        </p:nvSpPr>
        <p:spPr>
          <a:xfrm>
            <a:off x="889682" y="1966350"/>
            <a:ext cx="5482837" cy="1287000"/>
          </a:xfrm>
          <a:prstGeom prst="rect">
            <a:avLst/>
          </a:prstGeom>
        </p:spPr>
        <p:txBody>
          <a:bodyPr spcFirstLastPara="1" wrap="square" lIns="91425" tIns="0" rIns="91425" bIns="0" anchor="ctr" anchorCtr="0">
            <a:noAutofit/>
          </a:bodyPr>
          <a:lstStyle/>
          <a:p>
            <a:pPr marL="0" lvl="0" indent="0" algn="ctr" rtl="0">
              <a:spcBef>
                <a:spcPts val="0"/>
              </a:spcBef>
              <a:spcAft>
                <a:spcPts val="0"/>
              </a:spcAft>
              <a:buNone/>
            </a:pPr>
            <a:r>
              <a:rPr lang="en" sz="5400" b="1" dirty="0">
                <a:solidFill>
                  <a:schemeClr val="bg1"/>
                </a:solidFill>
                <a:effectLst>
                  <a:outerShdw blurRad="38100" dist="38100" dir="2700000" algn="tl">
                    <a:srgbClr val="000000">
                      <a:alpha val="43137"/>
                    </a:srgbClr>
                  </a:outerShdw>
                </a:effectLst>
                <a:latin typeface="iCiel Grandma" panose="02000503000000020003" pitchFamily="50" charset="0"/>
              </a:rPr>
              <a:t>LUYỆN ĐỌC THÀNH TIẾNG</a:t>
            </a:r>
            <a:endParaRPr sz="5400" b="1" dirty="0">
              <a:solidFill>
                <a:schemeClr val="bg1"/>
              </a:solidFill>
              <a:effectLst>
                <a:outerShdw blurRad="38100" dist="38100" dir="2700000" algn="tl">
                  <a:srgbClr val="000000">
                    <a:alpha val="43137"/>
                  </a:srgbClr>
                </a:outerShdw>
              </a:effectLst>
              <a:latin typeface="iCiel Grandma" panose="02000503000000020003" pitchFamily="50"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barn(inVertical)">
                                      <p:cBhvr>
                                        <p:cTn id="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theme/theme1.xml><?xml version="1.0" encoding="utf-8"?>
<a:theme xmlns:a="http://schemas.openxmlformats.org/drawingml/2006/main" name="Turkey Lovers Month by Slidesgo">
  <a:themeElements>
    <a:clrScheme name="Simple Light">
      <a:dk1>
        <a:srgbClr val="311D55"/>
      </a:dk1>
      <a:lt1>
        <a:srgbClr val="FFFFFF"/>
      </a:lt1>
      <a:dk2>
        <a:srgbClr val="FED8AC"/>
      </a:dk2>
      <a:lt2>
        <a:srgbClr val="F7AB31"/>
      </a:lt2>
      <a:accent1>
        <a:srgbClr val="EB404B"/>
      </a:accent1>
      <a:accent2>
        <a:srgbClr val="62B0FA"/>
      </a:accent2>
      <a:accent3>
        <a:srgbClr val="FFF4E6"/>
      </a:accent3>
      <a:accent4>
        <a:srgbClr val="B57226"/>
      </a:accent4>
      <a:accent5>
        <a:srgbClr val="3BBFA5"/>
      </a:accent5>
      <a:accent6>
        <a:srgbClr val="724212"/>
      </a:accent6>
      <a:hlink>
        <a:srgbClr val="311D55"/>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193</TotalTime>
  <Words>2340</Words>
  <Application>Microsoft Office PowerPoint</Application>
  <PresentationFormat>On-screen Show (16:9)</PresentationFormat>
  <Paragraphs>139</Paragraphs>
  <Slides>37</Slides>
  <Notes>34</Notes>
  <HiddenSlides>0</HiddenSlides>
  <MMClips>0</MMClips>
  <ScaleCrop>false</ScaleCrop>
  <HeadingPairs>
    <vt:vector size="6" baseType="variant">
      <vt:variant>
        <vt:lpstr>Fonts Used</vt:lpstr>
      </vt:variant>
      <vt:variant>
        <vt:i4>19</vt:i4>
      </vt:variant>
      <vt:variant>
        <vt:lpstr>Theme</vt:lpstr>
      </vt:variant>
      <vt:variant>
        <vt:i4>1</vt:i4>
      </vt:variant>
      <vt:variant>
        <vt:lpstr>Slide Titles</vt:lpstr>
      </vt:variant>
      <vt:variant>
        <vt:i4>37</vt:i4>
      </vt:variant>
    </vt:vector>
  </HeadingPairs>
  <TitlesOfParts>
    <vt:vector size="57" baseType="lpstr">
      <vt:lpstr>SVN-Bira</vt:lpstr>
      <vt:lpstr>Quicksand Medium</vt:lpstr>
      <vt:lpstr>Chewy</vt:lpstr>
      <vt:lpstr>Times New Roman</vt:lpstr>
      <vt:lpstr>Arial</vt:lpstr>
      <vt:lpstr>SVN-Gretoon</vt:lpstr>
      <vt:lpstr>iCiel Grandma</vt:lpstr>
      <vt:lpstr>#9Slide03 Arima Madurai Black</vt:lpstr>
      <vt:lpstr>UTM Avo</vt:lpstr>
      <vt:lpstr>Calibri</vt:lpstr>
      <vt:lpstr>Coiny</vt:lpstr>
      <vt:lpstr>iCiel Cadena</vt:lpstr>
      <vt:lpstr>Courier New</vt:lpstr>
      <vt:lpstr>SVN-Appleberry</vt:lpstr>
      <vt:lpstr>Tahoma</vt:lpstr>
      <vt:lpstr>SVN-UT Triumph</vt:lpstr>
      <vt:lpstr>iCiel Smoothy Cursive</vt:lpstr>
      <vt:lpstr>FZ-SG Honfleur</vt:lpstr>
      <vt:lpstr>SVN-Poky's</vt:lpstr>
      <vt:lpstr>Turkey Lovers Month by Slidesgo</vt:lpstr>
      <vt:lpstr>Tập đọc</vt:lpstr>
      <vt:lpstr>PowerPoint Presentation</vt:lpstr>
      <vt:lpstr>PowerPoint Presentation</vt:lpstr>
      <vt:lpstr>PowerPoint Presentation</vt:lpstr>
      <vt:lpstr>PowerPoint Presentation</vt:lpstr>
      <vt:lpstr>PowerPoint Presentation</vt:lpstr>
      <vt:lpstr>PowerPoint Presentation</vt:lpstr>
      <vt:lpstr>Mục tiêu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LUYỆN ĐỌC TỪ KHÓ</vt:lpstr>
      <vt:lpstr>LUYỆN ĐỌC CÂU</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Tập đọc</dc:title>
  <dc:creator>Admin</dc:creator>
  <cp:lastModifiedBy>Admin</cp:lastModifiedBy>
  <cp:revision>11</cp:revision>
  <dcterms:modified xsi:type="dcterms:W3CDTF">2023-03-04T01:51:34Z</dcterms:modified>
</cp:coreProperties>
</file>