
<file path=[Content_Types].xml><?xml version="1.0" encoding="utf-8"?>
<Types xmlns="http://schemas.openxmlformats.org/package/2006/content-types">
  <Default Extension="fntdata" ContentType="application/x-fontdata"/>
  <Default Extension="gif" ContentType="image/gif"/>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32"/>
  </p:notesMasterIdLst>
  <p:sldIdLst>
    <p:sldId id="260" r:id="rId2"/>
    <p:sldId id="297" r:id="rId3"/>
    <p:sldId id="262" r:id="rId4"/>
    <p:sldId id="259" r:id="rId5"/>
    <p:sldId id="257" r:id="rId6"/>
    <p:sldId id="256" r:id="rId7"/>
    <p:sldId id="258" r:id="rId8"/>
    <p:sldId id="304" r:id="rId9"/>
    <p:sldId id="270" r:id="rId10"/>
    <p:sldId id="269" r:id="rId11"/>
    <p:sldId id="261" r:id="rId12"/>
    <p:sldId id="299" r:id="rId13"/>
    <p:sldId id="298" r:id="rId14"/>
    <p:sldId id="303" r:id="rId15"/>
    <p:sldId id="311" r:id="rId16"/>
    <p:sldId id="312" r:id="rId17"/>
    <p:sldId id="300" r:id="rId18"/>
    <p:sldId id="301" r:id="rId19"/>
    <p:sldId id="302" r:id="rId20"/>
    <p:sldId id="306" r:id="rId21"/>
    <p:sldId id="305" r:id="rId22"/>
    <p:sldId id="307" r:id="rId23"/>
    <p:sldId id="309" r:id="rId24"/>
    <p:sldId id="310" r:id="rId25"/>
    <p:sldId id="313" r:id="rId26"/>
    <p:sldId id="314" r:id="rId27"/>
    <p:sldId id="315" r:id="rId28"/>
    <p:sldId id="316" r:id="rId29"/>
    <p:sldId id="317" r:id="rId30"/>
    <p:sldId id="318" r:id="rId31"/>
  </p:sldIdLst>
  <p:sldSz cx="9144000" cy="5143500" type="screen16x9"/>
  <p:notesSz cx="6858000" cy="9144000"/>
  <p:embeddedFontLst>
    <p:embeddedFont>
      <p:font typeface="Calibri" panose="020F0502020204030204" pitchFamily="34" charset="0"/>
      <p:regular r:id="rId33"/>
      <p:bold r:id="rId34"/>
      <p:italic r:id="rId35"/>
      <p:boldItalic r:id="rId36"/>
    </p:embeddedFont>
    <p:embeddedFont>
      <p:font typeface="FZ-SG PAG Transformacio" panose="04050904020B02020304" pitchFamily="82" charset="0"/>
      <p:regular r:id="rId37"/>
    </p:embeddedFont>
    <p:embeddedFont>
      <p:font typeface="iCiel Cadena" panose="02000503000000020004" pitchFamily="50" charset="0"/>
      <p:bold r:id="rId38"/>
    </p:embeddedFont>
    <p:embeddedFont>
      <p:font typeface="iCiel Grandma" panose="02000503000000020003" pitchFamily="50" charset="0"/>
      <p:bold r:id="rId39"/>
    </p:embeddedFont>
    <p:embeddedFont>
      <p:font typeface="iCiel Hipsteria" panose="02000000000000000000" pitchFamily="2" charset="0"/>
      <p:regular r:id="rId40"/>
    </p:embeddedFont>
    <p:embeddedFont>
      <p:font typeface="Lilita One" panose="020B0604020202020204" charset="0"/>
      <p:regular r:id="rId41"/>
    </p:embeddedFont>
    <p:embeddedFont>
      <p:font typeface="Lora" pitchFamily="2" charset="0"/>
      <p:regular r:id="rId42"/>
      <p:bold r:id="rId43"/>
      <p:italic r:id="rId44"/>
      <p:boldItalic r:id="rId45"/>
    </p:embeddedFont>
    <p:embeddedFont>
      <p:font typeface="Montserrat Medium" panose="00000600000000000000" pitchFamily="2" charset="0"/>
      <p:regular r:id="rId46"/>
      <p:bold r:id="rId47"/>
      <p:italic r:id="rId48"/>
      <p:boldItalic r:id="rId49"/>
    </p:embeddedFont>
    <p:embeddedFont>
      <p:font typeface="Patrick Hand" panose="00000500000000000000" pitchFamily="2" charset="0"/>
      <p:regular r:id="rId50"/>
    </p:embeddedFont>
    <p:embeddedFont>
      <p:font typeface="Roboto" panose="02000000000000000000" pitchFamily="2" charset="0"/>
      <p:regular r:id="rId51"/>
      <p:bold r:id="rId52"/>
      <p:italic r:id="rId53"/>
      <p:boldItalic r:id="rId54"/>
    </p:embeddedFont>
    <p:embeddedFont>
      <p:font typeface="SVN-Blooming" panose="02000500000000000000" pitchFamily="50" charset="0"/>
      <p:regular r:id="rId55"/>
    </p:embeddedFont>
    <p:embeddedFont>
      <p:font typeface="SVN-Channel" panose="02040603050506020204" pitchFamily="18" charset="0"/>
      <p:regular r:id="rId56"/>
    </p:embeddedFont>
    <p:embeddedFont>
      <p:font typeface="SVN-Dear Jane" panose="02000000000000000000" pitchFamily="50" charset="0"/>
      <p:regular r:id="rId57"/>
    </p:embeddedFont>
    <p:embeddedFont>
      <p:font typeface="SVN-Dessert Menu Script" panose="00000500000000000000" pitchFamily="2" charset="0"/>
      <p:regular r:id="rId58"/>
    </p:embeddedFont>
    <p:embeddedFont>
      <p:font typeface="SVN-Gretoon" panose="02040603050506020204" pitchFamily="18" charset="0"/>
      <p:regular r:id="rId59"/>
    </p:embeddedFont>
    <p:embeddedFont>
      <p:font typeface="SVN-Rio 2016" panose="03060502030307020202" pitchFamily="66" charset="0"/>
      <p:regular r:id="rId60"/>
    </p:embeddedFont>
    <p:embeddedFont>
      <p:font typeface="SVN-Ziclets" panose="02000603000000000000" pitchFamily="2" charset="0"/>
      <p:regular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0C7"/>
    <a:srgbClr val="462F30"/>
    <a:srgbClr val="786216"/>
    <a:srgbClr val="E7482E"/>
    <a:srgbClr val="F9E0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34F9BD6-4DFA-4B6E-A364-58709D5C240D}">
  <a:tblStyle styleId="{434F9BD6-4DFA-4B6E-A364-58709D5C240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9" autoAdjust="0"/>
    <p:restoredTop sz="90087" autoAdjust="0"/>
  </p:normalViewPr>
  <p:slideViewPr>
    <p:cSldViewPr snapToGrid="0" showGuides="1">
      <p:cViewPr>
        <p:scale>
          <a:sx n="48" d="100"/>
          <a:sy n="48" d="100"/>
        </p:scale>
        <p:origin x="1220" y="460"/>
      </p:cViewPr>
      <p:guideLst>
        <p:guide pos="2856"/>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5" Type="http://schemas.openxmlformats.org/officeDocument/2006/relationships/slide" Target="slides/slide4.xml"/><Relationship Id="rId61" Type="http://schemas.openxmlformats.org/officeDocument/2006/relationships/font" Target="fonts/font2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a1242414e1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a1242414e1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a1242414e1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a1242414e1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a1242414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a1242414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97767bb796_0_1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97767bb796_0_1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69517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97767bb796_0_1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97767bb796_0_1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41848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a1242414e1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a1242414e1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1616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a1242414e1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a1242414e1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5838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a1242414e1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a1242414e1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9508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97767bb796_0_1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97767bb796_0_1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25287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97767bb796_0_1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97767bb796_0_1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99706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97767bb796_0_1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97767bb796_0_1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48601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a1242414e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a1242414e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602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97767bb796_0_1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97767bb796_0_1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62620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97767bb796_0_1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97767bb796_0_1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97248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6565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1292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5596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4193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4882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a1242414e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a1242414e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5950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97767bb796_0_1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97767bb796_0_1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0" name="Google Shape;10;p2"/>
          <p:cNvPicPr preferRelativeResize="0"/>
          <p:nvPr/>
        </p:nvPicPr>
        <p:blipFill>
          <a:blip r:embed="rId2">
            <a:alphaModFix/>
          </a:blip>
          <a:stretch>
            <a:fillRect/>
          </a:stretch>
        </p:blipFill>
        <p:spPr>
          <a:xfrm>
            <a:off x="0" y="0"/>
            <a:ext cx="9144000" cy="5143500"/>
          </a:xfrm>
          <a:prstGeom prst="rect">
            <a:avLst/>
          </a:prstGeom>
          <a:noFill/>
          <a:ln>
            <a:noFill/>
          </a:ln>
        </p:spPr>
      </p:pic>
      <p:sp>
        <p:nvSpPr>
          <p:cNvPr id="11" name="Google Shape;11;p2"/>
          <p:cNvSpPr txBox="1">
            <a:spLocks noGrp="1"/>
          </p:cNvSpPr>
          <p:nvPr>
            <p:ph type="ctrTitle"/>
          </p:nvPr>
        </p:nvSpPr>
        <p:spPr>
          <a:xfrm>
            <a:off x="557450" y="1420325"/>
            <a:ext cx="4170300" cy="15825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4800"/>
              <a:buNone/>
              <a:defRPr sz="7200">
                <a:latin typeface="Lilita One"/>
                <a:ea typeface="Lilita One"/>
                <a:cs typeface="Lilita One"/>
                <a:sym typeface="Lilita 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1187900" y="3301200"/>
            <a:ext cx="29094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Montserrat Medium"/>
                <a:ea typeface="Montserrat Medium"/>
                <a:cs typeface="Montserrat Medium"/>
                <a:sym typeface="Montserrat Medium"/>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pic>
        <p:nvPicPr>
          <p:cNvPr id="13" name="Google Shape;13;p2"/>
          <p:cNvPicPr preferRelativeResize="0"/>
          <p:nvPr/>
        </p:nvPicPr>
        <p:blipFill rotWithShape="1">
          <a:blip r:embed="rId3">
            <a:alphaModFix amt="51000"/>
          </a:blip>
          <a:srcRect l="10629" t="8172" r="10629" b="8172"/>
          <a:stretch/>
        </p:blipFill>
        <p:spPr>
          <a:xfrm rot="10260084">
            <a:off x="645747" y="4732289"/>
            <a:ext cx="1076237" cy="1121620"/>
          </a:xfrm>
          <a:prstGeom prst="rect">
            <a:avLst/>
          </a:prstGeom>
          <a:noFill/>
          <a:ln>
            <a:noFill/>
          </a:ln>
        </p:spPr>
      </p:pic>
      <p:pic>
        <p:nvPicPr>
          <p:cNvPr id="14" name="Google Shape;14;p2"/>
          <p:cNvPicPr preferRelativeResize="0"/>
          <p:nvPr/>
        </p:nvPicPr>
        <p:blipFill rotWithShape="1">
          <a:blip r:embed="rId4">
            <a:alphaModFix amt="88000"/>
          </a:blip>
          <a:srcRect l="22254" r="22260"/>
          <a:stretch/>
        </p:blipFill>
        <p:spPr>
          <a:xfrm rot="10">
            <a:off x="721274" y="-360723"/>
            <a:ext cx="960986" cy="1698948"/>
          </a:xfrm>
          <a:prstGeom prst="rect">
            <a:avLst/>
          </a:prstGeom>
          <a:noFill/>
          <a:ln>
            <a:noFill/>
          </a:ln>
        </p:spPr>
      </p:pic>
      <p:pic>
        <p:nvPicPr>
          <p:cNvPr id="15" name="Google Shape;15;p2"/>
          <p:cNvPicPr preferRelativeResize="0"/>
          <p:nvPr/>
        </p:nvPicPr>
        <p:blipFill rotWithShape="1">
          <a:blip r:embed="rId5">
            <a:alphaModFix amt="20000"/>
          </a:blip>
          <a:srcRect l="9759" t="19533" r="10635" b="20083"/>
          <a:stretch/>
        </p:blipFill>
        <p:spPr>
          <a:xfrm rot="777554" flipH="1">
            <a:off x="6480735" y="4321052"/>
            <a:ext cx="1027621" cy="716345"/>
          </a:xfrm>
          <a:prstGeom prst="rect">
            <a:avLst/>
          </a:prstGeom>
          <a:noFill/>
          <a:ln>
            <a:noFill/>
          </a:ln>
        </p:spPr>
      </p:pic>
      <p:pic>
        <p:nvPicPr>
          <p:cNvPr id="16" name="Google Shape;16;p2"/>
          <p:cNvPicPr preferRelativeResize="0"/>
          <p:nvPr/>
        </p:nvPicPr>
        <p:blipFill>
          <a:blip r:embed="rId6">
            <a:alphaModFix/>
          </a:blip>
          <a:stretch>
            <a:fillRect/>
          </a:stretch>
        </p:blipFill>
        <p:spPr>
          <a:xfrm rot="-658276">
            <a:off x="7408792" y="-157587"/>
            <a:ext cx="2380404" cy="2391326"/>
          </a:xfrm>
          <a:prstGeom prst="rect">
            <a:avLst/>
          </a:prstGeom>
          <a:noFill/>
          <a:ln>
            <a:noFill/>
          </a:ln>
        </p:spPr>
      </p:pic>
      <p:pic>
        <p:nvPicPr>
          <p:cNvPr id="18" name="Google Shape;18;p2"/>
          <p:cNvPicPr preferRelativeResize="0"/>
          <p:nvPr/>
        </p:nvPicPr>
        <p:blipFill rotWithShape="1">
          <a:blip r:embed="rId4">
            <a:alphaModFix/>
          </a:blip>
          <a:srcRect l="22254" r="22260"/>
          <a:stretch/>
        </p:blipFill>
        <p:spPr>
          <a:xfrm rot="-462014" flipH="1">
            <a:off x="-171723" y="-249325"/>
            <a:ext cx="1185448" cy="2095752"/>
          </a:xfrm>
          <a:prstGeom prst="rect">
            <a:avLst/>
          </a:prstGeom>
          <a:noFill/>
          <a:ln>
            <a:noFill/>
          </a:ln>
        </p:spPr>
      </p:pic>
      <p:pic>
        <p:nvPicPr>
          <p:cNvPr id="19" name="Google Shape;19;p2"/>
          <p:cNvPicPr preferRelativeResize="0"/>
          <p:nvPr/>
        </p:nvPicPr>
        <p:blipFill rotWithShape="1">
          <a:blip r:embed="rId7">
            <a:alphaModFix/>
          </a:blip>
          <a:srcRect l="16450" t="10456" r="16457" b="10448"/>
          <a:stretch/>
        </p:blipFill>
        <p:spPr>
          <a:xfrm rot="-1802909" flipH="1">
            <a:off x="330606" y="3936335"/>
            <a:ext cx="908326" cy="1050338"/>
          </a:xfrm>
          <a:prstGeom prst="rect">
            <a:avLst/>
          </a:prstGeom>
          <a:noFill/>
          <a:ln>
            <a:noFill/>
          </a:ln>
        </p:spPr>
      </p:pic>
      <p:pic>
        <p:nvPicPr>
          <p:cNvPr id="20" name="Google Shape;20;p2"/>
          <p:cNvPicPr preferRelativeResize="0"/>
          <p:nvPr/>
        </p:nvPicPr>
        <p:blipFill rotWithShape="1">
          <a:blip r:embed="rId3">
            <a:alphaModFix/>
          </a:blip>
          <a:srcRect l="10629" t="8172" r="10629" b="8172"/>
          <a:stretch/>
        </p:blipFill>
        <p:spPr>
          <a:xfrm rot="-539919">
            <a:off x="-582806" y="4294024"/>
            <a:ext cx="1630194" cy="1698950"/>
          </a:xfrm>
          <a:prstGeom prst="rect">
            <a:avLst/>
          </a:prstGeom>
          <a:noFill/>
          <a:ln>
            <a:noFill/>
          </a:ln>
        </p:spPr>
      </p:pic>
      <p:pic>
        <p:nvPicPr>
          <p:cNvPr id="21" name="Google Shape;21;p2"/>
          <p:cNvPicPr preferRelativeResize="0"/>
          <p:nvPr/>
        </p:nvPicPr>
        <p:blipFill rotWithShape="1">
          <a:blip r:embed="rId3">
            <a:alphaModFix amt="51000"/>
          </a:blip>
          <a:srcRect l="10629" t="8172" r="10629" b="8172"/>
          <a:stretch/>
        </p:blipFill>
        <p:spPr>
          <a:xfrm rot="10260084">
            <a:off x="8505097" y="3495214"/>
            <a:ext cx="1076237" cy="1121620"/>
          </a:xfrm>
          <a:prstGeom prst="rect">
            <a:avLst/>
          </a:prstGeom>
          <a:noFill/>
          <a:ln>
            <a:noFill/>
          </a:ln>
        </p:spPr>
      </p:pic>
    </p:spTree>
  </p:cSld>
  <p:clrMapOvr>
    <a:masterClrMapping/>
  </p:clrMapOvr>
  <p:transition spd="slow">
    <p:random/>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4">
  <p:cSld name="CUSTOM_5_2_1">
    <p:spTree>
      <p:nvGrpSpPr>
        <p:cNvPr id="1" name="Shape 236"/>
        <p:cNvGrpSpPr/>
        <p:nvPr/>
      </p:nvGrpSpPr>
      <p:grpSpPr>
        <a:xfrm>
          <a:off x="0" y="0"/>
          <a:ext cx="0" cy="0"/>
          <a:chOff x="0" y="0"/>
          <a:chExt cx="0" cy="0"/>
        </a:xfrm>
      </p:grpSpPr>
      <p:pic>
        <p:nvPicPr>
          <p:cNvPr id="237" name="Google Shape;237;p19"/>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38" name="Google Shape;238;p19"/>
          <p:cNvPicPr preferRelativeResize="0"/>
          <p:nvPr/>
        </p:nvPicPr>
        <p:blipFill>
          <a:blip r:embed="rId2">
            <a:alphaModFix/>
          </a:blip>
          <a:stretch>
            <a:fillRect/>
          </a:stretch>
        </p:blipFill>
        <p:spPr>
          <a:xfrm>
            <a:off x="0" y="0"/>
            <a:ext cx="9144000" cy="5143500"/>
          </a:xfrm>
          <a:prstGeom prst="rect">
            <a:avLst/>
          </a:prstGeom>
          <a:noFill/>
          <a:ln>
            <a:noFill/>
          </a:ln>
        </p:spPr>
      </p:pic>
      <p:sp>
        <p:nvSpPr>
          <p:cNvPr id="239" name="Google Shape;239;p19"/>
          <p:cNvSpPr txBox="1">
            <a:spLocks noGrp="1"/>
          </p:cNvSpPr>
          <p:nvPr>
            <p:ph type="title"/>
          </p:nvPr>
        </p:nvSpPr>
        <p:spPr>
          <a:xfrm>
            <a:off x="720000" y="444900"/>
            <a:ext cx="7704000" cy="61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Font typeface="Lora"/>
              <a:buNone/>
              <a:defRPr sz="3500" b="1"/>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a:p>
        </p:txBody>
      </p:sp>
      <p:pic>
        <p:nvPicPr>
          <p:cNvPr id="242" name="Google Shape;242;p19"/>
          <p:cNvPicPr preferRelativeResize="0"/>
          <p:nvPr/>
        </p:nvPicPr>
        <p:blipFill rotWithShape="1">
          <a:blip r:embed="rId3">
            <a:alphaModFix amt="51000"/>
          </a:blip>
          <a:srcRect l="10629" t="8172" r="10629" b="8172"/>
          <a:stretch/>
        </p:blipFill>
        <p:spPr>
          <a:xfrm rot="-10260084" flipH="1">
            <a:off x="7483076" y="4529439"/>
            <a:ext cx="1076237" cy="1121620"/>
          </a:xfrm>
          <a:prstGeom prst="rect">
            <a:avLst/>
          </a:prstGeom>
          <a:noFill/>
          <a:ln>
            <a:noFill/>
          </a:ln>
        </p:spPr>
      </p:pic>
      <p:pic>
        <p:nvPicPr>
          <p:cNvPr id="243" name="Google Shape;243;p19"/>
          <p:cNvPicPr preferRelativeResize="0"/>
          <p:nvPr/>
        </p:nvPicPr>
        <p:blipFill rotWithShape="1">
          <a:blip r:embed="rId3">
            <a:alphaModFix/>
          </a:blip>
          <a:srcRect l="10629" t="8172" r="10629" b="8172"/>
          <a:stretch/>
        </p:blipFill>
        <p:spPr>
          <a:xfrm rot="539919" flipH="1">
            <a:off x="6248002" y="4294025"/>
            <a:ext cx="1630194" cy="1698950"/>
          </a:xfrm>
          <a:prstGeom prst="rect">
            <a:avLst/>
          </a:prstGeom>
          <a:noFill/>
          <a:ln>
            <a:noFill/>
          </a:ln>
        </p:spPr>
      </p:pic>
      <p:pic>
        <p:nvPicPr>
          <p:cNvPr id="244" name="Google Shape;244;p19"/>
          <p:cNvPicPr preferRelativeResize="0"/>
          <p:nvPr/>
        </p:nvPicPr>
        <p:blipFill rotWithShape="1">
          <a:blip r:embed="rId3">
            <a:alphaModFix amt="51000"/>
          </a:blip>
          <a:srcRect l="10629" t="8172" r="10629" b="8172"/>
          <a:stretch/>
        </p:blipFill>
        <p:spPr>
          <a:xfrm rot="10468764" flipH="1">
            <a:off x="120668" y="-145041"/>
            <a:ext cx="1076237" cy="1121620"/>
          </a:xfrm>
          <a:prstGeom prst="rect">
            <a:avLst/>
          </a:prstGeom>
          <a:noFill/>
          <a:ln>
            <a:noFill/>
          </a:ln>
        </p:spPr>
      </p:pic>
      <p:pic>
        <p:nvPicPr>
          <p:cNvPr id="245" name="Google Shape;245;p19"/>
          <p:cNvPicPr preferRelativeResize="0"/>
          <p:nvPr/>
        </p:nvPicPr>
        <p:blipFill rotWithShape="1">
          <a:blip r:embed="rId4">
            <a:alphaModFix/>
          </a:blip>
          <a:srcRect l="16450" t="10456" r="16457" b="10448"/>
          <a:stretch/>
        </p:blipFill>
        <p:spPr>
          <a:xfrm rot="931725">
            <a:off x="-402151" y="534345"/>
            <a:ext cx="995055" cy="1150612"/>
          </a:xfrm>
          <a:prstGeom prst="rect">
            <a:avLst/>
          </a:prstGeom>
          <a:noFill/>
          <a:ln>
            <a:noFill/>
          </a:ln>
        </p:spPr>
      </p:pic>
    </p:spTree>
  </p:cSld>
  <p:clrMapOvr>
    <a:masterClrMapping/>
  </p:clrMapOvr>
  <p:transition spd="slow">
    <p:random/>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47"/>
        <p:cNvGrpSpPr/>
        <p:nvPr/>
      </p:nvGrpSpPr>
      <p:grpSpPr>
        <a:xfrm>
          <a:off x="0" y="0"/>
          <a:ext cx="0" cy="0"/>
          <a:chOff x="0" y="0"/>
          <a:chExt cx="0" cy="0"/>
        </a:xfrm>
      </p:grpSpPr>
      <p:pic>
        <p:nvPicPr>
          <p:cNvPr id="248" name="Google Shape;248;p20"/>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49" name="Google Shape;249;p20"/>
          <p:cNvPicPr preferRelativeResize="0"/>
          <p:nvPr/>
        </p:nvPicPr>
        <p:blipFill>
          <a:blip r:embed="rId2">
            <a:alphaModFix/>
          </a:blip>
          <a:stretch>
            <a:fillRect/>
          </a:stretch>
        </p:blipFill>
        <p:spPr>
          <a:xfrm>
            <a:off x="0" y="0"/>
            <a:ext cx="9144000" cy="5143500"/>
          </a:xfrm>
          <a:prstGeom prst="rect">
            <a:avLst/>
          </a:prstGeom>
          <a:noFill/>
          <a:ln>
            <a:noFill/>
          </a:ln>
        </p:spPr>
      </p:pic>
      <p:sp>
        <p:nvSpPr>
          <p:cNvPr id="250" name="Google Shape;250;p20"/>
          <p:cNvSpPr txBox="1">
            <a:spLocks noGrp="1"/>
          </p:cNvSpPr>
          <p:nvPr>
            <p:ph type="title" hasCustomPrompt="1"/>
          </p:nvPr>
        </p:nvSpPr>
        <p:spPr>
          <a:xfrm>
            <a:off x="1100125" y="712888"/>
            <a:ext cx="6944100" cy="128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5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251" name="Google Shape;251;p20"/>
          <p:cNvSpPr txBox="1">
            <a:spLocks noGrp="1"/>
          </p:cNvSpPr>
          <p:nvPr>
            <p:ph type="subTitle" idx="1"/>
          </p:nvPr>
        </p:nvSpPr>
        <p:spPr>
          <a:xfrm>
            <a:off x="3229325" y="1871737"/>
            <a:ext cx="2685300" cy="595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252" name="Google Shape;252;p20"/>
          <p:cNvSpPr txBox="1">
            <a:spLocks noGrp="1"/>
          </p:cNvSpPr>
          <p:nvPr>
            <p:ph type="title" idx="2" hasCustomPrompt="1"/>
          </p:nvPr>
        </p:nvSpPr>
        <p:spPr>
          <a:xfrm>
            <a:off x="1100125" y="2675963"/>
            <a:ext cx="6944100" cy="128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5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253" name="Google Shape;253;p20"/>
          <p:cNvSpPr txBox="1">
            <a:spLocks noGrp="1"/>
          </p:cNvSpPr>
          <p:nvPr>
            <p:ph type="subTitle" idx="3"/>
          </p:nvPr>
        </p:nvSpPr>
        <p:spPr>
          <a:xfrm>
            <a:off x="3229325" y="3834812"/>
            <a:ext cx="2685300" cy="595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pic>
        <p:nvPicPr>
          <p:cNvPr id="254" name="Google Shape;254;p20"/>
          <p:cNvPicPr preferRelativeResize="0"/>
          <p:nvPr/>
        </p:nvPicPr>
        <p:blipFill rotWithShape="1">
          <a:blip r:embed="rId3">
            <a:alphaModFix amt="20000"/>
          </a:blip>
          <a:srcRect l="9759" t="19533" r="10635" b="20083"/>
          <a:stretch/>
        </p:blipFill>
        <p:spPr>
          <a:xfrm rot="-777554">
            <a:off x="486861" y="3165149"/>
            <a:ext cx="1541101" cy="1146649"/>
          </a:xfrm>
          <a:prstGeom prst="rect">
            <a:avLst/>
          </a:prstGeom>
          <a:noFill/>
          <a:ln>
            <a:noFill/>
          </a:ln>
        </p:spPr>
      </p:pic>
      <p:pic>
        <p:nvPicPr>
          <p:cNvPr id="255" name="Google Shape;255;p20"/>
          <p:cNvPicPr preferRelativeResize="0"/>
          <p:nvPr/>
        </p:nvPicPr>
        <p:blipFill>
          <a:blip r:embed="rId4">
            <a:alphaModFix/>
          </a:blip>
          <a:stretch>
            <a:fillRect/>
          </a:stretch>
        </p:blipFill>
        <p:spPr>
          <a:xfrm rot="-274376" flipH="1">
            <a:off x="-765622" y="-539655"/>
            <a:ext cx="3325347" cy="3261958"/>
          </a:xfrm>
          <a:prstGeom prst="rect">
            <a:avLst/>
          </a:prstGeom>
          <a:noFill/>
          <a:ln>
            <a:noFill/>
          </a:ln>
        </p:spPr>
      </p:pic>
      <p:pic>
        <p:nvPicPr>
          <p:cNvPr id="256" name="Google Shape;256;p20"/>
          <p:cNvPicPr preferRelativeResize="0"/>
          <p:nvPr/>
        </p:nvPicPr>
        <p:blipFill rotWithShape="1">
          <a:blip r:embed="rId5">
            <a:alphaModFix amt="51000"/>
          </a:blip>
          <a:srcRect l="10629" t="8172" r="10629" b="8172"/>
          <a:stretch/>
        </p:blipFill>
        <p:spPr>
          <a:xfrm rot="10132241" flipH="1">
            <a:off x="7610328" y="4313769"/>
            <a:ext cx="1076236" cy="1121621"/>
          </a:xfrm>
          <a:prstGeom prst="rect">
            <a:avLst/>
          </a:prstGeom>
          <a:noFill/>
          <a:ln>
            <a:noFill/>
          </a:ln>
        </p:spPr>
      </p:pic>
      <p:pic>
        <p:nvPicPr>
          <p:cNvPr id="257" name="Google Shape;257;p20"/>
          <p:cNvPicPr preferRelativeResize="0"/>
          <p:nvPr/>
        </p:nvPicPr>
        <p:blipFill rotWithShape="1">
          <a:blip r:embed="rId5">
            <a:alphaModFix/>
          </a:blip>
          <a:srcRect l="10629" t="8172" r="10629" b="8172"/>
          <a:stretch/>
        </p:blipFill>
        <p:spPr>
          <a:xfrm rot="-1189927" flipH="1">
            <a:off x="7920132" y="3359439"/>
            <a:ext cx="1630194" cy="1698950"/>
          </a:xfrm>
          <a:prstGeom prst="rect">
            <a:avLst/>
          </a:prstGeom>
          <a:noFill/>
          <a:ln>
            <a:noFill/>
          </a:ln>
        </p:spPr>
      </p:pic>
      <p:pic>
        <p:nvPicPr>
          <p:cNvPr id="258" name="Google Shape;258;p20"/>
          <p:cNvPicPr preferRelativeResize="0"/>
          <p:nvPr/>
        </p:nvPicPr>
        <p:blipFill rotWithShape="1">
          <a:blip r:embed="rId3">
            <a:alphaModFix amt="20000"/>
          </a:blip>
          <a:srcRect l="9759" t="19533" r="10635" b="20083"/>
          <a:stretch/>
        </p:blipFill>
        <p:spPr>
          <a:xfrm rot="777554" flipH="1">
            <a:off x="8327228" y="817724"/>
            <a:ext cx="1541101" cy="1146649"/>
          </a:xfrm>
          <a:prstGeom prst="rect">
            <a:avLst/>
          </a:prstGeom>
          <a:noFill/>
          <a:ln>
            <a:noFill/>
          </a:ln>
        </p:spPr>
      </p:pic>
      <p:pic>
        <p:nvPicPr>
          <p:cNvPr id="259" name="Google Shape;259;p20"/>
          <p:cNvPicPr preferRelativeResize="0"/>
          <p:nvPr/>
        </p:nvPicPr>
        <p:blipFill rotWithShape="1">
          <a:blip r:embed="rId3">
            <a:alphaModFix amt="58999"/>
          </a:blip>
          <a:srcRect l="9759" t="19533" r="10635" b="20083"/>
          <a:stretch/>
        </p:blipFill>
        <p:spPr>
          <a:xfrm rot="10022433">
            <a:off x="7191628" y="-490692"/>
            <a:ext cx="1789555" cy="1331533"/>
          </a:xfrm>
          <a:prstGeom prst="rect">
            <a:avLst/>
          </a:prstGeom>
          <a:noFill/>
          <a:ln>
            <a:noFill/>
          </a:ln>
        </p:spPr>
      </p:pic>
      <p:pic>
        <p:nvPicPr>
          <p:cNvPr id="260" name="Google Shape;260;p20"/>
          <p:cNvPicPr preferRelativeResize="0"/>
          <p:nvPr/>
        </p:nvPicPr>
        <p:blipFill rotWithShape="1">
          <a:blip r:embed="rId6">
            <a:alphaModFix/>
          </a:blip>
          <a:srcRect l="16450" t="10456" r="16457" b="10448"/>
          <a:stretch/>
        </p:blipFill>
        <p:spPr>
          <a:xfrm rot="-1802833" flipH="1">
            <a:off x="8064723" y="1336667"/>
            <a:ext cx="718555" cy="830877"/>
          </a:xfrm>
          <a:prstGeom prst="rect">
            <a:avLst/>
          </a:prstGeom>
          <a:noFill/>
          <a:ln>
            <a:noFill/>
          </a:ln>
        </p:spPr>
      </p:pic>
      <p:pic>
        <p:nvPicPr>
          <p:cNvPr id="261" name="Google Shape;261;p20"/>
          <p:cNvPicPr preferRelativeResize="0"/>
          <p:nvPr/>
        </p:nvPicPr>
        <p:blipFill rotWithShape="1">
          <a:blip r:embed="rId6">
            <a:alphaModFix/>
          </a:blip>
          <a:srcRect l="16450" t="10456" r="16457" b="10448"/>
          <a:stretch/>
        </p:blipFill>
        <p:spPr>
          <a:xfrm rot="253806" flipH="1">
            <a:off x="883549" y="3807517"/>
            <a:ext cx="718554" cy="830877"/>
          </a:xfrm>
          <a:prstGeom prst="rect">
            <a:avLst/>
          </a:prstGeom>
          <a:noFill/>
          <a:ln>
            <a:noFill/>
          </a:ln>
        </p:spPr>
      </p:pic>
    </p:spTree>
  </p:cSld>
  <p:clrMapOvr>
    <a:masterClrMapping/>
  </p:clrMapOvr>
  <p:transition spd="slow">
    <p:random/>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
  <p:cSld name="CUSTOM_2">
    <p:spTree>
      <p:nvGrpSpPr>
        <p:cNvPr id="1" name="Shape 290"/>
        <p:cNvGrpSpPr/>
        <p:nvPr/>
      </p:nvGrpSpPr>
      <p:grpSpPr>
        <a:xfrm>
          <a:off x="0" y="0"/>
          <a:ext cx="0" cy="0"/>
          <a:chOff x="0" y="0"/>
          <a:chExt cx="0" cy="0"/>
        </a:xfrm>
      </p:grpSpPr>
      <p:pic>
        <p:nvPicPr>
          <p:cNvPr id="291" name="Google Shape;291;p23"/>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92" name="Google Shape;292;p23"/>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93" name="Google Shape;293;p23"/>
          <p:cNvPicPr preferRelativeResize="0"/>
          <p:nvPr/>
        </p:nvPicPr>
        <p:blipFill rotWithShape="1">
          <a:blip r:embed="rId3">
            <a:alphaModFix amt="20000"/>
          </a:blip>
          <a:srcRect l="9759" t="19533" r="10635" b="20083"/>
          <a:stretch/>
        </p:blipFill>
        <p:spPr>
          <a:xfrm rot="777554" flipH="1">
            <a:off x="7313652" y="3165149"/>
            <a:ext cx="1541101" cy="1146649"/>
          </a:xfrm>
          <a:prstGeom prst="rect">
            <a:avLst/>
          </a:prstGeom>
          <a:noFill/>
          <a:ln>
            <a:noFill/>
          </a:ln>
        </p:spPr>
      </p:pic>
      <p:pic>
        <p:nvPicPr>
          <p:cNvPr id="294" name="Google Shape;294;p23"/>
          <p:cNvPicPr preferRelativeResize="0"/>
          <p:nvPr/>
        </p:nvPicPr>
        <p:blipFill>
          <a:blip r:embed="rId4">
            <a:alphaModFix/>
          </a:blip>
          <a:stretch>
            <a:fillRect/>
          </a:stretch>
        </p:blipFill>
        <p:spPr>
          <a:xfrm rot="274376">
            <a:off x="6781890" y="-539655"/>
            <a:ext cx="3325347" cy="3261958"/>
          </a:xfrm>
          <a:prstGeom prst="rect">
            <a:avLst/>
          </a:prstGeom>
          <a:noFill/>
          <a:ln>
            <a:noFill/>
          </a:ln>
        </p:spPr>
      </p:pic>
      <p:pic>
        <p:nvPicPr>
          <p:cNvPr id="295" name="Google Shape;295;p23"/>
          <p:cNvPicPr preferRelativeResize="0"/>
          <p:nvPr/>
        </p:nvPicPr>
        <p:blipFill rotWithShape="1">
          <a:blip r:embed="rId5">
            <a:alphaModFix amt="51000"/>
          </a:blip>
          <a:srcRect l="10629" t="8172" r="10629" b="8172"/>
          <a:stretch/>
        </p:blipFill>
        <p:spPr>
          <a:xfrm rot="-10132241">
            <a:off x="655050" y="4313769"/>
            <a:ext cx="1076236" cy="1121621"/>
          </a:xfrm>
          <a:prstGeom prst="rect">
            <a:avLst/>
          </a:prstGeom>
          <a:noFill/>
          <a:ln>
            <a:noFill/>
          </a:ln>
        </p:spPr>
      </p:pic>
      <p:pic>
        <p:nvPicPr>
          <p:cNvPr id="296" name="Google Shape;296;p23"/>
          <p:cNvPicPr preferRelativeResize="0"/>
          <p:nvPr/>
        </p:nvPicPr>
        <p:blipFill rotWithShape="1">
          <a:blip r:embed="rId5">
            <a:alphaModFix/>
          </a:blip>
          <a:srcRect l="10629" t="8172" r="10629" b="8172"/>
          <a:stretch/>
        </p:blipFill>
        <p:spPr>
          <a:xfrm rot="1189927">
            <a:off x="-208711" y="3359439"/>
            <a:ext cx="1630194" cy="1698950"/>
          </a:xfrm>
          <a:prstGeom prst="rect">
            <a:avLst/>
          </a:prstGeom>
          <a:noFill/>
          <a:ln>
            <a:noFill/>
          </a:ln>
        </p:spPr>
      </p:pic>
      <p:pic>
        <p:nvPicPr>
          <p:cNvPr id="297" name="Google Shape;297;p23"/>
          <p:cNvPicPr preferRelativeResize="0"/>
          <p:nvPr/>
        </p:nvPicPr>
        <p:blipFill rotWithShape="1">
          <a:blip r:embed="rId3">
            <a:alphaModFix amt="20000"/>
          </a:blip>
          <a:srcRect l="9759" t="19533" r="10635" b="20083"/>
          <a:stretch/>
        </p:blipFill>
        <p:spPr>
          <a:xfrm rot="-777554">
            <a:off x="-526715" y="817724"/>
            <a:ext cx="1541101" cy="1146649"/>
          </a:xfrm>
          <a:prstGeom prst="rect">
            <a:avLst/>
          </a:prstGeom>
          <a:noFill/>
          <a:ln>
            <a:noFill/>
          </a:ln>
        </p:spPr>
      </p:pic>
      <p:pic>
        <p:nvPicPr>
          <p:cNvPr id="298" name="Google Shape;298;p23"/>
          <p:cNvPicPr preferRelativeResize="0"/>
          <p:nvPr/>
        </p:nvPicPr>
        <p:blipFill rotWithShape="1">
          <a:blip r:embed="rId3">
            <a:alphaModFix amt="58999"/>
          </a:blip>
          <a:srcRect l="9759" t="19533" r="10635" b="20083"/>
          <a:stretch/>
        </p:blipFill>
        <p:spPr>
          <a:xfrm rot="-10022433" flipH="1">
            <a:off x="360432" y="-490692"/>
            <a:ext cx="1789555" cy="1331533"/>
          </a:xfrm>
          <a:prstGeom prst="rect">
            <a:avLst/>
          </a:prstGeom>
          <a:noFill/>
          <a:ln>
            <a:noFill/>
          </a:ln>
        </p:spPr>
      </p:pic>
      <p:pic>
        <p:nvPicPr>
          <p:cNvPr id="299" name="Google Shape;299;p23"/>
          <p:cNvPicPr preferRelativeResize="0"/>
          <p:nvPr/>
        </p:nvPicPr>
        <p:blipFill rotWithShape="1">
          <a:blip r:embed="rId6">
            <a:alphaModFix/>
          </a:blip>
          <a:srcRect l="16450" t="10456" r="16457" b="10448"/>
          <a:stretch/>
        </p:blipFill>
        <p:spPr>
          <a:xfrm rot="1802833">
            <a:off x="558336" y="1336667"/>
            <a:ext cx="718555" cy="830877"/>
          </a:xfrm>
          <a:prstGeom prst="rect">
            <a:avLst/>
          </a:prstGeom>
          <a:noFill/>
          <a:ln>
            <a:noFill/>
          </a:ln>
        </p:spPr>
      </p:pic>
      <p:pic>
        <p:nvPicPr>
          <p:cNvPr id="300" name="Google Shape;300;p23"/>
          <p:cNvPicPr preferRelativeResize="0"/>
          <p:nvPr/>
        </p:nvPicPr>
        <p:blipFill rotWithShape="1">
          <a:blip r:embed="rId6">
            <a:alphaModFix/>
          </a:blip>
          <a:srcRect l="16450" t="10456" r="16457" b="10448"/>
          <a:stretch/>
        </p:blipFill>
        <p:spPr>
          <a:xfrm rot="-253806">
            <a:off x="7739512" y="3807517"/>
            <a:ext cx="718554" cy="830877"/>
          </a:xfrm>
          <a:prstGeom prst="rect">
            <a:avLst/>
          </a:prstGeom>
          <a:noFill/>
          <a:ln>
            <a:noFill/>
          </a:ln>
        </p:spPr>
      </p:pic>
    </p:spTree>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2_1">
    <p:spTree>
      <p:nvGrpSpPr>
        <p:cNvPr id="1" name="Shape 301"/>
        <p:cNvGrpSpPr/>
        <p:nvPr/>
      </p:nvGrpSpPr>
      <p:grpSpPr>
        <a:xfrm>
          <a:off x="0" y="0"/>
          <a:ext cx="0" cy="0"/>
          <a:chOff x="0" y="0"/>
          <a:chExt cx="0" cy="0"/>
        </a:xfrm>
      </p:grpSpPr>
      <p:pic>
        <p:nvPicPr>
          <p:cNvPr id="302" name="Google Shape;302;p24"/>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303" name="Google Shape;303;p24"/>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304" name="Google Shape;304;p24"/>
          <p:cNvPicPr preferRelativeResize="0"/>
          <p:nvPr/>
        </p:nvPicPr>
        <p:blipFill rotWithShape="1">
          <a:blip r:embed="rId3">
            <a:alphaModFix amt="20000"/>
          </a:blip>
          <a:srcRect l="9759" t="19533" r="10635" b="20083"/>
          <a:stretch/>
        </p:blipFill>
        <p:spPr>
          <a:xfrm rot="777554" flipH="1">
            <a:off x="-766729" y="2098712"/>
            <a:ext cx="1541101" cy="1146649"/>
          </a:xfrm>
          <a:prstGeom prst="rect">
            <a:avLst/>
          </a:prstGeom>
          <a:noFill/>
          <a:ln>
            <a:noFill/>
          </a:ln>
        </p:spPr>
      </p:pic>
      <p:pic>
        <p:nvPicPr>
          <p:cNvPr id="305" name="Google Shape;305;p24"/>
          <p:cNvPicPr preferRelativeResize="0"/>
          <p:nvPr/>
        </p:nvPicPr>
        <p:blipFill rotWithShape="1">
          <a:blip r:embed="rId4">
            <a:alphaModFix amt="51000"/>
          </a:blip>
          <a:srcRect l="10629" t="8172" r="10629" b="8172"/>
          <a:stretch/>
        </p:blipFill>
        <p:spPr>
          <a:xfrm rot="-10217559">
            <a:off x="8655946" y="3668688"/>
            <a:ext cx="945557" cy="985424"/>
          </a:xfrm>
          <a:prstGeom prst="rect">
            <a:avLst/>
          </a:prstGeom>
          <a:noFill/>
          <a:ln>
            <a:noFill/>
          </a:ln>
        </p:spPr>
      </p:pic>
      <p:pic>
        <p:nvPicPr>
          <p:cNvPr id="306" name="Google Shape;306;p24"/>
          <p:cNvPicPr preferRelativeResize="0"/>
          <p:nvPr/>
        </p:nvPicPr>
        <p:blipFill rotWithShape="1">
          <a:blip r:embed="rId5">
            <a:alphaModFix/>
          </a:blip>
          <a:srcRect l="16450" t="10456" r="16457" b="10448"/>
          <a:stretch/>
        </p:blipFill>
        <p:spPr>
          <a:xfrm rot="73065">
            <a:off x="7913825" y="1222743"/>
            <a:ext cx="867500" cy="1003117"/>
          </a:xfrm>
          <a:prstGeom prst="rect">
            <a:avLst/>
          </a:prstGeom>
          <a:noFill/>
          <a:ln>
            <a:noFill/>
          </a:ln>
        </p:spPr>
      </p:pic>
      <p:pic>
        <p:nvPicPr>
          <p:cNvPr id="307" name="Google Shape;307;p24"/>
          <p:cNvPicPr preferRelativeResize="0"/>
          <p:nvPr/>
        </p:nvPicPr>
        <p:blipFill rotWithShape="1">
          <a:blip r:embed="rId4">
            <a:alphaModFix/>
          </a:blip>
          <a:srcRect l="10629" t="8172" r="10629" b="8172"/>
          <a:stretch/>
        </p:blipFill>
        <p:spPr>
          <a:xfrm rot="1104603">
            <a:off x="7706600" y="3261442"/>
            <a:ext cx="1281950" cy="1336016"/>
          </a:xfrm>
          <a:prstGeom prst="rect">
            <a:avLst/>
          </a:prstGeom>
          <a:noFill/>
          <a:ln>
            <a:noFill/>
          </a:ln>
        </p:spPr>
      </p:pic>
      <p:pic>
        <p:nvPicPr>
          <p:cNvPr id="308" name="Google Shape;308;p24"/>
          <p:cNvPicPr preferRelativeResize="0"/>
          <p:nvPr/>
        </p:nvPicPr>
        <p:blipFill rotWithShape="1">
          <a:blip r:embed="rId4">
            <a:alphaModFix amt="51000"/>
          </a:blip>
          <a:srcRect l="10629" t="8172" r="10629" b="8172"/>
          <a:stretch/>
        </p:blipFill>
        <p:spPr>
          <a:xfrm rot="-10260084" flipH="1">
            <a:off x="614878" y="4363839"/>
            <a:ext cx="1076237" cy="1121620"/>
          </a:xfrm>
          <a:prstGeom prst="rect">
            <a:avLst/>
          </a:prstGeom>
          <a:noFill/>
          <a:ln>
            <a:noFill/>
          </a:ln>
        </p:spPr>
      </p:pic>
      <p:pic>
        <p:nvPicPr>
          <p:cNvPr id="309" name="Google Shape;309;p24"/>
          <p:cNvPicPr preferRelativeResize="0"/>
          <p:nvPr/>
        </p:nvPicPr>
        <p:blipFill rotWithShape="1">
          <a:blip r:embed="rId3">
            <a:alphaModFix amt="74000"/>
          </a:blip>
          <a:srcRect l="9759" t="19533" r="10635" b="20083"/>
          <a:stretch/>
        </p:blipFill>
        <p:spPr>
          <a:xfrm rot="-777561">
            <a:off x="-305164" y="2403222"/>
            <a:ext cx="1940204" cy="1443609"/>
          </a:xfrm>
          <a:prstGeom prst="rect">
            <a:avLst/>
          </a:prstGeom>
          <a:noFill/>
          <a:ln>
            <a:noFill/>
          </a:ln>
        </p:spPr>
      </p:pic>
      <p:pic>
        <p:nvPicPr>
          <p:cNvPr id="310" name="Google Shape;310;p24"/>
          <p:cNvPicPr preferRelativeResize="0"/>
          <p:nvPr/>
        </p:nvPicPr>
        <p:blipFill rotWithShape="1">
          <a:blip r:embed="rId4">
            <a:alphaModFix amt="51000"/>
          </a:blip>
          <a:srcRect l="10629" t="8172" r="10629" b="8172"/>
          <a:stretch/>
        </p:blipFill>
        <p:spPr>
          <a:xfrm rot="9210245" flipH="1">
            <a:off x="177297" y="-376444"/>
            <a:ext cx="1076237" cy="1121621"/>
          </a:xfrm>
          <a:prstGeom prst="rect">
            <a:avLst/>
          </a:prstGeom>
          <a:noFill/>
          <a:ln>
            <a:noFill/>
          </a:ln>
        </p:spPr>
      </p:pic>
      <p:pic>
        <p:nvPicPr>
          <p:cNvPr id="311" name="Google Shape;311;p24"/>
          <p:cNvPicPr preferRelativeResize="0"/>
          <p:nvPr/>
        </p:nvPicPr>
        <p:blipFill rotWithShape="1">
          <a:blip r:embed="rId5">
            <a:alphaModFix/>
          </a:blip>
          <a:srcRect l="16450" t="10456" r="16457" b="10448"/>
          <a:stretch/>
        </p:blipFill>
        <p:spPr>
          <a:xfrm rot="-326799">
            <a:off x="-355995" y="364205"/>
            <a:ext cx="995054" cy="1150611"/>
          </a:xfrm>
          <a:prstGeom prst="rect">
            <a:avLst/>
          </a:prstGeom>
          <a:noFill/>
          <a:ln>
            <a:noFill/>
          </a:ln>
        </p:spPr>
      </p:pic>
      <p:pic>
        <p:nvPicPr>
          <p:cNvPr id="312" name="Google Shape;312;p24"/>
          <p:cNvPicPr preferRelativeResize="0"/>
          <p:nvPr/>
        </p:nvPicPr>
        <p:blipFill rotWithShape="1">
          <a:blip r:embed="rId5">
            <a:alphaModFix/>
          </a:blip>
          <a:srcRect l="16450" t="10456" r="16457" b="10448"/>
          <a:stretch/>
        </p:blipFill>
        <p:spPr>
          <a:xfrm rot="1802833">
            <a:off x="1043058" y="2068117"/>
            <a:ext cx="718555" cy="830877"/>
          </a:xfrm>
          <a:prstGeom prst="rect">
            <a:avLst/>
          </a:prstGeom>
          <a:noFill/>
          <a:ln>
            <a:noFill/>
          </a:ln>
        </p:spPr>
      </p:pic>
    </p:spTree>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pic>
        <p:nvPicPr>
          <p:cNvPr id="23" name="Google Shape;23;p3"/>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4" name="Google Shape;24;p3"/>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31" name="Google Shape;31;p3"/>
          <p:cNvPicPr preferRelativeResize="0"/>
          <p:nvPr/>
        </p:nvPicPr>
        <p:blipFill rotWithShape="1">
          <a:blip r:embed="rId3">
            <a:alphaModFix amt="92000"/>
          </a:blip>
          <a:srcRect l="7396" t="30269" r="7388" b="30269"/>
          <a:stretch/>
        </p:blipFill>
        <p:spPr>
          <a:xfrm>
            <a:off x="-635284" y="444900"/>
            <a:ext cx="2018367" cy="916801"/>
          </a:xfrm>
          <a:prstGeom prst="rect">
            <a:avLst/>
          </a:prstGeom>
          <a:noFill/>
          <a:ln>
            <a:noFill/>
          </a:ln>
        </p:spPr>
      </p:pic>
      <p:sp>
        <p:nvSpPr>
          <p:cNvPr id="33" name="Google Shape;33;p3"/>
          <p:cNvSpPr txBox="1">
            <a:spLocks noGrp="1"/>
          </p:cNvSpPr>
          <p:nvPr>
            <p:ph type="title"/>
          </p:nvPr>
        </p:nvSpPr>
        <p:spPr>
          <a:xfrm>
            <a:off x="713100" y="1678050"/>
            <a:ext cx="3858900" cy="11721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2400"/>
              <a:buNone/>
              <a:defRPr sz="7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dirty="0"/>
          </a:p>
        </p:txBody>
      </p:sp>
      <p:sp>
        <p:nvSpPr>
          <p:cNvPr id="34" name="Google Shape;34;p3"/>
          <p:cNvSpPr txBox="1">
            <a:spLocks noGrp="1"/>
          </p:cNvSpPr>
          <p:nvPr>
            <p:ph type="title" idx="2" hasCustomPrompt="1"/>
          </p:nvPr>
        </p:nvSpPr>
        <p:spPr>
          <a:xfrm rot="599198">
            <a:off x="5756375" y="1414616"/>
            <a:ext cx="1212674" cy="976621"/>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900" b="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35" name="Google Shape;35;p3"/>
          <p:cNvSpPr txBox="1">
            <a:spLocks noGrp="1"/>
          </p:cNvSpPr>
          <p:nvPr>
            <p:ph type="subTitle" idx="1"/>
          </p:nvPr>
        </p:nvSpPr>
        <p:spPr>
          <a:xfrm>
            <a:off x="1293900" y="2850150"/>
            <a:ext cx="26976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latin typeface="Montserrat Medium"/>
                <a:ea typeface="Montserrat Medium"/>
                <a:cs typeface="Montserrat Medium"/>
                <a:sym typeface="Montserrat Medium"/>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transition spd="slow">
    <p:random/>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
        <p:cNvGrpSpPr/>
        <p:nvPr/>
      </p:nvGrpSpPr>
      <p:grpSpPr>
        <a:xfrm>
          <a:off x="0" y="0"/>
          <a:ext cx="0" cy="0"/>
          <a:chOff x="0" y="0"/>
          <a:chExt cx="0" cy="0"/>
        </a:xfrm>
      </p:grpSpPr>
      <p:pic>
        <p:nvPicPr>
          <p:cNvPr id="37" name="Google Shape;37;p4"/>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38" name="Google Shape;38;p4"/>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39" name="Google Shape;39;p4"/>
          <p:cNvPicPr preferRelativeResize="0"/>
          <p:nvPr/>
        </p:nvPicPr>
        <p:blipFill rotWithShape="1">
          <a:blip r:embed="rId3">
            <a:alphaModFix amt="78000"/>
          </a:blip>
          <a:srcRect l="22254" r="22260"/>
          <a:stretch/>
        </p:blipFill>
        <p:spPr>
          <a:xfrm rot="-10" flipH="1">
            <a:off x="7815666" y="-424224"/>
            <a:ext cx="960986" cy="1698948"/>
          </a:xfrm>
          <a:prstGeom prst="rect">
            <a:avLst/>
          </a:prstGeom>
          <a:noFill/>
          <a:ln>
            <a:noFill/>
          </a:ln>
        </p:spPr>
      </p:pic>
      <p:pic>
        <p:nvPicPr>
          <p:cNvPr id="40" name="Google Shape;40;p4"/>
          <p:cNvPicPr preferRelativeResize="0"/>
          <p:nvPr/>
        </p:nvPicPr>
        <p:blipFill rotWithShape="1">
          <a:blip r:embed="rId3">
            <a:alphaModFix/>
          </a:blip>
          <a:srcRect l="22254" r="22260"/>
          <a:stretch/>
        </p:blipFill>
        <p:spPr>
          <a:xfrm rot="462014">
            <a:off x="8242901" y="-452525"/>
            <a:ext cx="1185448" cy="2095752"/>
          </a:xfrm>
          <a:prstGeom prst="rect">
            <a:avLst/>
          </a:prstGeom>
          <a:noFill/>
          <a:ln>
            <a:noFill/>
          </a:ln>
        </p:spPr>
      </p:pic>
      <p:pic>
        <p:nvPicPr>
          <p:cNvPr id="41" name="Google Shape;41;p4"/>
          <p:cNvPicPr preferRelativeResize="0"/>
          <p:nvPr/>
        </p:nvPicPr>
        <p:blipFill>
          <a:blip r:embed="rId4">
            <a:alphaModFix/>
          </a:blip>
          <a:stretch>
            <a:fillRect/>
          </a:stretch>
        </p:blipFill>
        <p:spPr>
          <a:xfrm flipH="1">
            <a:off x="-449814" y="-934675"/>
            <a:ext cx="2127729" cy="2087151"/>
          </a:xfrm>
          <a:prstGeom prst="rect">
            <a:avLst/>
          </a:prstGeom>
          <a:noFill/>
          <a:ln>
            <a:noFill/>
          </a:ln>
        </p:spPr>
      </p:pic>
      <p:pic>
        <p:nvPicPr>
          <p:cNvPr id="42" name="Google Shape;42;p4"/>
          <p:cNvPicPr preferRelativeResize="0"/>
          <p:nvPr/>
        </p:nvPicPr>
        <p:blipFill rotWithShape="1">
          <a:blip r:embed="rId5">
            <a:alphaModFix amt="51000"/>
          </a:blip>
          <a:srcRect l="10629" t="8172" r="10629" b="8172"/>
          <a:stretch/>
        </p:blipFill>
        <p:spPr>
          <a:xfrm rot="-10260084" flipH="1">
            <a:off x="6879656" y="4591489"/>
            <a:ext cx="1076237" cy="1121620"/>
          </a:xfrm>
          <a:prstGeom prst="rect">
            <a:avLst/>
          </a:prstGeom>
          <a:noFill/>
          <a:ln>
            <a:noFill/>
          </a:ln>
        </p:spPr>
      </p:pic>
      <p:pic>
        <p:nvPicPr>
          <p:cNvPr id="43" name="Google Shape;43;p4"/>
          <p:cNvPicPr preferRelativeResize="0"/>
          <p:nvPr/>
        </p:nvPicPr>
        <p:blipFill rotWithShape="1">
          <a:blip r:embed="rId6">
            <a:alphaModFix/>
          </a:blip>
          <a:srcRect l="16450" t="10456" r="16457" b="10448"/>
          <a:stretch/>
        </p:blipFill>
        <p:spPr>
          <a:xfrm rot="1802909">
            <a:off x="8531107" y="4049535"/>
            <a:ext cx="908326" cy="1050338"/>
          </a:xfrm>
          <a:prstGeom prst="rect">
            <a:avLst/>
          </a:prstGeom>
          <a:noFill/>
          <a:ln>
            <a:noFill/>
          </a:ln>
        </p:spPr>
      </p:pic>
      <p:pic>
        <p:nvPicPr>
          <p:cNvPr id="44" name="Google Shape;44;p4"/>
          <p:cNvPicPr preferRelativeResize="0"/>
          <p:nvPr/>
        </p:nvPicPr>
        <p:blipFill rotWithShape="1">
          <a:blip r:embed="rId5">
            <a:alphaModFix/>
          </a:blip>
          <a:srcRect l="10629" t="8172" r="10629" b="8172"/>
          <a:stretch/>
        </p:blipFill>
        <p:spPr>
          <a:xfrm rot="539919" flipH="1">
            <a:off x="7300249" y="4386475"/>
            <a:ext cx="1630194" cy="1698950"/>
          </a:xfrm>
          <a:prstGeom prst="rect">
            <a:avLst/>
          </a:prstGeom>
          <a:noFill/>
          <a:ln>
            <a:noFill/>
          </a:ln>
        </p:spPr>
      </p:pic>
      <p:pic>
        <p:nvPicPr>
          <p:cNvPr id="45" name="Google Shape;45;p4"/>
          <p:cNvPicPr preferRelativeResize="0"/>
          <p:nvPr/>
        </p:nvPicPr>
        <p:blipFill rotWithShape="1">
          <a:blip r:embed="rId5">
            <a:alphaModFix amt="51000"/>
          </a:blip>
          <a:srcRect l="10629" t="8172" r="10629" b="8172"/>
          <a:stretch/>
        </p:blipFill>
        <p:spPr>
          <a:xfrm rot="10260084">
            <a:off x="-789269" y="3052389"/>
            <a:ext cx="1076237" cy="1121620"/>
          </a:xfrm>
          <a:prstGeom prst="rect">
            <a:avLst/>
          </a:prstGeom>
          <a:noFill/>
          <a:ln>
            <a:noFill/>
          </a:ln>
        </p:spPr>
      </p:pic>
      <p:pic>
        <p:nvPicPr>
          <p:cNvPr id="46" name="Google Shape;46;p4"/>
          <p:cNvPicPr preferRelativeResize="0"/>
          <p:nvPr/>
        </p:nvPicPr>
        <p:blipFill rotWithShape="1">
          <a:blip r:embed="rId6">
            <a:alphaModFix/>
          </a:blip>
          <a:srcRect l="16450" t="10456" r="16457" b="10448"/>
          <a:stretch/>
        </p:blipFill>
        <p:spPr>
          <a:xfrm rot="-1802882" flipH="1">
            <a:off x="-16758" y="3396146"/>
            <a:ext cx="758567" cy="877158"/>
          </a:xfrm>
          <a:prstGeom prst="rect">
            <a:avLst/>
          </a:prstGeom>
          <a:noFill/>
          <a:ln>
            <a:noFill/>
          </a:ln>
        </p:spPr>
      </p:pic>
      <p:sp>
        <p:nvSpPr>
          <p:cNvPr id="47" name="Google Shape;47;p4"/>
          <p:cNvSpPr txBox="1">
            <a:spLocks noGrp="1"/>
          </p:cNvSpPr>
          <p:nvPr>
            <p:ph type="title"/>
          </p:nvPr>
        </p:nvSpPr>
        <p:spPr>
          <a:xfrm>
            <a:off x="720000" y="444900"/>
            <a:ext cx="7704000" cy="61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Font typeface="Lora"/>
              <a:buNone/>
              <a:defRPr sz="3500" b="1"/>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a:p>
        </p:txBody>
      </p:sp>
    </p:spTree>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pic>
        <p:nvPicPr>
          <p:cNvPr id="64" name="Google Shape;64;p6"/>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65" name="Google Shape;65;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66" name="Google Shape;66;p6"/>
          <p:cNvSpPr txBox="1">
            <a:spLocks noGrp="1"/>
          </p:cNvSpPr>
          <p:nvPr>
            <p:ph type="title"/>
          </p:nvPr>
        </p:nvSpPr>
        <p:spPr>
          <a:xfrm>
            <a:off x="720000" y="444900"/>
            <a:ext cx="7704000" cy="61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Font typeface="Lora"/>
              <a:buNone/>
              <a:defRPr sz="3500" b="1"/>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a:p>
        </p:txBody>
      </p:sp>
      <p:pic>
        <p:nvPicPr>
          <p:cNvPr id="67" name="Google Shape;67;p6"/>
          <p:cNvPicPr preferRelativeResize="0"/>
          <p:nvPr/>
        </p:nvPicPr>
        <p:blipFill rotWithShape="1">
          <a:blip r:embed="rId3">
            <a:alphaModFix/>
          </a:blip>
          <a:srcRect l="27728" r="27728"/>
          <a:stretch/>
        </p:blipFill>
        <p:spPr>
          <a:xfrm rot="-1685839">
            <a:off x="8373217" y="-375272"/>
            <a:ext cx="977082" cy="2151712"/>
          </a:xfrm>
          <a:prstGeom prst="rect">
            <a:avLst/>
          </a:prstGeom>
          <a:noFill/>
          <a:ln>
            <a:noFill/>
          </a:ln>
        </p:spPr>
      </p:pic>
      <p:pic>
        <p:nvPicPr>
          <p:cNvPr id="68" name="Google Shape;68;p6"/>
          <p:cNvPicPr preferRelativeResize="0"/>
          <p:nvPr/>
        </p:nvPicPr>
        <p:blipFill rotWithShape="1">
          <a:blip r:embed="rId4">
            <a:alphaModFix/>
          </a:blip>
          <a:srcRect l="24881" r="24881"/>
          <a:stretch/>
        </p:blipFill>
        <p:spPr>
          <a:xfrm rot="-1027575" flipH="1">
            <a:off x="7684527" y="-490371"/>
            <a:ext cx="1366621" cy="2668525"/>
          </a:xfrm>
          <a:prstGeom prst="rect">
            <a:avLst/>
          </a:prstGeom>
          <a:noFill/>
          <a:ln>
            <a:noFill/>
          </a:ln>
        </p:spPr>
      </p:pic>
      <p:pic>
        <p:nvPicPr>
          <p:cNvPr id="69" name="Google Shape;69;p6"/>
          <p:cNvPicPr preferRelativeResize="0"/>
          <p:nvPr/>
        </p:nvPicPr>
        <p:blipFill rotWithShape="1">
          <a:blip r:embed="rId5">
            <a:alphaModFix amt="51000"/>
          </a:blip>
          <a:srcRect l="10629" t="8172" r="10629" b="8172"/>
          <a:stretch/>
        </p:blipFill>
        <p:spPr>
          <a:xfrm rot="7681085">
            <a:off x="-591360" y="2497142"/>
            <a:ext cx="1076237" cy="1121621"/>
          </a:xfrm>
          <a:prstGeom prst="rect">
            <a:avLst/>
          </a:prstGeom>
          <a:noFill/>
          <a:ln>
            <a:noFill/>
          </a:ln>
        </p:spPr>
      </p:pic>
      <p:pic>
        <p:nvPicPr>
          <p:cNvPr id="70" name="Google Shape;70;p6"/>
          <p:cNvPicPr preferRelativeResize="0"/>
          <p:nvPr/>
        </p:nvPicPr>
        <p:blipFill rotWithShape="1">
          <a:blip r:embed="rId5">
            <a:alphaModFix amt="51000"/>
          </a:blip>
          <a:srcRect l="10629" t="8172" r="10629" b="8172"/>
          <a:stretch/>
        </p:blipFill>
        <p:spPr>
          <a:xfrm rot="6982077">
            <a:off x="284598" y="262540"/>
            <a:ext cx="832330" cy="867446"/>
          </a:xfrm>
          <a:prstGeom prst="rect">
            <a:avLst/>
          </a:prstGeom>
          <a:noFill/>
          <a:ln>
            <a:noFill/>
          </a:ln>
        </p:spPr>
      </p:pic>
      <p:pic>
        <p:nvPicPr>
          <p:cNvPr id="71" name="Google Shape;71;p6"/>
          <p:cNvPicPr preferRelativeResize="0"/>
          <p:nvPr/>
        </p:nvPicPr>
        <p:blipFill rotWithShape="1">
          <a:blip r:embed="rId6">
            <a:alphaModFix/>
          </a:blip>
          <a:srcRect l="16450" t="10456" r="16457" b="10448"/>
          <a:stretch/>
        </p:blipFill>
        <p:spPr>
          <a:xfrm rot="-5080928" flipH="1">
            <a:off x="829739" y="-454624"/>
            <a:ext cx="995053" cy="1150612"/>
          </a:xfrm>
          <a:prstGeom prst="rect">
            <a:avLst/>
          </a:prstGeom>
          <a:noFill/>
          <a:ln>
            <a:noFill/>
          </a:ln>
        </p:spPr>
      </p:pic>
      <p:pic>
        <p:nvPicPr>
          <p:cNvPr id="72" name="Google Shape;72;p6"/>
          <p:cNvPicPr preferRelativeResize="0"/>
          <p:nvPr/>
        </p:nvPicPr>
        <p:blipFill rotWithShape="1">
          <a:blip r:embed="rId6">
            <a:alphaModFix amt="77000"/>
          </a:blip>
          <a:srcRect l="16450" t="10456" r="16457" b="10448"/>
          <a:stretch/>
        </p:blipFill>
        <p:spPr>
          <a:xfrm rot="1802909">
            <a:off x="8626040" y="3318110"/>
            <a:ext cx="908326" cy="1050338"/>
          </a:xfrm>
          <a:prstGeom prst="rect">
            <a:avLst/>
          </a:prstGeom>
          <a:noFill/>
          <a:ln>
            <a:noFill/>
          </a:ln>
        </p:spPr>
      </p:pic>
    </p:spTree>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pic>
        <p:nvPicPr>
          <p:cNvPr id="74" name="Google Shape;74;p7"/>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75" name="Google Shape;75;p7"/>
          <p:cNvPicPr preferRelativeResize="0"/>
          <p:nvPr/>
        </p:nvPicPr>
        <p:blipFill>
          <a:blip r:embed="rId2">
            <a:alphaModFix/>
          </a:blip>
          <a:stretch>
            <a:fillRect/>
          </a:stretch>
        </p:blipFill>
        <p:spPr>
          <a:xfrm>
            <a:off x="0" y="0"/>
            <a:ext cx="9144000" cy="5143500"/>
          </a:xfrm>
          <a:prstGeom prst="rect">
            <a:avLst/>
          </a:prstGeom>
          <a:noFill/>
          <a:ln>
            <a:noFill/>
          </a:ln>
        </p:spPr>
      </p:pic>
      <p:sp>
        <p:nvSpPr>
          <p:cNvPr id="76" name="Google Shape;76;p7"/>
          <p:cNvSpPr txBox="1">
            <a:spLocks noGrp="1"/>
          </p:cNvSpPr>
          <p:nvPr>
            <p:ph type="title"/>
          </p:nvPr>
        </p:nvSpPr>
        <p:spPr>
          <a:xfrm>
            <a:off x="975400" y="478625"/>
            <a:ext cx="3327300" cy="12330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3200"/>
              <a:buNone/>
              <a:defRPr sz="3500"/>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77" name="Google Shape;77;p7"/>
          <p:cNvSpPr txBox="1">
            <a:spLocks noGrp="1"/>
          </p:cNvSpPr>
          <p:nvPr>
            <p:ph type="subTitle" idx="1"/>
          </p:nvPr>
        </p:nvSpPr>
        <p:spPr>
          <a:xfrm>
            <a:off x="949800" y="1782475"/>
            <a:ext cx="3399600" cy="2882100"/>
          </a:xfrm>
          <a:prstGeom prst="rect">
            <a:avLst/>
          </a:prstGeom>
        </p:spPr>
        <p:txBody>
          <a:bodyPr spcFirstLastPara="1" wrap="square" lIns="91425" tIns="91425" rIns="91425" bIns="91425" anchor="t" anchorCtr="0">
            <a:noAutofit/>
          </a:bodyPr>
          <a:lstStyle>
            <a:lvl1pPr marR="245595" lvl="0" rtl="0">
              <a:lnSpc>
                <a:spcPct val="100000"/>
              </a:lnSpc>
              <a:spcBef>
                <a:spcPts val="0"/>
              </a:spcBef>
              <a:spcAft>
                <a:spcPts val="0"/>
              </a:spcAft>
              <a:buSzPts val="1400"/>
              <a:buChar char="●"/>
              <a:defRPr/>
            </a:lvl1pPr>
            <a:lvl2pPr lvl="1" algn="r" rtl="0">
              <a:lnSpc>
                <a:spcPct val="100000"/>
              </a:lnSpc>
              <a:spcBef>
                <a:spcPts val="1600"/>
              </a:spcBef>
              <a:spcAft>
                <a:spcPts val="0"/>
              </a:spcAft>
              <a:buSzPts val="1400"/>
              <a:buChar char="○"/>
              <a:defRPr sz="2100"/>
            </a:lvl2pPr>
            <a:lvl3pPr lvl="2" algn="r" rtl="0">
              <a:lnSpc>
                <a:spcPct val="100000"/>
              </a:lnSpc>
              <a:spcBef>
                <a:spcPts val="0"/>
              </a:spcBef>
              <a:spcAft>
                <a:spcPts val="0"/>
              </a:spcAft>
              <a:buSzPts val="1400"/>
              <a:buChar char="■"/>
              <a:defRPr sz="2100"/>
            </a:lvl3pPr>
            <a:lvl4pPr lvl="3" algn="r" rtl="0">
              <a:lnSpc>
                <a:spcPct val="100000"/>
              </a:lnSpc>
              <a:spcBef>
                <a:spcPts val="0"/>
              </a:spcBef>
              <a:spcAft>
                <a:spcPts val="0"/>
              </a:spcAft>
              <a:buSzPts val="1400"/>
              <a:buChar char="●"/>
              <a:defRPr sz="2100"/>
            </a:lvl4pPr>
            <a:lvl5pPr lvl="4" algn="r" rtl="0">
              <a:lnSpc>
                <a:spcPct val="100000"/>
              </a:lnSpc>
              <a:spcBef>
                <a:spcPts val="0"/>
              </a:spcBef>
              <a:spcAft>
                <a:spcPts val="0"/>
              </a:spcAft>
              <a:buSzPts val="1400"/>
              <a:buChar char="○"/>
              <a:defRPr sz="2100"/>
            </a:lvl5pPr>
            <a:lvl6pPr lvl="5" algn="r" rtl="0">
              <a:lnSpc>
                <a:spcPct val="100000"/>
              </a:lnSpc>
              <a:spcBef>
                <a:spcPts val="0"/>
              </a:spcBef>
              <a:spcAft>
                <a:spcPts val="0"/>
              </a:spcAft>
              <a:buSzPts val="1400"/>
              <a:buChar char="■"/>
              <a:defRPr sz="2100"/>
            </a:lvl6pPr>
            <a:lvl7pPr lvl="6" algn="r" rtl="0">
              <a:lnSpc>
                <a:spcPct val="100000"/>
              </a:lnSpc>
              <a:spcBef>
                <a:spcPts val="0"/>
              </a:spcBef>
              <a:spcAft>
                <a:spcPts val="0"/>
              </a:spcAft>
              <a:buSzPts val="1400"/>
              <a:buChar char="●"/>
              <a:defRPr sz="2100"/>
            </a:lvl7pPr>
            <a:lvl8pPr lvl="7" algn="r" rtl="0">
              <a:lnSpc>
                <a:spcPct val="100000"/>
              </a:lnSpc>
              <a:spcBef>
                <a:spcPts val="0"/>
              </a:spcBef>
              <a:spcAft>
                <a:spcPts val="0"/>
              </a:spcAft>
              <a:buSzPts val="1400"/>
              <a:buChar char="○"/>
              <a:defRPr sz="2100"/>
            </a:lvl8pPr>
            <a:lvl9pPr lvl="8" algn="r" rtl="0">
              <a:lnSpc>
                <a:spcPct val="100000"/>
              </a:lnSpc>
              <a:spcBef>
                <a:spcPts val="0"/>
              </a:spcBef>
              <a:spcAft>
                <a:spcPts val="0"/>
              </a:spcAft>
              <a:buSzPts val="1400"/>
              <a:buChar char="■"/>
              <a:defRPr sz="2100"/>
            </a:lvl9pPr>
          </a:lstStyle>
          <a:p>
            <a:endParaRPr/>
          </a:p>
        </p:txBody>
      </p:sp>
      <p:pic>
        <p:nvPicPr>
          <p:cNvPr id="80" name="Google Shape;80;p7"/>
          <p:cNvPicPr preferRelativeResize="0"/>
          <p:nvPr/>
        </p:nvPicPr>
        <p:blipFill rotWithShape="1">
          <a:blip r:embed="rId3">
            <a:alphaModFix amt="51000"/>
          </a:blip>
          <a:srcRect l="10629" t="8172" r="10629" b="8172"/>
          <a:stretch/>
        </p:blipFill>
        <p:spPr>
          <a:xfrm rot="9022919">
            <a:off x="5711694" y="4208534"/>
            <a:ext cx="1076238" cy="1121620"/>
          </a:xfrm>
          <a:prstGeom prst="rect">
            <a:avLst/>
          </a:prstGeom>
          <a:noFill/>
          <a:ln>
            <a:noFill/>
          </a:ln>
        </p:spPr>
      </p:pic>
      <p:pic>
        <p:nvPicPr>
          <p:cNvPr id="81" name="Google Shape;81;p7"/>
          <p:cNvPicPr preferRelativeResize="0"/>
          <p:nvPr/>
        </p:nvPicPr>
        <p:blipFill rotWithShape="1">
          <a:blip r:embed="rId4">
            <a:alphaModFix amt="77000"/>
          </a:blip>
          <a:srcRect l="16450" t="10456" r="16457" b="10448"/>
          <a:stretch/>
        </p:blipFill>
        <p:spPr>
          <a:xfrm rot="1802909">
            <a:off x="8529408" y="3936335"/>
            <a:ext cx="908326" cy="1050338"/>
          </a:xfrm>
          <a:prstGeom prst="rect">
            <a:avLst/>
          </a:prstGeom>
          <a:noFill/>
          <a:ln>
            <a:noFill/>
          </a:ln>
        </p:spPr>
      </p:pic>
      <p:pic>
        <p:nvPicPr>
          <p:cNvPr id="82" name="Google Shape;82;p7"/>
          <p:cNvPicPr preferRelativeResize="0"/>
          <p:nvPr/>
        </p:nvPicPr>
        <p:blipFill rotWithShape="1">
          <a:blip r:embed="rId3">
            <a:alphaModFix amt="51000"/>
          </a:blip>
          <a:srcRect l="10629" t="8172" r="10629" b="8172"/>
          <a:stretch/>
        </p:blipFill>
        <p:spPr>
          <a:xfrm rot="-10468764">
            <a:off x="7199783" y="190668"/>
            <a:ext cx="1076237" cy="1121620"/>
          </a:xfrm>
          <a:prstGeom prst="rect">
            <a:avLst/>
          </a:prstGeom>
          <a:noFill/>
          <a:ln>
            <a:noFill/>
          </a:ln>
        </p:spPr>
      </p:pic>
      <p:pic>
        <p:nvPicPr>
          <p:cNvPr id="83" name="Google Shape;83;p7"/>
          <p:cNvPicPr preferRelativeResize="0"/>
          <p:nvPr/>
        </p:nvPicPr>
        <p:blipFill rotWithShape="1">
          <a:blip r:embed="rId5">
            <a:alphaModFix amt="52000"/>
          </a:blip>
          <a:srcRect l="7396" t="30269" r="7388" b="30269"/>
          <a:stretch/>
        </p:blipFill>
        <p:spPr>
          <a:xfrm>
            <a:off x="-1107534" y="232650"/>
            <a:ext cx="2018367" cy="916801"/>
          </a:xfrm>
          <a:prstGeom prst="rect">
            <a:avLst/>
          </a:prstGeom>
          <a:noFill/>
          <a:ln>
            <a:noFill/>
          </a:ln>
        </p:spPr>
      </p:pic>
      <p:pic>
        <p:nvPicPr>
          <p:cNvPr id="84" name="Google Shape;84;p7"/>
          <p:cNvPicPr preferRelativeResize="0"/>
          <p:nvPr/>
        </p:nvPicPr>
        <p:blipFill rotWithShape="1">
          <a:blip r:embed="rId4">
            <a:alphaModFix/>
          </a:blip>
          <a:srcRect l="16450" t="10456" r="16457" b="10448"/>
          <a:stretch/>
        </p:blipFill>
        <p:spPr>
          <a:xfrm rot="1802822">
            <a:off x="386100" y="652909"/>
            <a:ext cx="654000" cy="756231"/>
          </a:xfrm>
          <a:prstGeom prst="rect">
            <a:avLst/>
          </a:prstGeom>
          <a:noFill/>
          <a:ln>
            <a:noFill/>
          </a:ln>
        </p:spPr>
      </p:pic>
    </p:spTree>
  </p:cSld>
  <p:clrMapOvr>
    <a:masterClrMapping/>
  </p:clrMapOvr>
  <p:transition spd="slow">
    <p:random/>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5"/>
        <p:cNvGrpSpPr/>
        <p:nvPr/>
      </p:nvGrpSpPr>
      <p:grpSpPr>
        <a:xfrm>
          <a:off x="0" y="0"/>
          <a:ext cx="0" cy="0"/>
          <a:chOff x="0" y="0"/>
          <a:chExt cx="0" cy="0"/>
        </a:xfrm>
      </p:grpSpPr>
      <p:pic>
        <p:nvPicPr>
          <p:cNvPr id="86" name="Google Shape;86;p8"/>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87" name="Google Shape;87;p8"/>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88" name="Google Shape;88;p8"/>
          <p:cNvPicPr preferRelativeResize="0"/>
          <p:nvPr/>
        </p:nvPicPr>
        <p:blipFill rotWithShape="1">
          <a:blip r:embed="rId3">
            <a:alphaModFix amt="20000"/>
          </a:blip>
          <a:srcRect l="9759" t="19533" r="10635" b="20083"/>
          <a:stretch/>
        </p:blipFill>
        <p:spPr>
          <a:xfrm rot="-777554">
            <a:off x="7419315" y="1957974"/>
            <a:ext cx="1541101" cy="1146649"/>
          </a:xfrm>
          <a:prstGeom prst="rect">
            <a:avLst/>
          </a:prstGeom>
          <a:noFill/>
          <a:ln>
            <a:noFill/>
          </a:ln>
        </p:spPr>
      </p:pic>
      <p:pic>
        <p:nvPicPr>
          <p:cNvPr id="89" name="Google Shape;89;p8"/>
          <p:cNvPicPr preferRelativeResize="0"/>
          <p:nvPr/>
        </p:nvPicPr>
        <p:blipFill>
          <a:blip r:embed="rId4">
            <a:alphaModFix/>
          </a:blip>
          <a:stretch>
            <a:fillRect/>
          </a:stretch>
        </p:blipFill>
        <p:spPr>
          <a:xfrm rot="274376">
            <a:off x="6527190" y="-539655"/>
            <a:ext cx="3325347" cy="3261958"/>
          </a:xfrm>
          <a:prstGeom prst="rect">
            <a:avLst/>
          </a:prstGeom>
          <a:noFill/>
          <a:ln>
            <a:noFill/>
          </a:ln>
        </p:spPr>
      </p:pic>
      <p:pic>
        <p:nvPicPr>
          <p:cNvPr id="90" name="Google Shape;90;p8"/>
          <p:cNvPicPr preferRelativeResize="0"/>
          <p:nvPr/>
        </p:nvPicPr>
        <p:blipFill>
          <a:blip r:embed="rId5">
            <a:alphaModFix/>
          </a:blip>
          <a:stretch>
            <a:fillRect/>
          </a:stretch>
        </p:blipFill>
        <p:spPr>
          <a:xfrm flipH="1">
            <a:off x="-1257250" y="2766686"/>
            <a:ext cx="3629375" cy="3560177"/>
          </a:xfrm>
          <a:prstGeom prst="rect">
            <a:avLst/>
          </a:prstGeom>
          <a:noFill/>
          <a:ln>
            <a:noFill/>
          </a:ln>
        </p:spPr>
      </p:pic>
      <p:pic>
        <p:nvPicPr>
          <p:cNvPr id="91" name="Google Shape;91;p8"/>
          <p:cNvPicPr preferRelativeResize="0"/>
          <p:nvPr/>
        </p:nvPicPr>
        <p:blipFill rotWithShape="1">
          <a:blip r:embed="rId6">
            <a:alphaModFix amt="51000"/>
          </a:blip>
          <a:srcRect l="10629" t="8172" r="10629" b="8172"/>
          <a:stretch/>
        </p:blipFill>
        <p:spPr>
          <a:xfrm rot="10132241" flipH="1">
            <a:off x="6423052" y="4567819"/>
            <a:ext cx="1076236" cy="1121621"/>
          </a:xfrm>
          <a:prstGeom prst="rect">
            <a:avLst/>
          </a:prstGeom>
          <a:noFill/>
          <a:ln>
            <a:noFill/>
          </a:ln>
        </p:spPr>
      </p:pic>
      <p:pic>
        <p:nvPicPr>
          <p:cNvPr id="92" name="Google Shape;92;p8"/>
          <p:cNvPicPr preferRelativeResize="0"/>
          <p:nvPr/>
        </p:nvPicPr>
        <p:blipFill rotWithShape="1">
          <a:blip r:embed="rId7">
            <a:alphaModFix/>
          </a:blip>
          <a:srcRect l="16450" t="10456" r="16457" b="10448"/>
          <a:stretch/>
        </p:blipFill>
        <p:spPr>
          <a:xfrm rot="73063">
            <a:off x="8668993" y="3471938"/>
            <a:ext cx="908326" cy="1050337"/>
          </a:xfrm>
          <a:prstGeom prst="rect">
            <a:avLst/>
          </a:prstGeom>
          <a:noFill/>
          <a:ln>
            <a:noFill/>
          </a:ln>
        </p:spPr>
      </p:pic>
      <p:pic>
        <p:nvPicPr>
          <p:cNvPr id="93" name="Google Shape;93;p8"/>
          <p:cNvPicPr preferRelativeResize="0"/>
          <p:nvPr/>
        </p:nvPicPr>
        <p:blipFill rotWithShape="1">
          <a:blip r:embed="rId6">
            <a:alphaModFix/>
          </a:blip>
          <a:srcRect l="10629" t="8172" r="10629" b="8172"/>
          <a:stretch/>
        </p:blipFill>
        <p:spPr>
          <a:xfrm rot="-1189927" flipH="1">
            <a:off x="6874331" y="3849127"/>
            <a:ext cx="1630194" cy="1698950"/>
          </a:xfrm>
          <a:prstGeom prst="rect">
            <a:avLst/>
          </a:prstGeom>
          <a:noFill/>
          <a:ln>
            <a:noFill/>
          </a:ln>
        </p:spPr>
      </p:pic>
      <p:pic>
        <p:nvPicPr>
          <p:cNvPr id="94" name="Google Shape;94;p8"/>
          <p:cNvPicPr preferRelativeResize="0"/>
          <p:nvPr/>
        </p:nvPicPr>
        <p:blipFill rotWithShape="1">
          <a:blip r:embed="rId6">
            <a:alphaModFix amt="51000"/>
          </a:blip>
          <a:srcRect l="10629" t="8172" r="10629" b="8172"/>
          <a:stretch/>
        </p:blipFill>
        <p:spPr>
          <a:xfrm rot="-10260084" flipH="1">
            <a:off x="2968994" y="4561939"/>
            <a:ext cx="1076237" cy="1121620"/>
          </a:xfrm>
          <a:prstGeom prst="rect">
            <a:avLst/>
          </a:prstGeom>
          <a:noFill/>
          <a:ln>
            <a:noFill/>
          </a:ln>
        </p:spPr>
      </p:pic>
      <p:pic>
        <p:nvPicPr>
          <p:cNvPr id="95" name="Google Shape;95;p8"/>
          <p:cNvPicPr preferRelativeResize="0"/>
          <p:nvPr/>
        </p:nvPicPr>
        <p:blipFill rotWithShape="1">
          <a:blip r:embed="rId3">
            <a:alphaModFix amt="20000"/>
          </a:blip>
          <a:srcRect l="9759" t="19533" r="10635" b="20083"/>
          <a:stretch/>
        </p:blipFill>
        <p:spPr>
          <a:xfrm rot="-777554">
            <a:off x="201523" y="817724"/>
            <a:ext cx="1541101" cy="1146649"/>
          </a:xfrm>
          <a:prstGeom prst="rect">
            <a:avLst/>
          </a:prstGeom>
          <a:noFill/>
          <a:ln>
            <a:noFill/>
          </a:ln>
        </p:spPr>
      </p:pic>
      <p:pic>
        <p:nvPicPr>
          <p:cNvPr id="96" name="Google Shape;96;p8"/>
          <p:cNvPicPr preferRelativeResize="0"/>
          <p:nvPr/>
        </p:nvPicPr>
        <p:blipFill rotWithShape="1">
          <a:blip r:embed="rId3">
            <a:alphaModFix amt="58999"/>
          </a:blip>
          <a:srcRect l="9759" t="19533" r="10635" b="20083"/>
          <a:stretch/>
        </p:blipFill>
        <p:spPr>
          <a:xfrm rot="-10022433" flipH="1">
            <a:off x="1088669" y="-490692"/>
            <a:ext cx="1789555" cy="1331533"/>
          </a:xfrm>
          <a:prstGeom prst="rect">
            <a:avLst/>
          </a:prstGeom>
          <a:noFill/>
          <a:ln>
            <a:noFill/>
          </a:ln>
        </p:spPr>
      </p:pic>
      <p:pic>
        <p:nvPicPr>
          <p:cNvPr id="97" name="Google Shape;97;p8"/>
          <p:cNvPicPr preferRelativeResize="0"/>
          <p:nvPr/>
        </p:nvPicPr>
        <p:blipFill rotWithShape="1">
          <a:blip r:embed="rId7">
            <a:alphaModFix/>
          </a:blip>
          <a:srcRect l="16450" t="10456" r="16457" b="10448"/>
          <a:stretch/>
        </p:blipFill>
        <p:spPr>
          <a:xfrm rot="1802833">
            <a:off x="973274" y="1453292"/>
            <a:ext cx="718555" cy="830877"/>
          </a:xfrm>
          <a:prstGeom prst="rect">
            <a:avLst/>
          </a:prstGeom>
          <a:noFill/>
          <a:ln>
            <a:noFill/>
          </a:ln>
        </p:spPr>
      </p:pic>
      <p:sp>
        <p:nvSpPr>
          <p:cNvPr id="98" name="Google Shape;98;p8"/>
          <p:cNvSpPr txBox="1">
            <a:spLocks noGrp="1"/>
          </p:cNvSpPr>
          <p:nvPr>
            <p:ph type="title"/>
          </p:nvPr>
        </p:nvSpPr>
        <p:spPr>
          <a:xfrm>
            <a:off x="1658200" y="916237"/>
            <a:ext cx="5853900" cy="23466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4800"/>
              <a:buNone/>
              <a:defRPr sz="7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9" name="Google Shape;99;p8"/>
          <p:cNvSpPr txBox="1">
            <a:spLocks noGrp="1"/>
          </p:cNvSpPr>
          <p:nvPr>
            <p:ph type="subTitle" idx="1"/>
          </p:nvPr>
        </p:nvSpPr>
        <p:spPr>
          <a:xfrm>
            <a:off x="3054150" y="3305650"/>
            <a:ext cx="3035700" cy="92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0"/>
        <p:cNvGrpSpPr/>
        <p:nvPr/>
      </p:nvGrpSpPr>
      <p:grpSpPr>
        <a:xfrm>
          <a:off x="0" y="0"/>
          <a:ext cx="0" cy="0"/>
          <a:chOff x="0" y="0"/>
          <a:chExt cx="0" cy="0"/>
        </a:xfrm>
      </p:grpSpPr>
      <p:pic>
        <p:nvPicPr>
          <p:cNvPr id="101" name="Google Shape;101;p9"/>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02" name="Google Shape;102;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3" name="Google Shape;103;p9"/>
          <p:cNvSpPr txBox="1">
            <a:spLocks noGrp="1"/>
          </p:cNvSpPr>
          <p:nvPr>
            <p:ph type="title"/>
          </p:nvPr>
        </p:nvSpPr>
        <p:spPr>
          <a:xfrm>
            <a:off x="4572000" y="1506941"/>
            <a:ext cx="3852000" cy="8199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3200"/>
              <a:buNone/>
              <a:defRPr sz="35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pic>
        <p:nvPicPr>
          <p:cNvPr id="104" name="Google Shape;104;p9"/>
          <p:cNvPicPr preferRelativeResize="0"/>
          <p:nvPr/>
        </p:nvPicPr>
        <p:blipFill rotWithShape="1">
          <a:blip r:embed="rId3">
            <a:alphaModFix amt="78000"/>
          </a:blip>
          <a:srcRect l="22254" r="22260"/>
          <a:stretch/>
        </p:blipFill>
        <p:spPr>
          <a:xfrm rot="-598588" flipH="1">
            <a:off x="394210" y="-120751"/>
            <a:ext cx="917835" cy="1622660"/>
          </a:xfrm>
          <a:prstGeom prst="rect">
            <a:avLst/>
          </a:prstGeom>
          <a:noFill/>
          <a:ln>
            <a:noFill/>
          </a:ln>
        </p:spPr>
      </p:pic>
      <p:pic>
        <p:nvPicPr>
          <p:cNvPr id="105" name="Google Shape;105;p9"/>
          <p:cNvPicPr preferRelativeResize="0"/>
          <p:nvPr/>
        </p:nvPicPr>
        <p:blipFill rotWithShape="1">
          <a:blip r:embed="rId3">
            <a:alphaModFix amt="92000"/>
          </a:blip>
          <a:srcRect l="22254" r="22260"/>
          <a:stretch/>
        </p:blipFill>
        <p:spPr>
          <a:xfrm rot="-598563">
            <a:off x="1349522" y="-582068"/>
            <a:ext cx="1058075" cy="1870599"/>
          </a:xfrm>
          <a:prstGeom prst="rect">
            <a:avLst/>
          </a:prstGeom>
          <a:noFill/>
          <a:ln>
            <a:noFill/>
          </a:ln>
        </p:spPr>
      </p:pic>
      <p:pic>
        <p:nvPicPr>
          <p:cNvPr id="106" name="Google Shape;106;p9"/>
          <p:cNvPicPr preferRelativeResize="0"/>
          <p:nvPr/>
        </p:nvPicPr>
        <p:blipFill rotWithShape="1">
          <a:blip r:embed="rId3">
            <a:alphaModFix/>
          </a:blip>
          <a:srcRect l="22254" r="22260"/>
          <a:stretch/>
        </p:blipFill>
        <p:spPr>
          <a:xfrm rot="-136560">
            <a:off x="773466" y="-326381"/>
            <a:ext cx="1230515" cy="2175413"/>
          </a:xfrm>
          <a:prstGeom prst="rect">
            <a:avLst/>
          </a:prstGeom>
          <a:noFill/>
          <a:ln>
            <a:noFill/>
          </a:ln>
        </p:spPr>
      </p:pic>
      <p:pic>
        <p:nvPicPr>
          <p:cNvPr id="107" name="Google Shape;107;p9"/>
          <p:cNvPicPr preferRelativeResize="0"/>
          <p:nvPr/>
        </p:nvPicPr>
        <p:blipFill rotWithShape="1">
          <a:blip r:embed="rId4">
            <a:alphaModFix amt="51000"/>
          </a:blip>
          <a:srcRect l="10629" t="8172" r="10629" b="8172"/>
          <a:stretch/>
        </p:blipFill>
        <p:spPr>
          <a:xfrm rot="-10260084" flipH="1">
            <a:off x="6900719" y="4478289"/>
            <a:ext cx="1076237" cy="1121620"/>
          </a:xfrm>
          <a:prstGeom prst="rect">
            <a:avLst/>
          </a:prstGeom>
          <a:noFill/>
          <a:ln>
            <a:noFill/>
          </a:ln>
        </p:spPr>
      </p:pic>
      <p:pic>
        <p:nvPicPr>
          <p:cNvPr id="108" name="Google Shape;108;p9"/>
          <p:cNvPicPr preferRelativeResize="0"/>
          <p:nvPr/>
        </p:nvPicPr>
        <p:blipFill rotWithShape="1">
          <a:blip r:embed="rId5">
            <a:alphaModFix/>
          </a:blip>
          <a:srcRect l="16450" t="10456" r="16457" b="10448"/>
          <a:stretch/>
        </p:blipFill>
        <p:spPr>
          <a:xfrm rot="1802909">
            <a:off x="8552170" y="3936335"/>
            <a:ext cx="908326" cy="1050338"/>
          </a:xfrm>
          <a:prstGeom prst="rect">
            <a:avLst/>
          </a:prstGeom>
          <a:noFill/>
          <a:ln>
            <a:noFill/>
          </a:ln>
        </p:spPr>
      </p:pic>
      <p:pic>
        <p:nvPicPr>
          <p:cNvPr id="109" name="Google Shape;109;p9"/>
          <p:cNvPicPr preferRelativeResize="0"/>
          <p:nvPr/>
        </p:nvPicPr>
        <p:blipFill rotWithShape="1">
          <a:blip r:embed="rId4">
            <a:alphaModFix/>
          </a:blip>
          <a:srcRect l="10629" t="8172" r="10629" b="8172"/>
          <a:stretch/>
        </p:blipFill>
        <p:spPr>
          <a:xfrm rot="539919" flipH="1">
            <a:off x="7321311" y="4273275"/>
            <a:ext cx="1630194" cy="1698950"/>
          </a:xfrm>
          <a:prstGeom prst="rect">
            <a:avLst/>
          </a:prstGeom>
          <a:noFill/>
          <a:ln>
            <a:noFill/>
          </a:ln>
        </p:spPr>
      </p:pic>
      <p:pic>
        <p:nvPicPr>
          <p:cNvPr id="110" name="Google Shape;110;p9"/>
          <p:cNvPicPr preferRelativeResize="0"/>
          <p:nvPr/>
        </p:nvPicPr>
        <p:blipFill rotWithShape="1">
          <a:blip r:embed="rId4">
            <a:alphaModFix amt="51000"/>
          </a:blip>
          <a:srcRect l="10629" t="8172" r="10629" b="8172"/>
          <a:stretch/>
        </p:blipFill>
        <p:spPr>
          <a:xfrm rot="-10260087" flipH="1">
            <a:off x="4805807" y="3935859"/>
            <a:ext cx="954289" cy="994531"/>
          </a:xfrm>
          <a:prstGeom prst="rect">
            <a:avLst/>
          </a:prstGeom>
          <a:noFill/>
          <a:ln>
            <a:noFill/>
          </a:ln>
        </p:spPr>
      </p:pic>
      <p:pic>
        <p:nvPicPr>
          <p:cNvPr id="111" name="Google Shape;111;p9"/>
          <p:cNvPicPr preferRelativeResize="0"/>
          <p:nvPr/>
        </p:nvPicPr>
        <p:blipFill rotWithShape="1">
          <a:blip r:embed="rId6">
            <a:alphaModFix amt="20000"/>
          </a:blip>
          <a:srcRect l="9759" t="19533" r="10635" b="20083"/>
          <a:stretch/>
        </p:blipFill>
        <p:spPr>
          <a:xfrm rot="777554" flipH="1">
            <a:off x="8657298" y="341737"/>
            <a:ext cx="1541101" cy="1146649"/>
          </a:xfrm>
          <a:prstGeom prst="rect">
            <a:avLst/>
          </a:prstGeom>
          <a:noFill/>
          <a:ln>
            <a:noFill/>
          </a:ln>
        </p:spPr>
      </p:pic>
      <p:pic>
        <p:nvPicPr>
          <p:cNvPr id="112" name="Google Shape;112;p9"/>
          <p:cNvPicPr preferRelativeResize="0"/>
          <p:nvPr/>
        </p:nvPicPr>
        <p:blipFill rotWithShape="1">
          <a:blip r:embed="rId6">
            <a:alphaModFix amt="45000"/>
          </a:blip>
          <a:srcRect l="9759" t="19533" r="10635" b="20083"/>
          <a:stretch/>
        </p:blipFill>
        <p:spPr>
          <a:xfrm rot="10022433">
            <a:off x="7008836" y="-796879"/>
            <a:ext cx="1789555" cy="1331533"/>
          </a:xfrm>
          <a:prstGeom prst="rect">
            <a:avLst/>
          </a:prstGeom>
          <a:noFill/>
          <a:ln>
            <a:noFill/>
          </a:ln>
        </p:spPr>
      </p:pic>
      <p:pic>
        <p:nvPicPr>
          <p:cNvPr id="113" name="Google Shape;113;p9"/>
          <p:cNvPicPr preferRelativeResize="0"/>
          <p:nvPr/>
        </p:nvPicPr>
        <p:blipFill rotWithShape="1">
          <a:blip r:embed="rId7">
            <a:alphaModFix amt="92000"/>
          </a:blip>
          <a:srcRect l="7396" t="30269" r="7388" b="30269"/>
          <a:stretch/>
        </p:blipFill>
        <p:spPr>
          <a:xfrm flipH="1">
            <a:off x="4027662" y="215909"/>
            <a:ext cx="1875876" cy="852107"/>
          </a:xfrm>
          <a:prstGeom prst="rect">
            <a:avLst/>
          </a:prstGeom>
          <a:noFill/>
          <a:ln>
            <a:noFill/>
          </a:ln>
        </p:spPr>
      </p:pic>
      <p:pic>
        <p:nvPicPr>
          <p:cNvPr id="114" name="Google Shape;114;p9"/>
          <p:cNvPicPr preferRelativeResize="0"/>
          <p:nvPr/>
        </p:nvPicPr>
        <p:blipFill rotWithShape="1">
          <a:blip r:embed="rId5">
            <a:alphaModFix/>
          </a:blip>
          <a:srcRect l="16450" t="10456" r="16457" b="10448"/>
          <a:stretch/>
        </p:blipFill>
        <p:spPr>
          <a:xfrm rot="-1802822" flipH="1">
            <a:off x="8203450" y="700022"/>
            <a:ext cx="654000" cy="756231"/>
          </a:xfrm>
          <a:prstGeom prst="rect">
            <a:avLst/>
          </a:prstGeom>
          <a:noFill/>
          <a:ln>
            <a:noFill/>
          </a:ln>
        </p:spPr>
      </p:pic>
      <p:sp>
        <p:nvSpPr>
          <p:cNvPr id="115" name="Google Shape;115;p9"/>
          <p:cNvSpPr txBox="1">
            <a:spLocks noGrp="1"/>
          </p:cNvSpPr>
          <p:nvPr>
            <p:ph type="subTitle" idx="1"/>
          </p:nvPr>
        </p:nvSpPr>
        <p:spPr>
          <a:xfrm>
            <a:off x="5171025" y="2411050"/>
            <a:ext cx="2653800" cy="122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transition spd="slow">
    <p:random/>
  </p:transition>
  <p:extLst>
    <p:ext uri="{DCECCB84-F9BA-43D5-87BE-67443E8EF086}">
      <p15:sldGuideLst xmlns:p15="http://schemas.microsoft.com/office/powerpoint/2012/main">
        <p15:guide id="1" orient="horz" pos="2291">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5"/>
        <p:cNvGrpSpPr/>
        <p:nvPr/>
      </p:nvGrpSpPr>
      <p:grpSpPr>
        <a:xfrm>
          <a:off x="0" y="0"/>
          <a:ext cx="0" cy="0"/>
          <a:chOff x="0" y="0"/>
          <a:chExt cx="0" cy="0"/>
        </a:xfrm>
      </p:grpSpPr>
    </p:spTree>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136"/>
        <p:cNvGrpSpPr/>
        <p:nvPr/>
      </p:nvGrpSpPr>
      <p:grpSpPr>
        <a:xfrm>
          <a:off x="0" y="0"/>
          <a:ext cx="0" cy="0"/>
          <a:chOff x="0" y="0"/>
          <a:chExt cx="0" cy="0"/>
        </a:xfrm>
      </p:grpSpPr>
      <p:pic>
        <p:nvPicPr>
          <p:cNvPr id="137" name="Google Shape;137;p13"/>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38" name="Google Shape;13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9" name="Google Shape;139;p13"/>
          <p:cNvSpPr txBox="1">
            <a:spLocks noGrp="1"/>
          </p:cNvSpPr>
          <p:nvPr>
            <p:ph type="subTitle" idx="1"/>
          </p:nvPr>
        </p:nvSpPr>
        <p:spPr>
          <a:xfrm>
            <a:off x="2419700" y="2152625"/>
            <a:ext cx="2031300" cy="69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0" name="Google Shape;140;p13"/>
          <p:cNvSpPr txBox="1">
            <a:spLocks noGrp="1"/>
          </p:cNvSpPr>
          <p:nvPr>
            <p:ph type="title"/>
          </p:nvPr>
        </p:nvSpPr>
        <p:spPr>
          <a:xfrm>
            <a:off x="2419796" y="1773400"/>
            <a:ext cx="2170500" cy="439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1800"/>
              <a:buNone/>
              <a:defRPr sz="25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141" name="Google Shape;141;p13"/>
          <p:cNvSpPr txBox="1">
            <a:spLocks noGrp="1"/>
          </p:cNvSpPr>
          <p:nvPr>
            <p:ph type="title" idx="2" hasCustomPrompt="1"/>
          </p:nvPr>
        </p:nvSpPr>
        <p:spPr>
          <a:xfrm>
            <a:off x="751413" y="1773400"/>
            <a:ext cx="1349700" cy="1077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300" b="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142" name="Google Shape;142;p13"/>
          <p:cNvSpPr txBox="1">
            <a:spLocks noGrp="1"/>
          </p:cNvSpPr>
          <p:nvPr>
            <p:ph type="subTitle" idx="3"/>
          </p:nvPr>
        </p:nvSpPr>
        <p:spPr>
          <a:xfrm>
            <a:off x="6221995" y="2152625"/>
            <a:ext cx="2031300" cy="69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3" name="Google Shape;143;p13"/>
          <p:cNvSpPr txBox="1">
            <a:spLocks noGrp="1"/>
          </p:cNvSpPr>
          <p:nvPr>
            <p:ph type="title" idx="4"/>
          </p:nvPr>
        </p:nvSpPr>
        <p:spPr>
          <a:xfrm>
            <a:off x="6222091" y="1773400"/>
            <a:ext cx="2170500" cy="439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1800"/>
              <a:buNone/>
              <a:defRPr sz="25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144" name="Google Shape;144;p13"/>
          <p:cNvSpPr txBox="1">
            <a:spLocks noGrp="1"/>
          </p:cNvSpPr>
          <p:nvPr>
            <p:ph type="title" idx="5" hasCustomPrompt="1"/>
          </p:nvPr>
        </p:nvSpPr>
        <p:spPr>
          <a:xfrm>
            <a:off x="4603408" y="1773400"/>
            <a:ext cx="1349700" cy="1077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300" b="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145" name="Google Shape;145;p13"/>
          <p:cNvSpPr txBox="1">
            <a:spLocks noGrp="1"/>
          </p:cNvSpPr>
          <p:nvPr>
            <p:ph type="subTitle" idx="6"/>
          </p:nvPr>
        </p:nvSpPr>
        <p:spPr>
          <a:xfrm>
            <a:off x="2419700" y="3645400"/>
            <a:ext cx="2031300" cy="69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6" name="Google Shape;146;p13"/>
          <p:cNvSpPr txBox="1">
            <a:spLocks noGrp="1"/>
          </p:cNvSpPr>
          <p:nvPr>
            <p:ph type="title" idx="7"/>
          </p:nvPr>
        </p:nvSpPr>
        <p:spPr>
          <a:xfrm>
            <a:off x="2419796" y="3266175"/>
            <a:ext cx="2170500" cy="439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1800"/>
              <a:buNone/>
              <a:defRPr sz="25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147" name="Google Shape;147;p13"/>
          <p:cNvSpPr txBox="1">
            <a:spLocks noGrp="1"/>
          </p:cNvSpPr>
          <p:nvPr>
            <p:ph type="title" idx="8" hasCustomPrompt="1"/>
          </p:nvPr>
        </p:nvSpPr>
        <p:spPr>
          <a:xfrm>
            <a:off x="751413" y="3266175"/>
            <a:ext cx="1349700" cy="1077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300" b="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148" name="Google Shape;148;p13"/>
          <p:cNvSpPr txBox="1">
            <a:spLocks noGrp="1"/>
          </p:cNvSpPr>
          <p:nvPr>
            <p:ph type="subTitle" idx="9"/>
          </p:nvPr>
        </p:nvSpPr>
        <p:spPr>
          <a:xfrm>
            <a:off x="6221975" y="3645400"/>
            <a:ext cx="2031300" cy="69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9" name="Google Shape;149;p13"/>
          <p:cNvSpPr txBox="1">
            <a:spLocks noGrp="1"/>
          </p:cNvSpPr>
          <p:nvPr>
            <p:ph type="title" idx="13"/>
          </p:nvPr>
        </p:nvSpPr>
        <p:spPr>
          <a:xfrm>
            <a:off x="6222065" y="3266175"/>
            <a:ext cx="2170500" cy="439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1800"/>
              <a:buNone/>
              <a:defRPr sz="25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150" name="Google Shape;150;p13"/>
          <p:cNvSpPr txBox="1">
            <a:spLocks noGrp="1"/>
          </p:cNvSpPr>
          <p:nvPr>
            <p:ph type="title" idx="14" hasCustomPrompt="1"/>
          </p:nvPr>
        </p:nvSpPr>
        <p:spPr>
          <a:xfrm>
            <a:off x="4603408" y="3266175"/>
            <a:ext cx="1349700" cy="1077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300" b="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151" name="Google Shape;151;p13"/>
          <p:cNvSpPr txBox="1">
            <a:spLocks noGrp="1"/>
          </p:cNvSpPr>
          <p:nvPr>
            <p:ph type="title" idx="15"/>
          </p:nvPr>
        </p:nvSpPr>
        <p:spPr>
          <a:xfrm>
            <a:off x="720000" y="444900"/>
            <a:ext cx="7704000" cy="61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Font typeface="Lora"/>
              <a:buNone/>
              <a:defRPr sz="3500" b="1">
                <a:solidFill>
                  <a:schemeClr val="lt1"/>
                </a:solidFill>
              </a:defRPr>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a:p>
        </p:txBody>
      </p:sp>
      <p:pic>
        <p:nvPicPr>
          <p:cNvPr id="152" name="Google Shape;152;p13"/>
          <p:cNvPicPr preferRelativeResize="0"/>
          <p:nvPr/>
        </p:nvPicPr>
        <p:blipFill rotWithShape="1">
          <a:blip r:embed="rId3">
            <a:alphaModFix amt="78000"/>
          </a:blip>
          <a:srcRect l="22254" r="22260"/>
          <a:stretch/>
        </p:blipFill>
        <p:spPr>
          <a:xfrm rot="701174">
            <a:off x="838988" y="-554021"/>
            <a:ext cx="1062980" cy="1879286"/>
          </a:xfrm>
          <a:prstGeom prst="rect">
            <a:avLst/>
          </a:prstGeom>
          <a:noFill/>
          <a:ln>
            <a:noFill/>
          </a:ln>
        </p:spPr>
      </p:pic>
      <p:pic>
        <p:nvPicPr>
          <p:cNvPr id="153" name="Google Shape;153;p13"/>
          <p:cNvPicPr preferRelativeResize="0"/>
          <p:nvPr/>
        </p:nvPicPr>
        <p:blipFill rotWithShape="1">
          <a:blip r:embed="rId3">
            <a:alphaModFix/>
          </a:blip>
          <a:srcRect l="22254" r="22260"/>
          <a:stretch/>
        </p:blipFill>
        <p:spPr>
          <a:xfrm rot="239151" flipH="1">
            <a:off x="92382" y="-599430"/>
            <a:ext cx="1311267" cy="2318211"/>
          </a:xfrm>
          <a:prstGeom prst="rect">
            <a:avLst/>
          </a:prstGeom>
          <a:noFill/>
          <a:ln>
            <a:noFill/>
          </a:ln>
        </p:spPr>
      </p:pic>
      <p:pic>
        <p:nvPicPr>
          <p:cNvPr id="154" name="Google Shape;154;p13"/>
          <p:cNvPicPr preferRelativeResize="0"/>
          <p:nvPr/>
        </p:nvPicPr>
        <p:blipFill rotWithShape="1">
          <a:blip r:embed="rId4">
            <a:alphaModFix amt="51000"/>
          </a:blip>
          <a:srcRect l="10629" t="8172" r="10629" b="8172"/>
          <a:stretch/>
        </p:blipFill>
        <p:spPr>
          <a:xfrm rot="10260084">
            <a:off x="559362" y="4614339"/>
            <a:ext cx="1076237" cy="1121620"/>
          </a:xfrm>
          <a:prstGeom prst="rect">
            <a:avLst/>
          </a:prstGeom>
          <a:noFill/>
          <a:ln>
            <a:noFill/>
          </a:ln>
        </p:spPr>
      </p:pic>
      <p:pic>
        <p:nvPicPr>
          <p:cNvPr id="155" name="Google Shape;155;p13"/>
          <p:cNvPicPr preferRelativeResize="0"/>
          <p:nvPr/>
        </p:nvPicPr>
        <p:blipFill rotWithShape="1">
          <a:blip r:embed="rId4">
            <a:alphaModFix/>
          </a:blip>
          <a:srcRect l="10629" t="8172" r="10629" b="8172"/>
          <a:stretch/>
        </p:blipFill>
        <p:spPr>
          <a:xfrm rot="-539919">
            <a:off x="-415189" y="4409325"/>
            <a:ext cx="1630194" cy="1698950"/>
          </a:xfrm>
          <a:prstGeom prst="rect">
            <a:avLst/>
          </a:prstGeom>
          <a:noFill/>
          <a:ln>
            <a:noFill/>
          </a:ln>
        </p:spPr>
      </p:pic>
      <p:pic>
        <p:nvPicPr>
          <p:cNvPr id="156" name="Google Shape;156;p13"/>
          <p:cNvPicPr preferRelativeResize="0"/>
          <p:nvPr/>
        </p:nvPicPr>
        <p:blipFill rotWithShape="1">
          <a:blip r:embed="rId4">
            <a:alphaModFix amt="51000"/>
          </a:blip>
          <a:srcRect l="10629" t="8172" r="10629" b="8172"/>
          <a:stretch/>
        </p:blipFill>
        <p:spPr>
          <a:xfrm rot="-10468764">
            <a:off x="7860232" y="49168"/>
            <a:ext cx="1076237" cy="1121620"/>
          </a:xfrm>
          <a:prstGeom prst="rect">
            <a:avLst/>
          </a:prstGeom>
          <a:noFill/>
          <a:ln>
            <a:noFill/>
          </a:ln>
        </p:spPr>
      </p:pic>
      <p:pic>
        <p:nvPicPr>
          <p:cNvPr id="157" name="Google Shape;157;p13"/>
          <p:cNvPicPr preferRelativeResize="0"/>
          <p:nvPr/>
        </p:nvPicPr>
        <p:blipFill rotWithShape="1">
          <a:blip r:embed="rId5">
            <a:alphaModFix/>
          </a:blip>
          <a:srcRect l="16450" t="10456" r="16457" b="10448"/>
          <a:stretch/>
        </p:blipFill>
        <p:spPr>
          <a:xfrm rot="-931725" flipH="1">
            <a:off x="8706996" y="534345"/>
            <a:ext cx="995055" cy="1150612"/>
          </a:xfrm>
          <a:prstGeom prst="rect">
            <a:avLst/>
          </a:prstGeom>
          <a:noFill/>
          <a:ln>
            <a:noFill/>
          </a:ln>
        </p:spPr>
      </p:pic>
      <p:pic>
        <p:nvPicPr>
          <p:cNvPr id="158" name="Google Shape;158;p13"/>
          <p:cNvPicPr preferRelativeResize="0"/>
          <p:nvPr/>
        </p:nvPicPr>
        <p:blipFill rotWithShape="1">
          <a:blip r:embed="rId5">
            <a:alphaModFix amt="77000"/>
          </a:blip>
          <a:srcRect l="16450" t="10456" r="16457" b="10448"/>
          <a:stretch/>
        </p:blipFill>
        <p:spPr>
          <a:xfrm rot="1802909">
            <a:off x="8467357" y="4035385"/>
            <a:ext cx="908326" cy="1050338"/>
          </a:xfrm>
          <a:prstGeom prst="rect">
            <a:avLst/>
          </a:prstGeom>
          <a:noFill/>
          <a:ln>
            <a:noFill/>
          </a:ln>
        </p:spPr>
      </p:pic>
    </p:spTree>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63800"/>
            <a:ext cx="7704000" cy="612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200"/>
              <a:buFont typeface="Lilita One"/>
              <a:buNone/>
              <a:defRPr sz="3200" b="1">
                <a:solidFill>
                  <a:schemeClr val="dk1"/>
                </a:solidFill>
                <a:latin typeface="Lilita One"/>
                <a:ea typeface="Lilita One"/>
                <a:cs typeface="Lilita One"/>
                <a:sym typeface="Lilita One"/>
              </a:defRPr>
            </a:lvl1pPr>
            <a:lvl2pPr lvl="1" rtl="0">
              <a:spcBef>
                <a:spcPts val="0"/>
              </a:spcBef>
              <a:spcAft>
                <a:spcPts val="0"/>
              </a:spcAft>
              <a:buClr>
                <a:schemeClr val="dk1"/>
              </a:buClr>
              <a:buSzPts val="2800"/>
              <a:buFont typeface="Lilita One"/>
              <a:buNone/>
              <a:defRPr sz="2800">
                <a:solidFill>
                  <a:schemeClr val="dk1"/>
                </a:solidFill>
                <a:latin typeface="Lilita One"/>
                <a:ea typeface="Lilita One"/>
                <a:cs typeface="Lilita One"/>
                <a:sym typeface="Lilita One"/>
              </a:defRPr>
            </a:lvl2pPr>
            <a:lvl3pPr lvl="2" rtl="0">
              <a:spcBef>
                <a:spcPts val="0"/>
              </a:spcBef>
              <a:spcAft>
                <a:spcPts val="0"/>
              </a:spcAft>
              <a:buClr>
                <a:schemeClr val="dk1"/>
              </a:buClr>
              <a:buSzPts val="2800"/>
              <a:buFont typeface="Lilita One"/>
              <a:buNone/>
              <a:defRPr sz="2800">
                <a:solidFill>
                  <a:schemeClr val="dk1"/>
                </a:solidFill>
                <a:latin typeface="Lilita One"/>
                <a:ea typeface="Lilita One"/>
                <a:cs typeface="Lilita One"/>
                <a:sym typeface="Lilita One"/>
              </a:defRPr>
            </a:lvl3pPr>
            <a:lvl4pPr lvl="3" rtl="0">
              <a:spcBef>
                <a:spcPts val="0"/>
              </a:spcBef>
              <a:spcAft>
                <a:spcPts val="0"/>
              </a:spcAft>
              <a:buClr>
                <a:schemeClr val="dk1"/>
              </a:buClr>
              <a:buSzPts val="2800"/>
              <a:buFont typeface="Lilita One"/>
              <a:buNone/>
              <a:defRPr sz="2800">
                <a:solidFill>
                  <a:schemeClr val="dk1"/>
                </a:solidFill>
                <a:latin typeface="Lilita One"/>
                <a:ea typeface="Lilita One"/>
                <a:cs typeface="Lilita One"/>
                <a:sym typeface="Lilita One"/>
              </a:defRPr>
            </a:lvl4pPr>
            <a:lvl5pPr lvl="4" rtl="0">
              <a:spcBef>
                <a:spcPts val="0"/>
              </a:spcBef>
              <a:spcAft>
                <a:spcPts val="0"/>
              </a:spcAft>
              <a:buClr>
                <a:schemeClr val="dk1"/>
              </a:buClr>
              <a:buSzPts val="2800"/>
              <a:buFont typeface="Lilita One"/>
              <a:buNone/>
              <a:defRPr sz="2800">
                <a:solidFill>
                  <a:schemeClr val="dk1"/>
                </a:solidFill>
                <a:latin typeface="Lilita One"/>
                <a:ea typeface="Lilita One"/>
                <a:cs typeface="Lilita One"/>
                <a:sym typeface="Lilita One"/>
              </a:defRPr>
            </a:lvl5pPr>
            <a:lvl6pPr lvl="5" rtl="0">
              <a:spcBef>
                <a:spcPts val="0"/>
              </a:spcBef>
              <a:spcAft>
                <a:spcPts val="0"/>
              </a:spcAft>
              <a:buClr>
                <a:schemeClr val="dk1"/>
              </a:buClr>
              <a:buSzPts val="2800"/>
              <a:buFont typeface="Lilita One"/>
              <a:buNone/>
              <a:defRPr sz="2800">
                <a:solidFill>
                  <a:schemeClr val="dk1"/>
                </a:solidFill>
                <a:latin typeface="Lilita One"/>
                <a:ea typeface="Lilita One"/>
                <a:cs typeface="Lilita One"/>
                <a:sym typeface="Lilita One"/>
              </a:defRPr>
            </a:lvl6pPr>
            <a:lvl7pPr lvl="6" rtl="0">
              <a:spcBef>
                <a:spcPts val="0"/>
              </a:spcBef>
              <a:spcAft>
                <a:spcPts val="0"/>
              </a:spcAft>
              <a:buClr>
                <a:schemeClr val="dk1"/>
              </a:buClr>
              <a:buSzPts val="2800"/>
              <a:buFont typeface="Lilita One"/>
              <a:buNone/>
              <a:defRPr sz="2800">
                <a:solidFill>
                  <a:schemeClr val="dk1"/>
                </a:solidFill>
                <a:latin typeface="Lilita One"/>
                <a:ea typeface="Lilita One"/>
                <a:cs typeface="Lilita One"/>
                <a:sym typeface="Lilita One"/>
              </a:defRPr>
            </a:lvl7pPr>
            <a:lvl8pPr lvl="7" rtl="0">
              <a:spcBef>
                <a:spcPts val="0"/>
              </a:spcBef>
              <a:spcAft>
                <a:spcPts val="0"/>
              </a:spcAft>
              <a:buClr>
                <a:schemeClr val="dk1"/>
              </a:buClr>
              <a:buSzPts val="2800"/>
              <a:buFont typeface="Lilita One"/>
              <a:buNone/>
              <a:defRPr sz="2800">
                <a:solidFill>
                  <a:schemeClr val="dk1"/>
                </a:solidFill>
                <a:latin typeface="Lilita One"/>
                <a:ea typeface="Lilita One"/>
                <a:cs typeface="Lilita One"/>
                <a:sym typeface="Lilita One"/>
              </a:defRPr>
            </a:lvl8pPr>
            <a:lvl9pPr lvl="8" rtl="0">
              <a:spcBef>
                <a:spcPts val="0"/>
              </a:spcBef>
              <a:spcAft>
                <a:spcPts val="0"/>
              </a:spcAft>
              <a:buClr>
                <a:schemeClr val="dk1"/>
              </a:buClr>
              <a:buSzPts val="2800"/>
              <a:buFont typeface="Lilita One"/>
              <a:buNone/>
              <a:defRPr sz="28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1pPr>
            <a:lvl2pPr marL="914400" lvl="1" indent="-317500"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marL="1371600" lvl="2" indent="-317500"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marL="1828800" lvl="3" indent="-317500"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marL="2286000" lvl="4" indent="-317500"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marL="2743200" lvl="5" indent="-317500"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marL="3200400" lvl="6" indent="-317500"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marL="3657600" lvl="7" indent="-317500"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marL="4114800" lvl="8" indent="-317500" rtl="0">
              <a:lnSpc>
                <a:spcPct val="100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8" r:id="rId8"/>
    <p:sldLayoutId id="2147483659" r:id="rId9"/>
    <p:sldLayoutId id="2147483665" r:id="rId10"/>
    <p:sldLayoutId id="2147483666" r:id="rId11"/>
    <p:sldLayoutId id="2147483669" r:id="rId12"/>
    <p:sldLayoutId id="2147483670" r:id="rId13"/>
  </p:sldLayoutIdLst>
  <p:transition spd="slow">
    <p:random/>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25.gif"/><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27.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microsoft.com/office/2007/relationships/media" Target="../media/media1.mp3"/><Relationship Id="rId7" Type="http://schemas.openxmlformats.org/officeDocument/2006/relationships/image" Target="../media/image31.png"/><Relationship Id="rId12"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1.wav"/><Relationship Id="rId11" Type="http://schemas.openxmlformats.org/officeDocument/2006/relationships/image" Target="../media/image32.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1.mp3"/><Relationship Id="rId9"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microsoft.com/office/2007/relationships/media" Target="../media/media1.mp3"/><Relationship Id="rId7" Type="http://schemas.openxmlformats.org/officeDocument/2006/relationships/image" Target="../media/image31.png"/><Relationship Id="rId12"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1.wav"/><Relationship Id="rId11" Type="http://schemas.openxmlformats.org/officeDocument/2006/relationships/image" Target="../media/image32.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1.mp3"/><Relationship Id="rId9"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microsoft.com/office/2007/relationships/media" Target="../media/media1.mp3"/><Relationship Id="rId7" Type="http://schemas.openxmlformats.org/officeDocument/2006/relationships/image" Target="../media/image31.png"/><Relationship Id="rId12"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1.wav"/><Relationship Id="rId11" Type="http://schemas.openxmlformats.org/officeDocument/2006/relationships/image" Target="../media/image32.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1.mp3"/><Relationship Id="rId9"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microsoft.com/office/2007/relationships/media" Target="../media/media1.mp3"/><Relationship Id="rId7" Type="http://schemas.openxmlformats.org/officeDocument/2006/relationships/image" Target="../media/image31.png"/><Relationship Id="rId12"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1.wav"/><Relationship Id="rId11" Type="http://schemas.openxmlformats.org/officeDocument/2006/relationships/image" Target="../media/image32.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1.mp3"/><Relationship Id="rId9"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4.mp3"/><Relationship Id="rId7" Type="http://schemas.openxmlformats.org/officeDocument/2006/relationships/image" Target="../media/image1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24.xml"/><Relationship Id="rId11" Type="http://schemas.openxmlformats.org/officeDocument/2006/relationships/image" Target="../media/image22.png"/><Relationship Id="rId5" Type="http://schemas.openxmlformats.org/officeDocument/2006/relationships/slideLayout" Target="../slideLayouts/slideLayout2.xml"/><Relationship Id="rId10" Type="http://schemas.openxmlformats.org/officeDocument/2006/relationships/image" Target="../media/image33.png"/><Relationship Id="rId4" Type="http://schemas.openxmlformats.org/officeDocument/2006/relationships/audio" Target="../media/media4.mp3"/><Relationship Id="rId9" Type="http://schemas.openxmlformats.org/officeDocument/2006/relationships/image" Target="../media/image30.png"/></Relationships>
</file>

<file path=ppt/slides/_rels/slide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34.png"/><Relationship Id="rId4" Type="http://schemas.openxmlformats.org/officeDocument/2006/relationships/image" Target="../media/image5.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4" name="Google Shape;374;p32"/>
          <p:cNvPicPr preferRelativeResize="0"/>
          <p:nvPr/>
        </p:nvPicPr>
        <p:blipFill>
          <a:blip r:embed="rId3">
            <a:alphaModFix/>
          </a:blip>
          <a:stretch>
            <a:fillRect/>
          </a:stretch>
        </p:blipFill>
        <p:spPr>
          <a:xfrm>
            <a:off x="570486" y="651444"/>
            <a:ext cx="3567975" cy="3705248"/>
          </a:xfrm>
          <a:prstGeom prst="rect">
            <a:avLst/>
          </a:prstGeom>
          <a:noFill/>
          <a:ln>
            <a:noFill/>
          </a:ln>
        </p:spPr>
      </p:pic>
      <p:grpSp>
        <p:nvGrpSpPr>
          <p:cNvPr id="375" name="Google Shape;375;p32"/>
          <p:cNvGrpSpPr/>
          <p:nvPr/>
        </p:nvGrpSpPr>
        <p:grpSpPr>
          <a:xfrm>
            <a:off x="4191001" y="2159001"/>
            <a:ext cx="4446588" cy="1050274"/>
            <a:chOff x="1185888" y="3339500"/>
            <a:chExt cx="3567975" cy="367800"/>
          </a:xfrm>
        </p:grpSpPr>
        <p:cxnSp>
          <p:nvCxnSpPr>
            <p:cNvPr id="376" name="Google Shape;376;p32"/>
            <p:cNvCxnSpPr/>
            <p:nvPr/>
          </p:nvCxnSpPr>
          <p:spPr>
            <a:xfrm>
              <a:off x="1185888" y="3339500"/>
              <a:ext cx="0" cy="367800"/>
            </a:xfrm>
            <a:prstGeom prst="straightConnector1">
              <a:avLst/>
            </a:prstGeom>
            <a:noFill/>
            <a:ln w="19050" cap="flat" cmpd="sng">
              <a:solidFill>
                <a:schemeClr val="dk1"/>
              </a:solidFill>
              <a:prstDash val="solid"/>
              <a:round/>
              <a:headEnd type="none" w="med" len="med"/>
              <a:tailEnd type="none" w="med" len="med"/>
            </a:ln>
          </p:spPr>
        </p:cxnSp>
        <p:cxnSp>
          <p:nvCxnSpPr>
            <p:cNvPr id="377" name="Google Shape;377;p32"/>
            <p:cNvCxnSpPr/>
            <p:nvPr/>
          </p:nvCxnSpPr>
          <p:spPr>
            <a:xfrm>
              <a:off x="4753863" y="3339500"/>
              <a:ext cx="0" cy="367800"/>
            </a:xfrm>
            <a:prstGeom prst="straightConnector1">
              <a:avLst/>
            </a:prstGeom>
            <a:noFill/>
            <a:ln w="19050" cap="flat" cmpd="sng">
              <a:solidFill>
                <a:schemeClr val="dk1"/>
              </a:solidFill>
              <a:prstDash val="solid"/>
              <a:round/>
              <a:headEnd type="none" w="med" len="med"/>
              <a:tailEnd type="none" w="med" len="med"/>
            </a:ln>
          </p:spPr>
        </p:cxnSp>
      </p:grpSp>
      <p:sp>
        <p:nvSpPr>
          <p:cNvPr id="6" name="TextBox 5">
            <a:extLst>
              <a:ext uri="{FF2B5EF4-FFF2-40B4-BE49-F238E27FC236}">
                <a16:creationId xmlns:a16="http://schemas.microsoft.com/office/drawing/2014/main" id="{9B4BCE03-4F95-E734-90F1-EACD6B80AAAA}"/>
              </a:ext>
            </a:extLst>
          </p:cNvPr>
          <p:cNvSpPr txBox="1"/>
          <p:nvPr/>
        </p:nvSpPr>
        <p:spPr>
          <a:xfrm>
            <a:off x="3708400" y="1882637"/>
            <a:ext cx="5334000" cy="1754326"/>
          </a:xfrm>
          <a:prstGeom prst="rect">
            <a:avLst/>
          </a:prstGeom>
          <a:noFill/>
        </p:spPr>
        <p:txBody>
          <a:bodyPr wrap="square" rtlCol="0">
            <a:spAutoFit/>
          </a:bodyPr>
          <a:lstStyle/>
          <a:p>
            <a:pPr algn="ctr"/>
            <a:r>
              <a:rPr lang="en-US" sz="5400" b="1" dirty="0" err="1">
                <a:solidFill>
                  <a:schemeClr val="tx1">
                    <a:lumMod val="50000"/>
                  </a:schemeClr>
                </a:solidFill>
                <a:latin typeface="SVN-Dear Jane" panose="02000000000000000000" pitchFamily="50" charset="0"/>
              </a:rPr>
              <a:t>Luyện</a:t>
            </a:r>
            <a:r>
              <a:rPr lang="en-US" sz="5400" b="1" dirty="0">
                <a:solidFill>
                  <a:schemeClr val="tx1">
                    <a:lumMod val="50000"/>
                  </a:schemeClr>
                </a:solidFill>
                <a:latin typeface="SVN-Dear Jane" panose="02000000000000000000" pitchFamily="50" charset="0"/>
              </a:rPr>
              <a:t> </a:t>
            </a:r>
            <a:r>
              <a:rPr lang="en-US" sz="5400" b="1" dirty="0" err="1">
                <a:solidFill>
                  <a:schemeClr val="tx1">
                    <a:lumMod val="50000"/>
                  </a:schemeClr>
                </a:solidFill>
                <a:latin typeface="SVN-Dear Jane" panose="02000000000000000000" pitchFamily="50" charset="0"/>
              </a:rPr>
              <a:t>từ</a:t>
            </a:r>
            <a:r>
              <a:rPr lang="en-US" sz="5400" b="1" dirty="0">
                <a:solidFill>
                  <a:schemeClr val="tx1">
                    <a:lumMod val="50000"/>
                  </a:schemeClr>
                </a:solidFill>
                <a:latin typeface="SVN-Dear Jane" panose="02000000000000000000" pitchFamily="50" charset="0"/>
              </a:rPr>
              <a:t> </a:t>
            </a:r>
            <a:r>
              <a:rPr lang="en-US" sz="5400" b="1" dirty="0" err="1">
                <a:solidFill>
                  <a:schemeClr val="tx1">
                    <a:lumMod val="50000"/>
                  </a:schemeClr>
                </a:solidFill>
                <a:latin typeface="SVN-Dear Jane" panose="02000000000000000000" pitchFamily="50" charset="0"/>
              </a:rPr>
              <a:t>và</a:t>
            </a:r>
            <a:r>
              <a:rPr lang="en-US" sz="5400" b="1" dirty="0">
                <a:solidFill>
                  <a:schemeClr val="tx1">
                    <a:lumMod val="50000"/>
                  </a:schemeClr>
                </a:solidFill>
                <a:latin typeface="SVN-Dear Jane" panose="02000000000000000000" pitchFamily="50" charset="0"/>
              </a:rPr>
              <a:t> </a:t>
            </a:r>
            <a:r>
              <a:rPr lang="en-US" sz="5400" b="1" dirty="0" err="1">
                <a:solidFill>
                  <a:schemeClr val="tx1">
                    <a:lumMod val="50000"/>
                  </a:schemeClr>
                </a:solidFill>
                <a:latin typeface="SVN-Dear Jane" panose="02000000000000000000" pitchFamily="50" charset="0"/>
              </a:rPr>
              <a:t>câu</a:t>
            </a:r>
            <a:endParaRPr lang="en-US" sz="5400" b="1" dirty="0">
              <a:solidFill>
                <a:schemeClr val="tx1">
                  <a:lumMod val="50000"/>
                </a:schemeClr>
              </a:solidFill>
              <a:latin typeface="SVN-Dear Jane" panose="02000000000000000000" pitchFamily="50" charset="0"/>
            </a:endParaRPr>
          </a:p>
        </p:txBody>
      </p:sp>
      <p:grpSp>
        <p:nvGrpSpPr>
          <p:cNvPr id="2" name="Group 1">
            <a:extLst>
              <a:ext uri="{FF2B5EF4-FFF2-40B4-BE49-F238E27FC236}">
                <a16:creationId xmlns:a16="http://schemas.microsoft.com/office/drawing/2014/main" id="{F63CC81C-4DA5-3558-16E2-CEAD260A9FF8}"/>
              </a:ext>
            </a:extLst>
          </p:cNvPr>
          <p:cNvGrpSpPr/>
          <p:nvPr/>
        </p:nvGrpSpPr>
        <p:grpSpPr>
          <a:xfrm>
            <a:off x="0" y="3957973"/>
            <a:ext cx="9457426" cy="1185528"/>
            <a:chOff x="0" y="3957973"/>
            <a:chExt cx="9457426" cy="1185528"/>
          </a:xfrm>
        </p:grpSpPr>
        <p:pic>
          <p:nvPicPr>
            <p:cNvPr id="3" name="Picture 2">
              <a:extLst>
                <a:ext uri="{FF2B5EF4-FFF2-40B4-BE49-F238E27FC236}">
                  <a16:creationId xmlns:a16="http://schemas.microsoft.com/office/drawing/2014/main" id="{76340DCA-16B7-33D0-AFC3-7A140570BF96}"/>
                </a:ext>
              </a:extLst>
            </p:cNvPr>
            <p:cNvPicPr>
              <a:picLocks noChangeAspect="1"/>
            </p:cNvPicPr>
            <p:nvPr/>
          </p:nvPicPr>
          <p:blipFill rotWithShape="1">
            <a:blip r:embed="rId4"/>
            <a:srcRect t="62553"/>
            <a:stretch/>
          </p:blipFill>
          <p:spPr>
            <a:xfrm>
              <a:off x="0" y="3957975"/>
              <a:ext cx="3165894" cy="1185526"/>
            </a:xfrm>
            <a:prstGeom prst="rect">
              <a:avLst/>
            </a:prstGeom>
          </p:spPr>
        </p:pic>
        <p:pic>
          <p:nvPicPr>
            <p:cNvPr id="4" name="Picture 3">
              <a:extLst>
                <a:ext uri="{FF2B5EF4-FFF2-40B4-BE49-F238E27FC236}">
                  <a16:creationId xmlns:a16="http://schemas.microsoft.com/office/drawing/2014/main" id="{97D79FBB-AAE8-0FEB-669C-5A28B2249648}"/>
                </a:ext>
              </a:extLst>
            </p:cNvPr>
            <p:cNvPicPr>
              <a:picLocks noChangeAspect="1"/>
            </p:cNvPicPr>
            <p:nvPr/>
          </p:nvPicPr>
          <p:blipFill rotWithShape="1">
            <a:blip r:embed="rId4"/>
            <a:srcRect t="62553"/>
            <a:stretch/>
          </p:blipFill>
          <p:spPr>
            <a:xfrm flipH="1">
              <a:off x="3145766" y="3957974"/>
              <a:ext cx="3165894" cy="1185526"/>
            </a:xfrm>
            <a:prstGeom prst="rect">
              <a:avLst/>
            </a:prstGeom>
          </p:spPr>
        </p:pic>
        <p:pic>
          <p:nvPicPr>
            <p:cNvPr id="5" name="Picture 4">
              <a:extLst>
                <a:ext uri="{FF2B5EF4-FFF2-40B4-BE49-F238E27FC236}">
                  <a16:creationId xmlns:a16="http://schemas.microsoft.com/office/drawing/2014/main" id="{23EF2831-B23D-30E7-0277-849BBB2B0799}"/>
                </a:ext>
              </a:extLst>
            </p:cNvPr>
            <p:cNvPicPr>
              <a:picLocks noChangeAspect="1"/>
            </p:cNvPicPr>
            <p:nvPr/>
          </p:nvPicPr>
          <p:blipFill rotWithShape="1">
            <a:blip r:embed="rId4"/>
            <a:srcRect t="62553"/>
            <a:stretch/>
          </p:blipFill>
          <p:spPr>
            <a:xfrm>
              <a:off x="6291532" y="3957973"/>
              <a:ext cx="3165894" cy="1185526"/>
            </a:xfrm>
            <a:prstGeom prst="rect">
              <a:avLst/>
            </a:prstGeom>
          </p:spPr>
        </p:pic>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E08F">
            <a:alpha val="46667"/>
          </a:srgbClr>
        </a:solidFill>
        <a:effectLst/>
      </p:bgPr>
    </p:bg>
    <p:spTree>
      <p:nvGrpSpPr>
        <p:cNvPr id="1" name="Shape 601"/>
        <p:cNvGrpSpPr/>
        <p:nvPr/>
      </p:nvGrpSpPr>
      <p:grpSpPr>
        <a:xfrm>
          <a:off x="0" y="0"/>
          <a:ext cx="0" cy="0"/>
          <a:chOff x="0" y="0"/>
          <a:chExt cx="0" cy="0"/>
        </a:xfrm>
      </p:grpSpPr>
      <p:pic>
        <p:nvPicPr>
          <p:cNvPr id="11" name="Picture 10">
            <a:extLst>
              <a:ext uri="{FF2B5EF4-FFF2-40B4-BE49-F238E27FC236}">
                <a16:creationId xmlns:a16="http://schemas.microsoft.com/office/drawing/2014/main" id="{E9D16DE2-E841-FC9D-CAE6-883C1FB36316}"/>
              </a:ext>
            </a:extLst>
          </p:cNvPr>
          <p:cNvPicPr>
            <a:picLocks noChangeAspect="1"/>
          </p:cNvPicPr>
          <p:nvPr/>
        </p:nvPicPr>
        <p:blipFill>
          <a:blip r:embed="rId3"/>
          <a:stretch>
            <a:fillRect/>
          </a:stretch>
        </p:blipFill>
        <p:spPr>
          <a:xfrm>
            <a:off x="2569270" y="2272145"/>
            <a:ext cx="5259297" cy="2871355"/>
          </a:xfrm>
          <a:prstGeom prst="rect">
            <a:avLst/>
          </a:prstGeom>
        </p:spPr>
      </p:pic>
      <p:pic>
        <p:nvPicPr>
          <p:cNvPr id="13" name="Picture 12">
            <a:extLst>
              <a:ext uri="{FF2B5EF4-FFF2-40B4-BE49-F238E27FC236}">
                <a16:creationId xmlns:a16="http://schemas.microsoft.com/office/drawing/2014/main" id="{770D02E9-6469-188F-98D7-C013ADC809F7}"/>
              </a:ext>
            </a:extLst>
          </p:cNvPr>
          <p:cNvPicPr>
            <a:picLocks noChangeAspect="1"/>
          </p:cNvPicPr>
          <p:nvPr/>
        </p:nvPicPr>
        <p:blipFill>
          <a:blip r:embed="rId4"/>
          <a:stretch>
            <a:fillRect/>
          </a:stretch>
        </p:blipFill>
        <p:spPr>
          <a:xfrm flipH="1">
            <a:off x="1325994" y="-827232"/>
            <a:ext cx="5499677" cy="5499677"/>
          </a:xfrm>
          <a:prstGeom prst="rect">
            <a:avLst/>
          </a:prstGeom>
        </p:spPr>
      </p:pic>
      <p:sp>
        <p:nvSpPr>
          <p:cNvPr id="14" name="TextBox 13">
            <a:extLst>
              <a:ext uri="{FF2B5EF4-FFF2-40B4-BE49-F238E27FC236}">
                <a16:creationId xmlns:a16="http://schemas.microsoft.com/office/drawing/2014/main" id="{320200AA-CF62-5F0F-12A0-30F94788E792}"/>
              </a:ext>
            </a:extLst>
          </p:cNvPr>
          <p:cNvSpPr txBox="1"/>
          <p:nvPr/>
        </p:nvSpPr>
        <p:spPr>
          <a:xfrm>
            <a:off x="2608118" y="969819"/>
            <a:ext cx="3358573"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c?</a:t>
            </a:r>
          </a:p>
        </p:txBody>
      </p:sp>
      <p:pic>
        <p:nvPicPr>
          <p:cNvPr id="2" name="Picture 1">
            <a:extLst>
              <a:ext uri="{FF2B5EF4-FFF2-40B4-BE49-F238E27FC236}">
                <a16:creationId xmlns:a16="http://schemas.microsoft.com/office/drawing/2014/main" id="{86DB8F49-A403-7551-46FE-5706AE71104F}"/>
              </a:ext>
            </a:extLst>
          </p:cNvPr>
          <p:cNvPicPr>
            <a:picLocks noChangeAspect="1"/>
          </p:cNvPicPr>
          <p:nvPr/>
        </p:nvPicPr>
        <p:blipFill>
          <a:blip r:embed="rId5"/>
          <a:stretch>
            <a:fillRect/>
          </a:stretch>
        </p:blipFill>
        <p:spPr>
          <a:xfrm>
            <a:off x="6616461" y="-263105"/>
            <a:ext cx="2070100" cy="207010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9" name="Google Shape;389;p33"/>
          <p:cNvPicPr preferRelativeResize="0"/>
          <p:nvPr/>
        </p:nvPicPr>
        <p:blipFill rotWithShape="1">
          <a:blip r:embed="rId3">
            <a:alphaModFix/>
          </a:blip>
          <a:srcRect l="10629" t="8172" r="10629" b="8172"/>
          <a:stretch/>
        </p:blipFill>
        <p:spPr>
          <a:xfrm rot="-1777084">
            <a:off x="4662715" y="4259668"/>
            <a:ext cx="1630193" cy="1698951"/>
          </a:xfrm>
          <a:prstGeom prst="rect">
            <a:avLst/>
          </a:prstGeom>
          <a:noFill/>
          <a:ln>
            <a:noFill/>
          </a:ln>
        </p:spPr>
      </p:pic>
      <p:pic>
        <p:nvPicPr>
          <p:cNvPr id="390" name="Google Shape;390;p33"/>
          <p:cNvPicPr preferRelativeResize="0"/>
          <p:nvPr/>
        </p:nvPicPr>
        <p:blipFill rotWithShape="1">
          <a:blip r:embed="rId4">
            <a:alphaModFix/>
          </a:blip>
          <a:srcRect l="16450" t="10456" r="16457" b="10448"/>
          <a:stretch/>
        </p:blipFill>
        <p:spPr>
          <a:xfrm rot="-931725" flipH="1">
            <a:off x="7775291" y="15944"/>
            <a:ext cx="995055" cy="1150612"/>
          </a:xfrm>
          <a:prstGeom prst="rect">
            <a:avLst/>
          </a:prstGeom>
          <a:noFill/>
          <a:ln>
            <a:noFill/>
          </a:ln>
        </p:spPr>
      </p:pic>
      <p:grpSp>
        <p:nvGrpSpPr>
          <p:cNvPr id="11" name="Group 10">
            <a:extLst>
              <a:ext uri="{FF2B5EF4-FFF2-40B4-BE49-F238E27FC236}">
                <a16:creationId xmlns:a16="http://schemas.microsoft.com/office/drawing/2014/main" id="{D5CA2B69-7B2B-BA57-847E-F845A166BAD3}"/>
              </a:ext>
            </a:extLst>
          </p:cNvPr>
          <p:cNvGrpSpPr/>
          <p:nvPr/>
        </p:nvGrpSpPr>
        <p:grpSpPr>
          <a:xfrm>
            <a:off x="664889" y="514370"/>
            <a:ext cx="7346022" cy="1229440"/>
            <a:chOff x="801384" y="2126751"/>
            <a:chExt cx="6871698" cy="1229440"/>
          </a:xfrm>
        </p:grpSpPr>
        <p:sp>
          <p:nvSpPr>
            <p:cNvPr id="12" name="TextBox 11">
              <a:extLst>
                <a:ext uri="{FF2B5EF4-FFF2-40B4-BE49-F238E27FC236}">
                  <a16:creationId xmlns:a16="http://schemas.microsoft.com/office/drawing/2014/main" id="{769D6FCC-786B-4F6B-501E-0EC1F7F97E88}"/>
                </a:ext>
              </a:extLst>
            </p:cNvPr>
            <p:cNvSpPr txBox="1"/>
            <p:nvPr/>
          </p:nvSpPr>
          <p:spPr>
            <a:xfrm>
              <a:off x="861316" y="2155862"/>
              <a:ext cx="6811766" cy="1200329"/>
            </a:xfrm>
            <a:prstGeom prst="rect">
              <a:avLst/>
            </a:prstGeom>
            <a:noFill/>
          </p:spPr>
          <p:txBody>
            <a:bodyPr wrap="square" rtlCol="0">
              <a:spAutoFit/>
            </a:bodyPr>
            <a:lstStyle/>
            <a:p>
              <a:pPr algn="ctr">
                <a:buClrTx/>
                <a:buFontTx/>
                <a:buNone/>
              </a:pPr>
              <a:r>
                <a:rPr lang="en-US" sz="7200" kern="1200" dirty="0">
                  <a:solidFill>
                    <a:srgbClr val="FFC000"/>
                  </a:solidFill>
                  <a:latin typeface="FZ-SG PAG Transformacio" panose="04050904020B02020304" pitchFamily="82" charset="0"/>
                  <a:ea typeface="+mn-ea"/>
                  <a:cs typeface="+mn-cs"/>
                </a:rPr>
                <a:t>TRUYỀN THỐNG</a:t>
              </a:r>
            </a:p>
          </p:txBody>
        </p:sp>
        <p:sp>
          <p:nvSpPr>
            <p:cNvPr id="13" name="TextBox 12">
              <a:extLst>
                <a:ext uri="{FF2B5EF4-FFF2-40B4-BE49-F238E27FC236}">
                  <a16:creationId xmlns:a16="http://schemas.microsoft.com/office/drawing/2014/main" id="{6C7D105F-B29B-82D2-071A-565BBB33DEC1}"/>
                </a:ext>
              </a:extLst>
            </p:cNvPr>
            <p:cNvSpPr txBox="1"/>
            <p:nvPr/>
          </p:nvSpPr>
          <p:spPr>
            <a:xfrm>
              <a:off x="801384" y="2126751"/>
              <a:ext cx="6811766" cy="1200329"/>
            </a:xfrm>
            <a:prstGeom prst="rect">
              <a:avLst/>
            </a:prstGeom>
            <a:noFill/>
          </p:spPr>
          <p:txBody>
            <a:bodyPr wrap="square" rtlCol="0">
              <a:spAutoFit/>
            </a:bodyPr>
            <a:lstStyle/>
            <a:p>
              <a:pPr algn="ctr">
                <a:buClrTx/>
                <a:buFontTx/>
                <a:buNone/>
              </a:pPr>
              <a:r>
                <a:rPr lang="en-US" sz="7200" kern="1200" dirty="0">
                  <a:solidFill>
                    <a:srgbClr val="C00000"/>
                  </a:solidFill>
                  <a:latin typeface="FZ-SG PAG Transformacio" panose="04050904020B02020304" pitchFamily="82" charset="0"/>
                  <a:ea typeface="+mn-ea"/>
                  <a:cs typeface="+mn-cs"/>
                </a:rPr>
                <a:t>TRUYỀN THỐNG</a:t>
              </a:r>
            </a:p>
          </p:txBody>
        </p:sp>
      </p:grpSp>
      <p:pic>
        <p:nvPicPr>
          <p:cNvPr id="16" name="Picture 15">
            <a:extLst>
              <a:ext uri="{FF2B5EF4-FFF2-40B4-BE49-F238E27FC236}">
                <a16:creationId xmlns:a16="http://schemas.microsoft.com/office/drawing/2014/main" id="{47B71A5C-57E4-C95E-CB7F-7F9756172A23}"/>
              </a:ext>
            </a:extLst>
          </p:cNvPr>
          <p:cNvPicPr>
            <a:picLocks noChangeAspect="1"/>
          </p:cNvPicPr>
          <p:nvPr/>
        </p:nvPicPr>
        <p:blipFill>
          <a:blip r:embed="rId5"/>
          <a:stretch>
            <a:fillRect/>
          </a:stretch>
        </p:blipFill>
        <p:spPr>
          <a:xfrm rot="4975726">
            <a:off x="5640327" y="1440265"/>
            <a:ext cx="1980428" cy="1980428"/>
          </a:xfrm>
          <a:prstGeom prst="rect">
            <a:avLst/>
          </a:prstGeom>
        </p:spPr>
      </p:pic>
      <p:pic>
        <p:nvPicPr>
          <p:cNvPr id="17" name="Picture 16">
            <a:extLst>
              <a:ext uri="{FF2B5EF4-FFF2-40B4-BE49-F238E27FC236}">
                <a16:creationId xmlns:a16="http://schemas.microsoft.com/office/drawing/2014/main" id="{1810710A-4F95-C8C2-C1CC-7FD4395D4522}"/>
              </a:ext>
            </a:extLst>
          </p:cNvPr>
          <p:cNvPicPr>
            <a:picLocks noChangeAspect="1"/>
          </p:cNvPicPr>
          <p:nvPr/>
        </p:nvPicPr>
        <p:blipFill>
          <a:blip r:embed="rId5"/>
          <a:stretch>
            <a:fillRect/>
          </a:stretch>
        </p:blipFill>
        <p:spPr>
          <a:xfrm rot="16200000" flipH="1">
            <a:off x="1613509" y="1533145"/>
            <a:ext cx="1859364" cy="1859364"/>
          </a:xfrm>
          <a:prstGeom prst="rect">
            <a:avLst/>
          </a:prstGeom>
        </p:spPr>
      </p:pic>
      <p:sp>
        <p:nvSpPr>
          <p:cNvPr id="18" name="Rectangle: Rounded Corners 17">
            <a:extLst>
              <a:ext uri="{FF2B5EF4-FFF2-40B4-BE49-F238E27FC236}">
                <a16:creationId xmlns:a16="http://schemas.microsoft.com/office/drawing/2014/main" id="{C980F071-03A0-EE24-9298-5350678DF381}"/>
              </a:ext>
            </a:extLst>
          </p:cNvPr>
          <p:cNvSpPr/>
          <p:nvPr/>
        </p:nvSpPr>
        <p:spPr>
          <a:xfrm>
            <a:off x="748145" y="2890981"/>
            <a:ext cx="3426691" cy="1773382"/>
          </a:xfrm>
          <a:prstGeom prst="roundRect">
            <a:avLst/>
          </a:prstGeom>
          <a:ln w="19050">
            <a:solidFill>
              <a:srgbClr val="462F3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580DE554-098F-C19C-0C54-409E8075F719}"/>
              </a:ext>
            </a:extLst>
          </p:cNvPr>
          <p:cNvSpPr/>
          <p:nvPr/>
        </p:nvSpPr>
        <p:spPr>
          <a:xfrm>
            <a:off x="4973781" y="2895599"/>
            <a:ext cx="3426691" cy="1773382"/>
          </a:xfrm>
          <a:prstGeom prst="roundRect">
            <a:avLst/>
          </a:prstGeom>
          <a:ln w="19050">
            <a:solidFill>
              <a:srgbClr val="462F3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5366DFF-7367-2426-B936-DA659D9A373F}"/>
              </a:ext>
            </a:extLst>
          </p:cNvPr>
          <p:cNvPicPr>
            <a:picLocks noChangeAspect="1"/>
          </p:cNvPicPr>
          <p:nvPr/>
        </p:nvPicPr>
        <p:blipFill>
          <a:blip r:embed="rId6"/>
          <a:stretch>
            <a:fillRect/>
          </a:stretch>
        </p:blipFill>
        <p:spPr>
          <a:xfrm>
            <a:off x="-101600" y="1409700"/>
            <a:ext cx="2400300" cy="2400300"/>
          </a:xfrm>
          <a:prstGeom prst="rect">
            <a:avLst/>
          </a:prstGeom>
        </p:spPr>
      </p:pic>
      <p:pic>
        <p:nvPicPr>
          <p:cNvPr id="22" name="Picture 21">
            <a:extLst>
              <a:ext uri="{FF2B5EF4-FFF2-40B4-BE49-F238E27FC236}">
                <a16:creationId xmlns:a16="http://schemas.microsoft.com/office/drawing/2014/main" id="{17295722-5725-729D-19D6-7FB9663D5322}"/>
              </a:ext>
            </a:extLst>
          </p:cNvPr>
          <p:cNvPicPr>
            <a:picLocks noChangeAspect="1"/>
          </p:cNvPicPr>
          <p:nvPr/>
        </p:nvPicPr>
        <p:blipFill>
          <a:blip r:embed="rId7"/>
          <a:stretch>
            <a:fillRect/>
          </a:stretch>
        </p:blipFill>
        <p:spPr>
          <a:xfrm>
            <a:off x="7209559" y="858982"/>
            <a:ext cx="2150918" cy="2150918"/>
          </a:xfrm>
          <a:prstGeom prst="rect">
            <a:avLst/>
          </a:prstGeom>
        </p:spPr>
      </p:pic>
      <p:pic>
        <p:nvPicPr>
          <p:cNvPr id="23" name="Picture 22">
            <a:extLst>
              <a:ext uri="{FF2B5EF4-FFF2-40B4-BE49-F238E27FC236}">
                <a16:creationId xmlns:a16="http://schemas.microsoft.com/office/drawing/2014/main" id="{2BB06F7E-924B-2528-7881-6512FF8BA480}"/>
              </a:ext>
            </a:extLst>
          </p:cNvPr>
          <p:cNvPicPr>
            <a:picLocks noChangeAspect="1"/>
          </p:cNvPicPr>
          <p:nvPr/>
        </p:nvPicPr>
        <p:blipFill>
          <a:blip r:embed="rId7"/>
          <a:stretch>
            <a:fillRect/>
          </a:stretch>
        </p:blipFill>
        <p:spPr>
          <a:xfrm>
            <a:off x="129887" y="-161635"/>
            <a:ext cx="2150918" cy="2150918"/>
          </a:xfrm>
          <a:prstGeom prst="rect">
            <a:avLst/>
          </a:prstGeom>
        </p:spPr>
      </p:pic>
      <p:sp>
        <p:nvSpPr>
          <p:cNvPr id="24" name="TextBox 23">
            <a:extLst>
              <a:ext uri="{FF2B5EF4-FFF2-40B4-BE49-F238E27FC236}">
                <a16:creationId xmlns:a16="http://schemas.microsoft.com/office/drawing/2014/main" id="{3ADB3DF8-734F-3EE5-942D-9AD21E0FE177}"/>
              </a:ext>
            </a:extLst>
          </p:cNvPr>
          <p:cNvSpPr txBox="1"/>
          <p:nvPr/>
        </p:nvSpPr>
        <p:spPr>
          <a:xfrm>
            <a:off x="1140891" y="3206223"/>
            <a:ext cx="3075709" cy="1077218"/>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Trao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lại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để</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lại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sau</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9CD783CC-7CCF-D5BA-87DC-A88077B94382}"/>
              </a:ext>
            </a:extLst>
          </p:cNvPr>
          <p:cNvSpPr txBox="1"/>
          <p:nvPr/>
        </p:nvSpPr>
        <p:spPr>
          <a:xfrm>
            <a:off x="5604665" y="3213652"/>
            <a:ext cx="3075709" cy="1077218"/>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Nối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tiếp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nhau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không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dứt</a:t>
            </a:r>
            <a:endParaRPr lang="en-US" sz="32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5" name="Picture 4" descr="A group of small figurines&#10;&#10;Description automatically generated with medium confidence">
            <a:extLst>
              <a:ext uri="{FF2B5EF4-FFF2-40B4-BE49-F238E27FC236}">
                <a16:creationId xmlns:a16="http://schemas.microsoft.com/office/drawing/2014/main" id="{F0F220FE-9904-D710-AFE6-A61A43A4E8AD}"/>
              </a:ext>
            </a:extLst>
          </p:cNvPr>
          <p:cNvPicPr>
            <a:picLocks noChangeAspect="1"/>
          </p:cNvPicPr>
          <p:nvPr/>
        </p:nvPicPr>
        <p:blipFill>
          <a:blip r:embed="rId3"/>
          <a:stretch>
            <a:fillRect/>
          </a:stretch>
        </p:blipFill>
        <p:spPr>
          <a:xfrm>
            <a:off x="1561269" y="1104540"/>
            <a:ext cx="5945261" cy="3010619"/>
          </a:xfrm>
          <a:prstGeom prst="rect">
            <a:avLst/>
          </a:prstGeom>
        </p:spPr>
      </p:pic>
      <p:sp>
        <p:nvSpPr>
          <p:cNvPr id="10" name="TextBox 9">
            <a:extLst>
              <a:ext uri="{FF2B5EF4-FFF2-40B4-BE49-F238E27FC236}">
                <a16:creationId xmlns:a16="http://schemas.microsoft.com/office/drawing/2014/main" id="{A289B867-F653-1CBC-E0EC-F26585FB9FCE}"/>
              </a:ext>
            </a:extLst>
          </p:cNvPr>
          <p:cNvSpPr txBox="1"/>
          <p:nvPr/>
        </p:nvSpPr>
        <p:spPr>
          <a:xfrm>
            <a:off x="1679996" y="3853132"/>
            <a:ext cx="5753820" cy="769441"/>
          </a:xfrm>
          <a:prstGeom prst="rect">
            <a:avLst/>
          </a:prstGeom>
          <a:noFill/>
        </p:spPr>
        <p:txBody>
          <a:bodyPr wrap="square" rtlCol="0">
            <a:spAutoFit/>
          </a:bodyPr>
          <a:lstStyle/>
          <a:p>
            <a:pPr algn="ctr"/>
            <a:r>
              <a:rPr lang="en-US" sz="4400" dirty="0">
                <a:solidFill>
                  <a:srgbClr val="00B0F0"/>
                </a:solidFill>
                <a:latin typeface="SVN-Dessert Menu Script" panose="00000500000000000000" pitchFamily="2" charset="0"/>
              </a:rPr>
              <a:t>HOẠT ĐỘNG NHÓM</a:t>
            </a:r>
          </a:p>
        </p:txBody>
      </p:sp>
      <p:sp>
        <p:nvSpPr>
          <p:cNvPr id="8" name="TextBox 7">
            <a:extLst>
              <a:ext uri="{FF2B5EF4-FFF2-40B4-BE49-F238E27FC236}">
                <a16:creationId xmlns:a16="http://schemas.microsoft.com/office/drawing/2014/main" id="{ED7F6ABE-0205-847A-2A1B-6AA12C7B89BE}"/>
              </a:ext>
            </a:extLst>
          </p:cNvPr>
          <p:cNvSpPr txBox="1"/>
          <p:nvPr/>
        </p:nvSpPr>
        <p:spPr>
          <a:xfrm>
            <a:off x="1656990" y="3847381"/>
            <a:ext cx="5753820" cy="769441"/>
          </a:xfrm>
          <a:prstGeom prst="rect">
            <a:avLst/>
          </a:prstGeom>
          <a:noFill/>
        </p:spPr>
        <p:txBody>
          <a:bodyPr wrap="square" rtlCol="0">
            <a:spAutoFit/>
          </a:bodyPr>
          <a:lstStyle/>
          <a:p>
            <a:pPr algn="ctr"/>
            <a:r>
              <a:rPr lang="en-US" sz="4400" dirty="0">
                <a:solidFill>
                  <a:srgbClr val="002060"/>
                </a:solidFill>
                <a:latin typeface="SVN-Dessert Menu Script" panose="00000500000000000000" pitchFamily="2" charset="0"/>
              </a:rPr>
              <a:t>HOẠT ĐỘNG NHÓM</a:t>
            </a:r>
          </a:p>
        </p:txBody>
      </p:sp>
      <p:sp>
        <p:nvSpPr>
          <p:cNvPr id="2" name="Rectangle 1">
            <a:extLst>
              <a:ext uri="{FF2B5EF4-FFF2-40B4-BE49-F238E27FC236}">
                <a16:creationId xmlns:a16="http://schemas.microsoft.com/office/drawing/2014/main" id="{FD07C09F-73E4-32BC-3216-807E11764937}"/>
              </a:ext>
            </a:extLst>
          </p:cNvPr>
          <p:cNvSpPr/>
          <p:nvPr/>
        </p:nvSpPr>
        <p:spPr>
          <a:xfrm>
            <a:off x="2054569" y="439949"/>
            <a:ext cx="5640193" cy="1026542"/>
          </a:xfrm>
          <a:prstGeom prst="rect">
            <a:avLst/>
          </a:prstGeom>
          <a:solidFill>
            <a:schemeClr val="accent1"/>
          </a:solidFill>
          <a:ln>
            <a:solidFill>
              <a:srgbClr val="462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60592F9F-7EFF-95BB-D188-B8789EBFA3F6}"/>
              </a:ext>
            </a:extLst>
          </p:cNvPr>
          <p:cNvGrpSpPr/>
          <p:nvPr/>
        </p:nvGrpSpPr>
        <p:grpSpPr>
          <a:xfrm>
            <a:off x="1320698" y="353684"/>
            <a:ext cx="1267225" cy="1233632"/>
            <a:chOff x="3319763" y="779660"/>
            <a:chExt cx="915790" cy="915790"/>
          </a:xfrm>
        </p:grpSpPr>
        <p:grpSp>
          <p:nvGrpSpPr>
            <p:cNvPr id="19" name="Google Shape;624;p42">
              <a:extLst>
                <a:ext uri="{FF2B5EF4-FFF2-40B4-BE49-F238E27FC236}">
                  <a16:creationId xmlns:a16="http://schemas.microsoft.com/office/drawing/2014/main" id="{3F379F1C-0B81-B96F-8BA3-66909E30CD00}"/>
                </a:ext>
              </a:extLst>
            </p:cNvPr>
            <p:cNvGrpSpPr/>
            <p:nvPr/>
          </p:nvGrpSpPr>
          <p:grpSpPr>
            <a:xfrm flipH="1">
              <a:off x="3319763" y="779660"/>
              <a:ext cx="915790" cy="915790"/>
              <a:chOff x="1207200" y="1725450"/>
              <a:chExt cx="1227600" cy="1227600"/>
            </a:xfrm>
          </p:grpSpPr>
          <p:sp>
            <p:nvSpPr>
              <p:cNvPr id="21" name="Google Shape;625;p42">
                <a:extLst>
                  <a:ext uri="{FF2B5EF4-FFF2-40B4-BE49-F238E27FC236}">
                    <a16:creationId xmlns:a16="http://schemas.microsoft.com/office/drawing/2014/main" id="{EF2BAF8C-1516-1622-9434-7F296FBF2622}"/>
                  </a:ext>
                </a:extLst>
              </p:cNvPr>
              <p:cNvSpPr/>
              <p:nvPr/>
            </p:nvSpPr>
            <p:spPr>
              <a:xfrm rot="5400000">
                <a:off x="1562099"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626;p42">
                <a:extLst>
                  <a:ext uri="{FF2B5EF4-FFF2-40B4-BE49-F238E27FC236}">
                    <a16:creationId xmlns:a16="http://schemas.microsoft.com/office/drawing/2014/main" id="{22125302-A1B9-86EC-C59B-F3C161D7DF69}"/>
                  </a:ext>
                </a:extLst>
              </p:cNvPr>
              <p:cNvGrpSpPr/>
              <p:nvPr/>
            </p:nvGrpSpPr>
            <p:grpSpPr>
              <a:xfrm>
                <a:off x="1207200" y="1725450"/>
                <a:ext cx="1227600" cy="1227600"/>
                <a:chOff x="1207200" y="1720000"/>
                <a:chExt cx="1227600" cy="1227600"/>
              </a:xfrm>
            </p:grpSpPr>
            <p:sp>
              <p:nvSpPr>
                <p:cNvPr id="31" name="Google Shape;627;p42">
                  <a:extLst>
                    <a:ext uri="{FF2B5EF4-FFF2-40B4-BE49-F238E27FC236}">
                      <a16:creationId xmlns:a16="http://schemas.microsoft.com/office/drawing/2014/main" id="{FD190256-A278-1B53-26A9-02D31EFDAF84}"/>
                    </a:ext>
                  </a:extLst>
                </p:cNvPr>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28;p42">
                  <a:extLst>
                    <a:ext uri="{FF2B5EF4-FFF2-40B4-BE49-F238E27FC236}">
                      <a16:creationId xmlns:a16="http://schemas.microsoft.com/office/drawing/2014/main" id="{A589952C-F92C-84EC-C4CB-A1A3F4FACB83}"/>
                    </a:ext>
                  </a:extLst>
                </p:cNvPr>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29;p42">
                  <a:extLst>
                    <a:ext uri="{FF2B5EF4-FFF2-40B4-BE49-F238E27FC236}">
                      <a16:creationId xmlns:a16="http://schemas.microsoft.com/office/drawing/2014/main" id="{1A7FFAF5-B031-3158-CA86-5D73CE2B413A}"/>
                    </a:ext>
                  </a:extLst>
                </p:cNvPr>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30;p42">
                  <a:extLst>
                    <a:ext uri="{FF2B5EF4-FFF2-40B4-BE49-F238E27FC236}">
                      <a16:creationId xmlns:a16="http://schemas.microsoft.com/office/drawing/2014/main" id="{92D33D83-4F29-AF2A-82EA-DF20D700C31B}"/>
                    </a:ext>
                  </a:extLst>
                </p:cNvPr>
                <p:cNvSpPr/>
                <p:nvPr/>
              </p:nvSpPr>
              <p:spPr>
                <a:xfrm rot="2700000">
                  <a:off x="1707737" y="2252334"/>
                  <a:ext cx="490025" cy="370383"/>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Google Shape;651;p42">
              <a:extLst>
                <a:ext uri="{FF2B5EF4-FFF2-40B4-BE49-F238E27FC236}">
                  <a16:creationId xmlns:a16="http://schemas.microsoft.com/office/drawing/2014/main" id="{307D1B3E-9BEF-284C-1DF3-36916A7FB799}"/>
                </a:ext>
              </a:extLst>
            </p:cNvPr>
            <p:cNvSpPr txBox="1"/>
            <p:nvPr/>
          </p:nvSpPr>
          <p:spPr>
            <a:xfrm>
              <a:off x="3438502" y="943096"/>
              <a:ext cx="690300" cy="60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dk2"/>
                  </a:solidFill>
                  <a:latin typeface="SVN-Gretoon" panose="02040603050506020204" pitchFamily="18" charset="0"/>
                  <a:ea typeface="Lilita One"/>
                  <a:cs typeface="Lilita One"/>
                  <a:sym typeface="Lilita One"/>
                </a:rPr>
                <a:t>2</a:t>
              </a:r>
              <a:endParaRPr sz="4000" dirty="0">
                <a:solidFill>
                  <a:schemeClr val="dk2"/>
                </a:solidFill>
                <a:latin typeface="SVN-Gretoon" panose="02040603050506020204" pitchFamily="18" charset="0"/>
                <a:ea typeface="Lilita One"/>
                <a:cs typeface="Lilita One"/>
                <a:sym typeface="Lilita One"/>
              </a:endParaRPr>
            </a:p>
          </p:txBody>
        </p:sp>
      </p:grpSp>
      <p:sp>
        <p:nvSpPr>
          <p:cNvPr id="44" name="TextBox 43">
            <a:extLst>
              <a:ext uri="{FF2B5EF4-FFF2-40B4-BE49-F238E27FC236}">
                <a16:creationId xmlns:a16="http://schemas.microsoft.com/office/drawing/2014/main" id="{2E8D35FF-8834-C4D0-4F2D-3325042FDB7B}"/>
              </a:ext>
            </a:extLst>
          </p:cNvPr>
          <p:cNvSpPr txBox="1"/>
          <p:nvPr/>
        </p:nvSpPr>
        <p:spPr>
          <a:xfrm>
            <a:off x="2440666" y="419909"/>
            <a:ext cx="5202338" cy="1077218"/>
          </a:xfrm>
          <a:prstGeom prst="rect">
            <a:avLst/>
          </a:prstGeom>
          <a:noFill/>
        </p:spPr>
        <p:txBody>
          <a:bodyPr wrap="square" rtlCol="0">
            <a:spAutoFit/>
          </a:bodyPr>
          <a:lstStyle/>
          <a:p>
            <a:pPr algn="just"/>
            <a:r>
              <a:rPr lang="vi-VN" sz="1600" b="0" i="0" dirty="0">
                <a:effectLst/>
                <a:latin typeface="+mj-lt"/>
                <a:ea typeface="Tahoma" panose="020B0604030504040204" pitchFamily="34" charset="0"/>
                <a:cs typeface="Tahoma" panose="020B0604030504040204" pitchFamily="34" charset="0"/>
              </a:rPr>
              <a:t>Dựa theo nghĩa của tiếng truyền, em hãy xếp các từ ngữ </a:t>
            </a:r>
            <a:r>
              <a:rPr lang="en-US" sz="1600" b="0" i="1" dirty="0">
                <a:solidFill>
                  <a:srgbClr val="E7482E"/>
                </a:solidFill>
                <a:effectLst/>
                <a:latin typeface="+mj-lt"/>
                <a:ea typeface="Tahoma" panose="020B0604030504040204" pitchFamily="34" charset="0"/>
                <a:cs typeface="Tahoma" panose="020B0604030504040204" pitchFamily="34" charset="0"/>
              </a:rPr>
              <a:t>(</a:t>
            </a:r>
            <a:r>
              <a:rPr lang="vi-VN" sz="1600" b="0" i="1" dirty="0">
                <a:solidFill>
                  <a:srgbClr val="E7482E"/>
                </a:solidFill>
                <a:effectLst/>
                <a:latin typeface="+mj-lt"/>
                <a:ea typeface="Tahoma" panose="020B0604030504040204" pitchFamily="34" charset="0"/>
                <a:cs typeface="Tahoma" panose="020B0604030504040204" pitchFamily="34" charset="0"/>
              </a:rPr>
              <a:t>truyền thống, truyền bá, truyền nghề, truyền tin, truyền máu, truyền hình, truyền nhiễm, truyền ngôi, truyền tụng) </a:t>
            </a:r>
            <a:r>
              <a:rPr lang="vi-VN" sz="1600" b="0" i="0" dirty="0">
                <a:effectLst/>
                <a:latin typeface="+mj-lt"/>
                <a:ea typeface="Tahoma" panose="020B0604030504040204" pitchFamily="34" charset="0"/>
                <a:cs typeface="Tahoma" panose="020B0604030504040204" pitchFamily="34" charset="0"/>
              </a:rPr>
              <a:t>cho trong ngoặc đơn vào ba nhóm:</a:t>
            </a:r>
          </a:p>
        </p:txBody>
      </p:sp>
      <p:grpSp>
        <p:nvGrpSpPr>
          <p:cNvPr id="3" name="Group 2">
            <a:extLst>
              <a:ext uri="{FF2B5EF4-FFF2-40B4-BE49-F238E27FC236}">
                <a16:creationId xmlns:a16="http://schemas.microsoft.com/office/drawing/2014/main" id="{56753902-9C2C-4891-46EB-D83BDAAD1805}"/>
              </a:ext>
            </a:extLst>
          </p:cNvPr>
          <p:cNvGrpSpPr/>
          <p:nvPr/>
        </p:nvGrpSpPr>
        <p:grpSpPr>
          <a:xfrm>
            <a:off x="0" y="4165002"/>
            <a:ext cx="9457426" cy="1185528"/>
            <a:chOff x="0" y="3957973"/>
            <a:chExt cx="9457426" cy="1185528"/>
          </a:xfrm>
        </p:grpSpPr>
        <p:pic>
          <p:nvPicPr>
            <p:cNvPr id="4" name="Picture 3">
              <a:extLst>
                <a:ext uri="{FF2B5EF4-FFF2-40B4-BE49-F238E27FC236}">
                  <a16:creationId xmlns:a16="http://schemas.microsoft.com/office/drawing/2014/main" id="{67EA718C-28B7-256E-130C-2D324568B148}"/>
                </a:ext>
              </a:extLst>
            </p:cNvPr>
            <p:cNvPicPr>
              <a:picLocks noChangeAspect="1"/>
            </p:cNvPicPr>
            <p:nvPr/>
          </p:nvPicPr>
          <p:blipFill rotWithShape="1">
            <a:blip r:embed="rId4"/>
            <a:srcRect t="62553"/>
            <a:stretch/>
          </p:blipFill>
          <p:spPr>
            <a:xfrm>
              <a:off x="0" y="3957975"/>
              <a:ext cx="3165894" cy="1185526"/>
            </a:xfrm>
            <a:prstGeom prst="rect">
              <a:avLst/>
            </a:prstGeom>
          </p:spPr>
        </p:pic>
        <p:pic>
          <p:nvPicPr>
            <p:cNvPr id="6" name="Picture 5">
              <a:extLst>
                <a:ext uri="{FF2B5EF4-FFF2-40B4-BE49-F238E27FC236}">
                  <a16:creationId xmlns:a16="http://schemas.microsoft.com/office/drawing/2014/main" id="{97917CD6-5893-787B-DE78-8F620E2895FA}"/>
                </a:ext>
              </a:extLst>
            </p:cNvPr>
            <p:cNvPicPr>
              <a:picLocks noChangeAspect="1"/>
            </p:cNvPicPr>
            <p:nvPr/>
          </p:nvPicPr>
          <p:blipFill rotWithShape="1">
            <a:blip r:embed="rId4"/>
            <a:srcRect t="62553"/>
            <a:stretch/>
          </p:blipFill>
          <p:spPr>
            <a:xfrm flipH="1">
              <a:off x="3145766" y="3957974"/>
              <a:ext cx="3165894" cy="1185526"/>
            </a:xfrm>
            <a:prstGeom prst="rect">
              <a:avLst/>
            </a:prstGeom>
          </p:spPr>
        </p:pic>
        <p:pic>
          <p:nvPicPr>
            <p:cNvPr id="7" name="Picture 6">
              <a:extLst>
                <a:ext uri="{FF2B5EF4-FFF2-40B4-BE49-F238E27FC236}">
                  <a16:creationId xmlns:a16="http://schemas.microsoft.com/office/drawing/2014/main" id="{6F33C516-6F40-0264-7596-057AE60E60F0}"/>
                </a:ext>
              </a:extLst>
            </p:cNvPr>
            <p:cNvPicPr>
              <a:picLocks noChangeAspect="1"/>
            </p:cNvPicPr>
            <p:nvPr/>
          </p:nvPicPr>
          <p:blipFill rotWithShape="1">
            <a:blip r:embed="rId4"/>
            <a:srcRect t="62553"/>
            <a:stretch/>
          </p:blipFill>
          <p:spPr>
            <a:xfrm>
              <a:off x="6291532" y="3957973"/>
              <a:ext cx="3165894" cy="1185526"/>
            </a:xfrm>
            <a:prstGeom prst="rect">
              <a:avLst/>
            </a:prstGeom>
          </p:spPr>
        </p:pic>
      </p:grpSp>
    </p:spTree>
    <p:extLst>
      <p:ext uri="{BB962C8B-B14F-4D97-AF65-F5344CB8AC3E}">
        <p14:creationId xmlns:p14="http://schemas.microsoft.com/office/powerpoint/2010/main" val="358487283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41" name="Picture 40">
            <a:extLst>
              <a:ext uri="{FF2B5EF4-FFF2-40B4-BE49-F238E27FC236}">
                <a16:creationId xmlns:a16="http://schemas.microsoft.com/office/drawing/2014/main" id="{E080F947-0B9F-37D1-969A-87D7FE542253}"/>
              </a:ext>
            </a:extLst>
          </p:cNvPr>
          <p:cNvPicPr>
            <a:picLocks noChangeAspect="1"/>
          </p:cNvPicPr>
          <p:nvPr/>
        </p:nvPicPr>
        <p:blipFill>
          <a:blip r:embed="rId3"/>
          <a:stretch>
            <a:fillRect/>
          </a:stretch>
        </p:blipFill>
        <p:spPr>
          <a:xfrm>
            <a:off x="-1" y="-70003"/>
            <a:ext cx="6788989" cy="6788989"/>
          </a:xfrm>
          <a:prstGeom prst="rect">
            <a:avLst/>
          </a:prstGeom>
        </p:spPr>
      </p:pic>
      <p:sp>
        <p:nvSpPr>
          <p:cNvPr id="49" name="Rectangle: Rounded Corners 48">
            <a:extLst>
              <a:ext uri="{FF2B5EF4-FFF2-40B4-BE49-F238E27FC236}">
                <a16:creationId xmlns:a16="http://schemas.microsoft.com/office/drawing/2014/main" id="{CD8B03E0-333C-BDB0-897F-626193651353}"/>
              </a:ext>
            </a:extLst>
          </p:cNvPr>
          <p:cNvSpPr/>
          <p:nvPr/>
        </p:nvSpPr>
        <p:spPr>
          <a:xfrm>
            <a:off x="103517" y="1403101"/>
            <a:ext cx="2880360" cy="1947672"/>
          </a:xfrm>
          <a:prstGeom prst="roundRect">
            <a:avLst/>
          </a:prstGeom>
          <a:ln>
            <a:solidFill>
              <a:srgbClr val="462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2DFC2843-8276-11A9-F26F-1D4B1A0E0C0D}"/>
              </a:ext>
            </a:extLst>
          </p:cNvPr>
          <p:cNvPicPr>
            <a:picLocks noChangeAspect="1"/>
          </p:cNvPicPr>
          <p:nvPr/>
        </p:nvPicPr>
        <p:blipFill>
          <a:blip r:embed="rId4"/>
          <a:stretch>
            <a:fillRect/>
          </a:stretch>
        </p:blipFill>
        <p:spPr>
          <a:xfrm>
            <a:off x="726968" y="1894739"/>
            <a:ext cx="1677447" cy="1677447"/>
          </a:xfrm>
          <a:prstGeom prst="rect">
            <a:avLst/>
          </a:prstGeom>
        </p:spPr>
      </p:pic>
      <p:sp>
        <p:nvSpPr>
          <p:cNvPr id="6" name="Rectangle 5">
            <a:extLst>
              <a:ext uri="{FF2B5EF4-FFF2-40B4-BE49-F238E27FC236}">
                <a16:creationId xmlns:a16="http://schemas.microsoft.com/office/drawing/2014/main" id="{114D0371-0D79-8375-A12E-C867A3DFC6D9}"/>
              </a:ext>
            </a:extLst>
          </p:cNvPr>
          <p:cNvSpPr/>
          <p:nvPr/>
        </p:nvSpPr>
        <p:spPr>
          <a:xfrm>
            <a:off x="2278856" y="163903"/>
            <a:ext cx="5640193" cy="1026542"/>
          </a:xfrm>
          <a:prstGeom prst="rect">
            <a:avLst/>
          </a:prstGeom>
          <a:solidFill>
            <a:schemeClr val="accent1"/>
          </a:solidFill>
          <a:ln>
            <a:solidFill>
              <a:srgbClr val="462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3BE8BE72-C658-67C1-FDBD-232D8F6CF55E}"/>
              </a:ext>
            </a:extLst>
          </p:cNvPr>
          <p:cNvGrpSpPr/>
          <p:nvPr/>
        </p:nvGrpSpPr>
        <p:grpSpPr>
          <a:xfrm>
            <a:off x="1544985" y="77638"/>
            <a:ext cx="1267225" cy="1233632"/>
            <a:chOff x="3319763" y="779660"/>
            <a:chExt cx="915790" cy="915790"/>
          </a:xfrm>
        </p:grpSpPr>
        <p:grpSp>
          <p:nvGrpSpPr>
            <p:cNvPr id="624" name="Google Shape;624;p42"/>
            <p:cNvGrpSpPr/>
            <p:nvPr/>
          </p:nvGrpSpPr>
          <p:grpSpPr>
            <a:xfrm flipH="1">
              <a:off x="3319763" y="779660"/>
              <a:ext cx="915790" cy="915790"/>
              <a:chOff x="1207200" y="1725450"/>
              <a:chExt cx="1227600" cy="1227600"/>
            </a:xfrm>
          </p:grpSpPr>
          <p:sp>
            <p:nvSpPr>
              <p:cNvPr id="625" name="Google Shape;625;p42"/>
              <p:cNvSpPr/>
              <p:nvPr/>
            </p:nvSpPr>
            <p:spPr>
              <a:xfrm rot="5400000">
                <a:off x="1562099"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6" name="Google Shape;626;p42"/>
              <p:cNvGrpSpPr/>
              <p:nvPr/>
            </p:nvGrpSpPr>
            <p:grpSpPr>
              <a:xfrm>
                <a:off x="1207200" y="1725450"/>
                <a:ext cx="1227600" cy="1227600"/>
                <a:chOff x="1207200" y="1720000"/>
                <a:chExt cx="1227600" cy="1227600"/>
              </a:xfrm>
            </p:grpSpPr>
            <p:sp>
              <p:nvSpPr>
                <p:cNvPr id="627" name="Google Shape;627;p42"/>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2"/>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2"/>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2"/>
                <p:cNvSpPr/>
                <p:nvPr/>
              </p:nvSpPr>
              <p:spPr>
                <a:xfrm rot="2700000">
                  <a:off x="1707737" y="2252334"/>
                  <a:ext cx="490025" cy="370383"/>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51" name="Google Shape;651;p42"/>
            <p:cNvSpPr txBox="1"/>
            <p:nvPr/>
          </p:nvSpPr>
          <p:spPr>
            <a:xfrm>
              <a:off x="3438502" y="943096"/>
              <a:ext cx="690300" cy="60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dk2"/>
                  </a:solidFill>
                  <a:latin typeface="SVN-Gretoon" panose="02040603050506020204" pitchFamily="18" charset="0"/>
                  <a:ea typeface="Lilita One"/>
                  <a:cs typeface="Lilita One"/>
                  <a:sym typeface="Lilita One"/>
                </a:rPr>
                <a:t>2</a:t>
              </a:r>
              <a:endParaRPr sz="4000" dirty="0">
                <a:solidFill>
                  <a:schemeClr val="dk2"/>
                </a:solidFill>
                <a:latin typeface="SVN-Gretoon" panose="02040603050506020204" pitchFamily="18" charset="0"/>
                <a:ea typeface="Lilita One"/>
                <a:cs typeface="Lilita One"/>
                <a:sym typeface="Lilita One"/>
              </a:endParaRPr>
            </a:p>
          </p:txBody>
        </p:sp>
      </p:grpSp>
      <p:sp>
        <p:nvSpPr>
          <p:cNvPr id="7" name="TextBox 6">
            <a:extLst>
              <a:ext uri="{FF2B5EF4-FFF2-40B4-BE49-F238E27FC236}">
                <a16:creationId xmlns:a16="http://schemas.microsoft.com/office/drawing/2014/main" id="{D706154F-86EE-7055-2115-DAF8850C9920}"/>
              </a:ext>
            </a:extLst>
          </p:cNvPr>
          <p:cNvSpPr txBox="1"/>
          <p:nvPr/>
        </p:nvSpPr>
        <p:spPr>
          <a:xfrm>
            <a:off x="2664953" y="143863"/>
            <a:ext cx="5202338" cy="1077218"/>
          </a:xfrm>
          <a:prstGeom prst="rect">
            <a:avLst/>
          </a:prstGeom>
          <a:noFill/>
        </p:spPr>
        <p:txBody>
          <a:bodyPr wrap="square" rtlCol="0">
            <a:spAutoFit/>
          </a:bodyPr>
          <a:lstStyle/>
          <a:p>
            <a:pPr algn="just"/>
            <a:r>
              <a:rPr lang="vi-VN" sz="1600" b="0" i="0" dirty="0">
                <a:effectLst/>
                <a:latin typeface="+mj-lt"/>
                <a:ea typeface="Tahoma" panose="020B0604030504040204" pitchFamily="34" charset="0"/>
                <a:cs typeface="Tahoma" panose="020B0604030504040204" pitchFamily="34" charset="0"/>
              </a:rPr>
              <a:t>Dựa theo nghĩa của tiếng truyền, em hãy xếp các từ ngữ </a:t>
            </a:r>
            <a:r>
              <a:rPr lang="en-US" sz="1600" b="0" i="1" dirty="0">
                <a:solidFill>
                  <a:srgbClr val="E7482E"/>
                </a:solidFill>
                <a:effectLst/>
                <a:latin typeface="+mj-lt"/>
                <a:ea typeface="Tahoma" panose="020B0604030504040204" pitchFamily="34" charset="0"/>
                <a:cs typeface="Tahoma" panose="020B0604030504040204" pitchFamily="34" charset="0"/>
              </a:rPr>
              <a:t>(</a:t>
            </a:r>
            <a:r>
              <a:rPr lang="vi-VN" sz="1600" b="0" i="1" dirty="0">
                <a:solidFill>
                  <a:srgbClr val="E7482E"/>
                </a:solidFill>
                <a:effectLst/>
                <a:latin typeface="+mj-lt"/>
                <a:ea typeface="Tahoma" panose="020B0604030504040204" pitchFamily="34" charset="0"/>
                <a:cs typeface="Tahoma" panose="020B0604030504040204" pitchFamily="34" charset="0"/>
              </a:rPr>
              <a:t>truyền thống, truyền bá, truyền nghề, truyền tin, truyền máu, truyền hình, truyền nhiễm, truyền ngôi, truyền tụng) </a:t>
            </a:r>
            <a:r>
              <a:rPr lang="vi-VN" sz="1600" b="0" i="0" dirty="0">
                <a:effectLst/>
                <a:latin typeface="+mj-lt"/>
                <a:ea typeface="Tahoma" panose="020B0604030504040204" pitchFamily="34" charset="0"/>
                <a:cs typeface="Tahoma" panose="020B0604030504040204" pitchFamily="34" charset="0"/>
              </a:rPr>
              <a:t>cho trong ngoặc đơn vào ba nhóm:</a:t>
            </a:r>
          </a:p>
        </p:txBody>
      </p:sp>
      <p:grpSp>
        <p:nvGrpSpPr>
          <p:cNvPr id="9" name="Google Shape;624;p42">
            <a:extLst>
              <a:ext uri="{FF2B5EF4-FFF2-40B4-BE49-F238E27FC236}">
                <a16:creationId xmlns:a16="http://schemas.microsoft.com/office/drawing/2014/main" id="{9913A298-9F35-0E43-DC39-6C6B598C48B3}"/>
              </a:ext>
            </a:extLst>
          </p:cNvPr>
          <p:cNvGrpSpPr/>
          <p:nvPr/>
        </p:nvGrpSpPr>
        <p:grpSpPr>
          <a:xfrm flipH="1">
            <a:off x="2527685" y="1607451"/>
            <a:ext cx="915790" cy="915790"/>
            <a:chOff x="1207200" y="1725450"/>
            <a:chExt cx="1227600" cy="1227600"/>
          </a:xfrm>
          <a:solidFill>
            <a:schemeClr val="bg2">
              <a:lumMod val="75000"/>
            </a:schemeClr>
          </a:solidFill>
        </p:grpSpPr>
        <p:sp>
          <p:nvSpPr>
            <p:cNvPr id="11" name="Google Shape;625;p42">
              <a:extLst>
                <a:ext uri="{FF2B5EF4-FFF2-40B4-BE49-F238E27FC236}">
                  <a16:creationId xmlns:a16="http://schemas.microsoft.com/office/drawing/2014/main" id="{D9ADA29D-2F63-889B-A4A9-783F8F43A0DD}"/>
                </a:ext>
              </a:extLst>
            </p:cNvPr>
            <p:cNvSpPr/>
            <p:nvPr/>
          </p:nvSpPr>
          <p:spPr>
            <a:xfrm rot="5400000">
              <a:off x="1562099" y="2080051"/>
              <a:ext cx="518100" cy="518100"/>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626;p42">
              <a:extLst>
                <a:ext uri="{FF2B5EF4-FFF2-40B4-BE49-F238E27FC236}">
                  <a16:creationId xmlns:a16="http://schemas.microsoft.com/office/drawing/2014/main" id="{CFA9DC9E-61F9-5C1D-3A86-F40C5AD132E5}"/>
                </a:ext>
              </a:extLst>
            </p:cNvPr>
            <p:cNvGrpSpPr/>
            <p:nvPr/>
          </p:nvGrpSpPr>
          <p:grpSpPr>
            <a:xfrm>
              <a:off x="1207200" y="1725450"/>
              <a:ext cx="1227600" cy="1227600"/>
              <a:chOff x="1207200" y="1720000"/>
              <a:chExt cx="1227600" cy="1227600"/>
            </a:xfrm>
            <a:grpFill/>
          </p:grpSpPr>
          <p:sp>
            <p:nvSpPr>
              <p:cNvPr id="13" name="Google Shape;627;p42">
                <a:extLst>
                  <a:ext uri="{FF2B5EF4-FFF2-40B4-BE49-F238E27FC236}">
                    <a16:creationId xmlns:a16="http://schemas.microsoft.com/office/drawing/2014/main" id="{B24D95ED-1CBD-6446-EB2F-8F1CEEDA1EC0}"/>
                  </a:ext>
                </a:extLst>
              </p:cNvPr>
              <p:cNvSpPr/>
              <p:nvPr/>
            </p:nvSpPr>
            <p:spPr>
              <a:xfrm rot="2700000">
                <a:off x="1386978" y="1899778"/>
                <a:ext cx="868044" cy="868044"/>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28;p42">
                <a:extLst>
                  <a:ext uri="{FF2B5EF4-FFF2-40B4-BE49-F238E27FC236}">
                    <a16:creationId xmlns:a16="http://schemas.microsoft.com/office/drawing/2014/main" id="{3550D2E4-214B-9D7B-062B-44CAA3B54399}"/>
                  </a:ext>
                </a:extLst>
              </p:cNvPr>
              <p:cNvSpPr/>
              <p:nvPr/>
            </p:nvSpPr>
            <p:spPr>
              <a:xfrm rot="2700000">
                <a:off x="1477134" y="1989834"/>
                <a:ext cx="687732" cy="687732"/>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29;p42">
                <a:extLst>
                  <a:ext uri="{FF2B5EF4-FFF2-40B4-BE49-F238E27FC236}">
                    <a16:creationId xmlns:a16="http://schemas.microsoft.com/office/drawing/2014/main" id="{CDC14F8C-8C56-B972-D964-7F81937A8742}"/>
                  </a:ext>
                </a:extLst>
              </p:cNvPr>
              <p:cNvSpPr/>
              <p:nvPr/>
            </p:nvSpPr>
            <p:spPr>
              <a:xfrm rot="2700000">
                <a:off x="1418261" y="1987465"/>
                <a:ext cx="490025" cy="608819"/>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30;p42">
                <a:extLst>
                  <a:ext uri="{FF2B5EF4-FFF2-40B4-BE49-F238E27FC236}">
                    <a16:creationId xmlns:a16="http://schemas.microsoft.com/office/drawing/2014/main" id="{C9603730-4A85-B5AA-8D44-1D85BC58EC9D}"/>
                  </a:ext>
                </a:extLst>
              </p:cNvPr>
              <p:cNvSpPr/>
              <p:nvPr/>
            </p:nvSpPr>
            <p:spPr>
              <a:xfrm rot="2700000">
                <a:off x="1707737" y="2252334"/>
                <a:ext cx="490025" cy="370383"/>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2" name="Rectangle: Rounded Corners 41">
            <a:extLst>
              <a:ext uri="{FF2B5EF4-FFF2-40B4-BE49-F238E27FC236}">
                <a16:creationId xmlns:a16="http://schemas.microsoft.com/office/drawing/2014/main" id="{8758C74C-17D2-5BF0-3195-0656E5ACB458}"/>
              </a:ext>
            </a:extLst>
          </p:cNvPr>
          <p:cNvSpPr/>
          <p:nvPr/>
        </p:nvSpPr>
        <p:spPr>
          <a:xfrm>
            <a:off x="5980176" y="1444752"/>
            <a:ext cx="2880360" cy="1947672"/>
          </a:xfrm>
          <a:prstGeom prst="roundRect">
            <a:avLst/>
          </a:prstGeom>
          <a:ln>
            <a:solidFill>
              <a:srgbClr val="462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651;p42">
            <a:extLst>
              <a:ext uri="{FF2B5EF4-FFF2-40B4-BE49-F238E27FC236}">
                <a16:creationId xmlns:a16="http://schemas.microsoft.com/office/drawing/2014/main" id="{2C315F4E-6D55-74EB-A5F2-BFF510CB2AA6}"/>
              </a:ext>
            </a:extLst>
          </p:cNvPr>
          <p:cNvSpPr txBox="1"/>
          <p:nvPr/>
        </p:nvSpPr>
        <p:spPr>
          <a:xfrm>
            <a:off x="2654820" y="1760663"/>
            <a:ext cx="630346" cy="52576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tx1"/>
                </a:solidFill>
                <a:latin typeface="SVN-Gretoon" panose="02040603050506020204" pitchFamily="18" charset="0"/>
                <a:ea typeface="Lilita One"/>
                <a:cs typeface="Lilita One"/>
                <a:sym typeface="Lilita One"/>
              </a:rPr>
              <a:t>a</a:t>
            </a:r>
            <a:endParaRPr sz="3000" dirty="0">
              <a:solidFill>
                <a:schemeClr val="tx1"/>
              </a:solidFill>
              <a:latin typeface="SVN-Gretoon" panose="02040603050506020204" pitchFamily="18" charset="0"/>
              <a:ea typeface="Lilita One"/>
              <a:cs typeface="Lilita One"/>
              <a:sym typeface="Lilita One"/>
            </a:endParaRPr>
          </a:p>
        </p:txBody>
      </p:sp>
      <p:sp>
        <p:nvSpPr>
          <p:cNvPr id="46" name="Rectangle: Rounded Corners 45">
            <a:extLst>
              <a:ext uri="{FF2B5EF4-FFF2-40B4-BE49-F238E27FC236}">
                <a16:creationId xmlns:a16="http://schemas.microsoft.com/office/drawing/2014/main" id="{2EBBFFB8-D515-789F-EF2F-F8404E89D2DE}"/>
              </a:ext>
            </a:extLst>
          </p:cNvPr>
          <p:cNvSpPr/>
          <p:nvPr/>
        </p:nvSpPr>
        <p:spPr>
          <a:xfrm>
            <a:off x="3190968" y="3149911"/>
            <a:ext cx="2880360" cy="1947672"/>
          </a:xfrm>
          <a:prstGeom prst="roundRect">
            <a:avLst/>
          </a:prstGeom>
          <a:ln>
            <a:solidFill>
              <a:srgbClr val="462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7" name="TextBox 46">
            <a:extLst>
              <a:ext uri="{FF2B5EF4-FFF2-40B4-BE49-F238E27FC236}">
                <a16:creationId xmlns:a16="http://schemas.microsoft.com/office/drawing/2014/main" id="{63410769-2995-DD61-F2F3-99918CDBCFE1}"/>
              </a:ext>
            </a:extLst>
          </p:cNvPr>
          <p:cNvSpPr txBox="1"/>
          <p:nvPr/>
        </p:nvSpPr>
        <p:spPr>
          <a:xfrm>
            <a:off x="3320450" y="3328414"/>
            <a:ext cx="2564921" cy="523220"/>
          </a:xfrm>
          <a:prstGeom prst="rect">
            <a:avLst/>
          </a:prstGeom>
          <a:noFill/>
        </p:spPr>
        <p:txBody>
          <a:bodyPr wrap="square">
            <a:spAutoFit/>
          </a:bodyPr>
          <a:lstStyle/>
          <a:p>
            <a:r>
              <a:rPr lang="vi-VN" b="0" i="0" dirty="0">
                <a:effectLst/>
                <a:latin typeface="+mj-lt"/>
                <a:ea typeface="Tahoma" panose="020B0604030504040204" pitchFamily="34" charset="0"/>
                <a:cs typeface="Tahoma" panose="020B0604030504040204" pitchFamily="34" charset="0"/>
              </a:rPr>
              <a:t>Truyền có nghĩa là nhập vào hoặc đưa vào cơ thể người</a:t>
            </a:r>
            <a:endParaRPr lang="en-US" dirty="0">
              <a:latin typeface="+mj-lt"/>
              <a:ea typeface="Tahoma" panose="020B0604030504040204" pitchFamily="34" charset="0"/>
              <a:cs typeface="Tahoma" panose="020B0604030504040204" pitchFamily="34" charset="0"/>
            </a:endParaRPr>
          </a:p>
        </p:txBody>
      </p:sp>
      <p:pic>
        <p:nvPicPr>
          <p:cNvPr id="48" name="Picture 47">
            <a:extLst>
              <a:ext uri="{FF2B5EF4-FFF2-40B4-BE49-F238E27FC236}">
                <a16:creationId xmlns:a16="http://schemas.microsoft.com/office/drawing/2014/main" id="{289129FC-D40D-9E19-F311-50EB6F070098}"/>
              </a:ext>
            </a:extLst>
          </p:cNvPr>
          <p:cNvPicPr>
            <a:picLocks noChangeAspect="1"/>
          </p:cNvPicPr>
          <p:nvPr/>
        </p:nvPicPr>
        <p:blipFill>
          <a:blip r:embed="rId4"/>
          <a:stretch>
            <a:fillRect/>
          </a:stretch>
        </p:blipFill>
        <p:spPr>
          <a:xfrm>
            <a:off x="3805792" y="3538027"/>
            <a:ext cx="1677447" cy="1677447"/>
          </a:xfrm>
          <a:prstGeom prst="rect">
            <a:avLst/>
          </a:prstGeom>
        </p:spPr>
      </p:pic>
      <p:grpSp>
        <p:nvGrpSpPr>
          <p:cNvPr id="22" name="Google Shape;624;p42">
            <a:extLst>
              <a:ext uri="{FF2B5EF4-FFF2-40B4-BE49-F238E27FC236}">
                <a16:creationId xmlns:a16="http://schemas.microsoft.com/office/drawing/2014/main" id="{879933F8-5E62-1097-ADD1-809059FEDA33}"/>
              </a:ext>
            </a:extLst>
          </p:cNvPr>
          <p:cNvGrpSpPr/>
          <p:nvPr/>
        </p:nvGrpSpPr>
        <p:grpSpPr>
          <a:xfrm flipH="1">
            <a:off x="5544516" y="1393698"/>
            <a:ext cx="915790" cy="915790"/>
            <a:chOff x="1207200" y="1725450"/>
            <a:chExt cx="1227600" cy="1227600"/>
          </a:xfrm>
          <a:solidFill>
            <a:schemeClr val="bg2">
              <a:lumMod val="75000"/>
            </a:schemeClr>
          </a:solidFill>
        </p:grpSpPr>
        <p:sp>
          <p:nvSpPr>
            <p:cNvPr id="23" name="Google Shape;625;p42">
              <a:extLst>
                <a:ext uri="{FF2B5EF4-FFF2-40B4-BE49-F238E27FC236}">
                  <a16:creationId xmlns:a16="http://schemas.microsoft.com/office/drawing/2014/main" id="{0A00C062-DCC1-78FC-FA47-3CC6995097D8}"/>
                </a:ext>
              </a:extLst>
            </p:cNvPr>
            <p:cNvSpPr/>
            <p:nvPr/>
          </p:nvSpPr>
          <p:spPr>
            <a:xfrm rot="5400000">
              <a:off x="1562099" y="2080051"/>
              <a:ext cx="518100" cy="518100"/>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626;p42">
              <a:extLst>
                <a:ext uri="{FF2B5EF4-FFF2-40B4-BE49-F238E27FC236}">
                  <a16:creationId xmlns:a16="http://schemas.microsoft.com/office/drawing/2014/main" id="{514548C2-1163-D3BC-188D-57AD62680539}"/>
                </a:ext>
              </a:extLst>
            </p:cNvPr>
            <p:cNvGrpSpPr/>
            <p:nvPr/>
          </p:nvGrpSpPr>
          <p:grpSpPr>
            <a:xfrm>
              <a:off x="1207200" y="1725450"/>
              <a:ext cx="1227600" cy="1227600"/>
              <a:chOff x="1207200" y="1720000"/>
              <a:chExt cx="1227600" cy="1227600"/>
            </a:xfrm>
            <a:grpFill/>
          </p:grpSpPr>
          <p:sp>
            <p:nvSpPr>
              <p:cNvPr id="25" name="Google Shape;627;p42">
                <a:extLst>
                  <a:ext uri="{FF2B5EF4-FFF2-40B4-BE49-F238E27FC236}">
                    <a16:creationId xmlns:a16="http://schemas.microsoft.com/office/drawing/2014/main" id="{2E091CF9-F4AB-8BB2-14EE-063197837488}"/>
                  </a:ext>
                </a:extLst>
              </p:cNvPr>
              <p:cNvSpPr/>
              <p:nvPr/>
            </p:nvSpPr>
            <p:spPr>
              <a:xfrm rot="2700000">
                <a:off x="1386978" y="1899778"/>
                <a:ext cx="868044" cy="868044"/>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28;p42">
                <a:extLst>
                  <a:ext uri="{FF2B5EF4-FFF2-40B4-BE49-F238E27FC236}">
                    <a16:creationId xmlns:a16="http://schemas.microsoft.com/office/drawing/2014/main" id="{78C8F85F-84DD-A3A7-DA7D-5DD206B2C7C2}"/>
                  </a:ext>
                </a:extLst>
              </p:cNvPr>
              <p:cNvSpPr/>
              <p:nvPr/>
            </p:nvSpPr>
            <p:spPr>
              <a:xfrm rot="2700000">
                <a:off x="1477134" y="1989834"/>
                <a:ext cx="687732" cy="687732"/>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29;p42">
                <a:extLst>
                  <a:ext uri="{FF2B5EF4-FFF2-40B4-BE49-F238E27FC236}">
                    <a16:creationId xmlns:a16="http://schemas.microsoft.com/office/drawing/2014/main" id="{4DD9FA5C-F7F7-9551-4B9C-570EBD5A9464}"/>
                  </a:ext>
                </a:extLst>
              </p:cNvPr>
              <p:cNvSpPr/>
              <p:nvPr/>
            </p:nvSpPr>
            <p:spPr>
              <a:xfrm rot="2700000">
                <a:off x="1418261" y="1987465"/>
                <a:ext cx="490025" cy="608819"/>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30;p42">
                <a:extLst>
                  <a:ext uri="{FF2B5EF4-FFF2-40B4-BE49-F238E27FC236}">
                    <a16:creationId xmlns:a16="http://schemas.microsoft.com/office/drawing/2014/main" id="{E66B111B-90F6-A4FD-D110-1EE49362EEC5}"/>
                  </a:ext>
                </a:extLst>
              </p:cNvPr>
              <p:cNvSpPr/>
              <p:nvPr/>
            </p:nvSpPr>
            <p:spPr>
              <a:xfrm rot="2700000">
                <a:off x="1707737" y="2252334"/>
                <a:ext cx="490025" cy="370383"/>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 name="Google Shape;651;p42">
            <a:extLst>
              <a:ext uri="{FF2B5EF4-FFF2-40B4-BE49-F238E27FC236}">
                <a16:creationId xmlns:a16="http://schemas.microsoft.com/office/drawing/2014/main" id="{378FAF09-82BE-1B63-15C8-085C68369F16}"/>
              </a:ext>
            </a:extLst>
          </p:cNvPr>
          <p:cNvSpPr txBox="1"/>
          <p:nvPr/>
        </p:nvSpPr>
        <p:spPr>
          <a:xfrm>
            <a:off x="5690733" y="1611562"/>
            <a:ext cx="630346" cy="52576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tx1"/>
                </a:solidFill>
                <a:latin typeface="SVN-Gretoon" panose="02040603050506020204" pitchFamily="18" charset="0"/>
                <a:ea typeface="Lilita One"/>
                <a:cs typeface="Lilita One"/>
                <a:sym typeface="Lilita One"/>
              </a:rPr>
              <a:t>b</a:t>
            </a:r>
            <a:endParaRPr sz="3000" dirty="0">
              <a:solidFill>
                <a:schemeClr val="tx1"/>
              </a:solidFill>
              <a:latin typeface="SVN-Gretoon" panose="02040603050506020204" pitchFamily="18" charset="0"/>
              <a:ea typeface="Lilita One"/>
              <a:cs typeface="Lilita One"/>
              <a:sym typeface="Lilita One"/>
            </a:endParaRPr>
          </a:p>
        </p:txBody>
      </p:sp>
      <p:grpSp>
        <p:nvGrpSpPr>
          <p:cNvPr id="32" name="Google Shape;624;p42">
            <a:extLst>
              <a:ext uri="{FF2B5EF4-FFF2-40B4-BE49-F238E27FC236}">
                <a16:creationId xmlns:a16="http://schemas.microsoft.com/office/drawing/2014/main" id="{7F631950-24DF-9F81-ADF7-525D5F3817C7}"/>
              </a:ext>
            </a:extLst>
          </p:cNvPr>
          <p:cNvGrpSpPr/>
          <p:nvPr/>
        </p:nvGrpSpPr>
        <p:grpSpPr>
          <a:xfrm flipH="1">
            <a:off x="3716817" y="2487011"/>
            <a:ext cx="915790" cy="915790"/>
            <a:chOff x="1207200" y="1725450"/>
            <a:chExt cx="1227600" cy="1227600"/>
          </a:xfrm>
          <a:solidFill>
            <a:schemeClr val="bg2">
              <a:lumMod val="75000"/>
            </a:schemeClr>
          </a:solidFill>
        </p:grpSpPr>
        <p:sp>
          <p:nvSpPr>
            <p:cNvPr id="33" name="Google Shape;625;p42">
              <a:extLst>
                <a:ext uri="{FF2B5EF4-FFF2-40B4-BE49-F238E27FC236}">
                  <a16:creationId xmlns:a16="http://schemas.microsoft.com/office/drawing/2014/main" id="{20C14945-19B7-8E51-342C-B36942815FDB}"/>
                </a:ext>
              </a:extLst>
            </p:cNvPr>
            <p:cNvSpPr/>
            <p:nvPr/>
          </p:nvSpPr>
          <p:spPr>
            <a:xfrm rot="5400000">
              <a:off x="1562099" y="2080051"/>
              <a:ext cx="518100" cy="518100"/>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626;p42">
              <a:extLst>
                <a:ext uri="{FF2B5EF4-FFF2-40B4-BE49-F238E27FC236}">
                  <a16:creationId xmlns:a16="http://schemas.microsoft.com/office/drawing/2014/main" id="{83326312-9394-EBA7-286C-9C97AEDD7B4F}"/>
                </a:ext>
              </a:extLst>
            </p:cNvPr>
            <p:cNvGrpSpPr/>
            <p:nvPr/>
          </p:nvGrpSpPr>
          <p:grpSpPr>
            <a:xfrm>
              <a:off x="1207200" y="1725450"/>
              <a:ext cx="1227600" cy="1227600"/>
              <a:chOff x="1207200" y="1720000"/>
              <a:chExt cx="1227600" cy="1227600"/>
            </a:xfrm>
            <a:grpFill/>
          </p:grpSpPr>
          <p:sp>
            <p:nvSpPr>
              <p:cNvPr id="35" name="Google Shape;627;p42">
                <a:extLst>
                  <a:ext uri="{FF2B5EF4-FFF2-40B4-BE49-F238E27FC236}">
                    <a16:creationId xmlns:a16="http://schemas.microsoft.com/office/drawing/2014/main" id="{D4A68C05-E065-7D35-95D3-90738E699A80}"/>
                  </a:ext>
                </a:extLst>
              </p:cNvPr>
              <p:cNvSpPr/>
              <p:nvPr/>
            </p:nvSpPr>
            <p:spPr>
              <a:xfrm rot="2700000">
                <a:off x="1386978" y="1899778"/>
                <a:ext cx="868044" cy="868044"/>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28;p42">
                <a:extLst>
                  <a:ext uri="{FF2B5EF4-FFF2-40B4-BE49-F238E27FC236}">
                    <a16:creationId xmlns:a16="http://schemas.microsoft.com/office/drawing/2014/main" id="{B4AAD842-75FE-2BD5-A9B9-7EE0D3293EF8}"/>
                  </a:ext>
                </a:extLst>
              </p:cNvPr>
              <p:cNvSpPr/>
              <p:nvPr/>
            </p:nvSpPr>
            <p:spPr>
              <a:xfrm rot="2700000">
                <a:off x="1477134" y="1989834"/>
                <a:ext cx="687732" cy="687732"/>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29;p42">
                <a:extLst>
                  <a:ext uri="{FF2B5EF4-FFF2-40B4-BE49-F238E27FC236}">
                    <a16:creationId xmlns:a16="http://schemas.microsoft.com/office/drawing/2014/main" id="{7FB800D5-AFF1-640B-5346-0670C3528879}"/>
                  </a:ext>
                </a:extLst>
              </p:cNvPr>
              <p:cNvSpPr/>
              <p:nvPr/>
            </p:nvSpPr>
            <p:spPr>
              <a:xfrm rot="2700000">
                <a:off x="1418261" y="1987465"/>
                <a:ext cx="490025" cy="608819"/>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30;p42">
                <a:extLst>
                  <a:ext uri="{FF2B5EF4-FFF2-40B4-BE49-F238E27FC236}">
                    <a16:creationId xmlns:a16="http://schemas.microsoft.com/office/drawing/2014/main" id="{FBD786DD-FA01-5987-714C-0C7B41108349}"/>
                  </a:ext>
                </a:extLst>
              </p:cNvPr>
              <p:cNvSpPr/>
              <p:nvPr/>
            </p:nvSpPr>
            <p:spPr>
              <a:xfrm rot="2700000">
                <a:off x="1707737" y="2252334"/>
                <a:ext cx="490025" cy="370383"/>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 name="Google Shape;651;p42">
            <a:extLst>
              <a:ext uri="{FF2B5EF4-FFF2-40B4-BE49-F238E27FC236}">
                <a16:creationId xmlns:a16="http://schemas.microsoft.com/office/drawing/2014/main" id="{977BB02D-B3AA-5A76-C1BC-6FBB7766F6CD}"/>
              </a:ext>
            </a:extLst>
          </p:cNvPr>
          <p:cNvSpPr txBox="1"/>
          <p:nvPr/>
        </p:nvSpPr>
        <p:spPr>
          <a:xfrm>
            <a:off x="3826088" y="2665966"/>
            <a:ext cx="630346" cy="50001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tx1"/>
                </a:solidFill>
                <a:latin typeface="SVN-Gretoon" panose="02040603050506020204" pitchFamily="18" charset="0"/>
                <a:ea typeface="Lilita One"/>
                <a:cs typeface="Lilita One"/>
                <a:sym typeface="Lilita One"/>
              </a:rPr>
              <a:t>c</a:t>
            </a:r>
            <a:endParaRPr sz="3000" dirty="0">
              <a:solidFill>
                <a:schemeClr val="tx1"/>
              </a:solidFill>
              <a:latin typeface="SVN-Gretoon" panose="02040603050506020204" pitchFamily="18" charset="0"/>
              <a:ea typeface="Lilita One"/>
              <a:cs typeface="Lilita One"/>
              <a:sym typeface="Lilita One"/>
            </a:endParaRPr>
          </a:p>
        </p:txBody>
      </p:sp>
      <p:sp>
        <p:nvSpPr>
          <p:cNvPr id="44" name="TextBox 43">
            <a:extLst>
              <a:ext uri="{FF2B5EF4-FFF2-40B4-BE49-F238E27FC236}">
                <a16:creationId xmlns:a16="http://schemas.microsoft.com/office/drawing/2014/main" id="{208F9383-CE25-8229-B62A-378D5040C162}"/>
              </a:ext>
            </a:extLst>
          </p:cNvPr>
          <p:cNvSpPr txBox="1"/>
          <p:nvPr/>
        </p:nvSpPr>
        <p:spPr>
          <a:xfrm>
            <a:off x="6374921" y="1467986"/>
            <a:ext cx="2372264" cy="738664"/>
          </a:xfrm>
          <a:prstGeom prst="rect">
            <a:avLst/>
          </a:prstGeom>
          <a:noFill/>
        </p:spPr>
        <p:txBody>
          <a:bodyPr wrap="square">
            <a:spAutoFit/>
          </a:bodyPr>
          <a:lstStyle/>
          <a:p>
            <a:r>
              <a:rPr lang="vi-VN" b="0" i="0" dirty="0">
                <a:effectLst/>
                <a:latin typeface="+mj-lt"/>
                <a:ea typeface="Tahoma" panose="020B0604030504040204" pitchFamily="34" charset="0"/>
                <a:cs typeface="Tahoma" panose="020B0604030504040204" pitchFamily="34" charset="0"/>
              </a:rPr>
              <a:t>Truyền có nghĩa là lan rộng hoặc làm lan rộng ra cho nhiều người biết</a:t>
            </a:r>
            <a:endParaRPr lang="en-US" dirty="0">
              <a:latin typeface="+mj-lt"/>
              <a:ea typeface="Tahoma" panose="020B0604030504040204" pitchFamily="34" charset="0"/>
              <a:cs typeface="Tahoma" panose="020B0604030504040204" pitchFamily="34" charset="0"/>
            </a:endParaRPr>
          </a:p>
        </p:txBody>
      </p:sp>
      <p:pic>
        <p:nvPicPr>
          <p:cNvPr id="45" name="Picture 44">
            <a:extLst>
              <a:ext uri="{FF2B5EF4-FFF2-40B4-BE49-F238E27FC236}">
                <a16:creationId xmlns:a16="http://schemas.microsoft.com/office/drawing/2014/main" id="{F5AA93C3-FB33-D412-41E8-540F1685AF2B}"/>
              </a:ext>
            </a:extLst>
          </p:cNvPr>
          <p:cNvPicPr>
            <a:picLocks noChangeAspect="1"/>
          </p:cNvPicPr>
          <p:nvPr/>
        </p:nvPicPr>
        <p:blipFill>
          <a:blip r:embed="rId4"/>
          <a:stretch>
            <a:fillRect/>
          </a:stretch>
        </p:blipFill>
        <p:spPr>
          <a:xfrm>
            <a:off x="6603627" y="1936390"/>
            <a:ext cx="1677447" cy="1677447"/>
          </a:xfrm>
          <a:prstGeom prst="rect">
            <a:avLst/>
          </a:prstGeom>
        </p:spPr>
      </p:pic>
      <p:sp>
        <p:nvSpPr>
          <p:cNvPr id="53" name="TextBox 52">
            <a:extLst>
              <a:ext uri="{FF2B5EF4-FFF2-40B4-BE49-F238E27FC236}">
                <a16:creationId xmlns:a16="http://schemas.microsoft.com/office/drawing/2014/main" id="{A082AB37-7B21-722C-B473-ADBAC8E766F2}"/>
              </a:ext>
            </a:extLst>
          </p:cNvPr>
          <p:cNvSpPr txBox="1"/>
          <p:nvPr/>
        </p:nvSpPr>
        <p:spPr>
          <a:xfrm>
            <a:off x="207035" y="1467986"/>
            <a:ext cx="2725947" cy="738664"/>
          </a:xfrm>
          <a:prstGeom prst="rect">
            <a:avLst/>
          </a:prstGeom>
          <a:noFill/>
        </p:spPr>
        <p:txBody>
          <a:bodyPr wrap="square">
            <a:spAutoFit/>
          </a:bodyPr>
          <a:lstStyle/>
          <a:p>
            <a:r>
              <a:rPr lang="vi-VN" b="0" i="0" dirty="0">
                <a:effectLst/>
                <a:latin typeface="+mj-lt"/>
                <a:ea typeface="Tahoma" panose="020B0604030504040204" pitchFamily="34" charset="0"/>
                <a:cs typeface="Tahoma" panose="020B0604030504040204" pitchFamily="34" charset="0"/>
              </a:rPr>
              <a:t>Truyền có nghĩa là trao lại cho người khác (thường thuộc thế hệ sau</a:t>
            </a:r>
            <a:r>
              <a:rPr lang="en-US" b="0" i="0" dirty="0">
                <a:effectLst/>
                <a:latin typeface="+mj-lt"/>
                <a:ea typeface="Tahoma" panose="020B0604030504040204" pitchFamily="34" charset="0"/>
                <a:cs typeface="Tahoma" panose="020B0604030504040204" pitchFamily="34" charset="0"/>
              </a:rPr>
              <a:t>)</a:t>
            </a:r>
            <a:endParaRPr lang="en-US" dirty="0">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1804703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par>
                                <p:cTn id="10" presetID="53" presetClass="entr" presetSubtype="16" fill="hold" nodeType="with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p:cTn id="27" dur="500" fill="hold"/>
                                        <p:tgtEl>
                                          <p:spTgt spid="53"/>
                                        </p:tgtEl>
                                        <p:attrNameLst>
                                          <p:attrName>ppt_w</p:attrName>
                                        </p:attrNameLst>
                                      </p:cBhvr>
                                      <p:tavLst>
                                        <p:tav tm="0">
                                          <p:val>
                                            <p:fltVal val="0"/>
                                          </p:val>
                                        </p:tav>
                                        <p:tav tm="100000">
                                          <p:val>
                                            <p:strVal val="#ppt_w"/>
                                          </p:val>
                                        </p:tav>
                                      </p:tavLst>
                                    </p:anim>
                                    <p:anim calcmode="lin" valueType="num">
                                      <p:cBhvr>
                                        <p:cTn id="28" dur="500" fill="hold"/>
                                        <p:tgtEl>
                                          <p:spTgt spid="53"/>
                                        </p:tgtEl>
                                        <p:attrNameLst>
                                          <p:attrName>ppt_h</p:attrName>
                                        </p:attrNameLst>
                                      </p:cBhvr>
                                      <p:tavLst>
                                        <p:tav tm="0">
                                          <p:val>
                                            <p:fltVal val="0"/>
                                          </p:val>
                                        </p:tav>
                                        <p:tav tm="100000">
                                          <p:val>
                                            <p:strVal val="#ppt_h"/>
                                          </p:val>
                                        </p:tav>
                                      </p:tavLst>
                                    </p:anim>
                                    <p:animEffect transition="in" filter="fade">
                                      <p:cBhvr>
                                        <p:cTn id="29" dur="500"/>
                                        <p:tgtEl>
                                          <p:spTgt spid="5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p:cTn id="34" dur="500" fill="hold"/>
                                        <p:tgtEl>
                                          <p:spTgt spid="42"/>
                                        </p:tgtEl>
                                        <p:attrNameLst>
                                          <p:attrName>ppt_w</p:attrName>
                                        </p:attrNameLst>
                                      </p:cBhvr>
                                      <p:tavLst>
                                        <p:tav tm="0">
                                          <p:val>
                                            <p:fltVal val="0"/>
                                          </p:val>
                                        </p:tav>
                                        <p:tav tm="100000">
                                          <p:val>
                                            <p:strVal val="#ppt_w"/>
                                          </p:val>
                                        </p:tav>
                                      </p:tavLst>
                                    </p:anim>
                                    <p:anim calcmode="lin" valueType="num">
                                      <p:cBhvr>
                                        <p:cTn id="35" dur="500" fill="hold"/>
                                        <p:tgtEl>
                                          <p:spTgt spid="42"/>
                                        </p:tgtEl>
                                        <p:attrNameLst>
                                          <p:attrName>ppt_h</p:attrName>
                                        </p:attrNameLst>
                                      </p:cBhvr>
                                      <p:tavLst>
                                        <p:tav tm="0">
                                          <p:val>
                                            <p:fltVal val="0"/>
                                          </p:val>
                                        </p:tav>
                                        <p:tav tm="100000">
                                          <p:val>
                                            <p:strVal val="#ppt_h"/>
                                          </p:val>
                                        </p:tav>
                                      </p:tavLst>
                                    </p:anim>
                                    <p:animEffect transition="in" filter="fade">
                                      <p:cBhvr>
                                        <p:cTn id="36" dur="500"/>
                                        <p:tgtEl>
                                          <p:spTgt spid="42"/>
                                        </p:tgtEl>
                                      </p:cBhvr>
                                    </p:animEffect>
                                  </p:childTnLst>
                                </p:cTn>
                              </p:par>
                              <p:par>
                                <p:cTn id="37" presetID="53" presetClass="entr" presetSubtype="16"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Effect transition="in" filter="fade">
                                      <p:cBhvr>
                                        <p:cTn id="46" dur="500"/>
                                        <p:tgtEl>
                                          <p:spTgt spid="29"/>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p:cTn id="49" dur="500" fill="hold"/>
                                        <p:tgtEl>
                                          <p:spTgt spid="44"/>
                                        </p:tgtEl>
                                        <p:attrNameLst>
                                          <p:attrName>ppt_w</p:attrName>
                                        </p:attrNameLst>
                                      </p:cBhvr>
                                      <p:tavLst>
                                        <p:tav tm="0">
                                          <p:val>
                                            <p:fltVal val="0"/>
                                          </p:val>
                                        </p:tav>
                                        <p:tav tm="100000">
                                          <p:val>
                                            <p:strVal val="#ppt_w"/>
                                          </p:val>
                                        </p:tav>
                                      </p:tavLst>
                                    </p:anim>
                                    <p:anim calcmode="lin" valueType="num">
                                      <p:cBhvr>
                                        <p:cTn id="50" dur="500" fill="hold"/>
                                        <p:tgtEl>
                                          <p:spTgt spid="44"/>
                                        </p:tgtEl>
                                        <p:attrNameLst>
                                          <p:attrName>ppt_h</p:attrName>
                                        </p:attrNameLst>
                                      </p:cBhvr>
                                      <p:tavLst>
                                        <p:tav tm="0">
                                          <p:val>
                                            <p:fltVal val="0"/>
                                          </p:val>
                                        </p:tav>
                                        <p:tav tm="100000">
                                          <p:val>
                                            <p:strVal val="#ppt_h"/>
                                          </p:val>
                                        </p:tav>
                                      </p:tavLst>
                                    </p:anim>
                                    <p:animEffect transition="in" filter="fade">
                                      <p:cBhvr>
                                        <p:cTn id="51" dur="500"/>
                                        <p:tgtEl>
                                          <p:spTgt spid="44"/>
                                        </p:tgtEl>
                                      </p:cBhvr>
                                    </p:animEffect>
                                  </p:childTnLst>
                                </p:cTn>
                              </p:par>
                              <p:par>
                                <p:cTn id="52" presetID="53" presetClass="entr" presetSubtype="16" fill="hold" nodeType="withEffect">
                                  <p:stCondLst>
                                    <p:cond delay="0"/>
                                  </p:stCondLst>
                                  <p:childTnLst>
                                    <p:set>
                                      <p:cBhvr>
                                        <p:cTn id="53" dur="1" fill="hold">
                                          <p:stCondLst>
                                            <p:cond delay="0"/>
                                          </p:stCondLst>
                                        </p:cTn>
                                        <p:tgtEl>
                                          <p:spTgt spid="45"/>
                                        </p:tgtEl>
                                        <p:attrNameLst>
                                          <p:attrName>style.visibility</p:attrName>
                                        </p:attrNameLst>
                                      </p:cBhvr>
                                      <p:to>
                                        <p:strVal val="visible"/>
                                      </p:to>
                                    </p:set>
                                    <p:anim calcmode="lin" valueType="num">
                                      <p:cBhvr>
                                        <p:cTn id="54" dur="500" fill="hold"/>
                                        <p:tgtEl>
                                          <p:spTgt spid="45"/>
                                        </p:tgtEl>
                                        <p:attrNameLst>
                                          <p:attrName>ppt_w</p:attrName>
                                        </p:attrNameLst>
                                      </p:cBhvr>
                                      <p:tavLst>
                                        <p:tav tm="0">
                                          <p:val>
                                            <p:fltVal val="0"/>
                                          </p:val>
                                        </p:tav>
                                        <p:tav tm="100000">
                                          <p:val>
                                            <p:strVal val="#ppt_w"/>
                                          </p:val>
                                        </p:tav>
                                      </p:tavLst>
                                    </p:anim>
                                    <p:anim calcmode="lin" valueType="num">
                                      <p:cBhvr>
                                        <p:cTn id="55" dur="500" fill="hold"/>
                                        <p:tgtEl>
                                          <p:spTgt spid="45"/>
                                        </p:tgtEl>
                                        <p:attrNameLst>
                                          <p:attrName>ppt_h</p:attrName>
                                        </p:attrNameLst>
                                      </p:cBhvr>
                                      <p:tavLst>
                                        <p:tav tm="0">
                                          <p:val>
                                            <p:fltVal val="0"/>
                                          </p:val>
                                        </p:tav>
                                        <p:tav tm="100000">
                                          <p:val>
                                            <p:strVal val="#ppt_h"/>
                                          </p:val>
                                        </p:tav>
                                      </p:tavLst>
                                    </p:anim>
                                    <p:animEffect transition="in" filter="fade">
                                      <p:cBhvr>
                                        <p:cTn id="56" dur="500"/>
                                        <p:tgtEl>
                                          <p:spTgt spid="45"/>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anim calcmode="lin" valueType="num">
                                      <p:cBhvr>
                                        <p:cTn id="61" dur="500" fill="hold"/>
                                        <p:tgtEl>
                                          <p:spTgt spid="46"/>
                                        </p:tgtEl>
                                        <p:attrNameLst>
                                          <p:attrName>ppt_w</p:attrName>
                                        </p:attrNameLst>
                                      </p:cBhvr>
                                      <p:tavLst>
                                        <p:tav tm="0">
                                          <p:val>
                                            <p:fltVal val="0"/>
                                          </p:val>
                                        </p:tav>
                                        <p:tav tm="100000">
                                          <p:val>
                                            <p:strVal val="#ppt_w"/>
                                          </p:val>
                                        </p:tav>
                                      </p:tavLst>
                                    </p:anim>
                                    <p:anim calcmode="lin" valueType="num">
                                      <p:cBhvr>
                                        <p:cTn id="62" dur="500" fill="hold"/>
                                        <p:tgtEl>
                                          <p:spTgt spid="46"/>
                                        </p:tgtEl>
                                        <p:attrNameLst>
                                          <p:attrName>ppt_h</p:attrName>
                                        </p:attrNameLst>
                                      </p:cBhvr>
                                      <p:tavLst>
                                        <p:tav tm="0">
                                          <p:val>
                                            <p:fltVal val="0"/>
                                          </p:val>
                                        </p:tav>
                                        <p:tav tm="100000">
                                          <p:val>
                                            <p:strVal val="#ppt_h"/>
                                          </p:val>
                                        </p:tav>
                                      </p:tavLst>
                                    </p:anim>
                                    <p:animEffect transition="in" filter="fade">
                                      <p:cBhvr>
                                        <p:cTn id="63" dur="500"/>
                                        <p:tgtEl>
                                          <p:spTgt spid="46"/>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47"/>
                                        </p:tgtEl>
                                        <p:attrNameLst>
                                          <p:attrName>style.visibility</p:attrName>
                                        </p:attrNameLst>
                                      </p:cBhvr>
                                      <p:to>
                                        <p:strVal val="visible"/>
                                      </p:to>
                                    </p:set>
                                    <p:anim calcmode="lin" valueType="num">
                                      <p:cBhvr>
                                        <p:cTn id="66" dur="500" fill="hold"/>
                                        <p:tgtEl>
                                          <p:spTgt spid="47"/>
                                        </p:tgtEl>
                                        <p:attrNameLst>
                                          <p:attrName>ppt_w</p:attrName>
                                        </p:attrNameLst>
                                      </p:cBhvr>
                                      <p:tavLst>
                                        <p:tav tm="0">
                                          <p:val>
                                            <p:fltVal val="0"/>
                                          </p:val>
                                        </p:tav>
                                        <p:tav tm="100000">
                                          <p:val>
                                            <p:strVal val="#ppt_w"/>
                                          </p:val>
                                        </p:tav>
                                      </p:tavLst>
                                    </p:anim>
                                    <p:anim calcmode="lin" valueType="num">
                                      <p:cBhvr>
                                        <p:cTn id="67" dur="500" fill="hold"/>
                                        <p:tgtEl>
                                          <p:spTgt spid="47"/>
                                        </p:tgtEl>
                                        <p:attrNameLst>
                                          <p:attrName>ppt_h</p:attrName>
                                        </p:attrNameLst>
                                      </p:cBhvr>
                                      <p:tavLst>
                                        <p:tav tm="0">
                                          <p:val>
                                            <p:fltVal val="0"/>
                                          </p:val>
                                        </p:tav>
                                        <p:tav tm="100000">
                                          <p:val>
                                            <p:strVal val="#ppt_h"/>
                                          </p:val>
                                        </p:tav>
                                      </p:tavLst>
                                    </p:anim>
                                    <p:animEffect transition="in" filter="fade">
                                      <p:cBhvr>
                                        <p:cTn id="68" dur="500"/>
                                        <p:tgtEl>
                                          <p:spTgt spid="47"/>
                                        </p:tgtEl>
                                      </p:cBhvr>
                                    </p:animEffect>
                                  </p:childTnLst>
                                </p:cTn>
                              </p:par>
                              <p:par>
                                <p:cTn id="69" presetID="53" presetClass="entr" presetSubtype="16" fill="hold" nodeType="withEffect">
                                  <p:stCondLst>
                                    <p:cond delay="0"/>
                                  </p:stCondLst>
                                  <p:childTnLst>
                                    <p:set>
                                      <p:cBhvr>
                                        <p:cTn id="70" dur="1" fill="hold">
                                          <p:stCondLst>
                                            <p:cond delay="0"/>
                                          </p:stCondLst>
                                        </p:cTn>
                                        <p:tgtEl>
                                          <p:spTgt spid="48"/>
                                        </p:tgtEl>
                                        <p:attrNameLst>
                                          <p:attrName>style.visibility</p:attrName>
                                        </p:attrNameLst>
                                      </p:cBhvr>
                                      <p:to>
                                        <p:strVal val="visible"/>
                                      </p:to>
                                    </p:set>
                                    <p:anim calcmode="lin" valueType="num">
                                      <p:cBhvr>
                                        <p:cTn id="71" dur="500" fill="hold"/>
                                        <p:tgtEl>
                                          <p:spTgt spid="48"/>
                                        </p:tgtEl>
                                        <p:attrNameLst>
                                          <p:attrName>ppt_w</p:attrName>
                                        </p:attrNameLst>
                                      </p:cBhvr>
                                      <p:tavLst>
                                        <p:tav tm="0">
                                          <p:val>
                                            <p:fltVal val="0"/>
                                          </p:val>
                                        </p:tav>
                                        <p:tav tm="100000">
                                          <p:val>
                                            <p:strVal val="#ppt_w"/>
                                          </p:val>
                                        </p:tav>
                                      </p:tavLst>
                                    </p:anim>
                                    <p:anim calcmode="lin" valueType="num">
                                      <p:cBhvr>
                                        <p:cTn id="72" dur="500" fill="hold"/>
                                        <p:tgtEl>
                                          <p:spTgt spid="48"/>
                                        </p:tgtEl>
                                        <p:attrNameLst>
                                          <p:attrName>ppt_h</p:attrName>
                                        </p:attrNameLst>
                                      </p:cBhvr>
                                      <p:tavLst>
                                        <p:tav tm="0">
                                          <p:val>
                                            <p:fltVal val="0"/>
                                          </p:val>
                                        </p:tav>
                                        <p:tav tm="100000">
                                          <p:val>
                                            <p:strVal val="#ppt_h"/>
                                          </p:val>
                                        </p:tav>
                                      </p:tavLst>
                                    </p:anim>
                                    <p:animEffect transition="in" filter="fade">
                                      <p:cBhvr>
                                        <p:cTn id="73" dur="500"/>
                                        <p:tgtEl>
                                          <p:spTgt spid="48"/>
                                        </p:tgtEl>
                                      </p:cBhvr>
                                    </p:animEffect>
                                  </p:childTnLst>
                                </p:cTn>
                              </p:par>
                              <p:par>
                                <p:cTn id="74" presetID="53" presetClass="entr" presetSubtype="16" fill="hold" nodeType="with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p:cTn id="76" dur="500" fill="hold"/>
                                        <p:tgtEl>
                                          <p:spTgt spid="32"/>
                                        </p:tgtEl>
                                        <p:attrNameLst>
                                          <p:attrName>ppt_w</p:attrName>
                                        </p:attrNameLst>
                                      </p:cBhvr>
                                      <p:tavLst>
                                        <p:tav tm="0">
                                          <p:val>
                                            <p:fltVal val="0"/>
                                          </p:val>
                                        </p:tav>
                                        <p:tav tm="100000">
                                          <p:val>
                                            <p:strVal val="#ppt_w"/>
                                          </p:val>
                                        </p:tav>
                                      </p:tavLst>
                                    </p:anim>
                                    <p:anim calcmode="lin" valueType="num">
                                      <p:cBhvr>
                                        <p:cTn id="77" dur="500" fill="hold"/>
                                        <p:tgtEl>
                                          <p:spTgt spid="32"/>
                                        </p:tgtEl>
                                        <p:attrNameLst>
                                          <p:attrName>ppt_h</p:attrName>
                                        </p:attrNameLst>
                                      </p:cBhvr>
                                      <p:tavLst>
                                        <p:tav tm="0">
                                          <p:val>
                                            <p:fltVal val="0"/>
                                          </p:val>
                                        </p:tav>
                                        <p:tav tm="100000">
                                          <p:val>
                                            <p:strVal val="#ppt_h"/>
                                          </p:val>
                                        </p:tav>
                                      </p:tavLst>
                                    </p:anim>
                                    <p:animEffect transition="in" filter="fade">
                                      <p:cBhvr>
                                        <p:cTn id="78" dur="500"/>
                                        <p:tgtEl>
                                          <p:spTgt spid="32"/>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anim calcmode="lin" valueType="num">
                                      <p:cBhvr>
                                        <p:cTn id="81" dur="500" fill="hold"/>
                                        <p:tgtEl>
                                          <p:spTgt spid="39"/>
                                        </p:tgtEl>
                                        <p:attrNameLst>
                                          <p:attrName>ppt_w</p:attrName>
                                        </p:attrNameLst>
                                      </p:cBhvr>
                                      <p:tavLst>
                                        <p:tav tm="0">
                                          <p:val>
                                            <p:fltVal val="0"/>
                                          </p:val>
                                        </p:tav>
                                        <p:tav tm="100000">
                                          <p:val>
                                            <p:strVal val="#ppt_w"/>
                                          </p:val>
                                        </p:tav>
                                      </p:tavLst>
                                    </p:anim>
                                    <p:anim calcmode="lin" valueType="num">
                                      <p:cBhvr>
                                        <p:cTn id="82" dur="500" fill="hold"/>
                                        <p:tgtEl>
                                          <p:spTgt spid="39"/>
                                        </p:tgtEl>
                                        <p:attrNameLst>
                                          <p:attrName>ppt_h</p:attrName>
                                        </p:attrNameLst>
                                      </p:cBhvr>
                                      <p:tavLst>
                                        <p:tav tm="0">
                                          <p:val>
                                            <p:fltVal val="0"/>
                                          </p:val>
                                        </p:tav>
                                        <p:tav tm="100000">
                                          <p:val>
                                            <p:strVal val="#ppt_h"/>
                                          </p:val>
                                        </p:tav>
                                      </p:tavLst>
                                    </p:anim>
                                    <p:animEffect transition="in" filter="fade">
                                      <p:cBhvr>
                                        <p:cTn id="8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2" grpId="0" animBg="1"/>
      <p:bldP spid="17" grpId="0"/>
      <p:bldP spid="46" grpId="0" animBg="1"/>
      <p:bldP spid="47" grpId="0"/>
      <p:bldP spid="29" grpId="0"/>
      <p:bldP spid="39" grpId="0"/>
      <p:bldP spid="44" grpId="0"/>
      <p:bldP spid="5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E08F">
            <a:alpha val="46667"/>
          </a:srgbClr>
        </a:solidFill>
        <a:effectLst/>
      </p:bgPr>
    </p:bg>
    <p:spTree>
      <p:nvGrpSpPr>
        <p:cNvPr id="1" name="Shape 601"/>
        <p:cNvGrpSpPr/>
        <p:nvPr/>
      </p:nvGrpSpPr>
      <p:grpSpPr>
        <a:xfrm>
          <a:off x="0" y="0"/>
          <a:ext cx="0" cy="0"/>
          <a:chOff x="0" y="0"/>
          <a:chExt cx="0" cy="0"/>
        </a:xfrm>
      </p:grpSpPr>
      <p:pic>
        <p:nvPicPr>
          <p:cNvPr id="11" name="Picture 10">
            <a:extLst>
              <a:ext uri="{FF2B5EF4-FFF2-40B4-BE49-F238E27FC236}">
                <a16:creationId xmlns:a16="http://schemas.microsoft.com/office/drawing/2014/main" id="{E9D16DE2-E841-FC9D-CAE6-883C1FB36316}"/>
              </a:ext>
            </a:extLst>
          </p:cNvPr>
          <p:cNvPicPr>
            <a:picLocks noChangeAspect="1"/>
          </p:cNvPicPr>
          <p:nvPr/>
        </p:nvPicPr>
        <p:blipFill>
          <a:blip r:embed="rId3"/>
          <a:stretch>
            <a:fillRect/>
          </a:stretch>
        </p:blipFill>
        <p:spPr>
          <a:xfrm>
            <a:off x="2569270" y="2272145"/>
            <a:ext cx="5259297" cy="2871355"/>
          </a:xfrm>
          <a:prstGeom prst="rect">
            <a:avLst/>
          </a:prstGeom>
        </p:spPr>
      </p:pic>
      <p:pic>
        <p:nvPicPr>
          <p:cNvPr id="13" name="Picture 12">
            <a:extLst>
              <a:ext uri="{FF2B5EF4-FFF2-40B4-BE49-F238E27FC236}">
                <a16:creationId xmlns:a16="http://schemas.microsoft.com/office/drawing/2014/main" id="{770D02E9-6469-188F-98D7-C013ADC809F7}"/>
              </a:ext>
            </a:extLst>
          </p:cNvPr>
          <p:cNvPicPr>
            <a:picLocks noChangeAspect="1"/>
          </p:cNvPicPr>
          <p:nvPr/>
        </p:nvPicPr>
        <p:blipFill>
          <a:blip r:embed="rId4"/>
          <a:stretch>
            <a:fillRect/>
          </a:stretch>
        </p:blipFill>
        <p:spPr>
          <a:xfrm flipH="1">
            <a:off x="1325994" y="-827232"/>
            <a:ext cx="5499677" cy="5499677"/>
          </a:xfrm>
          <a:prstGeom prst="rect">
            <a:avLst/>
          </a:prstGeom>
        </p:spPr>
      </p:pic>
      <p:sp>
        <p:nvSpPr>
          <p:cNvPr id="14" name="TextBox 13">
            <a:extLst>
              <a:ext uri="{FF2B5EF4-FFF2-40B4-BE49-F238E27FC236}">
                <a16:creationId xmlns:a16="http://schemas.microsoft.com/office/drawing/2014/main" id="{320200AA-CF62-5F0F-12A0-30F94788E792}"/>
              </a:ext>
            </a:extLst>
          </p:cNvPr>
          <p:cNvSpPr txBox="1"/>
          <p:nvPr/>
        </p:nvSpPr>
        <p:spPr>
          <a:xfrm>
            <a:off x="2211303" y="1190446"/>
            <a:ext cx="3671912"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nhé</a:t>
            </a:r>
            <a:r>
              <a:rPr lang="en-US" sz="2800" dirty="0">
                <a:latin typeface="Times New Roman" panose="02020603050405020304" pitchFamily="18" charset="0"/>
                <a:cs typeface="Times New Roman" panose="02020603050405020304" pitchFamily="18" charset="0"/>
              </a:rPr>
              <a:t>!</a:t>
            </a:r>
          </a:p>
        </p:txBody>
      </p:sp>
      <p:grpSp>
        <p:nvGrpSpPr>
          <p:cNvPr id="2" name="Group 1">
            <a:extLst>
              <a:ext uri="{FF2B5EF4-FFF2-40B4-BE49-F238E27FC236}">
                <a16:creationId xmlns:a16="http://schemas.microsoft.com/office/drawing/2014/main" id="{C16E4B00-F4D0-847E-04CD-C63CC8CBDBCF}"/>
              </a:ext>
            </a:extLst>
          </p:cNvPr>
          <p:cNvGrpSpPr/>
          <p:nvPr/>
        </p:nvGrpSpPr>
        <p:grpSpPr>
          <a:xfrm rot="6477724">
            <a:off x="8293220" y="-489964"/>
            <a:ext cx="1701560" cy="3443018"/>
            <a:chOff x="-426898" y="-1063835"/>
            <a:chExt cx="1701560" cy="3443018"/>
          </a:xfrm>
        </p:grpSpPr>
        <p:pic>
          <p:nvPicPr>
            <p:cNvPr id="3" name="Picture 2">
              <a:extLst>
                <a:ext uri="{FF2B5EF4-FFF2-40B4-BE49-F238E27FC236}">
                  <a16:creationId xmlns:a16="http://schemas.microsoft.com/office/drawing/2014/main" id="{6A6323B8-00C8-D639-2939-3F692EED30DA}"/>
                </a:ext>
              </a:extLst>
            </p:cNvPr>
            <p:cNvPicPr>
              <a:picLocks noChangeAspect="1"/>
            </p:cNvPicPr>
            <p:nvPr/>
          </p:nvPicPr>
          <p:blipFill rotWithShape="1">
            <a:blip r:embed="rId5"/>
            <a:srcRect t="50579" b="1"/>
            <a:stretch/>
          </p:blipFill>
          <p:spPr>
            <a:xfrm rot="7254011">
              <a:off x="-1297627" y="-193106"/>
              <a:ext cx="3443018" cy="1701560"/>
            </a:xfrm>
            <a:prstGeom prst="rect">
              <a:avLst/>
            </a:prstGeom>
          </p:spPr>
        </p:pic>
        <p:sp>
          <p:nvSpPr>
            <p:cNvPr id="4" name="Rectangle 3">
              <a:extLst>
                <a:ext uri="{FF2B5EF4-FFF2-40B4-BE49-F238E27FC236}">
                  <a16:creationId xmlns:a16="http://schemas.microsoft.com/office/drawing/2014/main" id="{57F53C14-2EA3-1BDC-3CC3-2FF49E84A7C7}"/>
                </a:ext>
              </a:extLst>
            </p:cNvPr>
            <p:cNvSpPr/>
            <p:nvPr/>
          </p:nvSpPr>
          <p:spPr>
            <a:xfrm>
              <a:off x="731520" y="1408176"/>
              <a:ext cx="265176" cy="566928"/>
            </a:xfrm>
            <a:prstGeom prst="rect">
              <a:avLst/>
            </a:prstGeom>
            <a:solidFill>
              <a:srgbClr val="FCF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3D61460-8F30-CEED-F7E1-068CC4CAAE4A}"/>
                </a:ext>
              </a:extLst>
            </p:cNvPr>
            <p:cNvSpPr/>
            <p:nvPr/>
          </p:nvSpPr>
          <p:spPr>
            <a:xfrm rot="14972407">
              <a:off x="655319" y="1706880"/>
              <a:ext cx="265176" cy="566928"/>
            </a:xfrm>
            <a:prstGeom prst="rect">
              <a:avLst/>
            </a:prstGeom>
            <a:solidFill>
              <a:srgbClr val="FCF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35133425"/>
      </p:ext>
    </p:extLst>
  </p:cSld>
  <p:clrMapOvr>
    <a:masterClrMapping/>
  </p:clrMapOvr>
  <p:transition spd="slow">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grpSp>
        <p:nvGrpSpPr>
          <p:cNvPr id="43" name="Group 42">
            <a:extLst>
              <a:ext uri="{FF2B5EF4-FFF2-40B4-BE49-F238E27FC236}">
                <a16:creationId xmlns:a16="http://schemas.microsoft.com/office/drawing/2014/main" id="{D97D2598-9EEB-A454-43F6-D14A36038BD5}"/>
              </a:ext>
            </a:extLst>
          </p:cNvPr>
          <p:cNvGrpSpPr/>
          <p:nvPr/>
        </p:nvGrpSpPr>
        <p:grpSpPr>
          <a:xfrm>
            <a:off x="0" y="4078743"/>
            <a:ext cx="9457426" cy="1185528"/>
            <a:chOff x="0" y="3957973"/>
            <a:chExt cx="9457426" cy="1185528"/>
          </a:xfrm>
        </p:grpSpPr>
        <p:pic>
          <p:nvPicPr>
            <p:cNvPr id="44" name="Picture 43">
              <a:extLst>
                <a:ext uri="{FF2B5EF4-FFF2-40B4-BE49-F238E27FC236}">
                  <a16:creationId xmlns:a16="http://schemas.microsoft.com/office/drawing/2014/main" id="{96F44A77-6AB8-2975-1FDB-F1276417E054}"/>
                </a:ext>
              </a:extLst>
            </p:cNvPr>
            <p:cNvPicPr>
              <a:picLocks noChangeAspect="1"/>
            </p:cNvPicPr>
            <p:nvPr/>
          </p:nvPicPr>
          <p:blipFill rotWithShape="1">
            <a:blip r:embed="rId3"/>
            <a:srcRect t="62553"/>
            <a:stretch/>
          </p:blipFill>
          <p:spPr>
            <a:xfrm>
              <a:off x="0" y="3957975"/>
              <a:ext cx="3165894" cy="1185526"/>
            </a:xfrm>
            <a:prstGeom prst="rect">
              <a:avLst/>
            </a:prstGeom>
          </p:spPr>
        </p:pic>
        <p:pic>
          <p:nvPicPr>
            <p:cNvPr id="45" name="Picture 44">
              <a:extLst>
                <a:ext uri="{FF2B5EF4-FFF2-40B4-BE49-F238E27FC236}">
                  <a16:creationId xmlns:a16="http://schemas.microsoft.com/office/drawing/2014/main" id="{FB5CEF6D-8CB1-DEAA-EC90-9EA940DE9EA0}"/>
                </a:ext>
              </a:extLst>
            </p:cNvPr>
            <p:cNvPicPr>
              <a:picLocks noChangeAspect="1"/>
            </p:cNvPicPr>
            <p:nvPr/>
          </p:nvPicPr>
          <p:blipFill rotWithShape="1">
            <a:blip r:embed="rId3"/>
            <a:srcRect t="62553"/>
            <a:stretch/>
          </p:blipFill>
          <p:spPr>
            <a:xfrm flipH="1">
              <a:off x="3145766" y="3957974"/>
              <a:ext cx="3165894" cy="1185526"/>
            </a:xfrm>
            <a:prstGeom prst="rect">
              <a:avLst/>
            </a:prstGeom>
          </p:spPr>
        </p:pic>
        <p:pic>
          <p:nvPicPr>
            <p:cNvPr id="55" name="Picture 54">
              <a:extLst>
                <a:ext uri="{FF2B5EF4-FFF2-40B4-BE49-F238E27FC236}">
                  <a16:creationId xmlns:a16="http://schemas.microsoft.com/office/drawing/2014/main" id="{6D14EF30-0D3D-1C2A-EE70-99041FA26EA4}"/>
                </a:ext>
              </a:extLst>
            </p:cNvPr>
            <p:cNvPicPr>
              <a:picLocks noChangeAspect="1"/>
            </p:cNvPicPr>
            <p:nvPr/>
          </p:nvPicPr>
          <p:blipFill rotWithShape="1">
            <a:blip r:embed="rId3"/>
            <a:srcRect t="62553"/>
            <a:stretch/>
          </p:blipFill>
          <p:spPr>
            <a:xfrm>
              <a:off x="6291532" y="3957973"/>
              <a:ext cx="3165894" cy="1185526"/>
            </a:xfrm>
            <a:prstGeom prst="rect">
              <a:avLst/>
            </a:prstGeom>
          </p:spPr>
        </p:pic>
      </p:grpSp>
      <p:sp>
        <p:nvSpPr>
          <p:cNvPr id="461" name="Rectangle: Rounded Corners 460">
            <a:extLst>
              <a:ext uri="{FF2B5EF4-FFF2-40B4-BE49-F238E27FC236}">
                <a16:creationId xmlns:a16="http://schemas.microsoft.com/office/drawing/2014/main" id="{DFF37B0E-439B-43AD-947C-5AABE49474F3}"/>
              </a:ext>
            </a:extLst>
          </p:cNvPr>
          <p:cNvSpPr/>
          <p:nvPr/>
        </p:nvSpPr>
        <p:spPr>
          <a:xfrm>
            <a:off x="1955321" y="1291088"/>
            <a:ext cx="4813539"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64" name="Rectangle: Rounded Corners 463">
            <a:extLst>
              <a:ext uri="{FF2B5EF4-FFF2-40B4-BE49-F238E27FC236}">
                <a16:creationId xmlns:a16="http://schemas.microsoft.com/office/drawing/2014/main" id="{5216986E-AC53-4120-31A3-84F6A51C47A1}"/>
              </a:ext>
            </a:extLst>
          </p:cNvPr>
          <p:cNvSpPr/>
          <p:nvPr/>
        </p:nvSpPr>
        <p:spPr>
          <a:xfrm>
            <a:off x="2021457" y="2539044"/>
            <a:ext cx="4813539"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69" name="Rectangle: Rounded Corners 468">
            <a:extLst>
              <a:ext uri="{FF2B5EF4-FFF2-40B4-BE49-F238E27FC236}">
                <a16:creationId xmlns:a16="http://schemas.microsoft.com/office/drawing/2014/main" id="{4D661136-4753-7DCA-85FE-9D622B58BC8F}"/>
              </a:ext>
            </a:extLst>
          </p:cNvPr>
          <p:cNvSpPr/>
          <p:nvPr/>
        </p:nvSpPr>
        <p:spPr>
          <a:xfrm>
            <a:off x="2027208" y="3657602"/>
            <a:ext cx="4813539"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58" name="Group 57">
            <a:extLst>
              <a:ext uri="{FF2B5EF4-FFF2-40B4-BE49-F238E27FC236}">
                <a16:creationId xmlns:a16="http://schemas.microsoft.com/office/drawing/2014/main" id="{63D9BB2E-490A-3B33-E336-F0DE11855C25}"/>
              </a:ext>
            </a:extLst>
          </p:cNvPr>
          <p:cNvGrpSpPr/>
          <p:nvPr/>
        </p:nvGrpSpPr>
        <p:grpSpPr>
          <a:xfrm>
            <a:off x="1523474" y="1337781"/>
            <a:ext cx="758936" cy="726365"/>
            <a:chOff x="1135285" y="2286684"/>
            <a:chExt cx="758936" cy="726365"/>
          </a:xfrm>
        </p:grpSpPr>
        <p:grpSp>
          <p:nvGrpSpPr>
            <p:cNvPr id="437" name="Google Shape;437;p35"/>
            <p:cNvGrpSpPr/>
            <p:nvPr/>
          </p:nvGrpSpPr>
          <p:grpSpPr>
            <a:xfrm>
              <a:off x="1135285" y="2289249"/>
              <a:ext cx="758936" cy="723800"/>
              <a:chOff x="3220928" y="1905228"/>
              <a:chExt cx="896158" cy="868044"/>
            </a:xfrm>
          </p:grpSpPr>
          <p:sp>
            <p:nvSpPr>
              <p:cNvPr id="407" name="Google Shape;407;p35"/>
              <p:cNvSpPr/>
              <p:nvPr/>
            </p:nvSpPr>
            <p:spPr>
              <a:xfrm rot="5400000">
                <a:off x="3395967"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grpSp>
            <p:nvGrpSpPr>
              <p:cNvPr id="438" name="Google Shape;438;p35"/>
              <p:cNvGrpSpPr/>
              <p:nvPr/>
            </p:nvGrpSpPr>
            <p:grpSpPr>
              <a:xfrm rot="10800000">
                <a:off x="3220928" y="1905228"/>
                <a:ext cx="896158" cy="868044"/>
                <a:chOff x="1358864" y="1899778"/>
                <a:chExt cx="896158" cy="868044"/>
              </a:xfrm>
            </p:grpSpPr>
            <p:sp>
              <p:nvSpPr>
                <p:cNvPr id="439" name="Google Shape;439;p35"/>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sp>
              <p:nvSpPr>
                <p:cNvPr id="440" name="Google Shape;440;p35"/>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sp>
              <p:nvSpPr>
                <p:cNvPr id="441" name="Google Shape;441;p35"/>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grpSp>
        </p:grpSp>
        <p:sp>
          <p:nvSpPr>
            <p:cNvPr id="487" name="TextBox 486">
              <a:extLst>
                <a:ext uri="{FF2B5EF4-FFF2-40B4-BE49-F238E27FC236}">
                  <a16:creationId xmlns:a16="http://schemas.microsoft.com/office/drawing/2014/main" id="{38207F04-5A76-CB31-D534-47218BF4C44F}"/>
                </a:ext>
              </a:extLst>
            </p:cNvPr>
            <p:cNvSpPr txBox="1"/>
            <p:nvPr/>
          </p:nvSpPr>
          <p:spPr>
            <a:xfrm>
              <a:off x="1308339" y="2286684"/>
              <a:ext cx="448573" cy="646331"/>
            </a:xfrm>
            <a:prstGeom prst="rect">
              <a:avLst/>
            </a:prstGeom>
            <a:noFill/>
          </p:spPr>
          <p:txBody>
            <a:bodyPr wrap="square" rtlCol="0">
              <a:spAutoFit/>
            </a:bodyPr>
            <a:lstStyle/>
            <a:p>
              <a:r>
                <a:rPr lang="en-US" sz="3600" dirty="0">
                  <a:solidFill>
                    <a:schemeClr val="tx2"/>
                  </a:solidFill>
                  <a:latin typeface="iCiel Cadena" panose="02000503000000020004" pitchFamily="50" charset="0"/>
                  <a:cs typeface="Times New Roman" panose="02020603050405020304" pitchFamily="18" charset="0"/>
                </a:rPr>
                <a:t>2</a:t>
              </a:r>
            </a:p>
          </p:txBody>
        </p:sp>
      </p:grpSp>
      <p:grpSp>
        <p:nvGrpSpPr>
          <p:cNvPr id="59" name="Group 58">
            <a:extLst>
              <a:ext uri="{FF2B5EF4-FFF2-40B4-BE49-F238E27FC236}">
                <a16:creationId xmlns:a16="http://schemas.microsoft.com/office/drawing/2014/main" id="{3D91E40C-C542-BA52-3E6B-1CF2FA832462}"/>
              </a:ext>
            </a:extLst>
          </p:cNvPr>
          <p:cNvGrpSpPr/>
          <p:nvPr/>
        </p:nvGrpSpPr>
        <p:grpSpPr>
          <a:xfrm>
            <a:off x="1369193" y="2398140"/>
            <a:ext cx="1039627" cy="1023608"/>
            <a:chOff x="1973042" y="2139345"/>
            <a:chExt cx="1039627" cy="1023608"/>
          </a:xfrm>
        </p:grpSpPr>
        <p:grpSp>
          <p:nvGrpSpPr>
            <p:cNvPr id="443" name="Google Shape;443;p35"/>
            <p:cNvGrpSpPr/>
            <p:nvPr/>
          </p:nvGrpSpPr>
          <p:grpSpPr>
            <a:xfrm>
              <a:off x="1973042" y="2139345"/>
              <a:ext cx="1039627" cy="1023608"/>
              <a:chOff x="4875100" y="1725450"/>
              <a:chExt cx="1227600" cy="1227600"/>
            </a:xfrm>
          </p:grpSpPr>
          <p:sp>
            <p:nvSpPr>
              <p:cNvPr id="415" name="Google Shape;415;p35"/>
              <p:cNvSpPr/>
              <p:nvPr/>
            </p:nvSpPr>
            <p:spPr>
              <a:xfrm rot="5400000">
                <a:off x="5229992"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grpSp>
            <p:nvGrpSpPr>
              <p:cNvPr id="444" name="Google Shape;444;p35"/>
              <p:cNvGrpSpPr/>
              <p:nvPr/>
            </p:nvGrpSpPr>
            <p:grpSpPr>
              <a:xfrm flipH="1">
                <a:off x="4875100" y="1725450"/>
                <a:ext cx="1227600" cy="1227600"/>
                <a:chOff x="1207200" y="1720000"/>
                <a:chExt cx="1227600" cy="1227600"/>
              </a:xfrm>
            </p:grpSpPr>
            <p:sp>
              <p:nvSpPr>
                <p:cNvPr id="445" name="Google Shape;445;p35"/>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sp>
              <p:nvSpPr>
                <p:cNvPr id="446" name="Google Shape;446;p35"/>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sp>
              <p:nvSpPr>
                <p:cNvPr id="447" name="Google Shape;447;p35"/>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sp>
              <p:nvSpPr>
                <p:cNvPr id="448" name="Google Shape;448;p35"/>
                <p:cNvSpPr/>
                <p:nvPr/>
              </p:nvSpPr>
              <p:spPr>
                <a:xfrm rot="2700000">
                  <a:off x="1707737" y="2252334"/>
                  <a:ext cx="490025" cy="370383"/>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grpSp>
        </p:grpSp>
        <p:sp>
          <p:nvSpPr>
            <p:cNvPr id="488" name="TextBox 487">
              <a:extLst>
                <a:ext uri="{FF2B5EF4-FFF2-40B4-BE49-F238E27FC236}">
                  <a16:creationId xmlns:a16="http://schemas.microsoft.com/office/drawing/2014/main" id="{F5BE1294-B476-C825-CE56-6EB521C6A00B}"/>
                </a:ext>
              </a:extLst>
            </p:cNvPr>
            <p:cNvSpPr txBox="1"/>
            <p:nvPr/>
          </p:nvSpPr>
          <p:spPr>
            <a:xfrm>
              <a:off x="2288875" y="2286684"/>
              <a:ext cx="448573" cy="646331"/>
            </a:xfrm>
            <a:prstGeom prst="rect">
              <a:avLst/>
            </a:prstGeom>
            <a:noFill/>
          </p:spPr>
          <p:txBody>
            <a:bodyPr wrap="square" rtlCol="0">
              <a:spAutoFit/>
            </a:bodyPr>
            <a:lstStyle/>
            <a:p>
              <a:r>
                <a:rPr lang="en-US" sz="3600" dirty="0">
                  <a:solidFill>
                    <a:schemeClr val="tx2"/>
                  </a:solidFill>
                  <a:latin typeface="iCiel Cadena" panose="02000503000000020004" pitchFamily="50" charset="0"/>
                  <a:cs typeface="Times New Roman" panose="02020603050405020304" pitchFamily="18" charset="0"/>
                </a:rPr>
                <a:t>3</a:t>
              </a:r>
            </a:p>
          </p:txBody>
        </p:sp>
      </p:grpSp>
      <p:grpSp>
        <p:nvGrpSpPr>
          <p:cNvPr id="61" name="Group 60">
            <a:extLst>
              <a:ext uri="{FF2B5EF4-FFF2-40B4-BE49-F238E27FC236}">
                <a16:creationId xmlns:a16="http://schemas.microsoft.com/office/drawing/2014/main" id="{E2B94322-B54D-DBD6-8561-62A0C01F26D2}"/>
              </a:ext>
            </a:extLst>
          </p:cNvPr>
          <p:cNvGrpSpPr/>
          <p:nvPr/>
        </p:nvGrpSpPr>
        <p:grpSpPr>
          <a:xfrm>
            <a:off x="1358540" y="3510948"/>
            <a:ext cx="1039627" cy="1023608"/>
            <a:chOff x="2963053" y="2139345"/>
            <a:chExt cx="1039627" cy="1023608"/>
          </a:xfrm>
        </p:grpSpPr>
        <p:grpSp>
          <p:nvGrpSpPr>
            <p:cNvPr id="449" name="Google Shape;449;p35"/>
            <p:cNvGrpSpPr/>
            <p:nvPr/>
          </p:nvGrpSpPr>
          <p:grpSpPr>
            <a:xfrm>
              <a:off x="2963053" y="2139345"/>
              <a:ext cx="1039627" cy="1023608"/>
              <a:chOff x="6709050" y="1725450"/>
              <a:chExt cx="1227600" cy="1227600"/>
            </a:xfrm>
          </p:grpSpPr>
          <p:sp>
            <p:nvSpPr>
              <p:cNvPr id="417" name="Google Shape;417;p35"/>
              <p:cNvSpPr/>
              <p:nvPr/>
            </p:nvSpPr>
            <p:spPr>
              <a:xfrm rot="5400000">
                <a:off x="7064017"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grpSp>
            <p:nvGrpSpPr>
              <p:cNvPr id="450" name="Google Shape;450;p35"/>
              <p:cNvGrpSpPr/>
              <p:nvPr/>
            </p:nvGrpSpPr>
            <p:grpSpPr>
              <a:xfrm rot="10800000" flipH="1">
                <a:off x="6709050" y="1725450"/>
                <a:ext cx="1227600" cy="1227600"/>
                <a:chOff x="1207200" y="1720000"/>
                <a:chExt cx="1227600" cy="1227600"/>
              </a:xfrm>
            </p:grpSpPr>
            <p:sp>
              <p:nvSpPr>
                <p:cNvPr id="451" name="Google Shape;451;p35"/>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sp>
              <p:nvSpPr>
                <p:cNvPr id="452" name="Google Shape;452;p35"/>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sp>
              <p:nvSpPr>
                <p:cNvPr id="453" name="Google Shape;453;p35"/>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sp>
              <p:nvSpPr>
                <p:cNvPr id="454" name="Google Shape;454;p35"/>
                <p:cNvSpPr/>
                <p:nvPr/>
              </p:nvSpPr>
              <p:spPr>
                <a:xfrm rot="2700000">
                  <a:off x="1707737" y="2252334"/>
                  <a:ext cx="490025" cy="370383"/>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grpSp>
        </p:grpSp>
        <p:sp>
          <p:nvSpPr>
            <p:cNvPr id="489" name="TextBox 488">
              <a:extLst>
                <a:ext uri="{FF2B5EF4-FFF2-40B4-BE49-F238E27FC236}">
                  <a16:creationId xmlns:a16="http://schemas.microsoft.com/office/drawing/2014/main" id="{5FF905CE-4A4A-3B0D-23D6-0788D82BB239}"/>
                </a:ext>
              </a:extLst>
            </p:cNvPr>
            <p:cNvSpPr txBox="1"/>
            <p:nvPr/>
          </p:nvSpPr>
          <p:spPr>
            <a:xfrm>
              <a:off x="3217653" y="2286684"/>
              <a:ext cx="448573" cy="646331"/>
            </a:xfrm>
            <a:prstGeom prst="rect">
              <a:avLst/>
            </a:prstGeom>
            <a:noFill/>
          </p:spPr>
          <p:txBody>
            <a:bodyPr wrap="square" rtlCol="0">
              <a:spAutoFit/>
            </a:bodyPr>
            <a:lstStyle/>
            <a:p>
              <a:r>
                <a:rPr lang="en-US" sz="3600" dirty="0">
                  <a:solidFill>
                    <a:schemeClr val="tx2"/>
                  </a:solidFill>
                  <a:latin typeface="iCiel Cadena" panose="02000503000000020004" pitchFamily="50" charset="0"/>
                  <a:cs typeface="Times New Roman" panose="02020603050405020304" pitchFamily="18" charset="0"/>
                </a:rPr>
                <a:t>4</a:t>
              </a:r>
            </a:p>
          </p:txBody>
        </p:sp>
      </p:grpSp>
      <p:pic>
        <p:nvPicPr>
          <p:cNvPr id="2" name="Picture 1">
            <a:extLst>
              <a:ext uri="{FF2B5EF4-FFF2-40B4-BE49-F238E27FC236}">
                <a16:creationId xmlns:a16="http://schemas.microsoft.com/office/drawing/2014/main" id="{DC4474BA-0F13-0B4C-2196-DC0F0D5C1C6A}"/>
              </a:ext>
            </a:extLst>
          </p:cNvPr>
          <p:cNvPicPr>
            <a:picLocks noChangeAspect="1"/>
          </p:cNvPicPr>
          <p:nvPr/>
        </p:nvPicPr>
        <p:blipFill>
          <a:blip r:embed="rId4"/>
          <a:stretch>
            <a:fillRect/>
          </a:stretch>
        </p:blipFill>
        <p:spPr>
          <a:xfrm>
            <a:off x="6737229" y="0"/>
            <a:ext cx="2545375" cy="2545375"/>
          </a:xfrm>
          <a:prstGeom prst="rect">
            <a:avLst/>
          </a:prstGeom>
        </p:spPr>
      </p:pic>
      <p:sp>
        <p:nvSpPr>
          <p:cNvPr id="42" name="Rectangle: Rounded Corners 41">
            <a:extLst>
              <a:ext uri="{FF2B5EF4-FFF2-40B4-BE49-F238E27FC236}">
                <a16:creationId xmlns:a16="http://schemas.microsoft.com/office/drawing/2014/main" id="{A38EEE58-44AA-EF64-FF35-4451BB1ED878}"/>
              </a:ext>
            </a:extLst>
          </p:cNvPr>
          <p:cNvSpPr/>
          <p:nvPr/>
        </p:nvSpPr>
        <p:spPr>
          <a:xfrm>
            <a:off x="1975449" y="172530"/>
            <a:ext cx="4813539"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56" name="Group 55">
            <a:extLst>
              <a:ext uri="{FF2B5EF4-FFF2-40B4-BE49-F238E27FC236}">
                <a16:creationId xmlns:a16="http://schemas.microsoft.com/office/drawing/2014/main" id="{C9679DB5-2BD2-589E-DCCF-DD2BDA365370}"/>
              </a:ext>
            </a:extLst>
          </p:cNvPr>
          <p:cNvGrpSpPr/>
          <p:nvPr/>
        </p:nvGrpSpPr>
        <p:grpSpPr>
          <a:xfrm>
            <a:off x="1381881" y="34502"/>
            <a:ext cx="1039627" cy="1023608"/>
            <a:chOff x="-24225" y="2139345"/>
            <a:chExt cx="1039627" cy="1023608"/>
          </a:xfrm>
        </p:grpSpPr>
        <p:grpSp>
          <p:nvGrpSpPr>
            <p:cNvPr id="408" name="Google Shape;408;p35"/>
            <p:cNvGrpSpPr/>
            <p:nvPr/>
          </p:nvGrpSpPr>
          <p:grpSpPr>
            <a:xfrm>
              <a:off x="-24225" y="2139345"/>
              <a:ext cx="1039627" cy="1023608"/>
              <a:chOff x="1207200" y="1725450"/>
              <a:chExt cx="1227600" cy="1227600"/>
            </a:xfrm>
          </p:grpSpPr>
          <p:sp>
            <p:nvSpPr>
              <p:cNvPr id="406" name="Google Shape;406;p35"/>
              <p:cNvSpPr/>
              <p:nvPr/>
            </p:nvSpPr>
            <p:spPr>
              <a:xfrm rot="5400000">
                <a:off x="1562099"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grpSp>
            <p:nvGrpSpPr>
              <p:cNvPr id="409" name="Google Shape;409;p35"/>
              <p:cNvGrpSpPr/>
              <p:nvPr/>
            </p:nvGrpSpPr>
            <p:grpSpPr>
              <a:xfrm>
                <a:off x="1207200" y="1725450"/>
                <a:ext cx="1227600" cy="1227600"/>
                <a:chOff x="1207200" y="1720000"/>
                <a:chExt cx="1227600" cy="1227600"/>
              </a:xfrm>
            </p:grpSpPr>
            <p:sp>
              <p:nvSpPr>
                <p:cNvPr id="410" name="Google Shape;410;p35"/>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sp>
              <p:nvSpPr>
                <p:cNvPr id="411" name="Google Shape;411;p35"/>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sp>
              <p:nvSpPr>
                <p:cNvPr id="412" name="Google Shape;412;p35"/>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sp>
              <p:nvSpPr>
                <p:cNvPr id="413" name="Google Shape;413;p35"/>
                <p:cNvSpPr/>
                <p:nvPr/>
              </p:nvSpPr>
              <p:spPr>
                <a:xfrm rot="2700000">
                  <a:off x="1707737" y="2252334"/>
                  <a:ext cx="490025" cy="370383"/>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Ciel Cadena" panose="02000503000000020004" pitchFamily="50" charset="0"/>
                    <a:cs typeface="Times New Roman" panose="02020603050405020304" pitchFamily="18" charset="0"/>
                  </a:endParaRPr>
                </a:p>
              </p:txBody>
            </p:sp>
          </p:grpSp>
        </p:grpSp>
        <p:sp>
          <p:nvSpPr>
            <p:cNvPr id="486" name="TextBox 485">
              <a:extLst>
                <a:ext uri="{FF2B5EF4-FFF2-40B4-BE49-F238E27FC236}">
                  <a16:creationId xmlns:a16="http://schemas.microsoft.com/office/drawing/2014/main" id="{82578957-D2DD-0E68-5C63-C839C6FCB036}"/>
                </a:ext>
              </a:extLst>
            </p:cNvPr>
            <p:cNvSpPr txBox="1"/>
            <p:nvPr/>
          </p:nvSpPr>
          <p:spPr>
            <a:xfrm>
              <a:off x="310551" y="2248584"/>
              <a:ext cx="448573" cy="646331"/>
            </a:xfrm>
            <a:prstGeom prst="rect">
              <a:avLst/>
            </a:prstGeom>
            <a:noFill/>
          </p:spPr>
          <p:txBody>
            <a:bodyPr wrap="square" rtlCol="0">
              <a:spAutoFit/>
            </a:bodyPr>
            <a:lstStyle/>
            <a:p>
              <a:r>
                <a:rPr lang="en-US" sz="3600" dirty="0">
                  <a:solidFill>
                    <a:schemeClr val="tx2"/>
                  </a:solidFill>
                  <a:latin typeface="iCiel Cadena" panose="02000503000000020004" pitchFamily="50" charset="0"/>
                  <a:cs typeface="Times New Roman" panose="02020603050405020304" pitchFamily="18" charset="0"/>
                </a:rPr>
                <a:t>1</a:t>
              </a:r>
            </a:p>
          </p:txBody>
        </p:sp>
      </p:grpSp>
      <p:sp>
        <p:nvSpPr>
          <p:cNvPr id="459" name="TextBox 458">
            <a:extLst>
              <a:ext uri="{FF2B5EF4-FFF2-40B4-BE49-F238E27FC236}">
                <a16:creationId xmlns:a16="http://schemas.microsoft.com/office/drawing/2014/main" id="{5D75121C-8B89-2148-45E5-30214E3B8828}"/>
              </a:ext>
            </a:extLst>
          </p:cNvPr>
          <p:cNvSpPr txBox="1"/>
          <p:nvPr/>
        </p:nvSpPr>
        <p:spPr>
          <a:xfrm>
            <a:off x="2337757" y="172530"/>
            <a:ext cx="1639020" cy="338554"/>
          </a:xfrm>
          <a:prstGeom prst="rect">
            <a:avLst/>
          </a:prstGeom>
          <a:noFill/>
        </p:spPr>
        <p:txBody>
          <a:bodyPr wrap="square">
            <a:spAutoFit/>
          </a:bodyPr>
          <a:lstStyle/>
          <a:p>
            <a:r>
              <a:rPr lang="en-US" sz="1600" b="1" dirty="0" err="1">
                <a:solidFill>
                  <a:schemeClr val="bg1">
                    <a:lumMod val="50000"/>
                  </a:schemeClr>
                </a:solidFill>
                <a:latin typeface="Times New Roman" panose="02020603050405020304" pitchFamily="18" charset="0"/>
                <a:cs typeface="Times New Roman" panose="02020603050405020304" pitchFamily="18" charset="0"/>
              </a:rPr>
              <a:t>t</a:t>
            </a:r>
            <a:r>
              <a:rPr lang="en-US" sz="1600" b="1" i="0" dirty="0" err="1">
                <a:solidFill>
                  <a:schemeClr val="bg1">
                    <a:lumMod val="50000"/>
                  </a:schemeClr>
                </a:solidFill>
                <a:effectLst/>
                <a:latin typeface="Times New Roman" panose="02020603050405020304" pitchFamily="18" charset="0"/>
                <a:cs typeface="Times New Roman" panose="02020603050405020304" pitchFamily="18" charset="0"/>
              </a:rPr>
              <a:t>ruyền</a:t>
            </a:r>
            <a:r>
              <a:rPr lang="en-US" sz="16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1600" b="1" i="0" dirty="0" err="1">
                <a:solidFill>
                  <a:schemeClr val="bg1">
                    <a:lumMod val="50000"/>
                  </a:schemeClr>
                </a:solidFill>
                <a:effectLst/>
                <a:latin typeface="Times New Roman" panose="02020603050405020304" pitchFamily="18" charset="0"/>
                <a:cs typeface="Times New Roman" panose="02020603050405020304" pitchFamily="18" charset="0"/>
              </a:rPr>
              <a:t>thống</a:t>
            </a:r>
            <a:endParaRPr lang="en-US" sz="1600" b="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460" name="TextBox 459">
            <a:extLst>
              <a:ext uri="{FF2B5EF4-FFF2-40B4-BE49-F238E27FC236}">
                <a16:creationId xmlns:a16="http://schemas.microsoft.com/office/drawing/2014/main" id="{F2CDFD1D-749E-B10F-08C0-9971445EFC2B}"/>
              </a:ext>
            </a:extLst>
          </p:cNvPr>
          <p:cNvSpPr txBox="1"/>
          <p:nvPr/>
        </p:nvSpPr>
        <p:spPr>
          <a:xfrm>
            <a:off x="2329132" y="437340"/>
            <a:ext cx="4485735" cy="523220"/>
          </a:xfrm>
          <a:prstGeom prst="rect">
            <a:avLst/>
          </a:prstGeom>
          <a:noFill/>
        </p:spPr>
        <p:txBody>
          <a:bodyPr wrap="square">
            <a:spAutoFit/>
          </a:bodyPr>
          <a:lstStyle/>
          <a:p>
            <a:r>
              <a:rPr lang="en-US" dirty="0">
                <a:latin typeface="Times New Roman" panose="02020603050405020304" pitchFamily="18" charset="0"/>
                <a:ea typeface="Tahoma" panose="020B0604030504040204" pitchFamily="34" charset="0"/>
                <a:cs typeface="Times New Roman" panose="02020603050405020304" pitchFamily="18" charset="0"/>
              </a:rPr>
              <a:t>T</a:t>
            </a:r>
            <a:r>
              <a:rPr lang="vi-VN" b="0" i="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hói quen được hình thành lâu đời, trong lối sống và nếp nghĩ được truyền từ đời này sang đời khác</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62" name="TextBox 461">
            <a:extLst>
              <a:ext uri="{FF2B5EF4-FFF2-40B4-BE49-F238E27FC236}">
                <a16:creationId xmlns:a16="http://schemas.microsoft.com/office/drawing/2014/main" id="{855C4736-0308-32B4-7DD9-2B867903CEC6}"/>
              </a:ext>
            </a:extLst>
          </p:cNvPr>
          <p:cNvSpPr txBox="1"/>
          <p:nvPr/>
        </p:nvSpPr>
        <p:spPr>
          <a:xfrm>
            <a:off x="1948579" y="1328240"/>
            <a:ext cx="1950561" cy="369332"/>
          </a:xfrm>
          <a:prstGeom prst="rect">
            <a:avLst/>
          </a:prstGeom>
          <a:noFill/>
        </p:spPr>
        <p:txBody>
          <a:bodyPr wrap="square">
            <a:spAutoFit/>
          </a:bodyPr>
          <a:lstStyle/>
          <a:p>
            <a:pPr algn="ct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truyền</a:t>
            </a:r>
            <a:r>
              <a:rPr lang="en-US" sz="18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bá</a:t>
            </a:r>
            <a:endParaRPr lang="en-US" sz="1800" dirty="0">
              <a:latin typeface="Times New Roman" panose="02020603050405020304" pitchFamily="18" charset="0"/>
              <a:cs typeface="Times New Roman" panose="02020603050405020304" pitchFamily="18" charset="0"/>
            </a:endParaRPr>
          </a:p>
        </p:txBody>
      </p:sp>
      <p:sp>
        <p:nvSpPr>
          <p:cNvPr id="463" name="TextBox 462">
            <a:extLst>
              <a:ext uri="{FF2B5EF4-FFF2-40B4-BE49-F238E27FC236}">
                <a16:creationId xmlns:a16="http://schemas.microsoft.com/office/drawing/2014/main" id="{AF84DF9F-3056-68DE-063A-6C5D934ACBDF}"/>
              </a:ext>
            </a:extLst>
          </p:cNvPr>
          <p:cNvSpPr txBox="1"/>
          <p:nvPr/>
        </p:nvSpPr>
        <p:spPr>
          <a:xfrm>
            <a:off x="2357291" y="1634898"/>
            <a:ext cx="4485737" cy="307777"/>
          </a:xfrm>
          <a:prstGeom prst="rect">
            <a:avLst/>
          </a:prstGeom>
          <a:noFill/>
        </p:spPr>
        <p:txBody>
          <a:bodyPr wrap="square">
            <a:spAutoFit/>
          </a:bodyPr>
          <a:lstStyle/>
          <a:p>
            <a:r>
              <a:rPr lang="vi-VN" b="0" i="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được phổ biến rộng rãi cho nhiều người, nhiều nơi</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65" name="TextBox 464">
            <a:extLst>
              <a:ext uri="{FF2B5EF4-FFF2-40B4-BE49-F238E27FC236}">
                <a16:creationId xmlns:a16="http://schemas.microsoft.com/office/drawing/2014/main" id="{B376639B-E75F-B4F8-0690-202128DF8765}"/>
              </a:ext>
            </a:extLst>
          </p:cNvPr>
          <p:cNvSpPr txBox="1"/>
          <p:nvPr/>
        </p:nvSpPr>
        <p:spPr>
          <a:xfrm>
            <a:off x="2215115" y="2529241"/>
            <a:ext cx="1630391" cy="369332"/>
          </a:xfrm>
          <a:prstGeom prst="rect">
            <a:avLst/>
          </a:prstGeom>
          <a:noFill/>
        </p:spPr>
        <p:txBody>
          <a:bodyPr wrap="square">
            <a:spAutoFit/>
          </a:bodyPr>
          <a:lstStyle/>
          <a:p>
            <a:pPr algn="ct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truyền</a:t>
            </a:r>
            <a:r>
              <a:rPr lang="en-US" sz="18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nghề</a:t>
            </a:r>
            <a:endParaRPr lang="en-US" sz="1800" b="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466" name="TextBox 465">
            <a:extLst>
              <a:ext uri="{FF2B5EF4-FFF2-40B4-BE49-F238E27FC236}">
                <a16:creationId xmlns:a16="http://schemas.microsoft.com/office/drawing/2014/main" id="{7F435F73-AC51-8BF1-D22E-EE197E122121}"/>
              </a:ext>
            </a:extLst>
          </p:cNvPr>
          <p:cNvSpPr txBox="1"/>
          <p:nvPr/>
        </p:nvSpPr>
        <p:spPr>
          <a:xfrm>
            <a:off x="2346384" y="2800978"/>
            <a:ext cx="4313208" cy="523220"/>
          </a:xfrm>
          <a:prstGeom prst="rect">
            <a:avLst/>
          </a:prstGeom>
          <a:noFill/>
        </p:spPr>
        <p:txBody>
          <a:bodyPr wrap="square">
            <a:spAutoFit/>
          </a:bodyPr>
          <a:lstStyle/>
          <a:p>
            <a:r>
              <a:rPr lang="vi-VN" b="0" i="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Nghề nghiệp được truyền từ đời này sang đời khác, thế hệ này sang thế hệ khác.</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67" name="TextBox 466">
            <a:extLst>
              <a:ext uri="{FF2B5EF4-FFF2-40B4-BE49-F238E27FC236}">
                <a16:creationId xmlns:a16="http://schemas.microsoft.com/office/drawing/2014/main" id="{C298FCBC-A07A-9594-FE5B-3FCE85CE35D6}"/>
              </a:ext>
            </a:extLst>
          </p:cNvPr>
          <p:cNvSpPr txBox="1"/>
          <p:nvPr/>
        </p:nvSpPr>
        <p:spPr>
          <a:xfrm>
            <a:off x="2201547" y="3673685"/>
            <a:ext cx="1723472" cy="369332"/>
          </a:xfrm>
          <a:prstGeom prst="rect">
            <a:avLst/>
          </a:prstGeom>
          <a:noFill/>
        </p:spPr>
        <p:txBody>
          <a:bodyPr wrap="square">
            <a:spAutoFit/>
          </a:bodyPr>
          <a:lstStyle/>
          <a:p>
            <a:pPr algn="ct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truyền</a:t>
            </a:r>
            <a:r>
              <a:rPr lang="en-US" sz="1800" b="1" i="0" dirty="0">
                <a:solidFill>
                  <a:schemeClr val="bg1">
                    <a:lumMod val="50000"/>
                  </a:schemeClr>
                </a:solidFill>
                <a:effectLst/>
                <a:latin typeface="Times New Roman" panose="02020603050405020304" pitchFamily="18" charset="0"/>
                <a:cs typeface="Times New Roman" panose="02020603050405020304" pitchFamily="18" charset="0"/>
              </a:rPr>
              <a:t> tin</a:t>
            </a:r>
            <a:endParaRPr lang="en-US" sz="1800" dirty="0">
              <a:latin typeface="Times New Roman" panose="02020603050405020304" pitchFamily="18" charset="0"/>
              <a:cs typeface="Times New Roman" panose="02020603050405020304" pitchFamily="18" charset="0"/>
            </a:endParaRPr>
          </a:p>
        </p:txBody>
      </p:sp>
      <p:sp>
        <p:nvSpPr>
          <p:cNvPr id="468" name="TextBox 467">
            <a:extLst>
              <a:ext uri="{FF2B5EF4-FFF2-40B4-BE49-F238E27FC236}">
                <a16:creationId xmlns:a16="http://schemas.microsoft.com/office/drawing/2014/main" id="{8E188C12-01B9-F6C9-B6ED-E2F270F0FEA0}"/>
              </a:ext>
            </a:extLst>
          </p:cNvPr>
          <p:cNvSpPr txBox="1"/>
          <p:nvPr/>
        </p:nvSpPr>
        <p:spPr>
          <a:xfrm>
            <a:off x="2395627" y="4028539"/>
            <a:ext cx="4352745" cy="307777"/>
          </a:xfrm>
          <a:prstGeom prst="rect">
            <a:avLst/>
          </a:prstGeom>
          <a:noFill/>
        </p:spPr>
        <p:txBody>
          <a:bodyPr wrap="square">
            <a:spAutoFit/>
          </a:bodyPr>
          <a:lstStyle/>
          <a:p>
            <a:r>
              <a:rPr lang="vi-VN" b="0" i="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Thông tin được truyền đi cho nhiều người biết tới</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70" name="Picture 469">
            <a:extLst>
              <a:ext uri="{FF2B5EF4-FFF2-40B4-BE49-F238E27FC236}">
                <a16:creationId xmlns:a16="http://schemas.microsoft.com/office/drawing/2014/main" id="{FFE8174B-7C55-A669-37AC-442A737452A8}"/>
              </a:ext>
            </a:extLst>
          </p:cNvPr>
          <p:cNvPicPr>
            <a:picLocks noChangeAspect="1"/>
          </p:cNvPicPr>
          <p:nvPr/>
        </p:nvPicPr>
        <p:blipFill>
          <a:blip r:embed="rId5"/>
          <a:stretch>
            <a:fillRect/>
          </a:stretch>
        </p:blipFill>
        <p:spPr>
          <a:xfrm>
            <a:off x="-431321" y="349370"/>
            <a:ext cx="2070100" cy="2070100"/>
          </a:xfrm>
          <a:prstGeom prst="rect">
            <a:avLst/>
          </a:prstGeom>
        </p:spPr>
      </p:pic>
    </p:spTree>
    <p:extLst>
      <p:ext uri="{BB962C8B-B14F-4D97-AF65-F5344CB8AC3E}">
        <p14:creationId xmlns:p14="http://schemas.microsoft.com/office/powerpoint/2010/main" val="245279947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16" presetClass="entr" presetSubtype="21"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barn(inVertical)">
                                      <p:cBhvr>
                                        <p:cTn id="10" dur="500"/>
                                        <p:tgtEl>
                                          <p:spTgt spid="5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59"/>
                                        </p:tgtEl>
                                        <p:attrNameLst>
                                          <p:attrName>style.visibility</p:attrName>
                                        </p:attrNameLst>
                                      </p:cBhvr>
                                      <p:to>
                                        <p:strVal val="visible"/>
                                      </p:to>
                                    </p:set>
                                    <p:animEffect transition="in" filter="barn(inVertical)">
                                      <p:cBhvr>
                                        <p:cTn id="13" dur="500"/>
                                        <p:tgtEl>
                                          <p:spTgt spid="45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60"/>
                                        </p:tgtEl>
                                        <p:attrNameLst>
                                          <p:attrName>style.visibility</p:attrName>
                                        </p:attrNameLst>
                                      </p:cBhvr>
                                      <p:to>
                                        <p:strVal val="visible"/>
                                      </p:to>
                                    </p:set>
                                    <p:animEffect transition="in" filter="barn(inVertical)">
                                      <p:cBhvr>
                                        <p:cTn id="16" dur="500"/>
                                        <p:tgtEl>
                                          <p:spTgt spid="46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61"/>
                                        </p:tgtEl>
                                        <p:attrNameLst>
                                          <p:attrName>style.visibility</p:attrName>
                                        </p:attrNameLst>
                                      </p:cBhvr>
                                      <p:to>
                                        <p:strVal val="visible"/>
                                      </p:to>
                                    </p:set>
                                    <p:animEffect transition="in" filter="barn(inVertical)">
                                      <p:cBhvr>
                                        <p:cTn id="21" dur="500"/>
                                        <p:tgtEl>
                                          <p:spTgt spid="461"/>
                                        </p:tgtEl>
                                      </p:cBhvr>
                                    </p:animEffect>
                                  </p:childTnLst>
                                </p:cTn>
                              </p:par>
                              <p:par>
                                <p:cTn id="22" presetID="16" presetClass="entr" presetSubtype="21" fill="hold" nodeType="with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barn(inVertical)">
                                      <p:cBhvr>
                                        <p:cTn id="24" dur="500"/>
                                        <p:tgtEl>
                                          <p:spTgt spid="5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62"/>
                                        </p:tgtEl>
                                        <p:attrNameLst>
                                          <p:attrName>style.visibility</p:attrName>
                                        </p:attrNameLst>
                                      </p:cBhvr>
                                      <p:to>
                                        <p:strVal val="visible"/>
                                      </p:to>
                                    </p:set>
                                    <p:animEffect transition="in" filter="barn(inVertical)">
                                      <p:cBhvr>
                                        <p:cTn id="27" dur="500"/>
                                        <p:tgtEl>
                                          <p:spTgt spid="46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63"/>
                                        </p:tgtEl>
                                        <p:attrNameLst>
                                          <p:attrName>style.visibility</p:attrName>
                                        </p:attrNameLst>
                                      </p:cBhvr>
                                      <p:to>
                                        <p:strVal val="visible"/>
                                      </p:to>
                                    </p:set>
                                    <p:animEffect transition="in" filter="barn(inVertical)">
                                      <p:cBhvr>
                                        <p:cTn id="30" dur="500"/>
                                        <p:tgtEl>
                                          <p:spTgt spid="46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64"/>
                                        </p:tgtEl>
                                        <p:attrNameLst>
                                          <p:attrName>style.visibility</p:attrName>
                                        </p:attrNameLst>
                                      </p:cBhvr>
                                      <p:to>
                                        <p:strVal val="visible"/>
                                      </p:to>
                                    </p:set>
                                    <p:animEffect transition="in" filter="barn(inVertical)">
                                      <p:cBhvr>
                                        <p:cTn id="35" dur="500"/>
                                        <p:tgtEl>
                                          <p:spTgt spid="464"/>
                                        </p:tgtEl>
                                      </p:cBhvr>
                                    </p:animEffect>
                                  </p:childTnLst>
                                </p:cTn>
                              </p:par>
                              <p:par>
                                <p:cTn id="36" presetID="16" presetClass="entr" presetSubtype="21" fill="hold"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barn(inVertical)">
                                      <p:cBhvr>
                                        <p:cTn id="38" dur="500"/>
                                        <p:tgtEl>
                                          <p:spTgt spid="5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65"/>
                                        </p:tgtEl>
                                        <p:attrNameLst>
                                          <p:attrName>style.visibility</p:attrName>
                                        </p:attrNameLst>
                                      </p:cBhvr>
                                      <p:to>
                                        <p:strVal val="visible"/>
                                      </p:to>
                                    </p:set>
                                    <p:animEffect transition="in" filter="barn(inVertical)">
                                      <p:cBhvr>
                                        <p:cTn id="41" dur="500"/>
                                        <p:tgtEl>
                                          <p:spTgt spid="465"/>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466"/>
                                        </p:tgtEl>
                                        <p:attrNameLst>
                                          <p:attrName>style.visibility</p:attrName>
                                        </p:attrNameLst>
                                      </p:cBhvr>
                                      <p:to>
                                        <p:strVal val="visible"/>
                                      </p:to>
                                    </p:set>
                                    <p:animEffect transition="in" filter="barn(inVertical)">
                                      <p:cBhvr>
                                        <p:cTn id="44" dur="500"/>
                                        <p:tgtEl>
                                          <p:spTgt spid="46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469"/>
                                        </p:tgtEl>
                                        <p:attrNameLst>
                                          <p:attrName>style.visibility</p:attrName>
                                        </p:attrNameLst>
                                      </p:cBhvr>
                                      <p:to>
                                        <p:strVal val="visible"/>
                                      </p:to>
                                    </p:set>
                                    <p:animEffect transition="in" filter="barn(inVertical)">
                                      <p:cBhvr>
                                        <p:cTn id="49" dur="500"/>
                                        <p:tgtEl>
                                          <p:spTgt spid="469"/>
                                        </p:tgtEl>
                                      </p:cBhvr>
                                    </p:animEffect>
                                  </p:childTnLst>
                                </p:cTn>
                              </p:par>
                              <p:par>
                                <p:cTn id="50" presetID="16" presetClass="entr" presetSubtype="21" fill="hold"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barn(inVertical)">
                                      <p:cBhvr>
                                        <p:cTn id="52" dur="500"/>
                                        <p:tgtEl>
                                          <p:spTgt spid="6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467"/>
                                        </p:tgtEl>
                                        <p:attrNameLst>
                                          <p:attrName>style.visibility</p:attrName>
                                        </p:attrNameLst>
                                      </p:cBhvr>
                                      <p:to>
                                        <p:strVal val="visible"/>
                                      </p:to>
                                    </p:set>
                                    <p:animEffect transition="in" filter="barn(inVertical)">
                                      <p:cBhvr>
                                        <p:cTn id="55" dur="500"/>
                                        <p:tgtEl>
                                          <p:spTgt spid="46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468"/>
                                        </p:tgtEl>
                                        <p:attrNameLst>
                                          <p:attrName>style.visibility</p:attrName>
                                        </p:attrNameLst>
                                      </p:cBhvr>
                                      <p:to>
                                        <p:strVal val="visible"/>
                                      </p:to>
                                    </p:set>
                                    <p:animEffect transition="in" filter="barn(inVertical)">
                                      <p:cBhvr>
                                        <p:cTn id="58" dur="500"/>
                                        <p:tgtEl>
                                          <p:spTgt spid="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 grpId="0" animBg="1"/>
      <p:bldP spid="464" grpId="0" animBg="1"/>
      <p:bldP spid="469" grpId="0" animBg="1"/>
      <p:bldP spid="42" grpId="0" animBg="1"/>
      <p:bldP spid="459" grpId="0"/>
      <p:bldP spid="460" grpId="0"/>
      <p:bldP spid="462" grpId="0"/>
      <p:bldP spid="463" grpId="0"/>
      <p:bldP spid="465" grpId="0"/>
      <p:bldP spid="466" grpId="0"/>
      <p:bldP spid="467" grpId="0"/>
      <p:bldP spid="46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2" name="Picture 1">
            <a:extLst>
              <a:ext uri="{FF2B5EF4-FFF2-40B4-BE49-F238E27FC236}">
                <a16:creationId xmlns:a16="http://schemas.microsoft.com/office/drawing/2014/main" id="{DC4474BA-0F13-0B4C-2196-DC0F0D5C1C6A}"/>
              </a:ext>
            </a:extLst>
          </p:cNvPr>
          <p:cNvPicPr>
            <a:picLocks noChangeAspect="1"/>
          </p:cNvPicPr>
          <p:nvPr/>
        </p:nvPicPr>
        <p:blipFill>
          <a:blip r:embed="rId3"/>
          <a:stretch>
            <a:fillRect/>
          </a:stretch>
        </p:blipFill>
        <p:spPr>
          <a:xfrm>
            <a:off x="6737229" y="0"/>
            <a:ext cx="2545375" cy="2545375"/>
          </a:xfrm>
          <a:prstGeom prst="rect">
            <a:avLst/>
          </a:prstGeom>
        </p:spPr>
      </p:pic>
      <p:grpSp>
        <p:nvGrpSpPr>
          <p:cNvPr id="43" name="Group 42">
            <a:extLst>
              <a:ext uri="{FF2B5EF4-FFF2-40B4-BE49-F238E27FC236}">
                <a16:creationId xmlns:a16="http://schemas.microsoft.com/office/drawing/2014/main" id="{D97D2598-9EEB-A454-43F6-D14A36038BD5}"/>
              </a:ext>
            </a:extLst>
          </p:cNvPr>
          <p:cNvGrpSpPr/>
          <p:nvPr/>
        </p:nvGrpSpPr>
        <p:grpSpPr>
          <a:xfrm>
            <a:off x="0" y="4078743"/>
            <a:ext cx="9457426" cy="1185528"/>
            <a:chOff x="0" y="3957973"/>
            <a:chExt cx="9457426" cy="1185528"/>
          </a:xfrm>
        </p:grpSpPr>
        <p:pic>
          <p:nvPicPr>
            <p:cNvPr id="44" name="Picture 43">
              <a:extLst>
                <a:ext uri="{FF2B5EF4-FFF2-40B4-BE49-F238E27FC236}">
                  <a16:creationId xmlns:a16="http://schemas.microsoft.com/office/drawing/2014/main" id="{96F44A77-6AB8-2975-1FDB-F1276417E054}"/>
                </a:ext>
              </a:extLst>
            </p:cNvPr>
            <p:cNvPicPr>
              <a:picLocks noChangeAspect="1"/>
            </p:cNvPicPr>
            <p:nvPr/>
          </p:nvPicPr>
          <p:blipFill rotWithShape="1">
            <a:blip r:embed="rId4"/>
            <a:srcRect t="62553"/>
            <a:stretch/>
          </p:blipFill>
          <p:spPr>
            <a:xfrm>
              <a:off x="0" y="3957975"/>
              <a:ext cx="3165894" cy="1185526"/>
            </a:xfrm>
            <a:prstGeom prst="rect">
              <a:avLst/>
            </a:prstGeom>
          </p:spPr>
        </p:pic>
        <p:pic>
          <p:nvPicPr>
            <p:cNvPr id="45" name="Picture 44">
              <a:extLst>
                <a:ext uri="{FF2B5EF4-FFF2-40B4-BE49-F238E27FC236}">
                  <a16:creationId xmlns:a16="http://schemas.microsoft.com/office/drawing/2014/main" id="{FB5CEF6D-8CB1-DEAA-EC90-9EA940DE9EA0}"/>
                </a:ext>
              </a:extLst>
            </p:cNvPr>
            <p:cNvPicPr>
              <a:picLocks noChangeAspect="1"/>
            </p:cNvPicPr>
            <p:nvPr/>
          </p:nvPicPr>
          <p:blipFill rotWithShape="1">
            <a:blip r:embed="rId4"/>
            <a:srcRect t="62553"/>
            <a:stretch/>
          </p:blipFill>
          <p:spPr>
            <a:xfrm flipH="1">
              <a:off x="3145766" y="3957974"/>
              <a:ext cx="3165894" cy="1185526"/>
            </a:xfrm>
            <a:prstGeom prst="rect">
              <a:avLst/>
            </a:prstGeom>
          </p:spPr>
        </p:pic>
        <p:pic>
          <p:nvPicPr>
            <p:cNvPr id="55" name="Picture 54">
              <a:extLst>
                <a:ext uri="{FF2B5EF4-FFF2-40B4-BE49-F238E27FC236}">
                  <a16:creationId xmlns:a16="http://schemas.microsoft.com/office/drawing/2014/main" id="{6D14EF30-0D3D-1C2A-EE70-99041FA26EA4}"/>
                </a:ext>
              </a:extLst>
            </p:cNvPr>
            <p:cNvPicPr>
              <a:picLocks noChangeAspect="1"/>
            </p:cNvPicPr>
            <p:nvPr/>
          </p:nvPicPr>
          <p:blipFill rotWithShape="1">
            <a:blip r:embed="rId4"/>
            <a:srcRect t="62553"/>
            <a:stretch/>
          </p:blipFill>
          <p:spPr>
            <a:xfrm>
              <a:off x="6291532" y="3957973"/>
              <a:ext cx="3165894" cy="1185526"/>
            </a:xfrm>
            <a:prstGeom prst="rect">
              <a:avLst/>
            </a:prstGeom>
          </p:spPr>
        </p:pic>
      </p:grpSp>
      <p:sp>
        <p:nvSpPr>
          <p:cNvPr id="52" name="Rectangle: Rounded Corners 51">
            <a:extLst>
              <a:ext uri="{FF2B5EF4-FFF2-40B4-BE49-F238E27FC236}">
                <a16:creationId xmlns:a16="http://schemas.microsoft.com/office/drawing/2014/main" id="{52485FAE-5798-1704-D98A-947AACC2A959}"/>
              </a:ext>
            </a:extLst>
          </p:cNvPr>
          <p:cNvSpPr/>
          <p:nvPr/>
        </p:nvSpPr>
        <p:spPr>
          <a:xfrm>
            <a:off x="1851803" y="1178945"/>
            <a:ext cx="4813539"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53" name="Rectangle: Rounded Corners 52">
            <a:extLst>
              <a:ext uri="{FF2B5EF4-FFF2-40B4-BE49-F238E27FC236}">
                <a16:creationId xmlns:a16="http://schemas.microsoft.com/office/drawing/2014/main" id="{059D0C99-29FD-A8EA-0012-6F8F117D255E}"/>
              </a:ext>
            </a:extLst>
          </p:cNvPr>
          <p:cNvSpPr/>
          <p:nvPr/>
        </p:nvSpPr>
        <p:spPr>
          <a:xfrm>
            <a:off x="1848927" y="2150854"/>
            <a:ext cx="4813539"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54" name="Rectangle: Rounded Corners 53">
            <a:extLst>
              <a:ext uri="{FF2B5EF4-FFF2-40B4-BE49-F238E27FC236}">
                <a16:creationId xmlns:a16="http://schemas.microsoft.com/office/drawing/2014/main" id="{4C802D6D-4856-8EA3-9271-BAC6BAE2D270}"/>
              </a:ext>
            </a:extLst>
          </p:cNvPr>
          <p:cNvSpPr/>
          <p:nvPr/>
        </p:nvSpPr>
        <p:spPr>
          <a:xfrm>
            <a:off x="1846051" y="3174522"/>
            <a:ext cx="4813539"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57" name="Rectangle: Rounded Corners 56">
            <a:extLst>
              <a:ext uri="{FF2B5EF4-FFF2-40B4-BE49-F238E27FC236}">
                <a16:creationId xmlns:a16="http://schemas.microsoft.com/office/drawing/2014/main" id="{6E1115AB-0129-9414-3B95-79ED8A64062E}"/>
              </a:ext>
            </a:extLst>
          </p:cNvPr>
          <p:cNvSpPr/>
          <p:nvPr/>
        </p:nvSpPr>
        <p:spPr>
          <a:xfrm>
            <a:off x="1851801" y="4155058"/>
            <a:ext cx="4813539"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51" name="Rectangle: Rounded Corners 50">
            <a:extLst>
              <a:ext uri="{FF2B5EF4-FFF2-40B4-BE49-F238E27FC236}">
                <a16:creationId xmlns:a16="http://schemas.microsoft.com/office/drawing/2014/main" id="{E747F000-F0C6-7947-7110-8F6F494D8D30}"/>
              </a:ext>
            </a:extLst>
          </p:cNvPr>
          <p:cNvSpPr/>
          <p:nvPr/>
        </p:nvSpPr>
        <p:spPr>
          <a:xfrm>
            <a:off x="1854679" y="224288"/>
            <a:ext cx="4813539"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0870DA7F-100F-5515-AECD-29A41E41EC28}"/>
              </a:ext>
            </a:extLst>
          </p:cNvPr>
          <p:cNvGrpSpPr/>
          <p:nvPr/>
        </p:nvGrpSpPr>
        <p:grpSpPr>
          <a:xfrm>
            <a:off x="1258249" y="83383"/>
            <a:ext cx="1039627" cy="1023608"/>
            <a:chOff x="3966943" y="2136470"/>
            <a:chExt cx="1039627" cy="1023608"/>
          </a:xfrm>
        </p:grpSpPr>
        <p:grpSp>
          <p:nvGrpSpPr>
            <p:cNvPr id="4" name="Google Shape;408;p35">
              <a:extLst>
                <a:ext uri="{FF2B5EF4-FFF2-40B4-BE49-F238E27FC236}">
                  <a16:creationId xmlns:a16="http://schemas.microsoft.com/office/drawing/2014/main" id="{A3B2BEEE-2B0A-3382-4E47-EF555D6E8466}"/>
                </a:ext>
              </a:extLst>
            </p:cNvPr>
            <p:cNvGrpSpPr/>
            <p:nvPr/>
          </p:nvGrpSpPr>
          <p:grpSpPr>
            <a:xfrm>
              <a:off x="3966943" y="2136470"/>
              <a:ext cx="1039627" cy="1023608"/>
              <a:chOff x="1207200" y="1725450"/>
              <a:chExt cx="1227600" cy="1227600"/>
            </a:xfrm>
          </p:grpSpPr>
          <p:sp>
            <p:nvSpPr>
              <p:cNvPr id="6" name="Google Shape;406;p35">
                <a:extLst>
                  <a:ext uri="{FF2B5EF4-FFF2-40B4-BE49-F238E27FC236}">
                    <a16:creationId xmlns:a16="http://schemas.microsoft.com/office/drawing/2014/main" id="{8BBDE54B-CC98-D13B-392F-3B615CEDD4D3}"/>
                  </a:ext>
                </a:extLst>
              </p:cNvPr>
              <p:cNvSpPr/>
              <p:nvPr/>
            </p:nvSpPr>
            <p:spPr>
              <a:xfrm rot="5400000">
                <a:off x="1562099"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grpSp>
            <p:nvGrpSpPr>
              <p:cNvPr id="7" name="Google Shape;409;p35">
                <a:extLst>
                  <a:ext uri="{FF2B5EF4-FFF2-40B4-BE49-F238E27FC236}">
                    <a16:creationId xmlns:a16="http://schemas.microsoft.com/office/drawing/2014/main" id="{8AF50D62-F00C-E3E1-7B31-F7AB3CBD6BA4}"/>
                  </a:ext>
                </a:extLst>
              </p:cNvPr>
              <p:cNvGrpSpPr/>
              <p:nvPr/>
            </p:nvGrpSpPr>
            <p:grpSpPr>
              <a:xfrm>
                <a:off x="1207200" y="1725450"/>
                <a:ext cx="1227600" cy="1227600"/>
                <a:chOff x="1207200" y="1720000"/>
                <a:chExt cx="1227600" cy="1227600"/>
              </a:xfrm>
            </p:grpSpPr>
            <p:sp>
              <p:nvSpPr>
                <p:cNvPr id="8" name="Google Shape;410;p35">
                  <a:extLst>
                    <a:ext uri="{FF2B5EF4-FFF2-40B4-BE49-F238E27FC236}">
                      <a16:creationId xmlns:a16="http://schemas.microsoft.com/office/drawing/2014/main" id="{D21E3D8A-AF4A-377C-3540-089CC1C7EFCF}"/>
                    </a:ext>
                  </a:extLst>
                </p:cNvPr>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sp>
              <p:nvSpPr>
                <p:cNvPr id="9" name="Google Shape;411;p35">
                  <a:extLst>
                    <a:ext uri="{FF2B5EF4-FFF2-40B4-BE49-F238E27FC236}">
                      <a16:creationId xmlns:a16="http://schemas.microsoft.com/office/drawing/2014/main" id="{7D28BB9E-FF7E-A365-409B-338D0B8785FB}"/>
                    </a:ext>
                  </a:extLst>
                </p:cNvPr>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sp>
              <p:nvSpPr>
                <p:cNvPr id="10" name="Google Shape;412;p35">
                  <a:extLst>
                    <a:ext uri="{FF2B5EF4-FFF2-40B4-BE49-F238E27FC236}">
                      <a16:creationId xmlns:a16="http://schemas.microsoft.com/office/drawing/2014/main" id="{260046C5-5C6E-46DA-B953-C6CA793A206F}"/>
                    </a:ext>
                  </a:extLst>
                </p:cNvPr>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sp>
              <p:nvSpPr>
                <p:cNvPr id="11" name="Google Shape;413;p35">
                  <a:extLst>
                    <a:ext uri="{FF2B5EF4-FFF2-40B4-BE49-F238E27FC236}">
                      <a16:creationId xmlns:a16="http://schemas.microsoft.com/office/drawing/2014/main" id="{6A537A96-26A0-EB26-033E-D4C595B50765}"/>
                    </a:ext>
                  </a:extLst>
                </p:cNvPr>
                <p:cNvSpPr/>
                <p:nvPr/>
              </p:nvSpPr>
              <p:spPr>
                <a:xfrm rot="2700000">
                  <a:off x="1707737" y="2252334"/>
                  <a:ext cx="490025" cy="370383"/>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grpSp>
        </p:grpSp>
        <p:sp>
          <p:nvSpPr>
            <p:cNvPr id="5" name="TextBox 4">
              <a:extLst>
                <a:ext uri="{FF2B5EF4-FFF2-40B4-BE49-F238E27FC236}">
                  <a16:creationId xmlns:a16="http://schemas.microsoft.com/office/drawing/2014/main" id="{77481C74-AE15-6EB3-D9BC-F6DE3F38AB76}"/>
                </a:ext>
              </a:extLst>
            </p:cNvPr>
            <p:cNvSpPr txBox="1"/>
            <p:nvPr/>
          </p:nvSpPr>
          <p:spPr>
            <a:xfrm>
              <a:off x="4266482" y="2248584"/>
              <a:ext cx="448573" cy="707886"/>
            </a:xfrm>
            <a:prstGeom prst="rect">
              <a:avLst/>
            </a:prstGeom>
            <a:noFill/>
          </p:spPr>
          <p:txBody>
            <a:bodyPr wrap="square" rtlCol="0">
              <a:spAutoFit/>
            </a:bodyPr>
            <a:lstStyle/>
            <a:p>
              <a:r>
                <a:rPr lang="en-US" sz="4000" dirty="0">
                  <a:solidFill>
                    <a:schemeClr val="tx2"/>
                  </a:solidFill>
                  <a:latin typeface="iCiel Cadena" panose="02000503000000020004" pitchFamily="50" charset="0"/>
                  <a:cs typeface="Times New Roman" panose="02020603050405020304" pitchFamily="18" charset="0"/>
                </a:rPr>
                <a:t>5</a:t>
              </a:r>
            </a:p>
          </p:txBody>
        </p:sp>
      </p:grpSp>
      <p:grpSp>
        <p:nvGrpSpPr>
          <p:cNvPr id="12" name="Group 11">
            <a:extLst>
              <a:ext uri="{FF2B5EF4-FFF2-40B4-BE49-F238E27FC236}">
                <a16:creationId xmlns:a16="http://schemas.microsoft.com/office/drawing/2014/main" id="{55E63B41-E4FC-BCEA-B248-24C25BFD14AE}"/>
              </a:ext>
            </a:extLst>
          </p:cNvPr>
          <p:cNvGrpSpPr/>
          <p:nvPr/>
        </p:nvGrpSpPr>
        <p:grpSpPr>
          <a:xfrm>
            <a:off x="1356708" y="1192568"/>
            <a:ext cx="758936" cy="747934"/>
            <a:chOff x="5152331" y="2262240"/>
            <a:chExt cx="758936" cy="747934"/>
          </a:xfrm>
        </p:grpSpPr>
        <p:grpSp>
          <p:nvGrpSpPr>
            <p:cNvPr id="13" name="Google Shape;437;p35">
              <a:extLst>
                <a:ext uri="{FF2B5EF4-FFF2-40B4-BE49-F238E27FC236}">
                  <a16:creationId xmlns:a16="http://schemas.microsoft.com/office/drawing/2014/main" id="{4F609F96-2F75-685F-3E4B-7A8378DC9B40}"/>
                </a:ext>
              </a:extLst>
            </p:cNvPr>
            <p:cNvGrpSpPr/>
            <p:nvPr/>
          </p:nvGrpSpPr>
          <p:grpSpPr>
            <a:xfrm>
              <a:off x="5152331" y="2286374"/>
              <a:ext cx="758936" cy="723800"/>
              <a:chOff x="3220928" y="1905228"/>
              <a:chExt cx="896158" cy="868044"/>
            </a:xfrm>
          </p:grpSpPr>
          <p:sp>
            <p:nvSpPr>
              <p:cNvPr id="15" name="Google Shape;407;p35">
                <a:extLst>
                  <a:ext uri="{FF2B5EF4-FFF2-40B4-BE49-F238E27FC236}">
                    <a16:creationId xmlns:a16="http://schemas.microsoft.com/office/drawing/2014/main" id="{7788D361-2A18-09E0-3E37-18BFB3081FFB}"/>
                  </a:ext>
                </a:extLst>
              </p:cNvPr>
              <p:cNvSpPr/>
              <p:nvPr/>
            </p:nvSpPr>
            <p:spPr>
              <a:xfrm rot="5400000">
                <a:off x="3395967"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grpSp>
            <p:nvGrpSpPr>
              <p:cNvPr id="16" name="Google Shape;438;p35">
                <a:extLst>
                  <a:ext uri="{FF2B5EF4-FFF2-40B4-BE49-F238E27FC236}">
                    <a16:creationId xmlns:a16="http://schemas.microsoft.com/office/drawing/2014/main" id="{F47DD508-DEA2-1659-9FCF-25EDCEF2B4DD}"/>
                  </a:ext>
                </a:extLst>
              </p:cNvPr>
              <p:cNvGrpSpPr/>
              <p:nvPr/>
            </p:nvGrpSpPr>
            <p:grpSpPr>
              <a:xfrm rot="10800000">
                <a:off x="3220928" y="1905228"/>
                <a:ext cx="896158" cy="868044"/>
                <a:chOff x="1358864" y="1899778"/>
                <a:chExt cx="896158" cy="868044"/>
              </a:xfrm>
            </p:grpSpPr>
            <p:sp>
              <p:nvSpPr>
                <p:cNvPr id="17" name="Google Shape;439;p35">
                  <a:extLst>
                    <a:ext uri="{FF2B5EF4-FFF2-40B4-BE49-F238E27FC236}">
                      <a16:creationId xmlns:a16="http://schemas.microsoft.com/office/drawing/2014/main" id="{FCA5DB29-4924-B339-029D-86511EE1A002}"/>
                    </a:ext>
                  </a:extLst>
                </p:cNvPr>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sp>
              <p:nvSpPr>
                <p:cNvPr id="18" name="Google Shape;440;p35">
                  <a:extLst>
                    <a:ext uri="{FF2B5EF4-FFF2-40B4-BE49-F238E27FC236}">
                      <a16:creationId xmlns:a16="http://schemas.microsoft.com/office/drawing/2014/main" id="{94558BDB-4B7C-83A6-7FD5-5752E2D2DF94}"/>
                    </a:ext>
                  </a:extLst>
                </p:cNvPr>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sp>
              <p:nvSpPr>
                <p:cNvPr id="19" name="Google Shape;441;p35">
                  <a:extLst>
                    <a:ext uri="{FF2B5EF4-FFF2-40B4-BE49-F238E27FC236}">
                      <a16:creationId xmlns:a16="http://schemas.microsoft.com/office/drawing/2014/main" id="{204786DA-95D3-4C25-ACBE-1D48C7B73115}"/>
                    </a:ext>
                  </a:extLst>
                </p:cNvPr>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grpSp>
        </p:grpSp>
        <p:sp>
          <p:nvSpPr>
            <p:cNvPr id="14" name="TextBox 13">
              <a:extLst>
                <a:ext uri="{FF2B5EF4-FFF2-40B4-BE49-F238E27FC236}">
                  <a16:creationId xmlns:a16="http://schemas.microsoft.com/office/drawing/2014/main" id="{0FA27C79-9DF9-5701-0F34-BDA14EF616C6}"/>
                </a:ext>
              </a:extLst>
            </p:cNvPr>
            <p:cNvSpPr txBox="1"/>
            <p:nvPr/>
          </p:nvSpPr>
          <p:spPr>
            <a:xfrm>
              <a:off x="5315311" y="2262240"/>
              <a:ext cx="448573" cy="707886"/>
            </a:xfrm>
            <a:prstGeom prst="rect">
              <a:avLst/>
            </a:prstGeom>
            <a:noFill/>
          </p:spPr>
          <p:txBody>
            <a:bodyPr wrap="square" rtlCol="0">
              <a:spAutoFit/>
            </a:bodyPr>
            <a:lstStyle/>
            <a:p>
              <a:r>
                <a:rPr lang="en-US" sz="4000" dirty="0">
                  <a:solidFill>
                    <a:schemeClr val="tx2"/>
                  </a:solidFill>
                  <a:latin typeface="iCiel Cadena" panose="02000503000000020004" pitchFamily="50" charset="0"/>
                  <a:cs typeface="Times New Roman" panose="02020603050405020304" pitchFamily="18" charset="0"/>
                </a:rPr>
                <a:t>6</a:t>
              </a:r>
            </a:p>
          </p:txBody>
        </p:sp>
      </p:grpSp>
      <p:grpSp>
        <p:nvGrpSpPr>
          <p:cNvPr id="20" name="Group 19">
            <a:extLst>
              <a:ext uri="{FF2B5EF4-FFF2-40B4-BE49-F238E27FC236}">
                <a16:creationId xmlns:a16="http://schemas.microsoft.com/office/drawing/2014/main" id="{079DDB19-0E07-35BD-8DDF-6C7C7FB23586}"/>
              </a:ext>
            </a:extLst>
          </p:cNvPr>
          <p:cNvGrpSpPr/>
          <p:nvPr/>
        </p:nvGrpSpPr>
        <p:grpSpPr>
          <a:xfrm>
            <a:off x="1185172" y="2058838"/>
            <a:ext cx="1039627" cy="1023608"/>
            <a:chOff x="6033218" y="2136470"/>
            <a:chExt cx="1039627" cy="1023608"/>
          </a:xfrm>
        </p:grpSpPr>
        <p:grpSp>
          <p:nvGrpSpPr>
            <p:cNvPr id="21" name="Google Shape;443;p35">
              <a:extLst>
                <a:ext uri="{FF2B5EF4-FFF2-40B4-BE49-F238E27FC236}">
                  <a16:creationId xmlns:a16="http://schemas.microsoft.com/office/drawing/2014/main" id="{6112EBAF-157F-B876-B2EE-BB22A32D843D}"/>
                </a:ext>
              </a:extLst>
            </p:cNvPr>
            <p:cNvGrpSpPr/>
            <p:nvPr/>
          </p:nvGrpSpPr>
          <p:grpSpPr>
            <a:xfrm>
              <a:off x="6033218" y="2136470"/>
              <a:ext cx="1039627" cy="1023608"/>
              <a:chOff x="4875100" y="1725450"/>
              <a:chExt cx="1227600" cy="1227600"/>
            </a:xfrm>
          </p:grpSpPr>
          <p:sp>
            <p:nvSpPr>
              <p:cNvPr id="23" name="Google Shape;415;p35">
                <a:extLst>
                  <a:ext uri="{FF2B5EF4-FFF2-40B4-BE49-F238E27FC236}">
                    <a16:creationId xmlns:a16="http://schemas.microsoft.com/office/drawing/2014/main" id="{E448D593-3A96-314B-6067-F564F45E17A8}"/>
                  </a:ext>
                </a:extLst>
              </p:cNvPr>
              <p:cNvSpPr/>
              <p:nvPr/>
            </p:nvSpPr>
            <p:spPr>
              <a:xfrm rot="5400000">
                <a:off x="5229992"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grpSp>
            <p:nvGrpSpPr>
              <p:cNvPr id="24" name="Google Shape;444;p35">
                <a:extLst>
                  <a:ext uri="{FF2B5EF4-FFF2-40B4-BE49-F238E27FC236}">
                    <a16:creationId xmlns:a16="http://schemas.microsoft.com/office/drawing/2014/main" id="{54A16647-BED2-F48D-7A26-6D346C85F37B}"/>
                  </a:ext>
                </a:extLst>
              </p:cNvPr>
              <p:cNvGrpSpPr/>
              <p:nvPr/>
            </p:nvGrpSpPr>
            <p:grpSpPr>
              <a:xfrm flipH="1">
                <a:off x="4875100" y="1725450"/>
                <a:ext cx="1227600" cy="1227600"/>
                <a:chOff x="1207200" y="1720000"/>
                <a:chExt cx="1227600" cy="1227600"/>
              </a:xfrm>
            </p:grpSpPr>
            <p:sp>
              <p:nvSpPr>
                <p:cNvPr id="25" name="Google Shape;445;p35">
                  <a:extLst>
                    <a:ext uri="{FF2B5EF4-FFF2-40B4-BE49-F238E27FC236}">
                      <a16:creationId xmlns:a16="http://schemas.microsoft.com/office/drawing/2014/main" id="{1BF80FB0-16C6-4A92-3F55-7E8C0AED764F}"/>
                    </a:ext>
                  </a:extLst>
                </p:cNvPr>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sp>
              <p:nvSpPr>
                <p:cNvPr id="26" name="Google Shape;446;p35">
                  <a:extLst>
                    <a:ext uri="{FF2B5EF4-FFF2-40B4-BE49-F238E27FC236}">
                      <a16:creationId xmlns:a16="http://schemas.microsoft.com/office/drawing/2014/main" id="{3A8F1B00-1BA0-A84A-C4D6-D298A8CF557F}"/>
                    </a:ext>
                  </a:extLst>
                </p:cNvPr>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sp>
              <p:nvSpPr>
                <p:cNvPr id="27" name="Google Shape;447;p35">
                  <a:extLst>
                    <a:ext uri="{FF2B5EF4-FFF2-40B4-BE49-F238E27FC236}">
                      <a16:creationId xmlns:a16="http://schemas.microsoft.com/office/drawing/2014/main" id="{17F0DE00-5A6C-3D87-BC25-7849A7FF7908}"/>
                    </a:ext>
                  </a:extLst>
                </p:cNvPr>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sp>
              <p:nvSpPr>
                <p:cNvPr id="28" name="Google Shape;448;p35">
                  <a:extLst>
                    <a:ext uri="{FF2B5EF4-FFF2-40B4-BE49-F238E27FC236}">
                      <a16:creationId xmlns:a16="http://schemas.microsoft.com/office/drawing/2014/main" id="{85E4C2F6-D938-4402-4116-29EFF2A1B5AF}"/>
                    </a:ext>
                  </a:extLst>
                </p:cNvPr>
                <p:cNvSpPr/>
                <p:nvPr/>
              </p:nvSpPr>
              <p:spPr>
                <a:xfrm rot="2700000">
                  <a:off x="1707737" y="2252334"/>
                  <a:ext cx="490025" cy="370383"/>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grpSp>
        </p:grpSp>
        <p:sp>
          <p:nvSpPr>
            <p:cNvPr id="22" name="TextBox 21">
              <a:extLst>
                <a:ext uri="{FF2B5EF4-FFF2-40B4-BE49-F238E27FC236}">
                  <a16:creationId xmlns:a16="http://schemas.microsoft.com/office/drawing/2014/main" id="{AB08113A-88BE-32B3-BC22-3876F3747BA8}"/>
                </a:ext>
              </a:extLst>
            </p:cNvPr>
            <p:cNvSpPr txBox="1"/>
            <p:nvPr/>
          </p:nvSpPr>
          <p:spPr>
            <a:xfrm>
              <a:off x="6364140" y="2275896"/>
              <a:ext cx="448573" cy="707886"/>
            </a:xfrm>
            <a:prstGeom prst="rect">
              <a:avLst/>
            </a:prstGeom>
            <a:noFill/>
          </p:spPr>
          <p:txBody>
            <a:bodyPr wrap="square" rtlCol="0">
              <a:spAutoFit/>
            </a:bodyPr>
            <a:lstStyle/>
            <a:p>
              <a:r>
                <a:rPr lang="en-US" sz="4000" dirty="0">
                  <a:solidFill>
                    <a:schemeClr val="tx2"/>
                  </a:solidFill>
                  <a:latin typeface="iCiel Cadena" panose="02000503000000020004" pitchFamily="50" charset="0"/>
                  <a:cs typeface="Times New Roman" panose="02020603050405020304" pitchFamily="18" charset="0"/>
                </a:rPr>
                <a:t>7</a:t>
              </a:r>
            </a:p>
          </p:txBody>
        </p:sp>
      </p:grpSp>
      <p:grpSp>
        <p:nvGrpSpPr>
          <p:cNvPr id="29" name="Group 28">
            <a:extLst>
              <a:ext uri="{FF2B5EF4-FFF2-40B4-BE49-F238E27FC236}">
                <a16:creationId xmlns:a16="http://schemas.microsoft.com/office/drawing/2014/main" id="{26FB1F3C-11A2-F8EA-3103-E19711DA2D69}"/>
              </a:ext>
            </a:extLst>
          </p:cNvPr>
          <p:cNvGrpSpPr/>
          <p:nvPr/>
        </p:nvGrpSpPr>
        <p:grpSpPr>
          <a:xfrm>
            <a:off x="1165894" y="3033625"/>
            <a:ext cx="1039627" cy="1023608"/>
            <a:chOff x="7049110" y="2136470"/>
            <a:chExt cx="1039627" cy="1023608"/>
          </a:xfrm>
        </p:grpSpPr>
        <p:grpSp>
          <p:nvGrpSpPr>
            <p:cNvPr id="30" name="Google Shape;449;p35">
              <a:extLst>
                <a:ext uri="{FF2B5EF4-FFF2-40B4-BE49-F238E27FC236}">
                  <a16:creationId xmlns:a16="http://schemas.microsoft.com/office/drawing/2014/main" id="{C41891B5-D6B2-CE62-42A2-8DD394DA3C11}"/>
                </a:ext>
              </a:extLst>
            </p:cNvPr>
            <p:cNvGrpSpPr/>
            <p:nvPr/>
          </p:nvGrpSpPr>
          <p:grpSpPr>
            <a:xfrm>
              <a:off x="7049110" y="2136470"/>
              <a:ext cx="1039627" cy="1023608"/>
              <a:chOff x="6709050" y="1725450"/>
              <a:chExt cx="1227600" cy="1227600"/>
            </a:xfrm>
          </p:grpSpPr>
          <p:sp>
            <p:nvSpPr>
              <p:cNvPr id="32" name="Google Shape;417;p35">
                <a:extLst>
                  <a:ext uri="{FF2B5EF4-FFF2-40B4-BE49-F238E27FC236}">
                    <a16:creationId xmlns:a16="http://schemas.microsoft.com/office/drawing/2014/main" id="{19F4D8F1-ADFC-BC29-9185-E9D71EC2EE6C}"/>
                  </a:ext>
                </a:extLst>
              </p:cNvPr>
              <p:cNvSpPr/>
              <p:nvPr/>
            </p:nvSpPr>
            <p:spPr>
              <a:xfrm rot="5400000">
                <a:off x="7064017"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grpSp>
            <p:nvGrpSpPr>
              <p:cNvPr id="33" name="Google Shape;450;p35">
                <a:extLst>
                  <a:ext uri="{FF2B5EF4-FFF2-40B4-BE49-F238E27FC236}">
                    <a16:creationId xmlns:a16="http://schemas.microsoft.com/office/drawing/2014/main" id="{81EA4889-0F86-BD02-520D-1368BC5E6EBF}"/>
                  </a:ext>
                </a:extLst>
              </p:cNvPr>
              <p:cNvGrpSpPr/>
              <p:nvPr/>
            </p:nvGrpSpPr>
            <p:grpSpPr>
              <a:xfrm rot="10800000" flipH="1">
                <a:off x="6709050" y="1725450"/>
                <a:ext cx="1227600" cy="1227600"/>
                <a:chOff x="1207200" y="1720000"/>
                <a:chExt cx="1227600" cy="1227600"/>
              </a:xfrm>
            </p:grpSpPr>
            <p:sp>
              <p:nvSpPr>
                <p:cNvPr id="34" name="Google Shape;451;p35">
                  <a:extLst>
                    <a:ext uri="{FF2B5EF4-FFF2-40B4-BE49-F238E27FC236}">
                      <a16:creationId xmlns:a16="http://schemas.microsoft.com/office/drawing/2014/main" id="{66430055-9167-204E-94E0-1E12DE43B06A}"/>
                    </a:ext>
                  </a:extLst>
                </p:cNvPr>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sp>
              <p:nvSpPr>
                <p:cNvPr id="35" name="Google Shape;452;p35">
                  <a:extLst>
                    <a:ext uri="{FF2B5EF4-FFF2-40B4-BE49-F238E27FC236}">
                      <a16:creationId xmlns:a16="http://schemas.microsoft.com/office/drawing/2014/main" id="{1A5BEC42-BBC2-2B07-4212-235A9AE11EB0}"/>
                    </a:ext>
                  </a:extLst>
                </p:cNvPr>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sp>
              <p:nvSpPr>
                <p:cNvPr id="36" name="Google Shape;453;p35">
                  <a:extLst>
                    <a:ext uri="{FF2B5EF4-FFF2-40B4-BE49-F238E27FC236}">
                      <a16:creationId xmlns:a16="http://schemas.microsoft.com/office/drawing/2014/main" id="{774C4BE6-B4F9-5AEF-8D8C-261B2BF798B5}"/>
                    </a:ext>
                  </a:extLst>
                </p:cNvPr>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sp>
              <p:nvSpPr>
                <p:cNvPr id="37" name="Google Shape;454;p35">
                  <a:extLst>
                    <a:ext uri="{FF2B5EF4-FFF2-40B4-BE49-F238E27FC236}">
                      <a16:creationId xmlns:a16="http://schemas.microsoft.com/office/drawing/2014/main" id="{C275E5FD-6606-29FE-D9F9-4B25398227E1}"/>
                    </a:ext>
                  </a:extLst>
                </p:cNvPr>
                <p:cNvSpPr/>
                <p:nvPr/>
              </p:nvSpPr>
              <p:spPr>
                <a:xfrm rot="2700000">
                  <a:off x="1707737" y="2252334"/>
                  <a:ext cx="490025" cy="370383"/>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grpSp>
        </p:grpSp>
        <p:sp>
          <p:nvSpPr>
            <p:cNvPr id="31" name="TextBox 30">
              <a:extLst>
                <a:ext uri="{FF2B5EF4-FFF2-40B4-BE49-F238E27FC236}">
                  <a16:creationId xmlns:a16="http://schemas.microsoft.com/office/drawing/2014/main" id="{F28047DE-BAD4-CDAA-04EA-F1A83CEA0F6A}"/>
                </a:ext>
              </a:extLst>
            </p:cNvPr>
            <p:cNvSpPr txBox="1"/>
            <p:nvPr/>
          </p:nvSpPr>
          <p:spPr>
            <a:xfrm>
              <a:off x="7378465" y="2289552"/>
              <a:ext cx="448573" cy="707886"/>
            </a:xfrm>
            <a:prstGeom prst="rect">
              <a:avLst/>
            </a:prstGeom>
            <a:noFill/>
          </p:spPr>
          <p:txBody>
            <a:bodyPr wrap="square" rtlCol="0">
              <a:spAutoFit/>
            </a:bodyPr>
            <a:lstStyle/>
            <a:p>
              <a:r>
                <a:rPr lang="en-US" sz="4000" dirty="0">
                  <a:solidFill>
                    <a:schemeClr val="tx2"/>
                  </a:solidFill>
                  <a:latin typeface="iCiel Cadena" panose="02000503000000020004" pitchFamily="50" charset="0"/>
                  <a:cs typeface="Times New Roman" panose="02020603050405020304" pitchFamily="18" charset="0"/>
                </a:rPr>
                <a:t>8</a:t>
              </a:r>
            </a:p>
          </p:txBody>
        </p:sp>
      </p:grpSp>
      <p:grpSp>
        <p:nvGrpSpPr>
          <p:cNvPr id="38" name="Group 37">
            <a:extLst>
              <a:ext uri="{FF2B5EF4-FFF2-40B4-BE49-F238E27FC236}">
                <a16:creationId xmlns:a16="http://schemas.microsoft.com/office/drawing/2014/main" id="{A9B1FFF5-D5D8-A69A-9672-A3A395B8CCD6}"/>
              </a:ext>
            </a:extLst>
          </p:cNvPr>
          <p:cNvGrpSpPr/>
          <p:nvPr/>
        </p:nvGrpSpPr>
        <p:grpSpPr>
          <a:xfrm>
            <a:off x="1185989" y="4014164"/>
            <a:ext cx="1039627" cy="1023608"/>
            <a:chOff x="8069869" y="2142222"/>
            <a:chExt cx="1039627" cy="1023608"/>
          </a:xfrm>
        </p:grpSpPr>
        <p:grpSp>
          <p:nvGrpSpPr>
            <p:cNvPr id="39" name="Google Shape;449;p35">
              <a:extLst>
                <a:ext uri="{FF2B5EF4-FFF2-40B4-BE49-F238E27FC236}">
                  <a16:creationId xmlns:a16="http://schemas.microsoft.com/office/drawing/2014/main" id="{06319D5E-37B5-A6FC-401C-785277EA33C2}"/>
                </a:ext>
              </a:extLst>
            </p:cNvPr>
            <p:cNvGrpSpPr/>
            <p:nvPr/>
          </p:nvGrpSpPr>
          <p:grpSpPr>
            <a:xfrm>
              <a:off x="8069869" y="2142222"/>
              <a:ext cx="1039627" cy="1023608"/>
              <a:chOff x="6709050" y="1725450"/>
              <a:chExt cx="1227600" cy="1227600"/>
            </a:xfrm>
          </p:grpSpPr>
          <p:sp>
            <p:nvSpPr>
              <p:cNvPr id="41" name="Google Shape;417;p35">
                <a:extLst>
                  <a:ext uri="{FF2B5EF4-FFF2-40B4-BE49-F238E27FC236}">
                    <a16:creationId xmlns:a16="http://schemas.microsoft.com/office/drawing/2014/main" id="{556B4BAB-32B0-28E9-E8A5-A7BB4ED58F3F}"/>
                  </a:ext>
                </a:extLst>
              </p:cNvPr>
              <p:cNvSpPr/>
              <p:nvPr/>
            </p:nvSpPr>
            <p:spPr>
              <a:xfrm rot="5400000">
                <a:off x="7064017"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grpSp>
            <p:nvGrpSpPr>
              <p:cNvPr id="46" name="Google Shape;450;p35">
                <a:extLst>
                  <a:ext uri="{FF2B5EF4-FFF2-40B4-BE49-F238E27FC236}">
                    <a16:creationId xmlns:a16="http://schemas.microsoft.com/office/drawing/2014/main" id="{915BABD0-ABA5-2340-2349-A34981368740}"/>
                  </a:ext>
                </a:extLst>
              </p:cNvPr>
              <p:cNvGrpSpPr/>
              <p:nvPr/>
            </p:nvGrpSpPr>
            <p:grpSpPr>
              <a:xfrm rot="10800000" flipH="1">
                <a:off x="6709050" y="1725450"/>
                <a:ext cx="1227600" cy="1227600"/>
                <a:chOff x="1207200" y="1720000"/>
                <a:chExt cx="1227600" cy="1227600"/>
              </a:xfrm>
            </p:grpSpPr>
            <p:sp>
              <p:nvSpPr>
                <p:cNvPr id="47" name="Google Shape;451;p35">
                  <a:extLst>
                    <a:ext uri="{FF2B5EF4-FFF2-40B4-BE49-F238E27FC236}">
                      <a16:creationId xmlns:a16="http://schemas.microsoft.com/office/drawing/2014/main" id="{CEAF3242-C54F-82CD-CB47-57849A2288B5}"/>
                    </a:ext>
                  </a:extLst>
                </p:cNvPr>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sp>
              <p:nvSpPr>
                <p:cNvPr id="48" name="Google Shape;452;p35">
                  <a:extLst>
                    <a:ext uri="{FF2B5EF4-FFF2-40B4-BE49-F238E27FC236}">
                      <a16:creationId xmlns:a16="http://schemas.microsoft.com/office/drawing/2014/main" id="{F9B812CF-F4A2-C8BC-37CF-28C33C3A0DE1}"/>
                    </a:ext>
                  </a:extLst>
                </p:cNvPr>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sp>
              <p:nvSpPr>
                <p:cNvPr id="49" name="Google Shape;453;p35">
                  <a:extLst>
                    <a:ext uri="{FF2B5EF4-FFF2-40B4-BE49-F238E27FC236}">
                      <a16:creationId xmlns:a16="http://schemas.microsoft.com/office/drawing/2014/main" id="{A167AD8F-1283-4C70-C0F9-4DC970298D49}"/>
                    </a:ext>
                  </a:extLst>
                </p:cNvPr>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sp>
              <p:nvSpPr>
                <p:cNvPr id="50" name="Google Shape;454;p35">
                  <a:extLst>
                    <a:ext uri="{FF2B5EF4-FFF2-40B4-BE49-F238E27FC236}">
                      <a16:creationId xmlns:a16="http://schemas.microsoft.com/office/drawing/2014/main" id="{883EC2DA-EF9C-FE03-83E3-AE0B1FD1E800}"/>
                    </a:ext>
                  </a:extLst>
                </p:cNvPr>
                <p:cNvSpPr/>
                <p:nvPr/>
              </p:nvSpPr>
              <p:spPr>
                <a:xfrm rot="2700000">
                  <a:off x="1707737" y="2252334"/>
                  <a:ext cx="490025" cy="370383"/>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iCiel Cadena" panose="02000503000000020004" pitchFamily="50" charset="0"/>
                    <a:cs typeface="Times New Roman" panose="02020603050405020304" pitchFamily="18" charset="0"/>
                  </a:endParaRPr>
                </a:p>
              </p:txBody>
            </p:sp>
          </p:grpSp>
        </p:grpSp>
        <p:sp>
          <p:nvSpPr>
            <p:cNvPr id="40" name="TextBox 39">
              <a:extLst>
                <a:ext uri="{FF2B5EF4-FFF2-40B4-BE49-F238E27FC236}">
                  <a16:creationId xmlns:a16="http://schemas.microsoft.com/office/drawing/2014/main" id="{7DA051E9-370A-088E-9DBF-620F0071B0C1}"/>
                </a:ext>
              </a:extLst>
            </p:cNvPr>
            <p:cNvSpPr txBox="1"/>
            <p:nvPr/>
          </p:nvSpPr>
          <p:spPr>
            <a:xfrm>
              <a:off x="8392790" y="2303208"/>
              <a:ext cx="448573" cy="707886"/>
            </a:xfrm>
            <a:prstGeom prst="rect">
              <a:avLst/>
            </a:prstGeom>
            <a:noFill/>
          </p:spPr>
          <p:txBody>
            <a:bodyPr wrap="square" rtlCol="0">
              <a:spAutoFit/>
            </a:bodyPr>
            <a:lstStyle/>
            <a:p>
              <a:r>
                <a:rPr lang="en-US" sz="4000" dirty="0">
                  <a:solidFill>
                    <a:schemeClr val="tx2"/>
                  </a:solidFill>
                  <a:latin typeface="iCiel Cadena" panose="02000503000000020004" pitchFamily="50" charset="0"/>
                  <a:cs typeface="Times New Roman" panose="02020603050405020304" pitchFamily="18" charset="0"/>
                </a:rPr>
                <a:t>9</a:t>
              </a:r>
            </a:p>
          </p:txBody>
        </p:sp>
      </p:grpSp>
      <p:sp>
        <p:nvSpPr>
          <p:cNvPr id="60" name="TextBox 59">
            <a:extLst>
              <a:ext uri="{FF2B5EF4-FFF2-40B4-BE49-F238E27FC236}">
                <a16:creationId xmlns:a16="http://schemas.microsoft.com/office/drawing/2014/main" id="{CD77D1C7-BC52-73E2-2288-16824EA037A0}"/>
              </a:ext>
            </a:extLst>
          </p:cNvPr>
          <p:cNvSpPr txBox="1"/>
          <p:nvPr/>
        </p:nvSpPr>
        <p:spPr>
          <a:xfrm>
            <a:off x="2122098" y="3183686"/>
            <a:ext cx="1716657" cy="400110"/>
          </a:xfrm>
          <a:prstGeom prst="rect">
            <a:avLst/>
          </a:prstGeom>
          <a:noFill/>
        </p:spPr>
        <p:txBody>
          <a:bodyPr wrap="square">
            <a:spAutoFit/>
          </a:bodyPr>
          <a:lstStyle/>
          <a:p>
            <a:pPr algn="ctr"/>
            <a:r>
              <a:rPr lang="en-US" sz="2000" b="1" i="0" dirty="0" err="1">
                <a:solidFill>
                  <a:schemeClr val="bg1">
                    <a:lumMod val="50000"/>
                  </a:schemeClr>
                </a:solidFill>
                <a:effectLst/>
                <a:latin typeface="Times New Roman" panose="02020603050405020304" pitchFamily="18" charset="0"/>
                <a:cs typeface="Times New Roman" panose="02020603050405020304" pitchFamily="18" charset="0"/>
              </a:rPr>
              <a:t>truyền</a:t>
            </a:r>
            <a:r>
              <a:rPr lang="en-US" sz="20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2000" b="1" i="0" dirty="0" err="1">
                <a:solidFill>
                  <a:schemeClr val="bg1">
                    <a:lumMod val="50000"/>
                  </a:schemeClr>
                </a:solidFill>
                <a:effectLst/>
                <a:latin typeface="Times New Roman" panose="02020603050405020304" pitchFamily="18" charset="0"/>
                <a:cs typeface="Times New Roman" panose="02020603050405020304" pitchFamily="18" charset="0"/>
              </a:rPr>
              <a:t>ngôi</a:t>
            </a:r>
            <a:endParaRPr lang="en-US" sz="2000" b="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62" name="TextBox 61">
            <a:extLst>
              <a:ext uri="{FF2B5EF4-FFF2-40B4-BE49-F238E27FC236}">
                <a16:creationId xmlns:a16="http://schemas.microsoft.com/office/drawing/2014/main" id="{C891B1CA-57C7-75B7-2B93-EEE50AAA112C}"/>
              </a:ext>
            </a:extLst>
          </p:cNvPr>
          <p:cNvSpPr txBox="1"/>
          <p:nvPr/>
        </p:nvSpPr>
        <p:spPr>
          <a:xfrm>
            <a:off x="2027770" y="1148292"/>
            <a:ext cx="1949009" cy="400110"/>
          </a:xfrm>
          <a:prstGeom prst="rect">
            <a:avLst/>
          </a:prstGeom>
          <a:noFill/>
        </p:spPr>
        <p:txBody>
          <a:bodyPr wrap="square">
            <a:spAutoFit/>
          </a:bodyPr>
          <a:lstStyle/>
          <a:p>
            <a:pPr algn="ctr"/>
            <a:r>
              <a:rPr lang="en-US" sz="2000" b="1" dirty="0" err="1">
                <a:solidFill>
                  <a:schemeClr val="bg1">
                    <a:lumMod val="50000"/>
                  </a:schemeClr>
                </a:solidFill>
                <a:latin typeface="Times New Roman" panose="02020603050405020304" pitchFamily="18" charset="0"/>
                <a:cs typeface="Times New Roman" panose="02020603050405020304" pitchFamily="18" charset="0"/>
              </a:rPr>
              <a:t>t</a:t>
            </a:r>
            <a:r>
              <a:rPr lang="en-US" sz="2000" b="1" i="0" dirty="0" err="1">
                <a:solidFill>
                  <a:schemeClr val="bg1">
                    <a:lumMod val="50000"/>
                  </a:schemeClr>
                </a:solidFill>
                <a:effectLst/>
                <a:latin typeface="Times New Roman" panose="02020603050405020304" pitchFamily="18" charset="0"/>
                <a:cs typeface="Times New Roman" panose="02020603050405020304" pitchFamily="18" charset="0"/>
              </a:rPr>
              <a:t>ruyền</a:t>
            </a:r>
            <a:r>
              <a:rPr lang="en-US" sz="20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2000" b="1" i="0" dirty="0" err="1">
                <a:solidFill>
                  <a:schemeClr val="bg1">
                    <a:lumMod val="50000"/>
                  </a:schemeClr>
                </a:solidFill>
                <a:effectLst/>
                <a:latin typeface="Times New Roman" panose="02020603050405020304" pitchFamily="18" charset="0"/>
                <a:cs typeface="Times New Roman" panose="02020603050405020304" pitchFamily="18" charset="0"/>
              </a:rPr>
              <a:t>hình</a:t>
            </a:r>
            <a:endParaRPr lang="en-US" sz="2000" dirty="0">
              <a:latin typeface="Times New Roman" panose="02020603050405020304" pitchFamily="18" charset="0"/>
              <a:cs typeface="Times New Roman" panose="02020603050405020304" pitchFamily="18" charset="0"/>
            </a:endParaRPr>
          </a:p>
        </p:txBody>
      </p:sp>
      <p:sp>
        <p:nvSpPr>
          <p:cNvPr id="63" name="TextBox 62">
            <a:extLst>
              <a:ext uri="{FF2B5EF4-FFF2-40B4-BE49-F238E27FC236}">
                <a16:creationId xmlns:a16="http://schemas.microsoft.com/office/drawing/2014/main" id="{1D3C5545-0576-6184-FE92-90D5266EE50E}"/>
              </a:ext>
            </a:extLst>
          </p:cNvPr>
          <p:cNvSpPr txBox="1"/>
          <p:nvPr/>
        </p:nvSpPr>
        <p:spPr>
          <a:xfrm>
            <a:off x="1987657" y="4186491"/>
            <a:ext cx="2006375" cy="400110"/>
          </a:xfrm>
          <a:prstGeom prst="rect">
            <a:avLst/>
          </a:prstGeom>
          <a:noFill/>
        </p:spPr>
        <p:txBody>
          <a:bodyPr wrap="square">
            <a:spAutoFit/>
          </a:bodyPr>
          <a:lstStyle/>
          <a:p>
            <a:pPr algn="ctr"/>
            <a:r>
              <a:rPr lang="en-US" sz="2000" b="1" i="0" dirty="0" err="1">
                <a:solidFill>
                  <a:schemeClr val="bg1">
                    <a:lumMod val="50000"/>
                  </a:schemeClr>
                </a:solidFill>
                <a:effectLst/>
                <a:latin typeface="Times New Roman" panose="02020603050405020304" pitchFamily="18" charset="0"/>
                <a:cs typeface="Times New Roman" panose="02020603050405020304" pitchFamily="18" charset="0"/>
              </a:rPr>
              <a:t>truyền</a:t>
            </a:r>
            <a:r>
              <a:rPr lang="en-US" sz="20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2000" b="1" i="0" dirty="0" err="1">
                <a:solidFill>
                  <a:schemeClr val="bg1">
                    <a:lumMod val="50000"/>
                  </a:schemeClr>
                </a:solidFill>
                <a:effectLst/>
                <a:latin typeface="Times New Roman" panose="02020603050405020304" pitchFamily="18" charset="0"/>
                <a:cs typeface="Times New Roman" panose="02020603050405020304" pitchFamily="18" charset="0"/>
              </a:rPr>
              <a:t>tụng</a:t>
            </a:r>
            <a:endParaRPr lang="en-US" sz="2000" dirty="0">
              <a:latin typeface="Times New Roman" panose="02020603050405020304" pitchFamily="18" charset="0"/>
              <a:cs typeface="Times New Roman" panose="02020603050405020304" pitchFamily="18" charset="0"/>
            </a:endParaRPr>
          </a:p>
        </p:txBody>
      </p:sp>
      <p:sp>
        <p:nvSpPr>
          <p:cNvPr id="455" name="TextBox 454">
            <a:extLst>
              <a:ext uri="{FF2B5EF4-FFF2-40B4-BE49-F238E27FC236}">
                <a16:creationId xmlns:a16="http://schemas.microsoft.com/office/drawing/2014/main" id="{F276C87B-329E-8B12-441B-AF4CA1B0A526}"/>
              </a:ext>
            </a:extLst>
          </p:cNvPr>
          <p:cNvSpPr txBox="1"/>
          <p:nvPr/>
        </p:nvSpPr>
        <p:spPr>
          <a:xfrm>
            <a:off x="2141722" y="213362"/>
            <a:ext cx="1628020" cy="400110"/>
          </a:xfrm>
          <a:prstGeom prst="rect">
            <a:avLst/>
          </a:prstGeom>
          <a:noFill/>
        </p:spPr>
        <p:txBody>
          <a:bodyPr wrap="square">
            <a:spAutoFit/>
          </a:bodyPr>
          <a:lstStyle/>
          <a:p>
            <a:pPr algn="ctr"/>
            <a:r>
              <a:rPr lang="en-US" sz="2000" b="1" i="0" dirty="0" err="1">
                <a:solidFill>
                  <a:schemeClr val="bg1">
                    <a:lumMod val="50000"/>
                  </a:schemeClr>
                </a:solidFill>
                <a:effectLst/>
                <a:latin typeface="Times New Roman" panose="02020603050405020304" pitchFamily="18" charset="0"/>
                <a:cs typeface="Times New Roman" panose="02020603050405020304" pitchFamily="18" charset="0"/>
              </a:rPr>
              <a:t>truyền</a:t>
            </a:r>
            <a:r>
              <a:rPr lang="en-US" sz="20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2000" b="1" i="0" dirty="0" err="1">
                <a:solidFill>
                  <a:schemeClr val="bg1">
                    <a:lumMod val="50000"/>
                  </a:schemeClr>
                </a:solidFill>
                <a:effectLst/>
                <a:latin typeface="Times New Roman" panose="02020603050405020304" pitchFamily="18" charset="0"/>
                <a:cs typeface="Times New Roman" panose="02020603050405020304" pitchFamily="18" charset="0"/>
              </a:rPr>
              <a:t>máu</a:t>
            </a:r>
            <a:endParaRPr lang="en-US" sz="2000" b="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456" name="TextBox 455">
            <a:extLst>
              <a:ext uri="{FF2B5EF4-FFF2-40B4-BE49-F238E27FC236}">
                <a16:creationId xmlns:a16="http://schemas.microsoft.com/office/drawing/2014/main" id="{146F4274-202E-9619-53D9-1904091AD0DD}"/>
              </a:ext>
            </a:extLst>
          </p:cNvPr>
          <p:cNvSpPr txBox="1"/>
          <p:nvPr/>
        </p:nvSpPr>
        <p:spPr>
          <a:xfrm>
            <a:off x="2270601" y="2140503"/>
            <a:ext cx="1826946" cy="400110"/>
          </a:xfrm>
          <a:prstGeom prst="rect">
            <a:avLst/>
          </a:prstGeom>
          <a:noFill/>
        </p:spPr>
        <p:txBody>
          <a:bodyPr wrap="square">
            <a:spAutoFit/>
          </a:bodyPr>
          <a:lstStyle/>
          <a:p>
            <a:r>
              <a:rPr lang="en-US" sz="2000" b="1" i="0" dirty="0" err="1">
                <a:solidFill>
                  <a:schemeClr val="bg1">
                    <a:lumMod val="50000"/>
                  </a:schemeClr>
                </a:solidFill>
                <a:effectLst/>
                <a:latin typeface="Times New Roman" panose="02020603050405020304" pitchFamily="18" charset="0"/>
                <a:cs typeface="Times New Roman" panose="02020603050405020304" pitchFamily="18" charset="0"/>
              </a:rPr>
              <a:t>truyền</a:t>
            </a:r>
            <a:r>
              <a:rPr lang="en-US" sz="20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2000" b="1" i="0" dirty="0" err="1">
                <a:solidFill>
                  <a:schemeClr val="bg1">
                    <a:lumMod val="50000"/>
                  </a:schemeClr>
                </a:solidFill>
                <a:effectLst/>
                <a:latin typeface="Times New Roman" panose="02020603050405020304" pitchFamily="18" charset="0"/>
                <a:cs typeface="Times New Roman" panose="02020603050405020304" pitchFamily="18" charset="0"/>
              </a:rPr>
              <a:t>nhiễm</a:t>
            </a:r>
            <a:endParaRPr lang="en-US" sz="2000" dirty="0">
              <a:latin typeface="Times New Roman" panose="02020603050405020304" pitchFamily="18" charset="0"/>
              <a:cs typeface="Times New Roman" panose="02020603050405020304" pitchFamily="18" charset="0"/>
            </a:endParaRPr>
          </a:p>
        </p:txBody>
      </p:sp>
      <p:sp>
        <p:nvSpPr>
          <p:cNvPr id="457" name="TextBox 456">
            <a:extLst>
              <a:ext uri="{FF2B5EF4-FFF2-40B4-BE49-F238E27FC236}">
                <a16:creationId xmlns:a16="http://schemas.microsoft.com/office/drawing/2014/main" id="{898ED6D1-60EE-085A-4C66-0FA04FC86D88}"/>
              </a:ext>
            </a:extLst>
          </p:cNvPr>
          <p:cNvSpPr txBox="1"/>
          <p:nvPr/>
        </p:nvSpPr>
        <p:spPr>
          <a:xfrm>
            <a:off x="2247180" y="577970"/>
            <a:ext cx="4188125" cy="338554"/>
          </a:xfrm>
          <a:prstGeom prst="rect">
            <a:avLst/>
          </a:prstGeom>
          <a:noFill/>
        </p:spPr>
        <p:txBody>
          <a:bodyPr wrap="square">
            <a:spAutoFit/>
          </a:bodyPr>
          <a:lstStyle/>
          <a:p>
            <a:r>
              <a:rPr lang="vi-VN" sz="1600" b="0" i="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Máu được truyền từ cơ thể này sang cơ thể khác</a:t>
            </a:r>
            <a:endParaRPr lang="en-US" sz="16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58" name="TextBox 457">
            <a:extLst>
              <a:ext uri="{FF2B5EF4-FFF2-40B4-BE49-F238E27FC236}">
                <a16:creationId xmlns:a16="http://schemas.microsoft.com/office/drawing/2014/main" id="{C49AE645-6B5C-50C8-15E9-63E28BF49ED6}"/>
              </a:ext>
            </a:extLst>
          </p:cNvPr>
          <p:cNvSpPr txBox="1"/>
          <p:nvPr/>
        </p:nvSpPr>
        <p:spPr>
          <a:xfrm>
            <a:off x="2247900" y="1411724"/>
            <a:ext cx="4571999" cy="584775"/>
          </a:xfrm>
          <a:prstGeom prst="rect">
            <a:avLst/>
          </a:prstGeom>
          <a:noFill/>
        </p:spPr>
        <p:txBody>
          <a:bodyPr wrap="square">
            <a:spAutoFit/>
          </a:bodyPr>
          <a:lstStyle/>
          <a:p>
            <a:r>
              <a:rPr lang="vi-VN" sz="1600" b="0" i="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Truyền hình ảnh, thường đồng thời có cả âm thanh bằng phương tiện thu bắt tín hiệu.</a:t>
            </a:r>
            <a:endParaRPr lang="en-US" sz="16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70" name="TextBox 469">
            <a:extLst>
              <a:ext uri="{FF2B5EF4-FFF2-40B4-BE49-F238E27FC236}">
                <a16:creationId xmlns:a16="http://schemas.microsoft.com/office/drawing/2014/main" id="{BA4214A0-0E20-4696-69C1-FFD3653F3F55}"/>
              </a:ext>
            </a:extLst>
          </p:cNvPr>
          <p:cNvSpPr txBox="1"/>
          <p:nvPr/>
        </p:nvSpPr>
        <p:spPr>
          <a:xfrm>
            <a:off x="2268748" y="2475781"/>
            <a:ext cx="2631055" cy="338554"/>
          </a:xfrm>
          <a:prstGeom prst="rect">
            <a:avLst/>
          </a:prstGeom>
          <a:noFill/>
        </p:spPr>
        <p:txBody>
          <a:bodyPr wrap="square">
            <a:spAutoFit/>
          </a:bodyPr>
          <a:lstStyle/>
          <a:p>
            <a:r>
              <a:rPr lang="en-US" sz="1600" b="0" i="0"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lây</a:t>
            </a:r>
            <a:r>
              <a:rPr lang="en-US" sz="1600" b="0" i="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600" b="0" i="0"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nhiễm</a:t>
            </a:r>
            <a:r>
              <a:rPr lang="en-US" sz="1600" b="0" i="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600" b="0" i="0"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lây</a:t>
            </a:r>
            <a:r>
              <a:rPr lang="en-US" sz="1600" b="0" i="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600" b="0" i="0"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truyền</a:t>
            </a:r>
            <a:r>
              <a:rPr lang="en-US" sz="1600" b="0" i="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a:t>
            </a:r>
            <a:endParaRPr lang="en-US" sz="16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71" name="TextBox 470">
            <a:extLst>
              <a:ext uri="{FF2B5EF4-FFF2-40B4-BE49-F238E27FC236}">
                <a16:creationId xmlns:a16="http://schemas.microsoft.com/office/drawing/2014/main" id="{E9472292-8BAB-8607-9593-ACFFAB4720C3}"/>
              </a:ext>
            </a:extLst>
          </p:cNvPr>
          <p:cNvSpPr txBox="1"/>
          <p:nvPr/>
        </p:nvSpPr>
        <p:spPr>
          <a:xfrm>
            <a:off x="2225614" y="3424068"/>
            <a:ext cx="4589254" cy="584775"/>
          </a:xfrm>
          <a:prstGeom prst="rect">
            <a:avLst/>
          </a:prstGeom>
          <a:noFill/>
        </p:spPr>
        <p:txBody>
          <a:bodyPr wrap="square">
            <a:spAutoFit/>
          </a:bodyPr>
          <a:lstStyle/>
          <a:p>
            <a:r>
              <a:rPr lang="vi-VN" sz="1600" b="0" i="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Ngai vàng, ngôi vua được truyền từ đời này sang đời khác.</a:t>
            </a:r>
            <a:endParaRPr lang="en-US" sz="16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72" name="TextBox 471">
            <a:extLst>
              <a:ext uri="{FF2B5EF4-FFF2-40B4-BE49-F238E27FC236}">
                <a16:creationId xmlns:a16="http://schemas.microsoft.com/office/drawing/2014/main" id="{76C54CCC-1706-188A-8117-B7B8E38068C0}"/>
              </a:ext>
            </a:extLst>
          </p:cNvPr>
          <p:cNvSpPr txBox="1"/>
          <p:nvPr/>
        </p:nvSpPr>
        <p:spPr>
          <a:xfrm>
            <a:off x="2242868" y="4502987"/>
            <a:ext cx="4321834" cy="338554"/>
          </a:xfrm>
          <a:prstGeom prst="rect">
            <a:avLst/>
          </a:prstGeom>
          <a:noFill/>
        </p:spPr>
        <p:txBody>
          <a:bodyPr wrap="square">
            <a:spAutoFit/>
          </a:bodyPr>
          <a:lstStyle/>
          <a:p>
            <a:r>
              <a:rPr lang="vi-VN" sz="1600" b="0" i="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Truyền tụng cho nhau bằng lòng ngưỡng mộ</a:t>
            </a:r>
            <a:endParaRPr lang="en-US" sz="16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73" name="Picture 472">
            <a:extLst>
              <a:ext uri="{FF2B5EF4-FFF2-40B4-BE49-F238E27FC236}">
                <a16:creationId xmlns:a16="http://schemas.microsoft.com/office/drawing/2014/main" id="{46E0E326-BA52-0E89-53FD-6D09CB1BFA57}"/>
              </a:ext>
            </a:extLst>
          </p:cNvPr>
          <p:cNvPicPr>
            <a:picLocks noChangeAspect="1"/>
          </p:cNvPicPr>
          <p:nvPr/>
        </p:nvPicPr>
        <p:blipFill>
          <a:blip r:embed="rId5"/>
          <a:stretch>
            <a:fillRect/>
          </a:stretch>
        </p:blipFill>
        <p:spPr>
          <a:xfrm>
            <a:off x="-379562" y="418381"/>
            <a:ext cx="2070100" cy="2070100"/>
          </a:xfrm>
          <a:prstGeom prst="rect">
            <a:avLst/>
          </a:prstGeom>
        </p:spPr>
      </p:pic>
    </p:spTree>
    <p:extLst>
      <p:ext uri="{BB962C8B-B14F-4D97-AF65-F5344CB8AC3E}">
        <p14:creationId xmlns:p14="http://schemas.microsoft.com/office/powerpoint/2010/main" val="38569288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55"/>
                                        </p:tgtEl>
                                        <p:attrNameLst>
                                          <p:attrName>style.visibility</p:attrName>
                                        </p:attrNameLst>
                                      </p:cBhvr>
                                      <p:to>
                                        <p:strVal val="visible"/>
                                      </p:to>
                                    </p:set>
                                    <p:animEffect transition="in" filter="barn(inVertical)">
                                      <p:cBhvr>
                                        <p:cTn id="13" dur="500"/>
                                        <p:tgtEl>
                                          <p:spTgt spid="45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57"/>
                                        </p:tgtEl>
                                        <p:attrNameLst>
                                          <p:attrName>style.visibility</p:attrName>
                                        </p:attrNameLst>
                                      </p:cBhvr>
                                      <p:to>
                                        <p:strVal val="visible"/>
                                      </p:to>
                                    </p:set>
                                    <p:animEffect transition="in" filter="barn(inVertical)">
                                      <p:cBhvr>
                                        <p:cTn id="16" dur="500"/>
                                        <p:tgtEl>
                                          <p:spTgt spid="45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barn(inVertical)">
                                      <p:cBhvr>
                                        <p:cTn id="21" dur="500"/>
                                        <p:tgtEl>
                                          <p:spTgt spid="52"/>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barn(inVertical)">
                                      <p:cBhvr>
                                        <p:cTn id="27" dur="500"/>
                                        <p:tgtEl>
                                          <p:spTgt spid="6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58"/>
                                        </p:tgtEl>
                                        <p:attrNameLst>
                                          <p:attrName>style.visibility</p:attrName>
                                        </p:attrNameLst>
                                      </p:cBhvr>
                                      <p:to>
                                        <p:strVal val="visible"/>
                                      </p:to>
                                    </p:set>
                                    <p:animEffect transition="in" filter="barn(inVertical)">
                                      <p:cBhvr>
                                        <p:cTn id="30" dur="500"/>
                                        <p:tgtEl>
                                          <p:spTgt spid="45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barn(inVertical)">
                                      <p:cBhvr>
                                        <p:cTn id="35" dur="500"/>
                                        <p:tgtEl>
                                          <p:spTgt spid="53"/>
                                        </p:tgtEl>
                                      </p:cBhvr>
                                    </p:animEffect>
                                  </p:childTnLst>
                                </p:cTn>
                              </p:par>
                              <p:par>
                                <p:cTn id="36" presetID="16" presetClass="entr" presetSubtype="2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56"/>
                                        </p:tgtEl>
                                        <p:attrNameLst>
                                          <p:attrName>style.visibility</p:attrName>
                                        </p:attrNameLst>
                                      </p:cBhvr>
                                      <p:to>
                                        <p:strVal val="visible"/>
                                      </p:to>
                                    </p:set>
                                    <p:animEffect transition="in" filter="barn(inVertical)">
                                      <p:cBhvr>
                                        <p:cTn id="41" dur="500"/>
                                        <p:tgtEl>
                                          <p:spTgt spid="45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470"/>
                                        </p:tgtEl>
                                        <p:attrNameLst>
                                          <p:attrName>style.visibility</p:attrName>
                                        </p:attrNameLst>
                                      </p:cBhvr>
                                      <p:to>
                                        <p:strVal val="visible"/>
                                      </p:to>
                                    </p:set>
                                    <p:animEffect transition="in" filter="barn(inVertical)">
                                      <p:cBhvr>
                                        <p:cTn id="44" dur="500"/>
                                        <p:tgtEl>
                                          <p:spTgt spid="47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barn(inVertical)">
                                      <p:cBhvr>
                                        <p:cTn id="49" dur="500"/>
                                        <p:tgtEl>
                                          <p:spTgt spid="54"/>
                                        </p:tgtEl>
                                      </p:cBhvr>
                                    </p:animEffect>
                                  </p:childTnLst>
                                </p:cTn>
                              </p:par>
                              <p:par>
                                <p:cTn id="50" presetID="16" presetClass="entr" presetSubtype="21"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barn(inVertical)">
                                      <p:cBhvr>
                                        <p:cTn id="52" dur="500"/>
                                        <p:tgtEl>
                                          <p:spTgt spid="29"/>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barn(inVertical)">
                                      <p:cBhvr>
                                        <p:cTn id="55" dur="500"/>
                                        <p:tgtEl>
                                          <p:spTgt spid="6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471"/>
                                        </p:tgtEl>
                                        <p:attrNameLst>
                                          <p:attrName>style.visibility</p:attrName>
                                        </p:attrNameLst>
                                      </p:cBhvr>
                                      <p:to>
                                        <p:strVal val="visible"/>
                                      </p:to>
                                    </p:set>
                                    <p:animEffect transition="in" filter="barn(inVertical)">
                                      <p:cBhvr>
                                        <p:cTn id="58" dur="500"/>
                                        <p:tgtEl>
                                          <p:spTgt spid="471"/>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barn(inVertical)">
                                      <p:cBhvr>
                                        <p:cTn id="63" dur="500"/>
                                        <p:tgtEl>
                                          <p:spTgt spid="57"/>
                                        </p:tgtEl>
                                      </p:cBhvr>
                                    </p:animEffect>
                                  </p:childTnLst>
                                </p:cTn>
                              </p:par>
                              <p:par>
                                <p:cTn id="64" presetID="16" presetClass="entr" presetSubtype="21"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barn(inVertical)">
                                      <p:cBhvr>
                                        <p:cTn id="66" dur="500"/>
                                        <p:tgtEl>
                                          <p:spTgt spid="38"/>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63"/>
                                        </p:tgtEl>
                                        <p:attrNameLst>
                                          <p:attrName>style.visibility</p:attrName>
                                        </p:attrNameLst>
                                      </p:cBhvr>
                                      <p:to>
                                        <p:strVal val="visible"/>
                                      </p:to>
                                    </p:set>
                                    <p:animEffect transition="in" filter="barn(inVertical)">
                                      <p:cBhvr>
                                        <p:cTn id="69" dur="500"/>
                                        <p:tgtEl>
                                          <p:spTgt spid="63"/>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472"/>
                                        </p:tgtEl>
                                        <p:attrNameLst>
                                          <p:attrName>style.visibility</p:attrName>
                                        </p:attrNameLst>
                                      </p:cBhvr>
                                      <p:to>
                                        <p:strVal val="visible"/>
                                      </p:to>
                                    </p:set>
                                    <p:animEffect transition="in" filter="barn(inVertical)">
                                      <p:cBhvr>
                                        <p:cTn id="72" dur="500"/>
                                        <p:tgtEl>
                                          <p:spTgt spid="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7" grpId="0" animBg="1"/>
      <p:bldP spid="51" grpId="0" animBg="1"/>
      <p:bldP spid="60" grpId="0"/>
      <p:bldP spid="62" grpId="0"/>
      <p:bldP spid="63" grpId="0"/>
      <p:bldP spid="455" grpId="0"/>
      <p:bldP spid="456" grpId="0"/>
      <p:bldP spid="457" grpId="0"/>
      <p:bldP spid="458" grpId="0"/>
      <p:bldP spid="470" grpId="0"/>
      <p:bldP spid="471" grpId="0"/>
      <p:bldP spid="47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41" name="Picture 40">
            <a:extLst>
              <a:ext uri="{FF2B5EF4-FFF2-40B4-BE49-F238E27FC236}">
                <a16:creationId xmlns:a16="http://schemas.microsoft.com/office/drawing/2014/main" id="{E080F947-0B9F-37D1-969A-87D7FE542253}"/>
              </a:ext>
            </a:extLst>
          </p:cNvPr>
          <p:cNvPicPr>
            <a:picLocks noChangeAspect="1"/>
          </p:cNvPicPr>
          <p:nvPr/>
        </p:nvPicPr>
        <p:blipFill>
          <a:blip r:embed="rId3"/>
          <a:stretch>
            <a:fillRect/>
          </a:stretch>
        </p:blipFill>
        <p:spPr>
          <a:xfrm>
            <a:off x="0" y="-70003"/>
            <a:ext cx="6788989" cy="6788989"/>
          </a:xfrm>
          <a:prstGeom prst="rect">
            <a:avLst/>
          </a:prstGeom>
        </p:spPr>
      </p:pic>
      <p:sp>
        <p:nvSpPr>
          <p:cNvPr id="49" name="Rectangle: Rounded Corners 48">
            <a:extLst>
              <a:ext uri="{FF2B5EF4-FFF2-40B4-BE49-F238E27FC236}">
                <a16:creationId xmlns:a16="http://schemas.microsoft.com/office/drawing/2014/main" id="{CD8B03E0-333C-BDB0-897F-626193651353}"/>
              </a:ext>
            </a:extLst>
          </p:cNvPr>
          <p:cNvSpPr/>
          <p:nvPr/>
        </p:nvSpPr>
        <p:spPr>
          <a:xfrm>
            <a:off x="103517" y="1403101"/>
            <a:ext cx="2880360" cy="1947672"/>
          </a:xfrm>
          <a:prstGeom prst="roundRect">
            <a:avLst/>
          </a:prstGeom>
          <a:ln>
            <a:solidFill>
              <a:srgbClr val="462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14D0371-0D79-8375-A12E-C867A3DFC6D9}"/>
              </a:ext>
            </a:extLst>
          </p:cNvPr>
          <p:cNvSpPr/>
          <p:nvPr/>
        </p:nvSpPr>
        <p:spPr>
          <a:xfrm>
            <a:off x="2278856" y="163903"/>
            <a:ext cx="5640193" cy="1026542"/>
          </a:xfrm>
          <a:prstGeom prst="rect">
            <a:avLst/>
          </a:prstGeom>
          <a:solidFill>
            <a:schemeClr val="accent1"/>
          </a:solidFill>
          <a:ln>
            <a:solidFill>
              <a:srgbClr val="462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3BE8BE72-C658-67C1-FDBD-232D8F6CF55E}"/>
              </a:ext>
            </a:extLst>
          </p:cNvPr>
          <p:cNvGrpSpPr/>
          <p:nvPr/>
        </p:nvGrpSpPr>
        <p:grpSpPr>
          <a:xfrm>
            <a:off x="1544985" y="77638"/>
            <a:ext cx="1267225" cy="1233632"/>
            <a:chOff x="3319763" y="779660"/>
            <a:chExt cx="915790" cy="915790"/>
          </a:xfrm>
        </p:grpSpPr>
        <p:grpSp>
          <p:nvGrpSpPr>
            <p:cNvPr id="624" name="Google Shape;624;p42"/>
            <p:cNvGrpSpPr/>
            <p:nvPr/>
          </p:nvGrpSpPr>
          <p:grpSpPr>
            <a:xfrm flipH="1">
              <a:off x="3319763" y="779660"/>
              <a:ext cx="915790" cy="915790"/>
              <a:chOff x="1207200" y="1725450"/>
              <a:chExt cx="1227600" cy="1227600"/>
            </a:xfrm>
          </p:grpSpPr>
          <p:sp>
            <p:nvSpPr>
              <p:cNvPr id="625" name="Google Shape;625;p42"/>
              <p:cNvSpPr/>
              <p:nvPr/>
            </p:nvSpPr>
            <p:spPr>
              <a:xfrm rot="5400000">
                <a:off x="1562099"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6" name="Google Shape;626;p42"/>
              <p:cNvGrpSpPr/>
              <p:nvPr/>
            </p:nvGrpSpPr>
            <p:grpSpPr>
              <a:xfrm>
                <a:off x="1207200" y="1725450"/>
                <a:ext cx="1227600" cy="1227600"/>
                <a:chOff x="1207200" y="1720000"/>
                <a:chExt cx="1227600" cy="1227600"/>
              </a:xfrm>
            </p:grpSpPr>
            <p:sp>
              <p:nvSpPr>
                <p:cNvPr id="627" name="Google Shape;627;p42"/>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2"/>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2"/>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2"/>
                <p:cNvSpPr/>
                <p:nvPr/>
              </p:nvSpPr>
              <p:spPr>
                <a:xfrm rot="2700000">
                  <a:off x="1707737" y="2252334"/>
                  <a:ext cx="490025" cy="370383"/>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51" name="Google Shape;651;p42"/>
            <p:cNvSpPr txBox="1"/>
            <p:nvPr/>
          </p:nvSpPr>
          <p:spPr>
            <a:xfrm>
              <a:off x="3438502" y="943096"/>
              <a:ext cx="690300" cy="60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dk2"/>
                  </a:solidFill>
                  <a:latin typeface="SVN-Gretoon" panose="02040603050506020204" pitchFamily="18" charset="0"/>
                  <a:ea typeface="Lilita One"/>
                  <a:cs typeface="Lilita One"/>
                  <a:sym typeface="Lilita One"/>
                </a:rPr>
                <a:t>2</a:t>
              </a:r>
              <a:endParaRPr sz="4000" dirty="0">
                <a:solidFill>
                  <a:schemeClr val="dk2"/>
                </a:solidFill>
                <a:latin typeface="SVN-Gretoon" panose="02040603050506020204" pitchFamily="18" charset="0"/>
                <a:ea typeface="Lilita One"/>
                <a:cs typeface="Lilita One"/>
                <a:sym typeface="Lilita One"/>
              </a:endParaRPr>
            </a:p>
          </p:txBody>
        </p:sp>
      </p:grpSp>
      <p:sp>
        <p:nvSpPr>
          <p:cNvPr id="7" name="TextBox 6">
            <a:extLst>
              <a:ext uri="{FF2B5EF4-FFF2-40B4-BE49-F238E27FC236}">
                <a16:creationId xmlns:a16="http://schemas.microsoft.com/office/drawing/2014/main" id="{D706154F-86EE-7055-2115-DAF8850C9920}"/>
              </a:ext>
            </a:extLst>
          </p:cNvPr>
          <p:cNvSpPr txBox="1"/>
          <p:nvPr/>
        </p:nvSpPr>
        <p:spPr>
          <a:xfrm>
            <a:off x="2664953" y="143863"/>
            <a:ext cx="5202338" cy="1077218"/>
          </a:xfrm>
          <a:prstGeom prst="rect">
            <a:avLst/>
          </a:prstGeom>
          <a:noFill/>
        </p:spPr>
        <p:txBody>
          <a:bodyPr wrap="square" rtlCol="0">
            <a:spAutoFit/>
          </a:bodyPr>
          <a:lstStyle/>
          <a:p>
            <a:pPr algn="just"/>
            <a:r>
              <a:rPr lang="vi-VN" sz="1600" b="0" i="0" dirty="0">
                <a:effectLst/>
                <a:latin typeface="Times New Roman" panose="02020603050405020304" pitchFamily="18" charset="0"/>
                <a:ea typeface="Tahoma" panose="020B0604030504040204" pitchFamily="34" charset="0"/>
                <a:cs typeface="Times New Roman" panose="02020603050405020304" pitchFamily="18" charset="0"/>
              </a:rPr>
              <a:t>Dựa theo nghĩa của tiếng truyền, em hãy xếp các từ ngữ </a:t>
            </a:r>
            <a:r>
              <a:rPr lang="en-US" sz="1600" b="0" i="1" dirty="0">
                <a:solidFill>
                  <a:srgbClr val="E7482E"/>
                </a:solidFill>
                <a:effectLst/>
                <a:latin typeface="Times New Roman" panose="02020603050405020304" pitchFamily="18" charset="0"/>
                <a:ea typeface="Tahoma" panose="020B0604030504040204" pitchFamily="34" charset="0"/>
                <a:cs typeface="Times New Roman" panose="02020603050405020304" pitchFamily="18" charset="0"/>
              </a:rPr>
              <a:t>(</a:t>
            </a:r>
            <a:r>
              <a:rPr lang="vi-VN" sz="1600" b="0" i="1" dirty="0">
                <a:solidFill>
                  <a:srgbClr val="E7482E"/>
                </a:solidFill>
                <a:effectLst/>
                <a:latin typeface="Times New Roman" panose="02020603050405020304" pitchFamily="18" charset="0"/>
                <a:ea typeface="Tahoma" panose="020B0604030504040204" pitchFamily="34" charset="0"/>
                <a:cs typeface="Times New Roman" panose="02020603050405020304" pitchFamily="18" charset="0"/>
              </a:rPr>
              <a:t>truyền thống, truyền bá, truyền nghề, truyền tin, truyền máu, truyền hình, truyền nhiễm, truyền ngôi, truyền tụng) </a:t>
            </a:r>
            <a:r>
              <a:rPr lang="vi-VN" sz="1600" b="0" i="0" dirty="0">
                <a:effectLst/>
                <a:latin typeface="Times New Roman" panose="02020603050405020304" pitchFamily="18" charset="0"/>
                <a:ea typeface="Tahoma" panose="020B0604030504040204" pitchFamily="34" charset="0"/>
                <a:cs typeface="Times New Roman" panose="02020603050405020304" pitchFamily="18" charset="0"/>
              </a:rPr>
              <a:t>cho trong ngoặc đơn vào ba nhóm:</a:t>
            </a:r>
          </a:p>
        </p:txBody>
      </p:sp>
      <p:grpSp>
        <p:nvGrpSpPr>
          <p:cNvPr id="9" name="Google Shape;624;p42">
            <a:extLst>
              <a:ext uri="{FF2B5EF4-FFF2-40B4-BE49-F238E27FC236}">
                <a16:creationId xmlns:a16="http://schemas.microsoft.com/office/drawing/2014/main" id="{9913A298-9F35-0E43-DC39-6C6B598C48B3}"/>
              </a:ext>
            </a:extLst>
          </p:cNvPr>
          <p:cNvGrpSpPr/>
          <p:nvPr/>
        </p:nvGrpSpPr>
        <p:grpSpPr>
          <a:xfrm flipH="1">
            <a:off x="2527685" y="1607451"/>
            <a:ext cx="915790" cy="915790"/>
            <a:chOff x="1207200" y="1725450"/>
            <a:chExt cx="1227600" cy="1227600"/>
          </a:xfrm>
          <a:solidFill>
            <a:schemeClr val="bg2">
              <a:lumMod val="75000"/>
            </a:schemeClr>
          </a:solidFill>
        </p:grpSpPr>
        <p:sp>
          <p:nvSpPr>
            <p:cNvPr id="11" name="Google Shape;625;p42">
              <a:extLst>
                <a:ext uri="{FF2B5EF4-FFF2-40B4-BE49-F238E27FC236}">
                  <a16:creationId xmlns:a16="http://schemas.microsoft.com/office/drawing/2014/main" id="{D9ADA29D-2F63-889B-A4A9-783F8F43A0DD}"/>
                </a:ext>
              </a:extLst>
            </p:cNvPr>
            <p:cNvSpPr/>
            <p:nvPr/>
          </p:nvSpPr>
          <p:spPr>
            <a:xfrm rot="5400000">
              <a:off x="1562099" y="2080051"/>
              <a:ext cx="518100" cy="518100"/>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12" name="Google Shape;626;p42">
              <a:extLst>
                <a:ext uri="{FF2B5EF4-FFF2-40B4-BE49-F238E27FC236}">
                  <a16:creationId xmlns:a16="http://schemas.microsoft.com/office/drawing/2014/main" id="{CFA9DC9E-61F9-5C1D-3A86-F40C5AD132E5}"/>
                </a:ext>
              </a:extLst>
            </p:cNvPr>
            <p:cNvGrpSpPr/>
            <p:nvPr/>
          </p:nvGrpSpPr>
          <p:grpSpPr>
            <a:xfrm>
              <a:off x="1207200" y="1725450"/>
              <a:ext cx="1227600" cy="1227600"/>
              <a:chOff x="1207200" y="1720000"/>
              <a:chExt cx="1227600" cy="1227600"/>
            </a:xfrm>
            <a:grpFill/>
          </p:grpSpPr>
          <p:sp>
            <p:nvSpPr>
              <p:cNvPr id="13" name="Google Shape;627;p42">
                <a:extLst>
                  <a:ext uri="{FF2B5EF4-FFF2-40B4-BE49-F238E27FC236}">
                    <a16:creationId xmlns:a16="http://schemas.microsoft.com/office/drawing/2014/main" id="{B24D95ED-1CBD-6446-EB2F-8F1CEEDA1EC0}"/>
                  </a:ext>
                </a:extLst>
              </p:cNvPr>
              <p:cNvSpPr/>
              <p:nvPr/>
            </p:nvSpPr>
            <p:spPr>
              <a:xfrm rot="2700000">
                <a:off x="1386978" y="1899778"/>
                <a:ext cx="868044" cy="868044"/>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4" name="Google Shape;628;p42">
                <a:extLst>
                  <a:ext uri="{FF2B5EF4-FFF2-40B4-BE49-F238E27FC236}">
                    <a16:creationId xmlns:a16="http://schemas.microsoft.com/office/drawing/2014/main" id="{3550D2E4-214B-9D7B-062B-44CAA3B54399}"/>
                  </a:ext>
                </a:extLst>
              </p:cNvPr>
              <p:cNvSpPr/>
              <p:nvPr/>
            </p:nvSpPr>
            <p:spPr>
              <a:xfrm rot="2700000">
                <a:off x="1477134" y="1989834"/>
                <a:ext cx="687732" cy="687732"/>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5" name="Google Shape;629;p42">
                <a:extLst>
                  <a:ext uri="{FF2B5EF4-FFF2-40B4-BE49-F238E27FC236}">
                    <a16:creationId xmlns:a16="http://schemas.microsoft.com/office/drawing/2014/main" id="{CDC14F8C-8C56-B972-D964-7F81937A8742}"/>
                  </a:ext>
                </a:extLst>
              </p:cNvPr>
              <p:cNvSpPr/>
              <p:nvPr/>
            </p:nvSpPr>
            <p:spPr>
              <a:xfrm rot="2700000">
                <a:off x="1418261" y="1987465"/>
                <a:ext cx="490025" cy="608819"/>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6" name="Google Shape;630;p42">
                <a:extLst>
                  <a:ext uri="{FF2B5EF4-FFF2-40B4-BE49-F238E27FC236}">
                    <a16:creationId xmlns:a16="http://schemas.microsoft.com/office/drawing/2014/main" id="{C9603730-4A85-B5AA-8D44-1D85BC58EC9D}"/>
                  </a:ext>
                </a:extLst>
              </p:cNvPr>
              <p:cNvSpPr/>
              <p:nvPr/>
            </p:nvSpPr>
            <p:spPr>
              <a:xfrm rot="2700000">
                <a:off x="1707737" y="2252334"/>
                <a:ext cx="490025" cy="370383"/>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42" name="Rectangle: Rounded Corners 41">
            <a:extLst>
              <a:ext uri="{FF2B5EF4-FFF2-40B4-BE49-F238E27FC236}">
                <a16:creationId xmlns:a16="http://schemas.microsoft.com/office/drawing/2014/main" id="{8758C74C-17D2-5BF0-3195-0656E5ACB458}"/>
              </a:ext>
            </a:extLst>
          </p:cNvPr>
          <p:cNvSpPr/>
          <p:nvPr/>
        </p:nvSpPr>
        <p:spPr>
          <a:xfrm>
            <a:off x="5980176" y="1444752"/>
            <a:ext cx="2880360" cy="1947672"/>
          </a:xfrm>
          <a:prstGeom prst="roundRect">
            <a:avLst/>
          </a:prstGeom>
          <a:ln>
            <a:solidFill>
              <a:srgbClr val="462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Google Shape;651;p42">
            <a:extLst>
              <a:ext uri="{FF2B5EF4-FFF2-40B4-BE49-F238E27FC236}">
                <a16:creationId xmlns:a16="http://schemas.microsoft.com/office/drawing/2014/main" id="{2C315F4E-6D55-74EB-A5F2-BFF510CB2AA6}"/>
              </a:ext>
            </a:extLst>
          </p:cNvPr>
          <p:cNvSpPr txBox="1"/>
          <p:nvPr/>
        </p:nvSpPr>
        <p:spPr>
          <a:xfrm>
            <a:off x="2654820" y="1760663"/>
            <a:ext cx="630346" cy="52576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chemeClr val="tx1"/>
                </a:solidFill>
                <a:latin typeface="iCiel Cadena" panose="02000503000000020004" pitchFamily="50" charset="0"/>
                <a:ea typeface="Lilita One"/>
                <a:cs typeface="Times New Roman" panose="02020603050405020304" pitchFamily="18" charset="0"/>
                <a:sym typeface="Lilita One"/>
              </a:rPr>
              <a:t>a</a:t>
            </a:r>
            <a:endParaRPr sz="4800" dirty="0">
              <a:solidFill>
                <a:schemeClr val="tx1"/>
              </a:solidFill>
              <a:latin typeface="iCiel Cadena" panose="02000503000000020004" pitchFamily="50" charset="0"/>
              <a:ea typeface="Lilita One"/>
              <a:cs typeface="Times New Roman" panose="02020603050405020304" pitchFamily="18" charset="0"/>
              <a:sym typeface="Lilita One"/>
            </a:endParaRPr>
          </a:p>
        </p:txBody>
      </p:sp>
      <p:sp>
        <p:nvSpPr>
          <p:cNvPr id="46" name="Rectangle: Rounded Corners 45">
            <a:extLst>
              <a:ext uri="{FF2B5EF4-FFF2-40B4-BE49-F238E27FC236}">
                <a16:creationId xmlns:a16="http://schemas.microsoft.com/office/drawing/2014/main" id="{2EBBFFB8-D515-789F-EF2F-F8404E89D2DE}"/>
              </a:ext>
            </a:extLst>
          </p:cNvPr>
          <p:cNvSpPr/>
          <p:nvPr/>
        </p:nvSpPr>
        <p:spPr>
          <a:xfrm>
            <a:off x="3190968" y="3149911"/>
            <a:ext cx="2880360" cy="1947672"/>
          </a:xfrm>
          <a:prstGeom prst="roundRect">
            <a:avLst/>
          </a:prstGeom>
          <a:ln>
            <a:solidFill>
              <a:srgbClr val="462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63410769-2995-DD61-F2F3-99918CDBCFE1}"/>
              </a:ext>
            </a:extLst>
          </p:cNvPr>
          <p:cNvSpPr txBox="1"/>
          <p:nvPr/>
        </p:nvSpPr>
        <p:spPr>
          <a:xfrm>
            <a:off x="3320450" y="3328414"/>
            <a:ext cx="2564921" cy="523220"/>
          </a:xfrm>
          <a:prstGeom prst="rect">
            <a:avLst/>
          </a:prstGeom>
          <a:noFill/>
        </p:spPr>
        <p:txBody>
          <a:bodyPr wrap="square">
            <a:spAutoFit/>
          </a:bodyPr>
          <a:lstStyle/>
          <a:p>
            <a:r>
              <a:rPr lang="vi-VN" b="0" i="0" dirty="0">
                <a:effectLst/>
                <a:latin typeface="Times New Roman" panose="02020603050405020304" pitchFamily="18" charset="0"/>
                <a:ea typeface="Tahoma" panose="020B0604030504040204" pitchFamily="34" charset="0"/>
                <a:cs typeface="Times New Roman" panose="02020603050405020304" pitchFamily="18" charset="0"/>
              </a:rPr>
              <a:t>Truyền có nghĩa là nhập vào hoặc đưa vào cơ thể người</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22" name="Google Shape;624;p42">
            <a:extLst>
              <a:ext uri="{FF2B5EF4-FFF2-40B4-BE49-F238E27FC236}">
                <a16:creationId xmlns:a16="http://schemas.microsoft.com/office/drawing/2014/main" id="{879933F8-5E62-1097-ADD1-809059FEDA33}"/>
              </a:ext>
            </a:extLst>
          </p:cNvPr>
          <p:cNvGrpSpPr/>
          <p:nvPr/>
        </p:nvGrpSpPr>
        <p:grpSpPr>
          <a:xfrm flipH="1">
            <a:off x="5544516" y="1393698"/>
            <a:ext cx="915790" cy="915790"/>
            <a:chOff x="1207200" y="1725450"/>
            <a:chExt cx="1227600" cy="1227600"/>
          </a:xfrm>
          <a:solidFill>
            <a:schemeClr val="bg2">
              <a:lumMod val="75000"/>
            </a:schemeClr>
          </a:solidFill>
        </p:grpSpPr>
        <p:sp>
          <p:nvSpPr>
            <p:cNvPr id="23" name="Google Shape;625;p42">
              <a:extLst>
                <a:ext uri="{FF2B5EF4-FFF2-40B4-BE49-F238E27FC236}">
                  <a16:creationId xmlns:a16="http://schemas.microsoft.com/office/drawing/2014/main" id="{0A00C062-DCC1-78FC-FA47-3CC6995097D8}"/>
                </a:ext>
              </a:extLst>
            </p:cNvPr>
            <p:cNvSpPr/>
            <p:nvPr/>
          </p:nvSpPr>
          <p:spPr>
            <a:xfrm rot="5400000">
              <a:off x="1562099" y="2080051"/>
              <a:ext cx="518100" cy="518100"/>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24" name="Google Shape;626;p42">
              <a:extLst>
                <a:ext uri="{FF2B5EF4-FFF2-40B4-BE49-F238E27FC236}">
                  <a16:creationId xmlns:a16="http://schemas.microsoft.com/office/drawing/2014/main" id="{514548C2-1163-D3BC-188D-57AD62680539}"/>
                </a:ext>
              </a:extLst>
            </p:cNvPr>
            <p:cNvGrpSpPr/>
            <p:nvPr/>
          </p:nvGrpSpPr>
          <p:grpSpPr>
            <a:xfrm>
              <a:off x="1207200" y="1725450"/>
              <a:ext cx="1227600" cy="1227600"/>
              <a:chOff x="1207200" y="1720000"/>
              <a:chExt cx="1227600" cy="1227600"/>
            </a:xfrm>
            <a:grpFill/>
          </p:grpSpPr>
          <p:sp>
            <p:nvSpPr>
              <p:cNvPr id="25" name="Google Shape;627;p42">
                <a:extLst>
                  <a:ext uri="{FF2B5EF4-FFF2-40B4-BE49-F238E27FC236}">
                    <a16:creationId xmlns:a16="http://schemas.microsoft.com/office/drawing/2014/main" id="{2E091CF9-F4AB-8BB2-14EE-063197837488}"/>
                  </a:ext>
                </a:extLst>
              </p:cNvPr>
              <p:cNvSpPr/>
              <p:nvPr/>
            </p:nvSpPr>
            <p:spPr>
              <a:xfrm rot="2700000">
                <a:off x="1386978" y="1899778"/>
                <a:ext cx="868044" cy="868044"/>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6" name="Google Shape;628;p42">
                <a:extLst>
                  <a:ext uri="{FF2B5EF4-FFF2-40B4-BE49-F238E27FC236}">
                    <a16:creationId xmlns:a16="http://schemas.microsoft.com/office/drawing/2014/main" id="{78C8F85F-84DD-A3A7-DA7D-5DD206B2C7C2}"/>
                  </a:ext>
                </a:extLst>
              </p:cNvPr>
              <p:cNvSpPr/>
              <p:nvPr/>
            </p:nvSpPr>
            <p:spPr>
              <a:xfrm rot="2700000">
                <a:off x="1477134" y="1989834"/>
                <a:ext cx="687732" cy="687732"/>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7" name="Google Shape;629;p42">
                <a:extLst>
                  <a:ext uri="{FF2B5EF4-FFF2-40B4-BE49-F238E27FC236}">
                    <a16:creationId xmlns:a16="http://schemas.microsoft.com/office/drawing/2014/main" id="{4DD9FA5C-F7F7-9551-4B9C-570EBD5A9464}"/>
                  </a:ext>
                </a:extLst>
              </p:cNvPr>
              <p:cNvSpPr/>
              <p:nvPr/>
            </p:nvSpPr>
            <p:spPr>
              <a:xfrm rot="2700000">
                <a:off x="1418261" y="1987465"/>
                <a:ext cx="490025" cy="608819"/>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8" name="Google Shape;630;p42">
                <a:extLst>
                  <a:ext uri="{FF2B5EF4-FFF2-40B4-BE49-F238E27FC236}">
                    <a16:creationId xmlns:a16="http://schemas.microsoft.com/office/drawing/2014/main" id="{E66B111B-90F6-A4FD-D110-1EE49362EEC5}"/>
                  </a:ext>
                </a:extLst>
              </p:cNvPr>
              <p:cNvSpPr/>
              <p:nvPr/>
            </p:nvSpPr>
            <p:spPr>
              <a:xfrm rot="2700000">
                <a:off x="1707737" y="2252334"/>
                <a:ext cx="490025" cy="370383"/>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29" name="Google Shape;651;p42">
            <a:extLst>
              <a:ext uri="{FF2B5EF4-FFF2-40B4-BE49-F238E27FC236}">
                <a16:creationId xmlns:a16="http://schemas.microsoft.com/office/drawing/2014/main" id="{378FAF09-82BE-1B63-15C8-085C68369F16}"/>
              </a:ext>
            </a:extLst>
          </p:cNvPr>
          <p:cNvSpPr txBox="1"/>
          <p:nvPr/>
        </p:nvSpPr>
        <p:spPr>
          <a:xfrm>
            <a:off x="5690733" y="1611562"/>
            <a:ext cx="630346" cy="52576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chemeClr val="tx1"/>
                </a:solidFill>
                <a:latin typeface="iCiel Cadena" panose="02000503000000020004" pitchFamily="50" charset="0"/>
                <a:ea typeface="Lilita One"/>
                <a:cs typeface="Times New Roman" panose="02020603050405020304" pitchFamily="18" charset="0"/>
                <a:sym typeface="Lilita One"/>
              </a:rPr>
              <a:t>b</a:t>
            </a:r>
            <a:endParaRPr sz="4800" dirty="0">
              <a:solidFill>
                <a:schemeClr val="tx1"/>
              </a:solidFill>
              <a:latin typeface="iCiel Cadena" panose="02000503000000020004" pitchFamily="50" charset="0"/>
              <a:ea typeface="Lilita One"/>
              <a:cs typeface="Times New Roman" panose="02020603050405020304" pitchFamily="18" charset="0"/>
              <a:sym typeface="Lilita One"/>
            </a:endParaRPr>
          </a:p>
        </p:txBody>
      </p:sp>
      <p:grpSp>
        <p:nvGrpSpPr>
          <p:cNvPr id="32" name="Google Shape;624;p42">
            <a:extLst>
              <a:ext uri="{FF2B5EF4-FFF2-40B4-BE49-F238E27FC236}">
                <a16:creationId xmlns:a16="http://schemas.microsoft.com/office/drawing/2014/main" id="{7F631950-24DF-9F81-ADF7-525D5F3817C7}"/>
              </a:ext>
            </a:extLst>
          </p:cNvPr>
          <p:cNvGrpSpPr/>
          <p:nvPr/>
        </p:nvGrpSpPr>
        <p:grpSpPr>
          <a:xfrm flipH="1">
            <a:off x="3716817" y="2487011"/>
            <a:ext cx="915790" cy="915790"/>
            <a:chOff x="1207200" y="1725450"/>
            <a:chExt cx="1227600" cy="1227600"/>
          </a:xfrm>
          <a:solidFill>
            <a:schemeClr val="bg2">
              <a:lumMod val="75000"/>
            </a:schemeClr>
          </a:solidFill>
        </p:grpSpPr>
        <p:sp>
          <p:nvSpPr>
            <p:cNvPr id="33" name="Google Shape;625;p42">
              <a:extLst>
                <a:ext uri="{FF2B5EF4-FFF2-40B4-BE49-F238E27FC236}">
                  <a16:creationId xmlns:a16="http://schemas.microsoft.com/office/drawing/2014/main" id="{20C14945-19B7-8E51-342C-B36942815FDB}"/>
                </a:ext>
              </a:extLst>
            </p:cNvPr>
            <p:cNvSpPr/>
            <p:nvPr/>
          </p:nvSpPr>
          <p:spPr>
            <a:xfrm rot="5400000">
              <a:off x="1562099" y="2080051"/>
              <a:ext cx="518100" cy="518100"/>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34" name="Google Shape;626;p42">
              <a:extLst>
                <a:ext uri="{FF2B5EF4-FFF2-40B4-BE49-F238E27FC236}">
                  <a16:creationId xmlns:a16="http://schemas.microsoft.com/office/drawing/2014/main" id="{83326312-9394-EBA7-286C-9C97AEDD7B4F}"/>
                </a:ext>
              </a:extLst>
            </p:cNvPr>
            <p:cNvGrpSpPr/>
            <p:nvPr/>
          </p:nvGrpSpPr>
          <p:grpSpPr>
            <a:xfrm>
              <a:off x="1207200" y="1725450"/>
              <a:ext cx="1227600" cy="1227600"/>
              <a:chOff x="1207200" y="1720000"/>
              <a:chExt cx="1227600" cy="1227600"/>
            </a:xfrm>
            <a:grpFill/>
          </p:grpSpPr>
          <p:sp>
            <p:nvSpPr>
              <p:cNvPr id="35" name="Google Shape;627;p42">
                <a:extLst>
                  <a:ext uri="{FF2B5EF4-FFF2-40B4-BE49-F238E27FC236}">
                    <a16:creationId xmlns:a16="http://schemas.microsoft.com/office/drawing/2014/main" id="{D4A68C05-E065-7D35-95D3-90738E699A80}"/>
                  </a:ext>
                </a:extLst>
              </p:cNvPr>
              <p:cNvSpPr/>
              <p:nvPr/>
            </p:nvSpPr>
            <p:spPr>
              <a:xfrm rot="2700000">
                <a:off x="1386978" y="1899778"/>
                <a:ext cx="868044" cy="868044"/>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6" name="Google Shape;628;p42">
                <a:extLst>
                  <a:ext uri="{FF2B5EF4-FFF2-40B4-BE49-F238E27FC236}">
                    <a16:creationId xmlns:a16="http://schemas.microsoft.com/office/drawing/2014/main" id="{B4AAD842-75FE-2BD5-A9B9-7EE0D3293EF8}"/>
                  </a:ext>
                </a:extLst>
              </p:cNvPr>
              <p:cNvSpPr/>
              <p:nvPr/>
            </p:nvSpPr>
            <p:spPr>
              <a:xfrm rot="2700000">
                <a:off x="1477134" y="1989834"/>
                <a:ext cx="687732" cy="687732"/>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7" name="Google Shape;629;p42">
                <a:extLst>
                  <a:ext uri="{FF2B5EF4-FFF2-40B4-BE49-F238E27FC236}">
                    <a16:creationId xmlns:a16="http://schemas.microsoft.com/office/drawing/2014/main" id="{7FB800D5-AFF1-640B-5346-0670C3528879}"/>
                  </a:ext>
                </a:extLst>
              </p:cNvPr>
              <p:cNvSpPr/>
              <p:nvPr/>
            </p:nvSpPr>
            <p:spPr>
              <a:xfrm rot="2700000">
                <a:off x="1418261" y="1987465"/>
                <a:ext cx="490025" cy="608819"/>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38" name="Google Shape;630;p42">
                <a:extLst>
                  <a:ext uri="{FF2B5EF4-FFF2-40B4-BE49-F238E27FC236}">
                    <a16:creationId xmlns:a16="http://schemas.microsoft.com/office/drawing/2014/main" id="{FBD786DD-FA01-5987-714C-0C7B41108349}"/>
                  </a:ext>
                </a:extLst>
              </p:cNvPr>
              <p:cNvSpPr/>
              <p:nvPr/>
            </p:nvSpPr>
            <p:spPr>
              <a:xfrm rot="2700000">
                <a:off x="1707737" y="2252334"/>
                <a:ext cx="490025" cy="370383"/>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39" name="Google Shape;651;p42">
            <a:extLst>
              <a:ext uri="{FF2B5EF4-FFF2-40B4-BE49-F238E27FC236}">
                <a16:creationId xmlns:a16="http://schemas.microsoft.com/office/drawing/2014/main" id="{977BB02D-B3AA-5A76-C1BC-6FBB7766F6CD}"/>
              </a:ext>
            </a:extLst>
          </p:cNvPr>
          <p:cNvSpPr txBox="1"/>
          <p:nvPr/>
        </p:nvSpPr>
        <p:spPr>
          <a:xfrm>
            <a:off x="3826088" y="2665966"/>
            <a:ext cx="630346" cy="50001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chemeClr val="tx1"/>
                </a:solidFill>
                <a:latin typeface="iCiel Cadena" panose="02000503000000020004" pitchFamily="50" charset="0"/>
                <a:ea typeface="Lilita One"/>
                <a:cs typeface="Times New Roman" panose="02020603050405020304" pitchFamily="18" charset="0"/>
                <a:sym typeface="Lilita One"/>
              </a:rPr>
              <a:t>c</a:t>
            </a:r>
            <a:endParaRPr sz="4800" dirty="0">
              <a:solidFill>
                <a:schemeClr val="tx1"/>
              </a:solidFill>
              <a:latin typeface="iCiel Cadena" panose="02000503000000020004" pitchFamily="50" charset="0"/>
              <a:ea typeface="Lilita One"/>
              <a:cs typeface="Times New Roman" panose="02020603050405020304" pitchFamily="18" charset="0"/>
              <a:sym typeface="Lilita One"/>
            </a:endParaRPr>
          </a:p>
        </p:txBody>
      </p:sp>
      <p:sp>
        <p:nvSpPr>
          <p:cNvPr id="44" name="TextBox 43">
            <a:extLst>
              <a:ext uri="{FF2B5EF4-FFF2-40B4-BE49-F238E27FC236}">
                <a16:creationId xmlns:a16="http://schemas.microsoft.com/office/drawing/2014/main" id="{208F9383-CE25-8229-B62A-378D5040C162}"/>
              </a:ext>
            </a:extLst>
          </p:cNvPr>
          <p:cNvSpPr txBox="1"/>
          <p:nvPr/>
        </p:nvSpPr>
        <p:spPr>
          <a:xfrm>
            <a:off x="6374921" y="1467986"/>
            <a:ext cx="2372264" cy="738664"/>
          </a:xfrm>
          <a:prstGeom prst="rect">
            <a:avLst/>
          </a:prstGeom>
          <a:noFill/>
        </p:spPr>
        <p:txBody>
          <a:bodyPr wrap="square">
            <a:spAutoFit/>
          </a:bodyPr>
          <a:lstStyle/>
          <a:p>
            <a:r>
              <a:rPr lang="vi-VN" b="0" i="0" dirty="0">
                <a:effectLst/>
                <a:latin typeface="Times New Roman" panose="02020603050405020304" pitchFamily="18" charset="0"/>
                <a:ea typeface="Tahoma" panose="020B0604030504040204" pitchFamily="34" charset="0"/>
                <a:cs typeface="Times New Roman" panose="02020603050405020304" pitchFamily="18" charset="0"/>
              </a:rPr>
              <a:t>Truyền có nghĩa là lan rộng hoặc làm lan rộng ra cho nhiều người biết</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TextBox 52">
            <a:extLst>
              <a:ext uri="{FF2B5EF4-FFF2-40B4-BE49-F238E27FC236}">
                <a16:creationId xmlns:a16="http://schemas.microsoft.com/office/drawing/2014/main" id="{A082AB37-7B21-722C-B473-ADBAC8E766F2}"/>
              </a:ext>
            </a:extLst>
          </p:cNvPr>
          <p:cNvSpPr txBox="1"/>
          <p:nvPr/>
        </p:nvSpPr>
        <p:spPr>
          <a:xfrm>
            <a:off x="207035" y="1467986"/>
            <a:ext cx="2725947" cy="738664"/>
          </a:xfrm>
          <a:prstGeom prst="rect">
            <a:avLst/>
          </a:prstGeom>
          <a:noFill/>
        </p:spPr>
        <p:txBody>
          <a:bodyPr wrap="square">
            <a:spAutoFit/>
          </a:bodyPr>
          <a:lstStyle/>
          <a:p>
            <a:r>
              <a:rPr lang="vi-VN" b="0" i="0" dirty="0">
                <a:effectLst/>
                <a:latin typeface="Times New Roman" panose="02020603050405020304" pitchFamily="18" charset="0"/>
                <a:ea typeface="Tahoma" panose="020B0604030504040204" pitchFamily="34" charset="0"/>
                <a:cs typeface="Times New Roman" panose="02020603050405020304" pitchFamily="18" charset="0"/>
              </a:rPr>
              <a:t>Truyền có nghĩa là trao lại cho người khác (thường thuộc thế hệ sau</a:t>
            </a:r>
            <a:r>
              <a:rPr lang="en-US" b="0" i="0" dirty="0">
                <a:effectLst/>
                <a:latin typeface="Times New Roman" panose="02020603050405020304" pitchFamily="18" charset="0"/>
                <a:ea typeface="Tahoma" panose="020B0604030504040204" pitchFamily="34" charset="0"/>
                <a:cs typeface="Times New Roman" panose="02020603050405020304" pitchFamily="18" charset="0"/>
              </a:rPr>
              <a:t>)</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67DE6A13-1B2B-1223-F38B-ADCE345F016C}"/>
              </a:ext>
            </a:extLst>
          </p:cNvPr>
          <p:cNvSpPr txBox="1"/>
          <p:nvPr/>
        </p:nvSpPr>
        <p:spPr>
          <a:xfrm>
            <a:off x="655608" y="2156604"/>
            <a:ext cx="1863306" cy="369332"/>
          </a:xfrm>
          <a:prstGeom prst="rect">
            <a:avLst/>
          </a:prstGeom>
          <a:noFill/>
        </p:spPr>
        <p:txBody>
          <a:bodyPr wrap="square">
            <a:spAutoFit/>
          </a:bodyPr>
          <a:lstStyle/>
          <a:p>
            <a:r>
              <a:rPr lang="en-US" sz="1800" b="1" dirty="0" err="1">
                <a:solidFill>
                  <a:schemeClr val="bg1">
                    <a:lumMod val="50000"/>
                  </a:schemeClr>
                </a:solidFill>
                <a:latin typeface="Times New Roman" panose="02020603050405020304" pitchFamily="18" charset="0"/>
                <a:cs typeface="Times New Roman" panose="02020603050405020304" pitchFamily="18" charset="0"/>
              </a:rPr>
              <a:t>t</a:t>
            </a: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ruyền</a:t>
            </a:r>
            <a:r>
              <a:rPr lang="en-US" sz="18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thống</a:t>
            </a:r>
            <a:endParaRPr lang="en-US" sz="1800" b="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FDE680B3-8DF9-A279-5359-1BA545953FB1}"/>
              </a:ext>
            </a:extLst>
          </p:cNvPr>
          <p:cNvSpPr txBox="1"/>
          <p:nvPr/>
        </p:nvSpPr>
        <p:spPr>
          <a:xfrm>
            <a:off x="646981" y="2481078"/>
            <a:ext cx="2306951" cy="369332"/>
          </a:xfrm>
          <a:prstGeom prst="rect">
            <a:avLst/>
          </a:prstGeom>
          <a:noFill/>
        </p:spPr>
        <p:txBody>
          <a:bodyPr wrap="square">
            <a:spAutoFit/>
          </a:bodyPr>
          <a:lstStyle/>
          <a:p>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truyền</a:t>
            </a:r>
            <a:r>
              <a:rPr lang="en-US" sz="18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nghề</a:t>
            </a:r>
            <a:endParaRPr lang="en-US" sz="1800" b="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265F79F7-E7BD-6201-C49B-E1E4E6E1400A}"/>
              </a:ext>
            </a:extLst>
          </p:cNvPr>
          <p:cNvSpPr txBox="1"/>
          <p:nvPr/>
        </p:nvSpPr>
        <p:spPr>
          <a:xfrm>
            <a:off x="638354" y="2799095"/>
            <a:ext cx="1932071" cy="369332"/>
          </a:xfrm>
          <a:prstGeom prst="rect">
            <a:avLst/>
          </a:prstGeom>
          <a:noFill/>
        </p:spPr>
        <p:txBody>
          <a:bodyPr wrap="square">
            <a:spAutoFit/>
          </a:bodyPr>
          <a:lstStyle/>
          <a:p>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truyền</a:t>
            </a:r>
            <a:r>
              <a:rPr lang="en-US" sz="18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ngôi</a:t>
            </a:r>
            <a:endParaRPr lang="en-US" sz="1800" b="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A74A6767-E362-0D85-2927-ED805D079F84}"/>
              </a:ext>
            </a:extLst>
          </p:cNvPr>
          <p:cNvSpPr txBox="1"/>
          <p:nvPr/>
        </p:nvSpPr>
        <p:spPr>
          <a:xfrm>
            <a:off x="6677406" y="2110049"/>
            <a:ext cx="1500198" cy="369332"/>
          </a:xfrm>
          <a:prstGeom prst="rect">
            <a:avLst/>
          </a:prstGeom>
          <a:noFill/>
        </p:spPr>
        <p:txBody>
          <a:bodyPr wrap="square">
            <a:spAutoFit/>
          </a:bodyPr>
          <a:lstStyle/>
          <a:p>
            <a:r>
              <a:rPr lang="en-US" sz="1800" b="1" dirty="0" err="1">
                <a:solidFill>
                  <a:schemeClr val="bg1">
                    <a:lumMod val="50000"/>
                  </a:schemeClr>
                </a:solidFill>
                <a:latin typeface="Times New Roman" panose="02020603050405020304" pitchFamily="18" charset="0"/>
                <a:cs typeface="Times New Roman" panose="02020603050405020304" pitchFamily="18" charset="0"/>
              </a:rPr>
              <a:t>t</a:t>
            </a: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ruyền</a:t>
            </a:r>
            <a:r>
              <a:rPr lang="en-US" sz="18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hình</a:t>
            </a:r>
            <a:endParaRPr lang="en-US" sz="1800" dirty="0">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6FE39E9E-360C-8519-377D-537915592D90}"/>
              </a:ext>
            </a:extLst>
          </p:cNvPr>
          <p:cNvSpPr txBox="1"/>
          <p:nvPr/>
        </p:nvSpPr>
        <p:spPr>
          <a:xfrm>
            <a:off x="6661404" y="2417826"/>
            <a:ext cx="1750854" cy="369332"/>
          </a:xfrm>
          <a:prstGeom prst="rect">
            <a:avLst/>
          </a:prstGeom>
          <a:noFill/>
        </p:spPr>
        <p:txBody>
          <a:bodyPr wrap="square">
            <a:spAutoFit/>
          </a:bodyPr>
          <a:lstStyle/>
          <a:p>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truyền</a:t>
            </a:r>
            <a:r>
              <a:rPr lang="en-US" sz="1800" b="1" i="0" dirty="0">
                <a:solidFill>
                  <a:schemeClr val="bg1">
                    <a:lumMod val="50000"/>
                  </a:schemeClr>
                </a:solidFill>
                <a:effectLst/>
                <a:latin typeface="Times New Roman" panose="02020603050405020304" pitchFamily="18" charset="0"/>
                <a:cs typeface="Times New Roman" panose="02020603050405020304" pitchFamily="18" charset="0"/>
              </a:rPr>
              <a:t> tin</a:t>
            </a:r>
            <a:endParaRPr lang="en-US" sz="1800"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D11398C5-A488-DC6A-565C-58BD20F4145B}"/>
              </a:ext>
            </a:extLst>
          </p:cNvPr>
          <p:cNvSpPr txBox="1"/>
          <p:nvPr/>
        </p:nvSpPr>
        <p:spPr>
          <a:xfrm>
            <a:off x="6654546" y="2712756"/>
            <a:ext cx="1876806" cy="369332"/>
          </a:xfrm>
          <a:prstGeom prst="rect">
            <a:avLst/>
          </a:prstGeom>
          <a:noFill/>
        </p:spPr>
        <p:txBody>
          <a:bodyPr wrap="square">
            <a:spAutoFit/>
          </a:bodyPr>
          <a:lstStyle/>
          <a:p>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truyền</a:t>
            </a:r>
            <a:r>
              <a:rPr lang="en-US" sz="18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tụng</a:t>
            </a:r>
            <a:endParaRPr lang="en-US" sz="1800" dirty="0">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759DFDFB-2A63-1BDF-F0A2-520996719175}"/>
              </a:ext>
            </a:extLst>
          </p:cNvPr>
          <p:cNvSpPr txBox="1"/>
          <p:nvPr/>
        </p:nvSpPr>
        <p:spPr>
          <a:xfrm>
            <a:off x="6649974" y="3005364"/>
            <a:ext cx="1936664" cy="369332"/>
          </a:xfrm>
          <a:prstGeom prst="rect">
            <a:avLst/>
          </a:prstGeom>
          <a:noFill/>
        </p:spPr>
        <p:txBody>
          <a:bodyPr wrap="square">
            <a:spAutoFit/>
          </a:bodyPr>
          <a:lstStyle/>
          <a:p>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truyền</a:t>
            </a:r>
            <a:r>
              <a:rPr lang="en-US" sz="18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bá</a:t>
            </a:r>
            <a:endParaRPr lang="en-US" sz="1800" dirty="0">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236F2F3E-8158-26E1-545F-80D7F7CB9920}"/>
              </a:ext>
            </a:extLst>
          </p:cNvPr>
          <p:cNvSpPr txBox="1"/>
          <p:nvPr/>
        </p:nvSpPr>
        <p:spPr>
          <a:xfrm>
            <a:off x="3737610" y="3883188"/>
            <a:ext cx="1675638" cy="369332"/>
          </a:xfrm>
          <a:prstGeom prst="rect">
            <a:avLst/>
          </a:prstGeom>
          <a:noFill/>
        </p:spPr>
        <p:txBody>
          <a:bodyPr wrap="square">
            <a:spAutoFit/>
          </a:bodyPr>
          <a:lstStyle/>
          <a:p>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truyền</a:t>
            </a:r>
            <a:r>
              <a:rPr lang="en-US" sz="18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máu</a:t>
            </a:r>
            <a:endParaRPr lang="en-US" sz="1800" b="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DB5F0A64-B055-EBBA-886B-20A7BC4639D2}"/>
              </a:ext>
            </a:extLst>
          </p:cNvPr>
          <p:cNvSpPr txBox="1"/>
          <p:nvPr/>
        </p:nvSpPr>
        <p:spPr>
          <a:xfrm>
            <a:off x="3728466" y="4248948"/>
            <a:ext cx="1757934" cy="369332"/>
          </a:xfrm>
          <a:prstGeom prst="rect">
            <a:avLst/>
          </a:prstGeom>
          <a:noFill/>
        </p:spPr>
        <p:txBody>
          <a:bodyPr wrap="square">
            <a:spAutoFit/>
          </a:bodyPr>
          <a:lstStyle/>
          <a:p>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truyền</a:t>
            </a:r>
            <a:r>
              <a:rPr lang="en-US" sz="18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nhiễm</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14991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left)">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left)">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wipe(left)">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left)">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left)">
                                      <p:cBhvr>
                                        <p:cTn id="4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1" grpId="0"/>
      <p:bldP spid="43" grpId="0"/>
      <p:bldP spid="52" grpId="0"/>
      <p:bldP spid="55" grpId="0"/>
      <p:bldP spid="57" grpId="0"/>
      <p:bldP spid="59" grpId="0"/>
      <p:bldP spid="6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 name="Rectangle 5">
            <a:extLst>
              <a:ext uri="{FF2B5EF4-FFF2-40B4-BE49-F238E27FC236}">
                <a16:creationId xmlns:a16="http://schemas.microsoft.com/office/drawing/2014/main" id="{114D0371-0D79-8375-A12E-C867A3DFC6D9}"/>
              </a:ext>
            </a:extLst>
          </p:cNvPr>
          <p:cNvSpPr/>
          <p:nvPr/>
        </p:nvSpPr>
        <p:spPr>
          <a:xfrm>
            <a:off x="2278856" y="163903"/>
            <a:ext cx="5640193" cy="1026542"/>
          </a:xfrm>
          <a:prstGeom prst="rect">
            <a:avLst/>
          </a:prstGeom>
          <a:solidFill>
            <a:schemeClr val="accent1"/>
          </a:solidFill>
          <a:ln>
            <a:solidFill>
              <a:srgbClr val="462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BE8BE72-C658-67C1-FDBD-232D8F6CF55E}"/>
              </a:ext>
            </a:extLst>
          </p:cNvPr>
          <p:cNvGrpSpPr/>
          <p:nvPr/>
        </p:nvGrpSpPr>
        <p:grpSpPr>
          <a:xfrm>
            <a:off x="1544985" y="77638"/>
            <a:ext cx="1267225" cy="1233632"/>
            <a:chOff x="3319763" y="779660"/>
            <a:chExt cx="915790" cy="915790"/>
          </a:xfrm>
        </p:grpSpPr>
        <p:grpSp>
          <p:nvGrpSpPr>
            <p:cNvPr id="624" name="Google Shape;624;p42"/>
            <p:cNvGrpSpPr/>
            <p:nvPr/>
          </p:nvGrpSpPr>
          <p:grpSpPr>
            <a:xfrm flipH="1">
              <a:off x="3319763" y="779660"/>
              <a:ext cx="915790" cy="915790"/>
              <a:chOff x="1207200" y="1725450"/>
              <a:chExt cx="1227600" cy="1227600"/>
            </a:xfrm>
          </p:grpSpPr>
          <p:sp>
            <p:nvSpPr>
              <p:cNvPr id="625" name="Google Shape;625;p42"/>
              <p:cNvSpPr/>
              <p:nvPr/>
            </p:nvSpPr>
            <p:spPr>
              <a:xfrm rot="5400000">
                <a:off x="1562099"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626" name="Google Shape;626;p42"/>
              <p:cNvGrpSpPr/>
              <p:nvPr/>
            </p:nvGrpSpPr>
            <p:grpSpPr>
              <a:xfrm>
                <a:off x="1207200" y="1725450"/>
                <a:ext cx="1227600" cy="1227600"/>
                <a:chOff x="1207200" y="1720000"/>
                <a:chExt cx="1227600" cy="1227600"/>
              </a:xfrm>
            </p:grpSpPr>
            <p:sp>
              <p:nvSpPr>
                <p:cNvPr id="627" name="Google Shape;627;p42"/>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28" name="Google Shape;628;p42"/>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29" name="Google Shape;629;p42"/>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30" name="Google Shape;630;p42"/>
                <p:cNvSpPr/>
                <p:nvPr/>
              </p:nvSpPr>
              <p:spPr>
                <a:xfrm rot="2700000">
                  <a:off x="1707737" y="2252334"/>
                  <a:ext cx="490025" cy="370383"/>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651" name="Google Shape;651;p42"/>
            <p:cNvSpPr txBox="1"/>
            <p:nvPr/>
          </p:nvSpPr>
          <p:spPr>
            <a:xfrm>
              <a:off x="3438502" y="943096"/>
              <a:ext cx="690300" cy="60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dk2"/>
                  </a:solidFill>
                  <a:latin typeface="iCiel Cadena" panose="02000503000000020004" pitchFamily="50" charset="0"/>
                  <a:ea typeface="Lilita One"/>
                  <a:cs typeface="Times New Roman" panose="02020603050405020304" pitchFamily="18" charset="0"/>
                  <a:sym typeface="Lilita One"/>
                </a:rPr>
                <a:t>3</a:t>
              </a:r>
              <a:endParaRPr sz="4000" dirty="0">
                <a:solidFill>
                  <a:schemeClr val="dk2"/>
                </a:solidFill>
                <a:latin typeface="iCiel Cadena" panose="02000503000000020004" pitchFamily="50" charset="0"/>
                <a:ea typeface="Lilita One"/>
                <a:cs typeface="Times New Roman" panose="02020603050405020304" pitchFamily="18" charset="0"/>
                <a:sym typeface="Lilita One"/>
              </a:endParaRPr>
            </a:p>
          </p:txBody>
        </p:sp>
      </p:grpSp>
      <p:sp>
        <p:nvSpPr>
          <p:cNvPr id="7" name="TextBox 6">
            <a:extLst>
              <a:ext uri="{FF2B5EF4-FFF2-40B4-BE49-F238E27FC236}">
                <a16:creationId xmlns:a16="http://schemas.microsoft.com/office/drawing/2014/main" id="{D706154F-86EE-7055-2115-DAF8850C9920}"/>
              </a:ext>
            </a:extLst>
          </p:cNvPr>
          <p:cNvSpPr txBox="1"/>
          <p:nvPr/>
        </p:nvSpPr>
        <p:spPr>
          <a:xfrm>
            <a:off x="2708085" y="212875"/>
            <a:ext cx="5202338" cy="646331"/>
          </a:xfrm>
          <a:prstGeom prst="rect">
            <a:avLst/>
          </a:prstGeom>
          <a:noFill/>
        </p:spPr>
        <p:txBody>
          <a:bodyPr wrap="square" rtlCol="0">
            <a:spAutoFit/>
          </a:bodyPr>
          <a:lstStyle/>
          <a:p>
            <a:pPr algn="just"/>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Tìm</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trong</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đoạn</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văn</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sau</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những</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từ</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ngữ</a:t>
            </a:r>
            <a:r>
              <a:rPr lang="en-US" sz="1800" b="0" i="0" dirty="0">
                <a:effectLst/>
                <a:latin typeface="Times New Roman" panose="02020603050405020304" pitchFamily="18" charset="0"/>
                <a:cs typeface="Times New Roman" panose="02020603050405020304" pitchFamily="18" charset="0"/>
              </a:rPr>
              <a:t> </a:t>
            </a:r>
            <a:r>
              <a:rPr lang="en-US" sz="1800" b="1" i="0" dirty="0" err="1">
                <a:solidFill>
                  <a:srgbClr val="C00000"/>
                </a:solidFill>
                <a:effectLst/>
                <a:latin typeface="Times New Roman" panose="02020603050405020304" pitchFamily="18" charset="0"/>
                <a:cs typeface="Times New Roman" panose="02020603050405020304" pitchFamily="18" charset="0"/>
              </a:rPr>
              <a:t>chỉ</a:t>
            </a:r>
            <a:r>
              <a:rPr lang="en-US" sz="1800" b="1" i="0" dirty="0">
                <a:solidFill>
                  <a:srgbClr val="C00000"/>
                </a:solidFill>
                <a:effectLst/>
                <a:latin typeface="Times New Roman" panose="02020603050405020304" pitchFamily="18" charset="0"/>
                <a:cs typeface="Times New Roman" panose="02020603050405020304" pitchFamily="18" charset="0"/>
              </a:rPr>
              <a:t> </a:t>
            </a:r>
            <a:r>
              <a:rPr lang="en-US" sz="1800" b="1" i="0" dirty="0" err="1">
                <a:solidFill>
                  <a:srgbClr val="C00000"/>
                </a:solidFill>
                <a:effectLst/>
                <a:latin typeface="Times New Roman" panose="02020603050405020304" pitchFamily="18" charset="0"/>
                <a:cs typeface="Times New Roman" panose="02020603050405020304" pitchFamily="18" charset="0"/>
              </a:rPr>
              <a:t>ngư</a:t>
            </a:r>
            <a:r>
              <a:rPr lang="en-US" sz="1800" b="0" i="0" dirty="0" err="1">
                <a:solidFill>
                  <a:srgbClr val="C00000"/>
                </a:solidFill>
                <a:effectLst/>
                <a:latin typeface="Times New Roman" panose="02020603050405020304" pitchFamily="18" charset="0"/>
                <a:cs typeface="Times New Roman" panose="02020603050405020304" pitchFamily="18" charset="0"/>
              </a:rPr>
              <a:t>ời</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và</a:t>
            </a:r>
            <a:r>
              <a:rPr lang="en-US" sz="1800" b="0" i="0" dirty="0">
                <a:effectLst/>
                <a:latin typeface="Times New Roman" panose="02020603050405020304" pitchFamily="18" charset="0"/>
                <a:cs typeface="Times New Roman" panose="02020603050405020304" pitchFamily="18" charset="0"/>
              </a:rPr>
              <a:t> </a:t>
            </a:r>
            <a:r>
              <a:rPr lang="en-US" sz="1800" b="0" i="0" dirty="0" err="1">
                <a:solidFill>
                  <a:schemeClr val="tx1">
                    <a:lumMod val="50000"/>
                  </a:schemeClr>
                </a:solidFill>
                <a:effectLst/>
                <a:latin typeface="Times New Roman" panose="02020603050405020304" pitchFamily="18" charset="0"/>
                <a:cs typeface="Times New Roman" panose="02020603050405020304" pitchFamily="18" charset="0"/>
              </a:rPr>
              <a:t>sự</a:t>
            </a:r>
            <a:r>
              <a:rPr lang="en-US" sz="1800" b="0" i="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50000"/>
                  </a:schemeClr>
                </a:solidFill>
                <a:effectLst/>
                <a:latin typeface="Times New Roman" panose="02020603050405020304" pitchFamily="18" charset="0"/>
                <a:cs typeface="Times New Roman" panose="02020603050405020304" pitchFamily="18" charset="0"/>
              </a:rPr>
              <a:t>vật</a:t>
            </a:r>
            <a:r>
              <a:rPr lang="en-US" sz="1800" b="0" i="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gợi</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nhớ</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lịch</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sử</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và</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truyền</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thống</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dân</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tộc</a:t>
            </a:r>
            <a:r>
              <a:rPr lang="en-US" sz="1800" b="0" i="0" dirty="0">
                <a:effectLst/>
                <a:latin typeface="Times New Roman" panose="02020603050405020304" pitchFamily="18" charset="0"/>
                <a:cs typeface="Times New Roman" panose="02020603050405020304" pitchFamily="18" charset="0"/>
              </a:rPr>
              <a:t>:</a:t>
            </a:r>
            <a:endParaRPr lang="vi-VN" b="0" i="0" dirty="0">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C65406EF-9640-2DEB-3406-C432E68294FF}"/>
              </a:ext>
            </a:extLst>
          </p:cNvPr>
          <p:cNvSpPr/>
          <p:nvPr/>
        </p:nvSpPr>
        <p:spPr>
          <a:xfrm>
            <a:off x="258792" y="1457864"/>
            <a:ext cx="8591910" cy="3571336"/>
          </a:xfrm>
          <a:prstGeom prst="roundRect">
            <a:avLst>
              <a:gd name="adj" fmla="val 10628"/>
            </a:avLst>
          </a:prstGeom>
          <a:ln w="19050">
            <a:solidFill>
              <a:srgbClr val="462F3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41F4D0DD-8948-1ADF-9E30-7EED283B560F}"/>
              </a:ext>
            </a:extLst>
          </p:cNvPr>
          <p:cNvSpPr txBox="1"/>
          <p:nvPr/>
        </p:nvSpPr>
        <p:spPr>
          <a:xfrm>
            <a:off x="453605" y="1650767"/>
            <a:ext cx="8160590" cy="2862322"/>
          </a:xfrm>
          <a:prstGeom prst="rect">
            <a:avLst/>
          </a:prstGeom>
          <a:noFill/>
        </p:spPr>
        <p:txBody>
          <a:bodyPr wrap="square">
            <a:spAutoFit/>
          </a:bodyPr>
          <a:lstStyle/>
          <a:p>
            <a:pPr algn="just"/>
            <a:r>
              <a:rPr lang="vi-VN" sz="1800" b="0" i="0" dirty="0">
                <a:solidFill>
                  <a:schemeClr val="tx1">
                    <a:lumMod val="50000"/>
                  </a:schemeClr>
                </a:solidFill>
                <a:effectLst/>
                <a:latin typeface="Times New Roman" panose="02020603050405020304" pitchFamily="18" charset="0"/>
                <a:ea typeface="Tahoma" panose="020B0604030504040204" pitchFamily="34" charset="0"/>
                <a:cs typeface="Times New Roman" panose="02020603050405020304" pitchFamily="18" charset="0"/>
              </a:rPr>
              <a:t>Tôi đã có dịp đi nhiều miền đất nước, nhìn thấy tận mắt bao nhiêu dấu tích của tổ tiên để lại, từ nắm tro bếp của thuở các vua Hùng dựng nước, mũi tên đồng Cổ Loa, con dao cắt rốn bằng đá của cậu bé làng Gióng nơi vườn cà bên sông Hồng, đến thanh gươm giữ thành Hà Nội của Hoàng Diệu, cả đến chiếc hốt đại thần của Phan Thanh Giản... Ý thức cội nguồn, chân lí lịch sử và lòng biết ơn tố tiên truyền đạt qua những di tích, di vật nhìn thấy được là một niềm hạnh phúc vô hạn nuôi dưỡng những phẩm chất cao quý nơi mỗi con người. Tất cả những di tích này của truyền thống đều xuất phát từ những sự kiện có ý nghĩa diễn ra trong quá khứ, vẫn tiếp tục nuôi dưỡng đạo sống của những thế hệ mai sau.</a:t>
            </a:r>
          </a:p>
          <a:p>
            <a:pPr algn="r"/>
            <a:r>
              <a:rPr lang="vi-VN" sz="1800" b="0" i="0" dirty="0">
                <a:solidFill>
                  <a:schemeClr val="tx1">
                    <a:lumMod val="50000"/>
                  </a:schemeClr>
                </a:solidFill>
                <a:effectLst/>
                <a:latin typeface="Times New Roman" panose="02020603050405020304" pitchFamily="18" charset="0"/>
                <a:ea typeface="Tahoma" panose="020B0604030504040204" pitchFamily="34" charset="0"/>
                <a:cs typeface="Times New Roman" panose="02020603050405020304" pitchFamily="18" charset="0"/>
              </a:rPr>
              <a:t>Theo HOÀNG PHỦ NGỌC TƯỜN</a:t>
            </a:r>
            <a:r>
              <a:rPr lang="en-US" sz="1800" dirty="0">
                <a:solidFill>
                  <a:schemeClr val="tx1">
                    <a:lumMod val="50000"/>
                  </a:schemeClr>
                </a:solidFill>
                <a:latin typeface="Times New Roman" panose="02020603050405020304" pitchFamily="18" charset="0"/>
                <a:ea typeface="Tahoma" panose="020B0604030504040204" pitchFamily="34" charset="0"/>
                <a:cs typeface="Times New Roman" panose="02020603050405020304" pitchFamily="18" charset="0"/>
              </a:rPr>
              <a:t>G</a:t>
            </a:r>
            <a:endParaRPr lang="vi-VN" sz="1800" b="0" i="0" dirty="0">
              <a:solidFill>
                <a:schemeClr val="tx1">
                  <a:lumMod val="50000"/>
                </a:schemeClr>
              </a:solidFill>
              <a:effectLst/>
              <a:latin typeface="Times New Roman" panose="02020603050405020304" pitchFamily="18" charset="0"/>
              <a:ea typeface="Tahoma" panose="020B0604030504040204" pitchFamily="34"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C2960860-99F5-1E44-FBCF-2A521E7F1337}"/>
              </a:ext>
            </a:extLst>
          </p:cNvPr>
          <p:cNvCxnSpPr>
            <a:cxnSpLocks/>
          </p:cNvCxnSpPr>
          <p:nvPr/>
        </p:nvCxnSpPr>
        <p:spPr>
          <a:xfrm>
            <a:off x="3572491" y="2238867"/>
            <a:ext cx="123804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E93296A-82B8-B72A-90C1-A3D4FABE4462}"/>
              </a:ext>
            </a:extLst>
          </p:cNvPr>
          <p:cNvCxnSpPr>
            <a:cxnSpLocks/>
          </p:cNvCxnSpPr>
          <p:nvPr/>
        </p:nvCxnSpPr>
        <p:spPr>
          <a:xfrm>
            <a:off x="2993022" y="2498784"/>
            <a:ext cx="176450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B2D5E0E-65D8-7DF5-00B1-6C295E40A853}"/>
              </a:ext>
            </a:extLst>
          </p:cNvPr>
          <p:cNvCxnSpPr>
            <a:cxnSpLocks/>
          </p:cNvCxnSpPr>
          <p:nvPr/>
        </p:nvCxnSpPr>
        <p:spPr>
          <a:xfrm>
            <a:off x="3289913" y="2779958"/>
            <a:ext cx="113631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13D9C8A-E5E4-93F0-8D07-85F0B3D20730}"/>
              </a:ext>
            </a:extLst>
          </p:cNvPr>
          <p:cNvCxnSpPr>
            <a:cxnSpLocks/>
          </p:cNvCxnSpPr>
          <p:nvPr/>
        </p:nvCxnSpPr>
        <p:spPr>
          <a:xfrm>
            <a:off x="7401619" y="2792709"/>
            <a:ext cx="104001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2241EA2-901C-34BB-2D05-39108F0BF731}"/>
              </a:ext>
            </a:extLst>
          </p:cNvPr>
          <p:cNvCxnSpPr>
            <a:cxnSpLocks/>
          </p:cNvCxnSpPr>
          <p:nvPr/>
        </p:nvCxnSpPr>
        <p:spPr>
          <a:xfrm>
            <a:off x="570123" y="3090883"/>
            <a:ext cx="42379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93183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left)">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500"/>
                                        <p:tgtEl>
                                          <p:spTgt spid="54"/>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 name="Rectangle 5">
            <a:extLst>
              <a:ext uri="{FF2B5EF4-FFF2-40B4-BE49-F238E27FC236}">
                <a16:creationId xmlns:a16="http://schemas.microsoft.com/office/drawing/2014/main" id="{114D0371-0D79-8375-A12E-C867A3DFC6D9}"/>
              </a:ext>
            </a:extLst>
          </p:cNvPr>
          <p:cNvSpPr/>
          <p:nvPr/>
        </p:nvSpPr>
        <p:spPr>
          <a:xfrm>
            <a:off x="1713803" y="793631"/>
            <a:ext cx="5640193" cy="1026542"/>
          </a:xfrm>
          <a:prstGeom prst="rect">
            <a:avLst/>
          </a:prstGeom>
          <a:solidFill>
            <a:schemeClr val="accent1"/>
          </a:solidFill>
          <a:ln>
            <a:solidFill>
              <a:srgbClr val="462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BE8BE72-C658-67C1-FDBD-232D8F6CF55E}"/>
              </a:ext>
            </a:extLst>
          </p:cNvPr>
          <p:cNvGrpSpPr/>
          <p:nvPr/>
        </p:nvGrpSpPr>
        <p:grpSpPr>
          <a:xfrm>
            <a:off x="979932" y="707366"/>
            <a:ext cx="1267225" cy="1233632"/>
            <a:chOff x="3319763" y="779660"/>
            <a:chExt cx="915790" cy="915790"/>
          </a:xfrm>
        </p:grpSpPr>
        <p:grpSp>
          <p:nvGrpSpPr>
            <p:cNvPr id="624" name="Google Shape;624;p42"/>
            <p:cNvGrpSpPr/>
            <p:nvPr/>
          </p:nvGrpSpPr>
          <p:grpSpPr>
            <a:xfrm flipH="1">
              <a:off x="3319763" y="779660"/>
              <a:ext cx="915790" cy="915790"/>
              <a:chOff x="1207200" y="1725450"/>
              <a:chExt cx="1227600" cy="1227600"/>
            </a:xfrm>
          </p:grpSpPr>
          <p:sp>
            <p:nvSpPr>
              <p:cNvPr id="625" name="Google Shape;625;p42"/>
              <p:cNvSpPr/>
              <p:nvPr/>
            </p:nvSpPr>
            <p:spPr>
              <a:xfrm rot="5400000">
                <a:off x="1562099"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626" name="Google Shape;626;p42"/>
              <p:cNvGrpSpPr/>
              <p:nvPr/>
            </p:nvGrpSpPr>
            <p:grpSpPr>
              <a:xfrm>
                <a:off x="1207200" y="1725450"/>
                <a:ext cx="1227600" cy="1227600"/>
                <a:chOff x="1207200" y="1720000"/>
                <a:chExt cx="1227600" cy="1227600"/>
              </a:xfrm>
            </p:grpSpPr>
            <p:sp>
              <p:nvSpPr>
                <p:cNvPr id="627" name="Google Shape;627;p42"/>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28" name="Google Shape;628;p42"/>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29" name="Google Shape;629;p42"/>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30" name="Google Shape;630;p42"/>
                <p:cNvSpPr/>
                <p:nvPr/>
              </p:nvSpPr>
              <p:spPr>
                <a:xfrm rot="2700000">
                  <a:off x="1707737" y="2252334"/>
                  <a:ext cx="490025" cy="370383"/>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651" name="Google Shape;651;p42"/>
            <p:cNvSpPr txBox="1"/>
            <p:nvPr/>
          </p:nvSpPr>
          <p:spPr>
            <a:xfrm>
              <a:off x="3438502" y="943096"/>
              <a:ext cx="690300" cy="60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dk2"/>
                  </a:solidFill>
                  <a:latin typeface="iCiel Cadena" panose="02000503000000020004" pitchFamily="50" charset="0"/>
                  <a:ea typeface="Lilita One"/>
                  <a:cs typeface="Times New Roman" panose="02020603050405020304" pitchFamily="18" charset="0"/>
                  <a:sym typeface="Lilita One"/>
                </a:rPr>
                <a:t>3</a:t>
              </a:r>
              <a:endParaRPr sz="4000" dirty="0">
                <a:solidFill>
                  <a:schemeClr val="dk2"/>
                </a:solidFill>
                <a:latin typeface="iCiel Cadena" panose="02000503000000020004" pitchFamily="50" charset="0"/>
                <a:ea typeface="Lilita One"/>
                <a:cs typeface="Times New Roman" panose="02020603050405020304" pitchFamily="18" charset="0"/>
                <a:sym typeface="Lilita One"/>
              </a:endParaRPr>
            </a:p>
          </p:txBody>
        </p:sp>
      </p:grpSp>
      <p:sp>
        <p:nvSpPr>
          <p:cNvPr id="7" name="TextBox 6">
            <a:extLst>
              <a:ext uri="{FF2B5EF4-FFF2-40B4-BE49-F238E27FC236}">
                <a16:creationId xmlns:a16="http://schemas.microsoft.com/office/drawing/2014/main" id="{D706154F-86EE-7055-2115-DAF8850C9920}"/>
              </a:ext>
            </a:extLst>
          </p:cNvPr>
          <p:cNvSpPr txBox="1"/>
          <p:nvPr/>
        </p:nvSpPr>
        <p:spPr>
          <a:xfrm>
            <a:off x="2143032" y="842603"/>
            <a:ext cx="5202338" cy="646331"/>
          </a:xfrm>
          <a:prstGeom prst="rect">
            <a:avLst/>
          </a:prstGeom>
          <a:noFill/>
        </p:spPr>
        <p:txBody>
          <a:bodyPr wrap="square" rtlCol="0">
            <a:spAutoFit/>
          </a:bodyPr>
          <a:lstStyle/>
          <a:p>
            <a:pPr algn="just"/>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Tìm</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trong</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đoạn</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văn</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sau</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những</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từ</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ngữ</a:t>
            </a:r>
            <a:r>
              <a:rPr lang="en-US" sz="1800" b="0" i="0" dirty="0">
                <a:effectLst/>
                <a:latin typeface="Times New Roman" panose="02020603050405020304" pitchFamily="18" charset="0"/>
                <a:cs typeface="Times New Roman" panose="02020603050405020304" pitchFamily="18" charset="0"/>
              </a:rPr>
              <a:t> </a:t>
            </a:r>
            <a:r>
              <a:rPr lang="en-US" sz="1800" b="1" i="0" dirty="0" err="1">
                <a:solidFill>
                  <a:srgbClr val="C00000"/>
                </a:solidFill>
                <a:effectLst/>
                <a:latin typeface="Times New Roman" panose="02020603050405020304" pitchFamily="18" charset="0"/>
                <a:cs typeface="Times New Roman" panose="02020603050405020304" pitchFamily="18" charset="0"/>
              </a:rPr>
              <a:t>chỉ</a:t>
            </a:r>
            <a:r>
              <a:rPr lang="en-US" sz="1800" b="1" i="0" dirty="0">
                <a:solidFill>
                  <a:srgbClr val="C00000"/>
                </a:solidFill>
                <a:effectLst/>
                <a:latin typeface="Times New Roman" panose="02020603050405020304" pitchFamily="18" charset="0"/>
                <a:cs typeface="Times New Roman" panose="02020603050405020304" pitchFamily="18" charset="0"/>
              </a:rPr>
              <a:t> </a:t>
            </a:r>
            <a:r>
              <a:rPr lang="en-US" sz="1800" b="1" i="0" dirty="0" err="1">
                <a:solidFill>
                  <a:srgbClr val="C00000"/>
                </a:solidFill>
                <a:effectLst/>
                <a:latin typeface="Times New Roman" panose="02020603050405020304" pitchFamily="18" charset="0"/>
                <a:cs typeface="Times New Roman" panose="02020603050405020304" pitchFamily="18" charset="0"/>
              </a:rPr>
              <a:t>người</a:t>
            </a:r>
            <a:r>
              <a:rPr lang="en-US" sz="1800" b="1"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và</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sự</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vật</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gợi</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nhớ</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lịch</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sử</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và</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truyền</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thống</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dân</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tộc</a:t>
            </a:r>
            <a:r>
              <a:rPr lang="en-US" sz="1800" b="0" i="0" dirty="0">
                <a:effectLst/>
                <a:latin typeface="Times New Roman" panose="02020603050405020304" pitchFamily="18" charset="0"/>
                <a:cs typeface="Times New Roman" panose="02020603050405020304" pitchFamily="18" charset="0"/>
              </a:rPr>
              <a:t>:</a:t>
            </a:r>
            <a:endParaRPr lang="vi-VN" b="0" i="0" dirty="0">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C65406EF-9640-2DEB-3406-C432E68294FF}"/>
              </a:ext>
            </a:extLst>
          </p:cNvPr>
          <p:cNvSpPr/>
          <p:nvPr/>
        </p:nvSpPr>
        <p:spPr>
          <a:xfrm>
            <a:off x="258792" y="2303253"/>
            <a:ext cx="8591910" cy="1613140"/>
          </a:xfrm>
          <a:prstGeom prst="roundRect">
            <a:avLst>
              <a:gd name="adj" fmla="val 10628"/>
            </a:avLst>
          </a:prstGeom>
          <a:ln w="19050">
            <a:solidFill>
              <a:srgbClr val="462F3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B546F31-6341-F5D8-647A-7D1C9B11C6A0}"/>
              </a:ext>
            </a:extLst>
          </p:cNvPr>
          <p:cNvSpPr txBox="1"/>
          <p:nvPr/>
        </p:nvSpPr>
        <p:spPr>
          <a:xfrm>
            <a:off x="807881" y="2498843"/>
            <a:ext cx="7668883" cy="400110"/>
          </a:xfrm>
          <a:prstGeom prst="rect">
            <a:avLst/>
          </a:prstGeom>
          <a:noFill/>
        </p:spPr>
        <p:txBody>
          <a:bodyPr wrap="square">
            <a:spAutoFit/>
          </a:bodyPr>
          <a:lstStyle/>
          <a:p>
            <a:pPr algn="just"/>
            <a:r>
              <a:rPr lang="vi-VN" sz="2000" b="0" i="0" dirty="0">
                <a:effectLst/>
                <a:latin typeface="Times New Roman" panose="02020603050405020304" pitchFamily="18" charset="0"/>
                <a:ea typeface="Tahoma" panose="020B0604030504040204" pitchFamily="34" charset="0"/>
                <a:cs typeface="Times New Roman" panose="02020603050405020304" pitchFamily="18" charset="0"/>
              </a:rPr>
              <a:t>Những từ ngữ </a:t>
            </a:r>
            <a:r>
              <a:rPr lang="vi-VN" sz="2000" b="0" i="0" dirty="0">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chỉ người</a:t>
            </a:r>
            <a:r>
              <a:rPr lang="vi-VN" sz="2000" b="0" i="0" dirty="0">
                <a:effectLst/>
                <a:latin typeface="Times New Roman" panose="02020603050405020304" pitchFamily="18" charset="0"/>
                <a:ea typeface="Tahoma" panose="020B0604030504040204" pitchFamily="34" charset="0"/>
                <a:cs typeface="Times New Roman" panose="02020603050405020304" pitchFamily="18" charset="0"/>
              </a:rPr>
              <a:t>, gợi nhớ lịch sử và truyền thống dân tộc:</a:t>
            </a:r>
          </a:p>
        </p:txBody>
      </p:sp>
      <p:sp>
        <p:nvSpPr>
          <p:cNvPr id="10" name="TextBox 9">
            <a:extLst>
              <a:ext uri="{FF2B5EF4-FFF2-40B4-BE49-F238E27FC236}">
                <a16:creationId xmlns:a16="http://schemas.microsoft.com/office/drawing/2014/main" id="{0AEB6D51-A3A5-9855-6B16-2B67BF26C9F4}"/>
              </a:ext>
            </a:extLst>
          </p:cNvPr>
          <p:cNvSpPr txBox="1"/>
          <p:nvPr/>
        </p:nvSpPr>
        <p:spPr>
          <a:xfrm>
            <a:off x="931653" y="3111318"/>
            <a:ext cx="7418716" cy="369332"/>
          </a:xfrm>
          <a:prstGeom prst="rect">
            <a:avLst/>
          </a:prstGeom>
          <a:noFill/>
        </p:spPr>
        <p:txBody>
          <a:bodyPr wrap="square">
            <a:spAutoFit/>
          </a:bodyPr>
          <a:lstStyle/>
          <a:p>
            <a:pPr algn="just"/>
            <a:r>
              <a:rPr lang="vi-VN" sz="1800" b="0" i="1" dirty="0">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Các vua Hùng, cậu bé làng Gióng, Hoàng Diệu, Phan Thanh Giản.</a:t>
            </a:r>
          </a:p>
        </p:txBody>
      </p:sp>
      <p:grpSp>
        <p:nvGrpSpPr>
          <p:cNvPr id="3" name="Group 2">
            <a:extLst>
              <a:ext uri="{FF2B5EF4-FFF2-40B4-BE49-F238E27FC236}">
                <a16:creationId xmlns:a16="http://schemas.microsoft.com/office/drawing/2014/main" id="{18928898-309B-6BCC-F077-25DF2B1FAC19}"/>
              </a:ext>
            </a:extLst>
          </p:cNvPr>
          <p:cNvGrpSpPr/>
          <p:nvPr/>
        </p:nvGrpSpPr>
        <p:grpSpPr>
          <a:xfrm>
            <a:off x="0" y="4078743"/>
            <a:ext cx="9457426" cy="1185528"/>
            <a:chOff x="0" y="3957973"/>
            <a:chExt cx="9457426" cy="1185528"/>
          </a:xfrm>
        </p:grpSpPr>
        <p:pic>
          <p:nvPicPr>
            <p:cNvPr id="5" name="Picture 4">
              <a:extLst>
                <a:ext uri="{FF2B5EF4-FFF2-40B4-BE49-F238E27FC236}">
                  <a16:creationId xmlns:a16="http://schemas.microsoft.com/office/drawing/2014/main" id="{6B06772E-DB75-6E1B-14D4-52084B060396}"/>
                </a:ext>
              </a:extLst>
            </p:cNvPr>
            <p:cNvPicPr>
              <a:picLocks noChangeAspect="1"/>
            </p:cNvPicPr>
            <p:nvPr/>
          </p:nvPicPr>
          <p:blipFill rotWithShape="1">
            <a:blip r:embed="rId3"/>
            <a:srcRect t="62553"/>
            <a:stretch/>
          </p:blipFill>
          <p:spPr>
            <a:xfrm>
              <a:off x="0" y="3957975"/>
              <a:ext cx="3165894" cy="1185526"/>
            </a:xfrm>
            <a:prstGeom prst="rect">
              <a:avLst/>
            </a:prstGeom>
          </p:spPr>
        </p:pic>
        <p:pic>
          <p:nvPicPr>
            <p:cNvPr id="9" name="Picture 8">
              <a:extLst>
                <a:ext uri="{FF2B5EF4-FFF2-40B4-BE49-F238E27FC236}">
                  <a16:creationId xmlns:a16="http://schemas.microsoft.com/office/drawing/2014/main" id="{4863017F-5AA2-90DB-8910-95C19EE6B3E2}"/>
                </a:ext>
              </a:extLst>
            </p:cNvPr>
            <p:cNvPicPr>
              <a:picLocks noChangeAspect="1"/>
            </p:cNvPicPr>
            <p:nvPr/>
          </p:nvPicPr>
          <p:blipFill rotWithShape="1">
            <a:blip r:embed="rId3"/>
            <a:srcRect t="62553"/>
            <a:stretch/>
          </p:blipFill>
          <p:spPr>
            <a:xfrm flipH="1">
              <a:off x="3145766" y="3957974"/>
              <a:ext cx="3165894" cy="1185526"/>
            </a:xfrm>
            <a:prstGeom prst="rect">
              <a:avLst/>
            </a:prstGeom>
          </p:spPr>
        </p:pic>
        <p:pic>
          <p:nvPicPr>
            <p:cNvPr id="11" name="Picture 10">
              <a:extLst>
                <a:ext uri="{FF2B5EF4-FFF2-40B4-BE49-F238E27FC236}">
                  <a16:creationId xmlns:a16="http://schemas.microsoft.com/office/drawing/2014/main" id="{A5238456-0D0C-E43A-BF7E-1D66C2BAD170}"/>
                </a:ext>
              </a:extLst>
            </p:cNvPr>
            <p:cNvPicPr>
              <a:picLocks noChangeAspect="1"/>
            </p:cNvPicPr>
            <p:nvPr/>
          </p:nvPicPr>
          <p:blipFill rotWithShape="1">
            <a:blip r:embed="rId3"/>
            <a:srcRect t="62553"/>
            <a:stretch/>
          </p:blipFill>
          <p:spPr>
            <a:xfrm>
              <a:off x="6291532" y="3957973"/>
              <a:ext cx="3165894" cy="1185526"/>
            </a:xfrm>
            <a:prstGeom prst="rect">
              <a:avLst/>
            </a:prstGeom>
          </p:spPr>
        </p:pic>
      </p:grpSp>
      <p:grpSp>
        <p:nvGrpSpPr>
          <p:cNvPr id="17" name="Group 16">
            <a:extLst>
              <a:ext uri="{FF2B5EF4-FFF2-40B4-BE49-F238E27FC236}">
                <a16:creationId xmlns:a16="http://schemas.microsoft.com/office/drawing/2014/main" id="{AB5AA480-B88C-395A-4C2B-E8980AE63FA5}"/>
              </a:ext>
            </a:extLst>
          </p:cNvPr>
          <p:cNvGrpSpPr/>
          <p:nvPr/>
        </p:nvGrpSpPr>
        <p:grpSpPr>
          <a:xfrm>
            <a:off x="-426898" y="-1063835"/>
            <a:ext cx="1701560" cy="3443018"/>
            <a:chOff x="-426898" y="-1063835"/>
            <a:chExt cx="1701560" cy="3443018"/>
          </a:xfrm>
        </p:grpSpPr>
        <p:pic>
          <p:nvPicPr>
            <p:cNvPr id="13" name="Picture 12">
              <a:extLst>
                <a:ext uri="{FF2B5EF4-FFF2-40B4-BE49-F238E27FC236}">
                  <a16:creationId xmlns:a16="http://schemas.microsoft.com/office/drawing/2014/main" id="{1ADAE471-8936-BDB6-4FFF-3D3BA3902269}"/>
                </a:ext>
              </a:extLst>
            </p:cNvPr>
            <p:cNvPicPr>
              <a:picLocks noChangeAspect="1"/>
            </p:cNvPicPr>
            <p:nvPr/>
          </p:nvPicPr>
          <p:blipFill rotWithShape="1">
            <a:blip r:embed="rId4"/>
            <a:srcRect t="50579" b="1"/>
            <a:stretch/>
          </p:blipFill>
          <p:spPr>
            <a:xfrm rot="7254011">
              <a:off x="-1297627" y="-193106"/>
              <a:ext cx="3443018" cy="1701560"/>
            </a:xfrm>
            <a:prstGeom prst="rect">
              <a:avLst/>
            </a:prstGeom>
          </p:spPr>
        </p:pic>
        <p:sp>
          <p:nvSpPr>
            <p:cNvPr id="14" name="Rectangle 13">
              <a:extLst>
                <a:ext uri="{FF2B5EF4-FFF2-40B4-BE49-F238E27FC236}">
                  <a16:creationId xmlns:a16="http://schemas.microsoft.com/office/drawing/2014/main" id="{76A4693D-F842-7670-A18F-B1C9361F766F}"/>
                </a:ext>
              </a:extLst>
            </p:cNvPr>
            <p:cNvSpPr/>
            <p:nvPr/>
          </p:nvSpPr>
          <p:spPr>
            <a:xfrm>
              <a:off x="731520" y="1408176"/>
              <a:ext cx="265176" cy="566928"/>
            </a:xfrm>
            <a:prstGeom prst="rect">
              <a:avLst/>
            </a:prstGeom>
            <a:solidFill>
              <a:srgbClr val="FCF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66233F69-9E28-03AD-AE62-38D92F181504}"/>
                </a:ext>
              </a:extLst>
            </p:cNvPr>
            <p:cNvSpPr/>
            <p:nvPr/>
          </p:nvSpPr>
          <p:spPr>
            <a:xfrm rot="14972407">
              <a:off x="655319" y="1706880"/>
              <a:ext cx="265176" cy="566928"/>
            </a:xfrm>
            <a:prstGeom prst="rect">
              <a:avLst/>
            </a:prstGeom>
            <a:solidFill>
              <a:srgbClr val="FCF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57741548"/>
      </p:ext>
    </p:extLst>
  </p:cSld>
  <p:clrMapOvr>
    <a:masterClrMapping/>
  </p:clrMapOvr>
  <p:transition spd="slow">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4"/>
          <p:cNvSpPr txBox="1">
            <a:spLocks noGrp="1"/>
          </p:cNvSpPr>
          <p:nvPr>
            <p:ph type="title"/>
          </p:nvPr>
        </p:nvSpPr>
        <p:spPr>
          <a:xfrm>
            <a:off x="1606950" y="217737"/>
            <a:ext cx="5853900" cy="234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600" dirty="0">
                <a:latin typeface="SVN-Channel" panose="02040603050506020204" pitchFamily="18" charset="0"/>
              </a:rPr>
              <a:t>K</a:t>
            </a:r>
            <a:r>
              <a:rPr lang="en" sz="6600" dirty="0">
                <a:latin typeface="SVN-Channel" panose="02040603050506020204" pitchFamily="18" charset="0"/>
              </a:rPr>
              <a:t>iểm tra bài cũ</a:t>
            </a:r>
            <a:endParaRPr sz="9600" dirty="0">
              <a:solidFill>
                <a:schemeClr val="lt1"/>
              </a:solidFill>
              <a:latin typeface="SVN-Channel" panose="02040603050506020204" pitchFamily="18" charset="0"/>
            </a:endParaRPr>
          </a:p>
        </p:txBody>
      </p:sp>
      <p:sp>
        <p:nvSpPr>
          <p:cNvPr id="397" name="Google Shape;397;p34"/>
          <p:cNvSpPr txBox="1">
            <a:spLocks noGrp="1"/>
          </p:cNvSpPr>
          <p:nvPr>
            <p:ph type="subTitle" idx="1"/>
          </p:nvPr>
        </p:nvSpPr>
        <p:spPr>
          <a:xfrm>
            <a:off x="2073936" y="2437130"/>
            <a:ext cx="5204687" cy="921600"/>
          </a:xfrm>
          <a:prstGeom prst="rect">
            <a:avLst/>
          </a:prstGeom>
        </p:spPr>
        <p:txBody>
          <a:bodyPr spcFirstLastPara="1" wrap="square" lIns="91425" tIns="91425" rIns="91425" bIns="91425" anchor="t" anchorCtr="0">
            <a:noAutofit/>
          </a:bodyPr>
          <a:lstStyle/>
          <a:p>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p>
        </p:txBody>
      </p:sp>
      <p:grpSp>
        <p:nvGrpSpPr>
          <p:cNvPr id="2" name="Group 1">
            <a:extLst>
              <a:ext uri="{FF2B5EF4-FFF2-40B4-BE49-F238E27FC236}">
                <a16:creationId xmlns:a16="http://schemas.microsoft.com/office/drawing/2014/main" id="{30EB285B-936E-4705-4C51-AD72F0FC9EC9}"/>
              </a:ext>
            </a:extLst>
          </p:cNvPr>
          <p:cNvGrpSpPr/>
          <p:nvPr/>
        </p:nvGrpSpPr>
        <p:grpSpPr>
          <a:xfrm>
            <a:off x="0" y="3957973"/>
            <a:ext cx="9457426" cy="1185528"/>
            <a:chOff x="0" y="3957973"/>
            <a:chExt cx="9457426" cy="1185528"/>
          </a:xfrm>
        </p:grpSpPr>
        <p:pic>
          <p:nvPicPr>
            <p:cNvPr id="3" name="Picture 2">
              <a:extLst>
                <a:ext uri="{FF2B5EF4-FFF2-40B4-BE49-F238E27FC236}">
                  <a16:creationId xmlns:a16="http://schemas.microsoft.com/office/drawing/2014/main" id="{C9D1EE5F-75A3-8E53-2CFC-7A60B56B826C}"/>
                </a:ext>
              </a:extLst>
            </p:cNvPr>
            <p:cNvPicPr>
              <a:picLocks noChangeAspect="1"/>
            </p:cNvPicPr>
            <p:nvPr/>
          </p:nvPicPr>
          <p:blipFill rotWithShape="1">
            <a:blip r:embed="rId3"/>
            <a:srcRect t="62553"/>
            <a:stretch/>
          </p:blipFill>
          <p:spPr>
            <a:xfrm>
              <a:off x="0" y="3957975"/>
              <a:ext cx="3165894" cy="1185526"/>
            </a:xfrm>
            <a:prstGeom prst="rect">
              <a:avLst/>
            </a:prstGeom>
          </p:spPr>
        </p:pic>
        <p:pic>
          <p:nvPicPr>
            <p:cNvPr id="4" name="Picture 3">
              <a:extLst>
                <a:ext uri="{FF2B5EF4-FFF2-40B4-BE49-F238E27FC236}">
                  <a16:creationId xmlns:a16="http://schemas.microsoft.com/office/drawing/2014/main" id="{5189CEEC-B057-46C1-2528-81252018F15D}"/>
                </a:ext>
              </a:extLst>
            </p:cNvPr>
            <p:cNvPicPr>
              <a:picLocks noChangeAspect="1"/>
            </p:cNvPicPr>
            <p:nvPr/>
          </p:nvPicPr>
          <p:blipFill rotWithShape="1">
            <a:blip r:embed="rId3"/>
            <a:srcRect t="62553"/>
            <a:stretch/>
          </p:blipFill>
          <p:spPr>
            <a:xfrm flipH="1">
              <a:off x="3145766" y="3957974"/>
              <a:ext cx="3165894" cy="1185526"/>
            </a:xfrm>
            <a:prstGeom prst="rect">
              <a:avLst/>
            </a:prstGeom>
          </p:spPr>
        </p:pic>
        <p:pic>
          <p:nvPicPr>
            <p:cNvPr id="5" name="Picture 4">
              <a:extLst>
                <a:ext uri="{FF2B5EF4-FFF2-40B4-BE49-F238E27FC236}">
                  <a16:creationId xmlns:a16="http://schemas.microsoft.com/office/drawing/2014/main" id="{C2EE40EA-61D2-E5FC-DDFB-5546087DE674}"/>
                </a:ext>
              </a:extLst>
            </p:cNvPr>
            <p:cNvPicPr>
              <a:picLocks noChangeAspect="1"/>
            </p:cNvPicPr>
            <p:nvPr/>
          </p:nvPicPr>
          <p:blipFill rotWithShape="1">
            <a:blip r:embed="rId3"/>
            <a:srcRect t="62553"/>
            <a:stretch/>
          </p:blipFill>
          <p:spPr>
            <a:xfrm>
              <a:off x="6291532" y="3957973"/>
              <a:ext cx="3165894" cy="1185526"/>
            </a:xfrm>
            <a:prstGeom prst="rect">
              <a:avLst/>
            </a:prstGeom>
          </p:spPr>
        </p:pic>
      </p:grpSp>
      <p:pic>
        <p:nvPicPr>
          <p:cNvPr id="6" name="Picture 5">
            <a:extLst>
              <a:ext uri="{FF2B5EF4-FFF2-40B4-BE49-F238E27FC236}">
                <a16:creationId xmlns:a16="http://schemas.microsoft.com/office/drawing/2014/main" id="{3CC15C15-A8C8-5444-61D1-0CBF05CFEDB3}"/>
              </a:ext>
            </a:extLst>
          </p:cNvPr>
          <p:cNvPicPr>
            <a:picLocks noChangeAspect="1"/>
          </p:cNvPicPr>
          <p:nvPr/>
        </p:nvPicPr>
        <p:blipFill>
          <a:blip r:embed="rId4"/>
          <a:stretch>
            <a:fillRect/>
          </a:stretch>
        </p:blipFill>
        <p:spPr>
          <a:xfrm>
            <a:off x="-77639" y="-150964"/>
            <a:ext cx="2238555" cy="2238555"/>
          </a:xfrm>
          <a:prstGeom prst="rect">
            <a:avLst/>
          </a:prstGeom>
        </p:spPr>
      </p:pic>
    </p:spTree>
    <p:extLst>
      <p:ext uri="{BB962C8B-B14F-4D97-AF65-F5344CB8AC3E}">
        <p14:creationId xmlns:p14="http://schemas.microsoft.com/office/powerpoint/2010/main" val="370000693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6"/>
                                        </p:tgtEl>
                                        <p:attrNameLst>
                                          <p:attrName>style.visibility</p:attrName>
                                        </p:attrNameLst>
                                      </p:cBhvr>
                                      <p:to>
                                        <p:strVal val="visible"/>
                                      </p:to>
                                    </p:set>
                                    <p:animEffect transition="in" filter="fade">
                                      <p:cBhvr>
                                        <p:cTn id="7" dur="1000"/>
                                        <p:tgtEl>
                                          <p:spTgt spid="396"/>
                                        </p:tgtEl>
                                      </p:cBhvr>
                                    </p:animEffect>
                                    <p:anim calcmode="lin" valueType="num">
                                      <p:cBhvr>
                                        <p:cTn id="8" dur="1000" fill="hold"/>
                                        <p:tgtEl>
                                          <p:spTgt spid="396"/>
                                        </p:tgtEl>
                                        <p:attrNameLst>
                                          <p:attrName>ppt_x</p:attrName>
                                        </p:attrNameLst>
                                      </p:cBhvr>
                                      <p:tavLst>
                                        <p:tav tm="0">
                                          <p:val>
                                            <p:strVal val="#ppt_x"/>
                                          </p:val>
                                        </p:tav>
                                        <p:tav tm="100000">
                                          <p:val>
                                            <p:strVal val="#ppt_x"/>
                                          </p:val>
                                        </p:tav>
                                      </p:tavLst>
                                    </p:anim>
                                    <p:anim calcmode="lin" valueType="num">
                                      <p:cBhvr>
                                        <p:cTn id="9" dur="1000" fill="hold"/>
                                        <p:tgtEl>
                                          <p:spTgt spid="39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97">
                                            <p:txEl>
                                              <p:pRg st="0" end="0"/>
                                            </p:txEl>
                                          </p:spTgt>
                                        </p:tgtEl>
                                        <p:attrNameLst>
                                          <p:attrName>style.visibility</p:attrName>
                                        </p:attrNameLst>
                                      </p:cBhvr>
                                      <p:to>
                                        <p:strVal val="visible"/>
                                      </p:to>
                                    </p:set>
                                    <p:animEffect transition="in" filter="wipe(down)">
                                      <p:cBhvr>
                                        <p:cTn id="14" dur="500"/>
                                        <p:tgtEl>
                                          <p:spTgt spid="3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 grpId="0"/>
      <p:bldP spid="39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 name="Rectangle 5">
            <a:extLst>
              <a:ext uri="{FF2B5EF4-FFF2-40B4-BE49-F238E27FC236}">
                <a16:creationId xmlns:a16="http://schemas.microsoft.com/office/drawing/2014/main" id="{114D0371-0D79-8375-A12E-C867A3DFC6D9}"/>
              </a:ext>
            </a:extLst>
          </p:cNvPr>
          <p:cNvSpPr/>
          <p:nvPr/>
        </p:nvSpPr>
        <p:spPr>
          <a:xfrm>
            <a:off x="2278856" y="198411"/>
            <a:ext cx="5640193" cy="1026542"/>
          </a:xfrm>
          <a:prstGeom prst="rect">
            <a:avLst/>
          </a:prstGeom>
          <a:solidFill>
            <a:schemeClr val="accent1"/>
          </a:solidFill>
          <a:ln>
            <a:solidFill>
              <a:srgbClr val="462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BE8BE72-C658-67C1-FDBD-232D8F6CF55E}"/>
              </a:ext>
            </a:extLst>
          </p:cNvPr>
          <p:cNvGrpSpPr/>
          <p:nvPr/>
        </p:nvGrpSpPr>
        <p:grpSpPr>
          <a:xfrm>
            <a:off x="1544985" y="112146"/>
            <a:ext cx="1267225" cy="1233632"/>
            <a:chOff x="3319763" y="779660"/>
            <a:chExt cx="915790" cy="915790"/>
          </a:xfrm>
        </p:grpSpPr>
        <p:grpSp>
          <p:nvGrpSpPr>
            <p:cNvPr id="624" name="Google Shape;624;p42"/>
            <p:cNvGrpSpPr/>
            <p:nvPr/>
          </p:nvGrpSpPr>
          <p:grpSpPr>
            <a:xfrm flipH="1">
              <a:off x="3319763" y="779660"/>
              <a:ext cx="915790" cy="915790"/>
              <a:chOff x="1207200" y="1725450"/>
              <a:chExt cx="1227600" cy="1227600"/>
            </a:xfrm>
          </p:grpSpPr>
          <p:sp>
            <p:nvSpPr>
              <p:cNvPr id="625" name="Google Shape;625;p42"/>
              <p:cNvSpPr/>
              <p:nvPr/>
            </p:nvSpPr>
            <p:spPr>
              <a:xfrm rot="5400000">
                <a:off x="1562099"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626" name="Google Shape;626;p42"/>
              <p:cNvGrpSpPr/>
              <p:nvPr/>
            </p:nvGrpSpPr>
            <p:grpSpPr>
              <a:xfrm>
                <a:off x="1207200" y="1725450"/>
                <a:ext cx="1227600" cy="1227600"/>
                <a:chOff x="1207200" y="1720000"/>
                <a:chExt cx="1227600" cy="1227600"/>
              </a:xfrm>
            </p:grpSpPr>
            <p:sp>
              <p:nvSpPr>
                <p:cNvPr id="627" name="Google Shape;627;p42"/>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28" name="Google Shape;628;p42"/>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29" name="Google Shape;629;p42"/>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30" name="Google Shape;630;p42"/>
                <p:cNvSpPr/>
                <p:nvPr/>
              </p:nvSpPr>
              <p:spPr>
                <a:xfrm rot="2700000">
                  <a:off x="1707737" y="2252334"/>
                  <a:ext cx="490025" cy="370383"/>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651" name="Google Shape;651;p42"/>
            <p:cNvSpPr txBox="1"/>
            <p:nvPr/>
          </p:nvSpPr>
          <p:spPr>
            <a:xfrm>
              <a:off x="3438502" y="943096"/>
              <a:ext cx="690300" cy="60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dk2"/>
                  </a:solidFill>
                  <a:latin typeface="iCiel Cadena" panose="02000503000000020004" pitchFamily="50" charset="0"/>
                  <a:ea typeface="Lilita One"/>
                  <a:cs typeface="Times New Roman" panose="02020603050405020304" pitchFamily="18" charset="0"/>
                  <a:sym typeface="Lilita One"/>
                </a:rPr>
                <a:t>3</a:t>
              </a:r>
              <a:endParaRPr sz="4000" dirty="0">
                <a:solidFill>
                  <a:schemeClr val="dk2"/>
                </a:solidFill>
                <a:latin typeface="iCiel Cadena" panose="02000503000000020004" pitchFamily="50" charset="0"/>
                <a:ea typeface="Lilita One"/>
                <a:cs typeface="Times New Roman" panose="02020603050405020304" pitchFamily="18" charset="0"/>
                <a:sym typeface="Lilita One"/>
              </a:endParaRPr>
            </a:p>
          </p:txBody>
        </p:sp>
      </p:grpSp>
      <p:sp>
        <p:nvSpPr>
          <p:cNvPr id="7" name="TextBox 6">
            <a:extLst>
              <a:ext uri="{FF2B5EF4-FFF2-40B4-BE49-F238E27FC236}">
                <a16:creationId xmlns:a16="http://schemas.microsoft.com/office/drawing/2014/main" id="{D706154F-86EE-7055-2115-DAF8850C9920}"/>
              </a:ext>
            </a:extLst>
          </p:cNvPr>
          <p:cNvSpPr txBox="1"/>
          <p:nvPr/>
        </p:nvSpPr>
        <p:spPr>
          <a:xfrm>
            <a:off x="2708085" y="247383"/>
            <a:ext cx="5202338" cy="646331"/>
          </a:xfrm>
          <a:prstGeom prst="rect">
            <a:avLst/>
          </a:prstGeom>
          <a:noFill/>
        </p:spPr>
        <p:txBody>
          <a:bodyPr wrap="square" rtlCol="0">
            <a:spAutoFit/>
          </a:bodyPr>
          <a:lstStyle/>
          <a:p>
            <a:pPr algn="just"/>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Tìm</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trong</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đoạn</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văn</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sau</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những</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từ</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ngữ</a:t>
            </a:r>
            <a:r>
              <a:rPr lang="en-US" sz="1800" b="0" i="0" dirty="0">
                <a:effectLst/>
                <a:latin typeface="Times New Roman" panose="02020603050405020304" pitchFamily="18" charset="0"/>
                <a:cs typeface="Times New Roman" panose="02020603050405020304" pitchFamily="18" charset="0"/>
              </a:rPr>
              <a:t> </a:t>
            </a:r>
            <a:r>
              <a:rPr lang="en-US" sz="1800" b="0" i="0" dirty="0" err="1">
                <a:solidFill>
                  <a:schemeClr val="tx1">
                    <a:lumMod val="50000"/>
                  </a:schemeClr>
                </a:solidFill>
                <a:effectLst/>
                <a:latin typeface="Times New Roman" panose="02020603050405020304" pitchFamily="18" charset="0"/>
                <a:cs typeface="Times New Roman" panose="02020603050405020304" pitchFamily="18" charset="0"/>
              </a:rPr>
              <a:t>chỉ</a:t>
            </a:r>
            <a:r>
              <a:rPr lang="en-US" sz="1800" b="0" i="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1800" b="0" i="0" dirty="0" err="1">
                <a:solidFill>
                  <a:schemeClr val="tx1">
                    <a:lumMod val="50000"/>
                  </a:schemeClr>
                </a:solidFill>
                <a:effectLst/>
                <a:latin typeface="Times New Roman" panose="02020603050405020304" pitchFamily="18" charset="0"/>
                <a:cs typeface="Times New Roman" panose="02020603050405020304" pitchFamily="18" charset="0"/>
              </a:rPr>
              <a:t>người</a:t>
            </a:r>
            <a:r>
              <a:rPr lang="en-US" sz="1800" b="0" i="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và</a:t>
            </a:r>
            <a:r>
              <a:rPr lang="en-US" sz="1800" b="0" i="0" dirty="0">
                <a:effectLst/>
                <a:latin typeface="Times New Roman" panose="02020603050405020304" pitchFamily="18" charset="0"/>
                <a:cs typeface="Times New Roman" panose="02020603050405020304" pitchFamily="18" charset="0"/>
              </a:rPr>
              <a:t> </a:t>
            </a:r>
            <a:r>
              <a:rPr lang="en-US" sz="1800" b="1" i="0" dirty="0" err="1">
                <a:solidFill>
                  <a:srgbClr val="C00000"/>
                </a:solidFill>
                <a:effectLst/>
                <a:latin typeface="Times New Roman" panose="02020603050405020304" pitchFamily="18" charset="0"/>
                <a:cs typeface="Times New Roman" panose="02020603050405020304" pitchFamily="18" charset="0"/>
              </a:rPr>
              <a:t>sự</a:t>
            </a:r>
            <a:r>
              <a:rPr lang="en-US" sz="1800" b="1" i="0" dirty="0">
                <a:solidFill>
                  <a:srgbClr val="C00000"/>
                </a:solidFill>
                <a:effectLst/>
                <a:latin typeface="Times New Roman" panose="02020603050405020304" pitchFamily="18" charset="0"/>
                <a:cs typeface="Times New Roman" panose="02020603050405020304" pitchFamily="18" charset="0"/>
              </a:rPr>
              <a:t> </a:t>
            </a:r>
            <a:r>
              <a:rPr lang="en-US" sz="1800" b="1" i="0" dirty="0" err="1">
                <a:solidFill>
                  <a:srgbClr val="C00000"/>
                </a:solidFill>
                <a:effectLst/>
                <a:latin typeface="Times New Roman" panose="02020603050405020304" pitchFamily="18" charset="0"/>
                <a:cs typeface="Times New Roman" panose="02020603050405020304" pitchFamily="18" charset="0"/>
              </a:rPr>
              <a:t>vật</a:t>
            </a:r>
            <a:r>
              <a:rPr lang="en-US" sz="1800" b="1" i="0" dirty="0">
                <a:solidFill>
                  <a:srgbClr val="C00000"/>
                </a:solidFill>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gợi</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nhớ</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lịch</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sử</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và</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truyền</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thống</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dân</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tộc</a:t>
            </a:r>
            <a:r>
              <a:rPr lang="en-US" sz="1800" b="0" i="0" dirty="0">
                <a:effectLst/>
                <a:latin typeface="Times New Roman" panose="02020603050405020304" pitchFamily="18" charset="0"/>
                <a:cs typeface="Times New Roman" panose="02020603050405020304" pitchFamily="18" charset="0"/>
              </a:rPr>
              <a:t>:</a:t>
            </a:r>
            <a:endParaRPr lang="vi-VN" b="0" i="0" dirty="0">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C65406EF-9640-2DEB-3406-C432E68294FF}"/>
              </a:ext>
            </a:extLst>
          </p:cNvPr>
          <p:cNvSpPr/>
          <p:nvPr/>
        </p:nvSpPr>
        <p:spPr>
          <a:xfrm>
            <a:off x="258792" y="1371604"/>
            <a:ext cx="8591910" cy="3571336"/>
          </a:xfrm>
          <a:prstGeom prst="roundRect">
            <a:avLst>
              <a:gd name="adj" fmla="val 10628"/>
            </a:avLst>
          </a:prstGeom>
          <a:ln w="19050">
            <a:solidFill>
              <a:srgbClr val="462F3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41F4D0DD-8948-1ADF-9E30-7EED283B560F}"/>
              </a:ext>
            </a:extLst>
          </p:cNvPr>
          <p:cNvSpPr txBox="1"/>
          <p:nvPr/>
        </p:nvSpPr>
        <p:spPr>
          <a:xfrm>
            <a:off x="453605" y="1452366"/>
            <a:ext cx="8160590" cy="2862322"/>
          </a:xfrm>
          <a:prstGeom prst="rect">
            <a:avLst/>
          </a:prstGeom>
          <a:noFill/>
        </p:spPr>
        <p:txBody>
          <a:bodyPr wrap="square">
            <a:spAutoFit/>
          </a:bodyPr>
          <a:lstStyle/>
          <a:p>
            <a:pPr algn="just"/>
            <a:r>
              <a:rPr lang="vi-VN" sz="1800" b="0" i="0" dirty="0">
                <a:solidFill>
                  <a:srgbClr val="462F30"/>
                </a:solidFill>
                <a:effectLst/>
                <a:latin typeface="Times New Roman" panose="02020603050405020304" pitchFamily="18" charset="0"/>
                <a:ea typeface="Tahoma" panose="020B0604030504040204" pitchFamily="34" charset="0"/>
                <a:cs typeface="Times New Roman" panose="02020603050405020304" pitchFamily="18" charset="0"/>
              </a:rPr>
              <a:t>Tôi đã có dịp đi nhiều miền đất nước, nhìn thấy tận mắt bao nhiêu dấu tích của tổ tiên để lại, từ nắm tro bếp của thuở các vua Hùng dựng nước, mũi tên đồng Cổ Loa, con dao cắt rốn bằng đá của cậu bé làng Gióng nơi vườn cà bên sông Hồng, đến thanh gươm giữ thành Hà Nội của Hoàng Diệu, cả đến chiếc hốt đại thần của Phan Thanh Giản... Ý thức cội nguồn, chân lí lịch sử và lòng biết ơn tố tiên truyền đạt qua những di tích, di vật nhìn thấy được là một niềm hạnh phúc vô hạn nuôi dưỡng những phẩm chất cao quý nơi mỗi con người. Tất cả những di tích này của truyền thống đều xuất phát từ những sự kiện có ý nghĩa diễn ra trong quá khứ, vẫn tiếp tục nuôi dưỡng đạo sống của những thế hệ mai sau.</a:t>
            </a:r>
          </a:p>
          <a:p>
            <a:pPr algn="r"/>
            <a:r>
              <a:rPr lang="vi-VN" sz="1800" b="0" i="0" dirty="0">
                <a:solidFill>
                  <a:srgbClr val="462F30"/>
                </a:solidFill>
                <a:effectLst/>
                <a:latin typeface="Times New Roman" panose="02020603050405020304" pitchFamily="18" charset="0"/>
                <a:ea typeface="Tahoma" panose="020B0604030504040204" pitchFamily="34" charset="0"/>
                <a:cs typeface="Times New Roman" panose="02020603050405020304" pitchFamily="18" charset="0"/>
              </a:rPr>
              <a:t>Theo HOÀNG PHỦ NGỌC TƯỜN</a:t>
            </a:r>
            <a:r>
              <a:rPr lang="en-US" sz="1800" dirty="0">
                <a:solidFill>
                  <a:srgbClr val="462F30"/>
                </a:solidFill>
                <a:latin typeface="Times New Roman" panose="02020603050405020304" pitchFamily="18" charset="0"/>
                <a:ea typeface="Tahoma" panose="020B0604030504040204" pitchFamily="34" charset="0"/>
                <a:cs typeface="Times New Roman" panose="02020603050405020304" pitchFamily="18" charset="0"/>
              </a:rPr>
              <a:t>G</a:t>
            </a:r>
            <a:endParaRPr lang="vi-VN" sz="1800" b="0" i="0" dirty="0">
              <a:solidFill>
                <a:srgbClr val="462F3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cxnSp>
        <p:nvCxnSpPr>
          <p:cNvPr id="54" name="Straight Connector 53">
            <a:extLst>
              <a:ext uri="{FF2B5EF4-FFF2-40B4-BE49-F238E27FC236}">
                <a16:creationId xmlns:a16="http://schemas.microsoft.com/office/drawing/2014/main" id="{A13D9C8A-E5E4-93F0-8D07-85F0B3D20730}"/>
              </a:ext>
            </a:extLst>
          </p:cNvPr>
          <p:cNvCxnSpPr>
            <a:cxnSpLocks/>
          </p:cNvCxnSpPr>
          <p:nvPr/>
        </p:nvCxnSpPr>
        <p:spPr>
          <a:xfrm>
            <a:off x="1444485" y="2044469"/>
            <a:ext cx="434671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3DD2182-A7CD-8371-2DB4-164906C682CA}"/>
              </a:ext>
            </a:extLst>
          </p:cNvPr>
          <p:cNvCxnSpPr>
            <a:cxnSpLocks/>
          </p:cNvCxnSpPr>
          <p:nvPr/>
        </p:nvCxnSpPr>
        <p:spPr>
          <a:xfrm>
            <a:off x="5993732" y="2032968"/>
            <a:ext cx="205033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879EA8-ABAA-416E-94E6-6B4E127F200B}"/>
              </a:ext>
            </a:extLst>
          </p:cNvPr>
          <p:cNvCxnSpPr>
            <a:cxnSpLocks/>
          </p:cNvCxnSpPr>
          <p:nvPr/>
        </p:nvCxnSpPr>
        <p:spPr>
          <a:xfrm>
            <a:off x="521179" y="2321593"/>
            <a:ext cx="414358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4B388D-90D8-9115-3BC0-F1E97C1DF542}"/>
              </a:ext>
            </a:extLst>
          </p:cNvPr>
          <p:cNvCxnSpPr>
            <a:cxnSpLocks/>
          </p:cNvCxnSpPr>
          <p:nvPr/>
        </p:nvCxnSpPr>
        <p:spPr>
          <a:xfrm>
            <a:off x="5209199" y="2319340"/>
            <a:ext cx="214575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D23D273-FACC-BB1B-03BE-931C38E27A3C}"/>
              </a:ext>
            </a:extLst>
          </p:cNvPr>
          <p:cNvCxnSpPr>
            <a:cxnSpLocks/>
          </p:cNvCxnSpPr>
          <p:nvPr/>
        </p:nvCxnSpPr>
        <p:spPr>
          <a:xfrm>
            <a:off x="8014833" y="2323522"/>
            <a:ext cx="51956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716E90F-1A16-7923-F541-3B91D5022011}"/>
              </a:ext>
            </a:extLst>
          </p:cNvPr>
          <p:cNvCxnSpPr>
            <a:cxnSpLocks/>
          </p:cNvCxnSpPr>
          <p:nvPr/>
        </p:nvCxnSpPr>
        <p:spPr>
          <a:xfrm>
            <a:off x="606543" y="2575496"/>
            <a:ext cx="376667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DE453DF-9608-4C10-20AD-D20DD1B0E745}"/>
              </a:ext>
            </a:extLst>
          </p:cNvPr>
          <p:cNvCxnSpPr>
            <a:cxnSpLocks/>
          </p:cNvCxnSpPr>
          <p:nvPr/>
        </p:nvCxnSpPr>
        <p:spPr>
          <a:xfrm>
            <a:off x="5287018" y="2599134"/>
            <a:ext cx="330039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C3B33DAC-B9DC-07D3-9D41-C90D7EB26854}"/>
              </a:ext>
            </a:extLst>
          </p:cNvPr>
          <p:cNvGrpSpPr/>
          <p:nvPr/>
        </p:nvGrpSpPr>
        <p:grpSpPr>
          <a:xfrm>
            <a:off x="0" y="4285775"/>
            <a:ext cx="9457426" cy="1185528"/>
            <a:chOff x="0" y="3957973"/>
            <a:chExt cx="9457426" cy="1185528"/>
          </a:xfrm>
        </p:grpSpPr>
        <p:pic>
          <p:nvPicPr>
            <p:cNvPr id="5" name="Picture 4">
              <a:extLst>
                <a:ext uri="{FF2B5EF4-FFF2-40B4-BE49-F238E27FC236}">
                  <a16:creationId xmlns:a16="http://schemas.microsoft.com/office/drawing/2014/main" id="{3556CA21-15F8-25A5-CDE9-B8BB76CD9A61}"/>
                </a:ext>
              </a:extLst>
            </p:cNvPr>
            <p:cNvPicPr>
              <a:picLocks noChangeAspect="1"/>
            </p:cNvPicPr>
            <p:nvPr/>
          </p:nvPicPr>
          <p:blipFill rotWithShape="1">
            <a:blip r:embed="rId3"/>
            <a:srcRect t="62553"/>
            <a:stretch/>
          </p:blipFill>
          <p:spPr>
            <a:xfrm>
              <a:off x="0" y="3957975"/>
              <a:ext cx="3165894" cy="1185526"/>
            </a:xfrm>
            <a:prstGeom prst="rect">
              <a:avLst/>
            </a:prstGeom>
          </p:spPr>
        </p:pic>
        <p:pic>
          <p:nvPicPr>
            <p:cNvPr id="9" name="Picture 8">
              <a:extLst>
                <a:ext uri="{FF2B5EF4-FFF2-40B4-BE49-F238E27FC236}">
                  <a16:creationId xmlns:a16="http://schemas.microsoft.com/office/drawing/2014/main" id="{6207CEB6-3015-6154-1E67-5395FF9FB78F}"/>
                </a:ext>
              </a:extLst>
            </p:cNvPr>
            <p:cNvPicPr>
              <a:picLocks noChangeAspect="1"/>
            </p:cNvPicPr>
            <p:nvPr/>
          </p:nvPicPr>
          <p:blipFill rotWithShape="1">
            <a:blip r:embed="rId3"/>
            <a:srcRect t="62553"/>
            <a:stretch/>
          </p:blipFill>
          <p:spPr>
            <a:xfrm flipH="1">
              <a:off x="3145766" y="3957974"/>
              <a:ext cx="3165894" cy="1185526"/>
            </a:xfrm>
            <a:prstGeom prst="rect">
              <a:avLst/>
            </a:prstGeom>
          </p:spPr>
        </p:pic>
        <p:pic>
          <p:nvPicPr>
            <p:cNvPr id="10" name="Picture 9">
              <a:extLst>
                <a:ext uri="{FF2B5EF4-FFF2-40B4-BE49-F238E27FC236}">
                  <a16:creationId xmlns:a16="http://schemas.microsoft.com/office/drawing/2014/main" id="{026C60EC-5687-FDF7-7E8C-67ACC494DA38}"/>
                </a:ext>
              </a:extLst>
            </p:cNvPr>
            <p:cNvPicPr>
              <a:picLocks noChangeAspect="1"/>
            </p:cNvPicPr>
            <p:nvPr/>
          </p:nvPicPr>
          <p:blipFill rotWithShape="1">
            <a:blip r:embed="rId3"/>
            <a:srcRect t="62553"/>
            <a:stretch/>
          </p:blipFill>
          <p:spPr>
            <a:xfrm>
              <a:off x="6291532" y="3957973"/>
              <a:ext cx="3165894" cy="1185526"/>
            </a:xfrm>
            <a:prstGeom prst="rect">
              <a:avLst/>
            </a:prstGeom>
          </p:spPr>
        </p:pic>
      </p:grpSp>
      <p:cxnSp>
        <p:nvCxnSpPr>
          <p:cNvPr id="24" name="Straight Connector 23">
            <a:extLst>
              <a:ext uri="{FF2B5EF4-FFF2-40B4-BE49-F238E27FC236}">
                <a16:creationId xmlns:a16="http://schemas.microsoft.com/office/drawing/2014/main" id="{5EF19D01-29B0-EEBC-85FA-2CE774C0CA22}"/>
              </a:ext>
            </a:extLst>
          </p:cNvPr>
          <p:cNvCxnSpPr>
            <a:cxnSpLocks/>
          </p:cNvCxnSpPr>
          <p:nvPr/>
        </p:nvCxnSpPr>
        <p:spPr>
          <a:xfrm>
            <a:off x="8200219" y="2039594"/>
            <a:ext cx="32092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00E837D-6BF6-C7E8-3206-39A1F4EC3EB0}"/>
              </a:ext>
            </a:extLst>
          </p:cNvPr>
          <p:cNvCxnSpPr>
            <a:cxnSpLocks/>
          </p:cNvCxnSpPr>
          <p:nvPr/>
        </p:nvCxnSpPr>
        <p:spPr>
          <a:xfrm>
            <a:off x="562618" y="2857552"/>
            <a:ext cx="36503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8496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500"/>
                                        <p:tgtEl>
                                          <p:spTgt spid="27"/>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left)">
                                      <p:cBhvr>
                                        <p:cTn id="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 name="Rectangle 5">
            <a:extLst>
              <a:ext uri="{FF2B5EF4-FFF2-40B4-BE49-F238E27FC236}">
                <a16:creationId xmlns:a16="http://schemas.microsoft.com/office/drawing/2014/main" id="{114D0371-0D79-8375-A12E-C867A3DFC6D9}"/>
              </a:ext>
            </a:extLst>
          </p:cNvPr>
          <p:cNvSpPr/>
          <p:nvPr/>
        </p:nvSpPr>
        <p:spPr>
          <a:xfrm>
            <a:off x="2278856" y="163903"/>
            <a:ext cx="5640193" cy="1026542"/>
          </a:xfrm>
          <a:prstGeom prst="rect">
            <a:avLst/>
          </a:prstGeom>
          <a:solidFill>
            <a:schemeClr val="accent1"/>
          </a:solidFill>
          <a:ln>
            <a:solidFill>
              <a:srgbClr val="462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3BE8BE72-C658-67C1-FDBD-232D8F6CF55E}"/>
              </a:ext>
            </a:extLst>
          </p:cNvPr>
          <p:cNvGrpSpPr/>
          <p:nvPr/>
        </p:nvGrpSpPr>
        <p:grpSpPr>
          <a:xfrm>
            <a:off x="1544985" y="77638"/>
            <a:ext cx="1267225" cy="1233632"/>
            <a:chOff x="3319763" y="779660"/>
            <a:chExt cx="915790" cy="915790"/>
          </a:xfrm>
        </p:grpSpPr>
        <p:grpSp>
          <p:nvGrpSpPr>
            <p:cNvPr id="624" name="Google Shape;624;p42"/>
            <p:cNvGrpSpPr/>
            <p:nvPr/>
          </p:nvGrpSpPr>
          <p:grpSpPr>
            <a:xfrm flipH="1">
              <a:off x="3319763" y="779660"/>
              <a:ext cx="915790" cy="915790"/>
              <a:chOff x="1207200" y="1725450"/>
              <a:chExt cx="1227600" cy="1227600"/>
            </a:xfrm>
          </p:grpSpPr>
          <p:sp>
            <p:nvSpPr>
              <p:cNvPr id="625" name="Google Shape;625;p42"/>
              <p:cNvSpPr/>
              <p:nvPr/>
            </p:nvSpPr>
            <p:spPr>
              <a:xfrm rot="5400000">
                <a:off x="1562099"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626" name="Google Shape;626;p42"/>
              <p:cNvGrpSpPr/>
              <p:nvPr/>
            </p:nvGrpSpPr>
            <p:grpSpPr>
              <a:xfrm>
                <a:off x="1207200" y="1725450"/>
                <a:ext cx="1227600" cy="1227600"/>
                <a:chOff x="1207200" y="1720000"/>
                <a:chExt cx="1227600" cy="1227600"/>
              </a:xfrm>
            </p:grpSpPr>
            <p:sp>
              <p:nvSpPr>
                <p:cNvPr id="627" name="Google Shape;627;p42"/>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28" name="Google Shape;628;p42"/>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29" name="Google Shape;629;p42"/>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30" name="Google Shape;630;p42"/>
                <p:cNvSpPr/>
                <p:nvPr/>
              </p:nvSpPr>
              <p:spPr>
                <a:xfrm rot="2700000">
                  <a:off x="1707737" y="2252334"/>
                  <a:ext cx="490025" cy="370383"/>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651" name="Google Shape;651;p42"/>
            <p:cNvSpPr txBox="1"/>
            <p:nvPr/>
          </p:nvSpPr>
          <p:spPr>
            <a:xfrm>
              <a:off x="3438502" y="943096"/>
              <a:ext cx="690300" cy="60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dk2"/>
                  </a:solidFill>
                  <a:latin typeface="iCiel Cadena" panose="02000503000000020004" pitchFamily="50" charset="0"/>
                  <a:ea typeface="Lilita One"/>
                  <a:cs typeface="Times New Roman" panose="02020603050405020304" pitchFamily="18" charset="0"/>
                  <a:sym typeface="Lilita One"/>
                </a:rPr>
                <a:t>3</a:t>
              </a:r>
              <a:endParaRPr sz="4000" dirty="0">
                <a:solidFill>
                  <a:schemeClr val="dk2"/>
                </a:solidFill>
                <a:latin typeface="iCiel Cadena" panose="02000503000000020004" pitchFamily="50" charset="0"/>
                <a:ea typeface="Lilita One"/>
                <a:cs typeface="Times New Roman" panose="02020603050405020304" pitchFamily="18" charset="0"/>
                <a:sym typeface="Lilita One"/>
              </a:endParaRPr>
            </a:p>
          </p:txBody>
        </p:sp>
      </p:grpSp>
      <p:sp>
        <p:nvSpPr>
          <p:cNvPr id="7" name="TextBox 6">
            <a:extLst>
              <a:ext uri="{FF2B5EF4-FFF2-40B4-BE49-F238E27FC236}">
                <a16:creationId xmlns:a16="http://schemas.microsoft.com/office/drawing/2014/main" id="{D706154F-86EE-7055-2115-DAF8850C9920}"/>
              </a:ext>
            </a:extLst>
          </p:cNvPr>
          <p:cNvSpPr txBox="1"/>
          <p:nvPr/>
        </p:nvSpPr>
        <p:spPr>
          <a:xfrm>
            <a:off x="2708085" y="212875"/>
            <a:ext cx="5202338" cy="646331"/>
          </a:xfrm>
          <a:prstGeom prst="rect">
            <a:avLst/>
          </a:prstGeom>
          <a:noFill/>
        </p:spPr>
        <p:txBody>
          <a:bodyPr wrap="square" rtlCol="0">
            <a:spAutoFit/>
          </a:bodyPr>
          <a:lstStyle/>
          <a:p>
            <a:pPr algn="just"/>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Tìm</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trong</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đoạn</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văn</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sau</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những</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từ</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ngữ</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chỉ</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người</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và</a:t>
            </a:r>
            <a:r>
              <a:rPr lang="en-US" sz="1800" b="0" i="0" dirty="0">
                <a:effectLst/>
                <a:latin typeface="Times New Roman" panose="02020603050405020304" pitchFamily="18" charset="0"/>
                <a:cs typeface="Times New Roman" panose="02020603050405020304" pitchFamily="18" charset="0"/>
              </a:rPr>
              <a:t> </a:t>
            </a: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sự</a:t>
            </a:r>
            <a:r>
              <a:rPr lang="en-US" sz="1800" b="1" i="0" dirty="0">
                <a:solidFill>
                  <a:schemeClr val="bg1">
                    <a:lumMod val="50000"/>
                  </a:schemeClr>
                </a:solidFill>
                <a:effectLst/>
                <a:latin typeface="Times New Roman" panose="02020603050405020304" pitchFamily="18" charset="0"/>
                <a:cs typeface="Times New Roman" panose="02020603050405020304" pitchFamily="18" charset="0"/>
              </a:rPr>
              <a:t> </a:t>
            </a:r>
            <a:r>
              <a:rPr lang="en-US" sz="1800" b="1" i="0" dirty="0" err="1">
                <a:solidFill>
                  <a:schemeClr val="bg1">
                    <a:lumMod val="50000"/>
                  </a:schemeClr>
                </a:solidFill>
                <a:effectLst/>
                <a:latin typeface="Times New Roman" panose="02020603050405020304" pitchFamily="18" charset="0"/>
                <a:cs typeface="Times New Roman" panose="02020603050405020304" pitchFamily="18" charset="0"/>
              </a:rPr>
              <a:t>vật</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gợi</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nhớ</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lịch</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sử</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và</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truyền</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thống</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dân</a:t>
            </a:r>
            <a:r>
              <a:rPr lang="en-US" sz="1800" b="0" i="0" dirty="0">
                <a:effectLst/>
                <a:latin typeface="Times New Roman" panose="02020603050405020304" pitchFamily="18" charset="0"/>
                <a:cs typeface="Times New Roman" panose="02020603050405020304" pitchFamily="18" charset="0"/>
              </a:rPr>
              <a:t> </a:t>
            </a:r>
            <a:r>
              <a:rPr lang="en-US" sz="1800" b="0" i="0" dirty="0" err="1">
                <a:effectLst/>
                <a:latin typeface="Times New Roman" panose="02020603050405020304" pitchFamily="18" charset="0"/>
                <a:cs typeface="Times New Roman" panose="02020603050405020304" pitchFamily="18" charset="0"/>
              </a:rPr>
              <a:t>tộc</a:t>
            </a:r>
            <a:r>
              <a:rPr lang="en-US" sz="1800" b="0" i="0" dirty="0">
                <a:effectLst/>
                <a:latin typeface="Times New Roman" panose="02020603050405020304" pitchFamily="18" charset="0"/>
                <a:cs typeface="Times New Roman" panose="02020603050405020304" pitchFamily="18" charset="0"/>
              </a:rPr>
              <a:t>:</a:t>
            </a:r>
            <a:endParaRPr lang="vi-VN" b="0" i="0" dirty="0">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C65406EF-9640-2DEB-3406-C432E68294FF}"/>
              </a:ext>
            </a:extLst>
          </p:cNvPr>
          <p:cNvSpPr/>
          <p:nvPr/>
        </p:nvSpPr>
        <p:spPr>
          <a:xfrm>
            <a:off x="338305" y="1746662"/>
            <a:ext cx="8591910" cy="1984076"/>
          </a:xfrm>
          <a:prstGeom prst="roundRect">
            <a:avLst>
              <a:gd name="adj" fmla="val 10628"/>
            </a:avLst>
          </a:prstGeom>
          <a:ln w="19050">
            <a:solidFill>
              <a:srgbClr val="462F3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2AE0427-9716-D2C2-8932-202682C424E4}"/>
              </a:ext>
            </a:extLst>
          </p:cNvPr>
          <p:cNvSpPr txBox="1"/>
          <p:nvPr/>
        </p:nvSpPr>
        <p:spPr>
          <a:xfrm>
            <a:off x="708084" y="2054915"/>
            <a:ext cx="7651631" cy="400110"/>
          </a:xfrm>
          <a:prstGeom prst="rect">
            <a:avLst/>
          </a:prstGeom>
          <a:noFill/>
        </p:spPr>
        <p:txBody>
          <a:bodyPr wrap="square">
            <a:spAutoFit/>
          </a:bodyPr>
          <a:lstStyle/>
          <a:p>
            <a:pPr algn="just"/>
            <a:r>
              <a:rPr lang="vi-VN" sz="2000" b="0" i="0" dirty="0">
                <a:effectLst/>
                <a:latin typeface="Times New Roman" panose="02020603050405020304" pitchFamily="18" charset="0"/>
                <a:ea typeface="Tahoma" panose="020B0604030504040204" pitchFamily="34" charset="0"/>
                <a:cs typeface="Times New Roman" panose="02020603050405020304" pitchFamily="18" charset="0"/>
              </a:rPr>
              <a:t>Những từ ngữ </a:t>
            </a:r>
            <a:r>
              <a:rPr lang="vi-VN" sz="2000" b="0" i="0" dirty="0">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chỉ sự vật</a:t>
            </a:r>
            <a:r>
              <a:rPr lang="vi-VN" sz="2000" b="0" i="0" dirty="0">
                <a:effectLst/>
                <a:latin typeface="Times New Roman" panose="02020603050405020304" pitchFamily="18" charset="0"/>
                <a:ea typeface="Tahoma" panose="020B0604030504040204" pitchFamily="34" charset="0"/>
                <a:cs typeface="Times New Roman" panose="02020603050405020304" pitchFamily="18" charset="0"/>
              </a:rPr>
              <a:t>, gợi nhớ lịch sử và truyền thống dân </a:t>
            </a:r>
            <a:r>
              <a:rPr lang="vi-VN" sz="2000" i="0" dirty="0">
                <a:effectLst/>
                <a:latin typeface="Times New Roman" panose="02020603050405020304" pitchFamily="18" charset="0"/>
                <a:ea typeface="Tahoma" panose="020B0604030504040204" pitchFamily="34" charset="0"/>
                <a:cs typeface="Times New Roman" panose="02020603050405020304" pitchFamily="18" charset="0"/>
              </a:rPr>
              <a:t>tộc</a:t>
            </a:r>
            <a:r>
              <a:rPr lang="vi-VN" sz="2000" b="0" i="0" dirty="0">
                <a:effectLst/>
                <a:latin typeface="Times New Roman" panose="02020603050405020304" pitchFamily="18" charset="0"/>
                <a:ea typeface="Tahoma" panose="020B0604030504040204" pitchFamily="34" charset="0"/>
                <a:cs typeface="Times New Roman" panose="02020603050405020304" pitchFamily="18" charset="0"/>
              </a:rPr>
              <a:t>:</a:t>
            </a:r>
          </a:p>
        </p:txBody>
      </p:sp>
      <p:sp>
        <p:nvSpPr>
          <p:cNvPr id="14" name="TextBox 13">
            <a:extLst>
              <a:ext uri="{FF2B5EF4-FFF2-40B4-BE49-F238E27FC236}">
                <a16:creationId xmlns:a16="http://schemas.microsoft.com/office/drawing/2014/main" id="{6513C08C-DD6A-8382-D085-8223E0F7813A}"/>
              </a:ext>
            </a:extLst>
          </p:cNvPr>
          <p:cNvSpPr txBox="1"/>
          <p:nvPr/>
        </p:nvSpPr>
        <p:spPr>
          <a:xfrm>
            <a:off x="675204" y="2614454"/>
            <a:ext cx="8220973" cy="1015663"/>
          </a:xfrm>
          <a:prstGeom prst="rect">
            <a:avLst/>
          </a:prstGeom>
          <a:noFill/>
        </p:spPr>
        <p:txBody>
          <a:bodyPr wrap="square">
            <a:spAutoFit/>
          </a:bodyPr>
          <a:lstStyle/>
          <a:p>
            <a:r>
              <a:rPr lang="vi-VN" sz="2000" b="0" i="1" dirty="0">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Nắm tro bếp thuở các Vua Hùng dựng nước, </a:t>
            </a:r>
            <a:r>
              <a:rPr lang="en-US" sz="2000"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mũi</a:t>
            </a:r>
            <a:r>
              <a:rPr lang="en-US" sz="2000"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tên</a:t>
            </a:r>
            <a:r>
              <a:rPr lang="vi-VN" sz="2000" b="0" i="1" dirty="0">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 đồng cổ Loa, </a:t>
            </a:r>
            <a:r>
              <a:rPr lang="en-US" sz="2000"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vi-VN" sz="2000" b="0" i="1" dirty="0">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con dao cắt rốn của cậu bé làng Gióng, vườn cà bên sông Hồng, thanh </a:t>
            </a:r>
            <a:r>
              <a:rPr lang="en-US" sz="2000" b="0" i="1" dirty="0">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g</a:t>
            </a:r>
            <a:r>
              <a:rPr lang="vi-VN" sz="2000" b="0" i="1" dirty="0">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ươm giữ thành Hà Nội, chiếc hốt đại thần của Phan Thanh Giản.</a:t>
            </a:r>
            <a:endParaRPr lang="en-US" sz="2000" i="1" dirty="0">
              <a:solidFill>
                <a:srgbClr val="C00000"/>
              </a:solidFill>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6D1197EE-5598-A190-7309-2466CA84BAEB}"/>
              </a:ext>
            </a:extLst>
          </p:cNvPr>
          <p:cNvGrpSpPr/>
          <p:nvPr/>
        </p:nvGrpSpPr>
        <p:grpSpPr>
          <a:xfrm>
            <a:off x="0" y="3957973"/>
            <a:ext cx="9457426" cy="1185528"/>
            <a:chOff x="0" y="3957973"/>
            <a:chExt cx="9457426" cy="1185528"/>
          </a:xfrm>
        </p:grpSpPr>
        <p:pic>
          <p:nvPicPr>
            <p:cNvPr id="5" name="Picture 4">
              <a:extLst>
                <a:ext uri="{FF2B5EF4-FFF2-40B4-BE49-F238E27FC236}">
                  <a16:creationId xmlns:a16="http://schemas.microsoft.com/office/drawing/2014/main" id="{E652DF54-30FD-2F23-04BF-920B9D37879A}"/>
                </a:ext>
              </a:extLst>
            </p:cNvPr>
            <p:cNvPicPr>
              <a:picLocks noChangeAspect="1"/>
            </p:cNvPicPr>
            <p:nvPr/>
          </p:nvPicPr>
          <p:blipFill rotWithShape="1">
            <a:blip r:embed="rId3"/>
            <a:srcRect t="62553"/>
            <a:stretch/>
          </p:blipFill>
          <p:spPr>
            <a:xfrm>
              <a:off x="0" y="3957975"/>
              <a:ext cx="3165894" cy="1185526"/>
            </a:xfrm>
            <a:prstGeom prst="rect">
              <a:avLst/>
            </a:prstGeom>
          </p:spPr>
        </p:pic>
        <p:pic>
          <p:nvPicPr>
            <p:cNvPr id="8" name="Picture 7">
              <a:extLst>
                <a:ext uri="{FF2B5EF4-FFF2-40B4-BE49-F238E27FC236}">
                  <a16:creationId xmlns:a16="http://schemas.microsoft.com/office/drawing/2014/main" id="{77ED671F-FAB9-9425-3D35-3DB9948AF0AE}"/>
                </a:ext>
              </a:extLst>
            </p:cNvPr>
            <p:cNvPicPr>
              <a:picLocks noChangeAspect="1"/>
            </p:cNvPicPr>
            <p:nvPr/>
          </p:nvPicPr>
          <p:blipFill rotWithShape="1">
            <a:blip r:embed="rId3"/>
            <a:srcRect t="62553"/>
            <a:stretch/>
          </p:blipFill>
          <p:spPr>
            <a:xfrm flipH="1">
              <a:off x="3145766" y="3957974"/>
              <a:ext cx="3165894" cy="1185526"/>
            </a:xfrm>
            <a:prstGeom prst="rect">
              <a:avLst/>
            </a:prstGeom>
          </p:spPr>
        </p:pic>
        <p:pic>
          <p:nvPicPr>
            <p:cNvPr id="9" name="Picture 8">
              <a:extLst>
                <a:ext uri="{FF2B5EF4-FFF2-40B4-BE49-F238E27FC236}">
                  <a16:creationId xmlns:a16="http://schemas.microsoft.com/office/drawing/2014/main" id="{550C9456-E97A-C336-A23C-0B31430245D5}"/>
                </a:ext>
              </a:extLst>
            </p:cNvPr>
            <p:cNvPicPr>
              <a:picLocks noChangeAspect="1"/>
            </p:cNvPicPr>
            <p:nvPr/>
          </p:nvPicPr>
          <p:blipFill rotWithShape="1">
            <a:blip r:embed="rId3"/>
            <a:srcRect t="62553"/>
            <a:stretch/>
          </p:blipFill>
          <p:spPr>
            <a:xfrm>
              <a:off x="6291532" y="3957973"/>
              <a:ext cx="3165894" cy="1185526"/>
            </a:xfrm>
            <a:prstGeom prst="rect">
              <a:avLst/>
            </a:prstGeom>
          </p:spPr>
        </p:pic>
      </p:grpSp>
      <p:grpSp>
        <p:nvGrpSpPr>
          <p:cNvPr id="10" name="Group 9">
            <a:extLst>
              <a:ext uri="{FF2B5EF4-FFF2-40B4-BE49-F238E27FC236}">
                <a16:creationId xmlns:a16="http://schemas.microsoft.com/office/drawing/2014/main" id="{22C49DAC-9E69-5486-DE29-27B10F8F8D96}"/>
              </a:ext>
            </a:extLst>
          </p:cNvPr>
          <p:cNvGrpSpPr/>
          <p:nvPr/>
        </p:nvGrpSpPr>
        <p:grpSpPr>
          <a:xfrm>
            <a:off x="-408610" y="-1109555"/>
            <a:ext cx="1701560" cy="3443018"/>
            <a:chOff x="-426898" y="-1063835"/>
            <a:chExt cx="1701560" cy="3443018"/>
          </a:xfrm>
        </p:grpSpPr>
        <p:pic>
          <p:nvPicPr>
            <p:cNvPr id="11" name="Picture 10">
              <a:extLst>
                <a:ext uri="{FF2B5EF4-FFF2-40B4-BE49-F238E27FC236}">
                  <a16:creationId xmlns:a16="http://schemas.microsoft.com/office/drawing/2014/main" id="{223BA8BC-26D5-3587-07D0-0D8106BD8DB1}"/>
                </a:ext>
              </a:extLst>
            </p:cNvPr>
            <p:cNvPicPr>
              <a:picLocks noChangeAspect="1"/>
            </p:cNvPicPr>
            <p:nvPr/>
          </p:nvPicPr>
          <p:blipFill rotWithShape="1">
            <a:blip r:embed="rId4"/>
            <a:srcRect t="50579" b="1"/>
            <a:stretch/>
          </p:blipFill>
          <p:spPr>
            <a:xfrm rot="7254011">
              <a:off x="-1297627" y="-193106"/>
              <a:ext cx="3443018" cy="1701560"/>
            </a:xfrm>
            <a:prstGeom prst="rect">
              <a:avLst/>
            </a:prstGeom>
          </p:spPr>
        </p:pic>
        <p:sp>
          <p:nvSpPr>
            <p:cNvPr id="13" name="Rectangle 12">
              <a:extLst>
                <a:ext uri="{FF2B5EF4-FFF2-40B4-BE49-F238E27FC236}">
                  <a16:creationId xmlns:a16="http://schemas.microsoft.com/office/drawing/2014/main" id="{D3CFAAD6-CAD6-249E-C7E3-241CD0F97CE7}"/>
                </a:ext>
              </a:extLst>
            </p:cNvPr>
            <p:cNvSpPr/>
            <p:nvPr/>
          </p:nvSpPr>
          <p:spPr>
            <a:xfrm>
              <a:off x="731520" y="1408176"/>
              <a:ext cx="265176" cy="566928"/>
            </a:xfrm>
            <a:prstGeom prst="rect">
              <a:avLst/>
            </a:prstGeom>
            <a:solidFill>
              <a:srgbClr val="FCF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062CBC35-9C02-FC72-6307-22BD23957CD7}"/>
                </a:ext>
              </a:extLst>
            </p:cNvPr>
            <p:cNvSpPr/>
            <p:nvPr/>
          </p:nvSpPr>
          <p:spPr>
            <a:xfrm rot="14972407">
              <a:off x="655319" y="1706880"/>
              <a:ext cx="265176" cy="566928"/>
            </a:xfrm>
            <a:prstGeom prst="rect">
              <a:avLst/>
            </a:prstGeom>
            <a:solidFill>
              <a:srgbClr val="FCF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126549028"/>
      </p:ext>
    </p:extLst>
  </p:cSld>
  <p:clrMapOvr>
    <a:masterClrMapping/>
  </p:clrMapOvr>
  <p:transition spd="slow">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31"/>
          <p:cNvPicPr preferRelativeResize="0"/>
          <p:nvPr/>
        </p:nvPicPr>
        <p:blipFill rotWithShape="1">
          <a:blip r:embed="rId3">
            <a:alphaModFix/>
          </a:blip>
          <a:srcRect l="27728" r="27728"/>
          <a:stretch/>
        </p:blipFill>
        <p:spPr>
          <a:xfrm rot="-658262">
            <a:off x="6479034" y="-442435"/>
            <a:ext cx="2272607" cy="5004670"/>
          </a:xfrm>
          <a:prstGeom prst="rect">
            <a:avLst/>
          </a:prstGeom>
          <a:noFill/>
          <a:ln>
            <a:noFill/>
          </a:ln>
        </p:spPr>
      </p:pic>
      <p:sp>
        <p:nvSpPr>
          <p:cNvPr id="4" name="Google Shape;362;p31">
            <a:extLst>
              <a:ext uri="{FF2B5EF4-FFF2-40B4-BE49-F238E27FC236}">
                <a16:creationId xmlns:a16="http://schemas.microsoft.com/office/drawing/2014/main" id="{2CB90F6C-55AD-12AD-352A-A2F610ACCC7C}"/>
              </a:ext>
            </a:extLst>
          </p:cNvPr>
          <p:cNvSpPr txBox="1">
            <a:spLocks/>
          </p:cNvSpPr>
          <p:nvPr/>
        </p:nvSpPr>
        <p:spPr>
          <a:xfrm>
            <a:off x="1365372" y="2544318"/>
            <a:ext cx="3858900" cy="1172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2400"/>
              <a:buFont typeface="Lilita One"/>
              <a:buNone/>
              <a:defRPr sz="7000" b="1"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9pPr>
          </a:lstStyle>
          <a:p>
            <a:r>
              <a:rPr lang="en-US" sz="8800" dirty="0">
                <a:solidFill>
                  <a:srgbClr val="FFC000"/>
                </a:solidFill>
                <a:latin typeface="iCiel Grandma" panose="02000503000000020003" pitchFamily="50" charset="0"/>
              </a:rPr>
              <a:t>CỦNG CỐ</a:t>
            </a:r>
          </a:p>
        </p:txBody>
      </p:sp>
      <p:sp>
        <p:nvSpPr>
          <p:cNvPr id="362" name="Google Shape;362;p31"/>
          <p:cNvSpPr txBox="1">
            <a:spLocks noGrp="1"/>
          </p:cNvSpPr>
          <p:nvPr>
            <p:ph type="title"/>
          </p:nvPr>
        </p:nvSpPr>
        <p:spPr>
          <a:xfrm>
            <a:off x="1442033" y="2571750"/>
            <a:ext cx="3858900" cy="117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8800" dirty="0">
                <a:latin typeface="iCiel Grandma" panose="02000503000000020003" pitchFamily="50" charset="0"/>
              </a:rPr>
              <a:t>CỦNG CỐ</a:t>
            </a:r>
            <a:endParaRPr sz="8800" dirty="0">
              <a:latin typeface="iCiel Grandma" panose="02000503000000020003" pitchFamily="50" charset="0"/>
            </a:endParaRPr>
          </a:p>
        </p:txBody>
      </p:sp>
      <p:grpSp>
        <p:nvGrpSpPr>
          <p:cNvPr id="363" name="Google Shape;363;p31"/>
          <p:cNvGrpSpPr/>
          <p:nvPr/>
        </p:nvGrpSpPr>
        <p:grpSpPr>
          <a:xfrm>
            <a:off x="1633275" y="2127249"/>
            <a:ext cx="3466375" cy="1094888"/>
            <a:chOff x="1198588" y="2166075"/>
            <a:chExt cx="3466375" cy="1104385"/>
          </a:xfrm>
        </p:grpSpPr>
        <p:cxnSp>
          <p:nvCxnSpPr>
            <p:cNvPr id="364" name="Google Shape;364;p31"/>
            <p:cNvCxnSpPr>
              <a:cxnSpLocks/>
            </p:cNvCxnSpPr>
            <p:nvPr/>
          </p:nvCxnSpPr>
          <p:spPr>
            <a:xfrm>
              <a:off x="1198588" y="2287774"/>
              <a:ext cx="0" cy="945550"/>
            </a:xfrm>
            <a:prstGeom prst="straightConnector1">
              <a:avLst/>
            </a:prstGeom>
            <a:noFill/>
            <a:ln w="19050" cap="flat" cmpd="sng">
              <a:solidFill>
                <a:schemeClr val="dk1"/>
              </a:solidFill>
              <a:prstDash val="solid"/>
              <a:round/>
              <a:headEnd type="none" w="med" len="med"/>
              <a:tailEnd type="none" w="med" len="med"/>
            </a:ln>
          </p:spPr>
        </p:cxnSp>
        <p:cxnSp>
          <p:nvCxnSpPr>
            <p:cNvPr id="365" name="Google Shape;365;p31"/>
            <p:cNvCxnSpPr>
              <a:cxnSpLocks/>
            </p:cNvCxnSpPr>
            <p:nvPr/>
          </p:nvCxnSpPr>
          <p:spPr>
            <a:xfrm>
              <a:off x="4664963" y="2166075"/>
              <a:ext cx="0" cy="1104385"/>
            </a:xfrm>
            <a:prstGeom prst="straightConnector1">
              <a:avLst/>
            </a:prstGeom>
            <a:noFill/>
            <a:ln w="19050" cap="flat" cmpd="sng">
              <a:solidFill>
                <a:schemeClr val="dk1"/>
              </a:solidFill>
              <a:prstDash val="solid"/>
              <a:round/>
              <a:headEnd type="none" w="med" len="med"/>
              <a:tailEnd type="none" w="med" len="med"/>
            </a:ln>
          </p:spPr>
        </p:cxnSp>
      </p:grpSp>
      <p:pic>
        <p:nvPicPr>
          <p:cNvPr id="366" name="Google Shape;366;p31"/>
          <p:cNvPicPr preferRelativeResize="0"/>
          <p:nvPr/>
        </p:nvPicPr>
        <p:blipFill rotWithShape="1">
          <a:blip r:embed="rId4">
            <a:alphaModFix/>
          </a:blip>
          <a:srcRect l="24881" r="24881"/>
          <a:stretch/>
        </p:blipFill>
        <p:spPr>
          <a:xfrm flipH="1">
            <a:off x="4829974" y="-1063225"/>
            <a:ext cx="3178656" cy="6206725"/>
          </a:xfrm>
          <a:prstGeom prst="rect">
            <a:avLst/>
          </a:prstGeom>
          <a:noFill/>
          <a:ln>
            <a:noFill/>
          </a:ln>
        </p:spPr>
      </p:pic>
      <p:sp>
        <p:nvSpPr>
          <p:cNvPr id="367" name="Google Shape;367;p31"/>
          <p:cNvSpPr txBox="1">
            <a:spLocks noGrp="1"/>
          </p:cNvSpPr>
          <p:nvPr>
            <p:ph type="title" idx="2"/>
          </p:nvPr>
        </p:nvSpPr>
        <p:spPr>
          <a:xfrm rot="599198">
            <a:off x="5756375" y="1414616"/>
            <a:ext cx="1212674" cy="97662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03</a:t>
            </a:r>
            <a:endParaRPr dirty="0"/>
          </a:p>
        </p:txBody>
      </p:sp>
      <p:pic>
        <p:nvPicPr>
          <p:cNvPr id="8" name="Picture 7">
            <a:extLst>
              <a:ext uri="{FF2B5EF4-FFF2-40B4-BE49-F238E27FC236}">
                <a16:creationId xmlns:a16="http://schemas.microsoft.com/office/drawing/2014/main" id="{C714767C-A65B-7978-E5AE-3AA958DDDDBB}"/>
              </a:ext>
            </a:extLst>
          </p:cNvPr>
          <p:cNvPicPr>
            <a:picLocks noChangeAspect="1"/>
          </p:cNvPicPr>
          <p:nvPr/>
        </p:nvPicPr>
        <p:blipFill>
          <a:blip r:embed="rId5"/>
          <a:stretch>
            <a:fillRect/>
          </a:stretch>
        </p:blipFill>
        <p:spPr>
          <a:xfrm>
            <a:off x="304800" y="0"/>
            <a:ext cx="2070100" cy="2070100"/>
          </a:xfrm>
          <a:prstGeom prst="rect">
            <a:avLst/>
          </a:prstGeom>
        </p:spPr>
      </p:pic>
      <p:pic>
        <p:nvPicPr>
          <p:cNvPr id="2" name="Google Shape;129;p11">
            <a:extLst>
              <a:ext uri="{FF2B5EF4-FFF2-40B4-BE49-F238E27FC236}">
                <a16:creationId xmlns:a16="http://schemas.microsoft.com/office/drawing/2014/main" id="{84C9ADC9-3E39-4030-7B69-107CF38129FE}"/>
              </a:ext>
            </a:extLst>
          </p:cNvPr>
          <p:cNvPicPr preferRelativeResize="0"/>
          <p:nvPr/>
        </p:nvPicPr>
        <p:blipFill>
          <a:blip r:embed="rId6">
            <a:alphaModFix/>
          </a:blip>
          <a:stretch>
            <a:fillRect/>
          </a:stretch>
        </p:blipFill>
        <p:spPr>
          <a:xfrm rot="5400000">
            <a:off x="-1174321" y="2610392"/>
            <a:ext cx="4054611" cy="3977324"/>
          </a:xfrm>
          <a:prstGeom prst="rect">
            <a:avLst/>
          </a:prstGeom>
          <a:noFill/>
          <a:ln>
            <a:noFill/>
          </a:ln>
        </p:spPr>
      </p:pic>
      <p:pic>
        <p:nvPicPr>
          <p:cNvPr id="3" name="Google Shape;836;p49">
            <a:extLst>
              <a:ext uri="{FF2B5EF4-FFF2-40B4-BE49-F238E27FC236}">
                <a16:creationId xmlns:a16="http://schemas.microsoft.com/office/drawing/2014/main" id="{054431C5-3FDB-41C9-FCA2-8725F885CE79}"/>
              </a:ext>
            </a:extLst>
          </p:cNvPr>
          <p:cNvPicPr preferRelativeResize="0"/>
          <p:nvPr/>
        </p:nvPicPr>
        <p:blipFill>
          <a:blip r:embed="rId7">
            <a:alphaModFix/>
          </a:blip>
          <a:stretch>
            <a:fillRect/>
          </a:stretch>
        </p:blipFill>
        <p:spPr>
          <a:xfrm>
            <a:off x="116257" y="2914901"/>
            <a:ext cx="2228599" cy="2228599"/>
          </a:xfrm>
          <a:prstGeom prst="rect">
            <a:avLst/>
          </a:prstGeom>
          <a:noFill/>
          <a:ln>
            <a:noFill/>
          </a:ln>
        </p:spPr>
      </p:pic>
    </p:spTree>
    <p:extLst>
      <p:ext uri="{BB962C8B-B14F-4D97-AF65-F5344CB8AC3E}">
        <p14:creationId xmlns:p14="http://schemas.microsoft.com/office/powerpoint/2010/main" val="3312284358"/>
      </p:ext>
    </p:extLst>
  </p:cSld>
  <p:clrMapOvr>
    <a:masterClrMapping/>
  </p:clrMapOvr>
  <p:transition spd="slow">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8" name="Picture 7">
            <a:extLst>
              <a:ext uri="{FF2B5EF4-FFF2-40B4-BE49-F238E27FC236}">
                <a16:creationId xmlns:a16="http://schemas.microsoft.com/office/drawing/2014/main" id="{C714767C-A65B-7978-E5AE-3AA958DDDDBB}"/>
              </a:ext>
            </a:extLst>
          </p:cNvPr>
          <p:cNvPicPr>
            <a:picLocks noChangeAspect="1"/>
          </p:cNvPicPr>
          <p:nvPr/>
        </p:nvPicPr>
        <p:blipFill>
          <a:blip r:embed="rId3"/>
          <a:stretch>
            <a:fillRect/>
          </a:stretch>
        </p:blipFill>
        <p:spPr>
          <a:xfrm>
            <a:off x="0" y="-228600"/>
            <a:ext cx="2070100" cy="2070100"/>
          </a:xfrm>
          <a:prstGeom prst="rect">
            <a:avLst/>
          </a:prstGeom>
        </p:spPr>
      </p:pic>
      <p:pic>
        <p:nvPicPr>
          <p:cNvPr id="2" name="Google Shape;129;p11">
            <a:extLst>
              <a:ext uri="{FF2B5EF4-FFF2-40B4-BE49-F238E27FC236}">
                <a16:creationId xmlns:a16="http://schemas.microsoft.com/office/drawing/2014/main" id="{84C9ADC9-3E39-4030-7B69-107CF38129FE}"/>
              </a:ext>
            </a:extLst>
          </p:cNvPr>
          <p:cNvPicPr preferRelativeResize="0"/>
          <p:nvPr/>
        </p:nvPicPr>
        <p:blipFill>
          <a:blip r:embed="rId4">
            <a:alphaModFix/>
          </a:blip>
          <a:stretch>
            <a:fillRect/>
          </a:stretch>
        </p:blipFill>
        <p:spPr>
          <a:xfrm rot="5400000">
            <a:off x="-1412064" y="3040159"/>
            <a:ext cx="4054611" cy="3977324"/>
          </a:xfrm>
          <a:prstGeom prst="rect">
            <a:avLst/>
          </a:prstGeom>
          <a:noFill/>
          <a:ln>
            <a:noFill/>
          </a:ln>
        </p:spPr>
      </p:pic>
      <p:pic>
        <p:nvPicPr>
          <p:cNvPr id="10" name="Picture 9">
            <a:extLst>
              <a:ext uri="{FF2B5EF4-FFF2-40B4-BE49-F238E27FC236}">
                <a16:creationId xmlns:a16="http://schemas.microsoft.com/office/drawing/2014/main" id="{1AB74DF2-03C0-A96A-29A3-B7425A6BD587}"/>
              </a:ext>
            </a:extLst>
          </p:cNvPr>
          <p:cNvPicPr>
            <a:picLocks noChangeAspect="1"/>
          </p:cNvPicPr>
          <p:nvPr/>
        </p:nvPicPr>
        <p:blipFill>
          <a:blip r:embed="rId5"/>
          <a:stretch>
            <a:fillRect/>
          </a:stretch>
        </p:blipFill>
        <p:spPr>
          <a:xfrm>
            <a:off x="4969565" y="903498"/>
            <a:ext cx="4800773" cy="4866838"/>
          </a:xfrm>
          <a:prstGeom prst="rect">
            <a:avLst/>
          </a:prstGeom>
        </p:spPr>
      </p:pic>
      <p:sp>
        <p:nvSpPr>
          <p:cNvPr id="11" name="TextBox 10">
            <a:extLst>
              <a:ext uri="{FF2B5EF4-FFF2-40B4-BE49-F238E27FC236}">
                <a16:creationId xmlns:a16="http://schemas.microsoft.com/office/drawing/2014/main" id="{276AEB0A-7B9A-7C0F-26F5-6951B439ED61}"/>
              </a:ext>
            </a:extLst>
          </p:cNvPr>
          <p:cNvSpPr txBox="1"/>
          <p:nvPr/>
        </p:nvSpPr>
        <p:spPr>
          <a:xfrm>
            <a:off x="1783080" y="256032"/>
            <a:ext cx="2788920" cy="1569660"/>
          </a:xfrm>
          <a:prstGeom prst="rect">
            <a:avLst/>
          </a:prstGeom>
          <a:noFill/>
        </p:spPr>
        <p:txBody>
          <a:bodyPr wrap="square" rtlCol="0">
            <a:spAutoFit/>
          </a:bodyPr>
          <a:lstStyle/>
          <a:p>
            <a:r>
              <a:rPr lang="en-US" sz="9600" b="1" dirty="0" err="1">
                <a:ln w="19050">
                  <a:noFill/>
                </a:ln>
                <a:solidFill>
                  <a:srgbClr val="462F30"/>
                </a:solidFill>
                <a:effectLst/>
                <a:latin typeface="SVN-Blooming" panose="02000500000000000000" pitchFamily="50" charset="0"/>
              </a:rPr>
              <a:t>Trò</a:t>
            </a:r>
            <a:r>
              <a:rPr lang="en-US" sz="9600" b="1" dirty="0">
                <a:ln w="19050">
                  <a:noFill/>
                </a:ln>
                <a:solidFill>
                  <a:srgbClr val="462F30"/>
                </a:solidFill>
                <a:effectLst/>
                <a:latin typeface="SVN-Blooming" panose="02000500000000000000" pitchFamily="50" charset="0"/>
              </a:rPr>
              <a:t> </a:t>
            </a:r>
            <a:r>
              <a:rPr lang="en-US" sz="9600" b="1" dirty="0" err="1">
                <a:ln w="19050">
                  <a:noFill/>
                </a:ln>
                <a:solidFill>
                  <a:srgbClr val="462F30"/>
                </a:solidFill>
                <a:effectLst/>
                <a:latin typeface="SVN-Blooming" panose="02000500000000000000" pitchFamily="50" charset="0"/>
              </a:rPr>
              <a:t>chơi</a:t>
            </a:r>
            <a:endParaRPr lang="en-US" sz="9600" b="1" dirty="0">
              <a:ln w="19050">
                <a:noFill/>
              </a:ln>
              <a:solidFill>
                <a:srgbClr val="462F30"/>
              </a:solidFill>
              <a:effectLst/>
              <a:latin typeface="SVN-Blooming" panose="02000500000000000000" pitchFamily="50" charset="0"/>
            </a:endParaRPr>
          </a:p>
        </p:txBody>
      </p:sp>
      <p:sp>
        <p:nvSpPr>
          <p:cNvPr id="12" name="TextBox 11">
            <a:extLst>
              <a:ext uri="{FF2B5EF4-FFF2-40B4-BE49-F238E27FC236}">
                <a16:creationId xmlns:a16="http://schemas.microsoft.com/office/drawing/2014/main" id="{4882E18A-AA60-1D5C-7227-0B5804188561}"/>
              </a:ext>
            </a:extLst>
          </p:cNvPr>
          <p:cNvSpPr txBox="1"/>
          <p:nvPr/>
        </p:nvSpPr>
        <p:spPr>
          <a:xfrm>
            <a:off x="940242" y="1666066"/>
            <a:ext cx="4782312" cy="2308324"/>
          </a:xfrm>
          <a:prstGeom prst="rect">
            <a:avLst/>
          </a:prstGeom>
          <a:noFill/>
        </p:spPr>
        <p:txBody>
          <a:bodyPr wrap="square" rtlCol="0">
            <a:spAutoFit/>
          </a:bodyPr>
          <a:lstStyle/>
          <a:p>
            <a:pPr algn="ctr"/>
            <a:r>
              <a:rPr lang="en-US" sz="7200" dirty="0">
                <a:ln w="57150">
                  <a:solidFill>
                    <a:schemeClr val="bg2">
                      <a:lumMod val="25000"/>
                    </a:schemeClr>
                  </a:solidFill>
                </a:ln>
                <a:solidFill>
                  <a:srgbClr val="FFC000"/>
                </a:solidFill>
                <a:latin typeface="SVN-Ziclets" panose="02000603000000000000" pitchFamily="2" charset="0"/>
              </a:rPr>
              <a:t>Thu </a:t>
            </a:r>
            <a:r>
              <a:rPr lang="en-US" sz="7200" dirty="0" err="1">
                <a:ln w="57150">
                  <a:solidFill>
                    <a:schemeClr val="bg2">
                      <a:lumMod val="25000"/>
                    </a:schemeClr>
                  </a:solidFill>
                </a:ln>
                <a:solidFill>
                  <a:srgbClr val="FFC000"/>
                </a:solidFill>
                <a:latin typeface="SVN-Ziclets" panose="02000603000000000000" pitchFamily="2" charset="0"/>
              </a:rPr>
              <a:t>thập</a:t>
            </a:r>
            <a:r>
              <a:rPr lang="en-US" sz="7200" dirty="0">
                <a:ln w="57150">
                  <a:solidFill>
                    <a:schemeClr val="bg2">
                      <a:lumMod val="25000"/>
                    </a:schemeClr>
                  </a:solidFill>
                </a:ln>
                <a:solidFill>
                  <a:srgbClr val="FFC000"/>
                </a:solidFill>
                <a:latin typeface="SVN-Ziclets" panose="02000603000000000000" pitchFamily="2" charset="0"/>
              </a:rPr>
              <a:t> xu </a:t>
            </a:r>
            <a:r>
              <a:rPr lang="en-US" sz="7200" dirty="0" err="1">
                <a:ln w="57150">
                  <a:solidFill>
                    <a:schemeClr val="bg2">
                      <a:lumMod val="25000"/>
                    </a:schemeClr>
                  </a:solidFill>
                </a:ln>
                <a:solidFill>
                  <a:srgbClr val="FFC000"/>
                </a:solidFill>
                <a:latin typeface="SVN-Ziclets" panose="02000603000000000000" pitchFamily="2" charset="0"/>
              </a:rPr>
              <a:t>vàng</a:t>
            </a:r>
            <a:endParaRPr lang="en-US" sz="7200" dirty="0">
              <a:ln w="57150">
                <a:solidFill>
                  <a:schemeClr val="bg2">
                    <a:lumMod val="25000"/>
                  </a:schemeClr>
                </a:solidFill>
              </a:ln>
              <a:solidFill>
                <a:srgbClr val="FFC000"/>
              </a:solidFill>
              <a:latin typeface="SVN-Ziclets" panose="02000603000000000000" pitchFamily="2" charset="0"/>
            </a:endParaRPr>
          </a:p>
        </p:txBody>
      </p:sp>
    </p:spTree>
    <p:extLst>
      <p:ext uri="{BB962C8B-B14F-4D97-AF65-F5344CB8AC3E}">
        <p14:creationId xmlns:p14="http://schemas.microsoft.com/office/powerpoint/2010/main" val="4233832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80">
                                          <p:stCondLst>
                                            <p:cond delay="0"/>
                                          </p:stCondLst>
                                        </p:cTn>
                                        <p:tgtEl>
                                          <p:spTgt spid="12"/>
                                        </p:tgtEl>
                                      </p:cBhvr>
                                    </p:animEffect>
                                    <p:anim calcmode="lin" valueType="num">
                                      <p:cBhvr>
                                        <p:cTn id="1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8" dur="26">
                                          <p:stCondLst>
                                            <p:cond delay="650"/>
                                          </p:stCondLst>
                                        </p:cTn>
                                        <p:tgtEl>
                                          <p:spTgt spid="12"/>
                                        </p:tgtEl>
                                      </p:cBhvr>
                                      <p:to x="100000" y="60000"/>
                                    </p:animScale>
                                    <p:animScale>
                                      <p:cBhvr>
                                        <p:cTn id="19" dur="166" decel="50000">
                                          <p:stCondLst>
                                            <p:cond delay="676"/>
                                          </p:stCondLst>
                                        </p:cTn>
                                        <p:tgtEl>
                                          <p:spTgt spid="12"/>
                                        </p:tgtEl>
                                      </p:cBhvr>
                                      <p:to x="100000" y="100000"/>
                                    </p:animScale>
                                    <p:animScale>
                                      <p:cBhvr>
                                        <p:cTn id="20" dur="26">
                                          <p:stCondLst>
                                            <p:cond delay="1312"/>
                                          </p:stCondLst>
                                        </p:cTn>
                                        <p:tgtEl>
                                          <p:spTgt spid="12"/>
                                        </p:tgtEl>
                                      </p:cBhvr>
                                      <p:to x="100000" y="80000"/>
                                    </p:animScale>
                                    <p:animScale>
                                      <p:cBhvr>
                                        <p:cTn id="21" dur="166" decel="50000">
                                          <p:stCondLst>
                                            <p:cond delay="1338"/>
                                          </p:stCondLst>
                                        </p:cTn>
                                        <p:tgtEl>
                                          <p:spTgt spid="12"/>
                                        </p:tgtEl>
                                      </p:cBhvr>
                                      <p:to x="100000" y="100000"/>
                                    </p:animScale>
                                    <p:animScale>
                                      <p:cBhvr>
                                        <p:cTn id="22" dur="26">
                                          <p:stCondLst>
                                            <p:cond delay="1642"/>
                                          </p:stCondLst>
                                        </p:cTn>
                                        <p:tgtEl>
                                          <p:spTgt spid="12"/>
                                        </p:tgtEl>
                                      </p:cBhvr>
                                      <p:to x="100000" y="90000"/>
                                    </p:animScale>
                                    <p:animScale>
                                      <p:cBhvr>
                                        <p:cTn id="23" dur="166" decel="50000">
                                          <p:stCondLst>
                                            <p:cond delay="1668"/>
                                          </p:stCondLst>
                                        </p:cTn>
                                        <p:tgtEl>
                                          <p:spTgt spid="12"/>
                                        </p:tgtEl>
                                      </p:cBhvr>
                                      <p:to x="100000" y="100000"/>
                                    </p:animScale>
                                    <p:animScale>
                                      <p:cBhvr>
                                        <p:cTn id="24" dur="26">
                                          <p:stCondLst>
                                            <p:cond delay="1808"/>
                                          </p:stCondLst>
                                        </p:cTn>
                                        <p:tgtEl>
                                          <p:spTgt spid="12"/>
                                        </p:tgtEl>
                                      </p:cBhvr>
                                      <p:to x="100000" y="95000"/>
                                    </p:animScale>
                                    <p:animScale>
                                      <p:cBhvr>
                                        <p:cTn id="25"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untdown 5 seconds timer">
            <a:hlinkClick r:id="" action="ppaction://media"/>
            <a:extLst>
              <a:ext uri="{FF2B5EF4-FFF2-40B4-BE49-F238E27FC236}">
                <a16:creationId xmlns:a16="http://schemas.microsoft.com/office/drawing/2014/main" id="{152C7292-122A-C244-6DB5-F073FA10426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8114" t="11909" r="24151" b="6918"/>
          <a:stretch/>
        </p:blipFill>
        <p:spPr>
          <a:xfrm>
            <a:off x="4248337" y="2571750"/>
            <a:ext cx="647325" cy="619180"/>
          </a:xfrm>
          <a:prstGeom prst="rect">
            <a:avLst/>
          </a:prstGeom>
        </p:spPr>
      </p:pic>
      <p:pic>
        <p:nvPicPr>
          <p:cNvPr id="8" name="Picture 7">
            <a:extLst>
              <a:ext uri="{FF2B5EF4-FFF2-40B4-BE49-F238E27FC236}">
                <a16:creationId xmlns:a16="http://schemas.microsoft.com/office/drawing/2014/main" id="{05EB6DDF-D141-7158-10D7-621FFEA0B291}"/>
              </a:ext>
            </a:extLst>
          </p:cNvPr>
          <p:cNvPicPr>
            <a:picLocks noChangeAspect="1"/>
          </p:cNvPicPr>
          <p:nvPr/>
        </p:nvPicPr>
        <p:blipFill>
          <a:blip r:embed="rId8"/>
          <a:stretch>
            <a:fillRect/>
          </a:stretch>
        </p:blipFill>
        <p:spPr>
          <a:xfrm>
            <a:off x="6349042" y="0"/>
            <a:ext cx="3106090" cy="3106090"/>
          </a:xfrm>
          <a:prstGeom prst="rect">
            <a:avLst/>
          </a:prstGeom>
        </p:spPr>
      </p:pic>
      <p:pic>
        <p:nvPicPr>
          <p:cNvPr id="12" name="Picture 11">
            <a:extLst>
              <a:ext uri="{FF2B5EF4-FFF2-40B4-BE49-F238E27FC236}">
                <a16:creationId xmlns:a16="http://schemas.microsoft.com/office/drawing/2014/main" id="{E6F2A4CD-018B-4DD9-74A6-886DF37339DB}"/>
              </a:ext>
            </a:extLst>
          </p:cNvPr>
          <p:cNvPicPr>
            <a:picLocks noChangeAspect="1"/>
          </p:cNvPicPr>
          <p:nvPr/>
        </p:nvPicPr>
        <p:blipFill>
          <a:blip r:embed="rId9"/>
          <a:stretch>
            <a:fillRect/>
          </a:stretch>
        </p:blipFill>
        <p:spPr>
          <a:xfrm>
            <a:off x="319525" y="-296650"/>
            <a:ext cx="2173509" cy="2173509"/>
          </a:xfrm>
          <a:prstGeom prst="rect">
            <a:avLst/>
          </a:prstGeom>
        </p:spPr>
      </p:pic>
      <p:grpSp>
        <p:nvGrpSpPr>
          <p:cNvPr id="19" name="Group 18">
            <a:extLst>
              <a:ext uri="{FF2B5EF4-FFF2-40B4-BE49-F238E27FC236}">
                <a16:creationId xmlns:a16="http://schemas.microsoft.com/office/drawing/2014/main" id="{4AF8BD81-086A-69C8-D990-72F4F8B29E3F}"/>
              </a:ext>
            </a:extLst>
          </p:cNvPr>
          <p:cNvGrpSpPr/>
          <p:nvPr/>
        </p:nvGrpSpPr>
        <p:grpSpPr>
          <a:xfrm>
            <a:off x="0" y="3957973"/>
            <a:ext cx="9457426" cy="1185528"/>
            <a:chOff x="0" y="3957973"/>
            <a:chExt cx="9457426" cy="1185528"/>
          </a:xfrm>
        </p:grpSpPr>
        <p:pic>
          <p:nvPicPr>
            <p:cNvPr id="6" name="Picture 5">
              <a:extLst>
                <a:ext uri="{FF2B5EF4-FFF2-40B4-BE49-F238E27FC236}">
                  <a16:creationId xmlns:a16="http://schemas.microsoft.com/office/drawing/2014/main" id="{2F9280D3-02AA-B322-82B6-AF6165F6D650}"/>
                </a:ext>
              </a:extLst>
            </p:cNvPr>
            <p:cNvPicPr>
              <a:picLocks noChangeAspect="1"/>
            </p:cNvPicPr>
            <p:nvPr/>
          </p:nvPicPr>
          <p:blipFill rotWithShape="1">
            <a:blip r:embed="rId10"/>
            <a:srcRect t="62553"/>
            <a:stretch/>
          </p:blipFill>
          <p:spPr>
            <a:xfrm>
              <a:off x="0" y="3957975"/>
              <a:ext cx="3165894" cy="1185526"/>
            </a:xfrm>
            <a:prstGeom prst="rect">
              <a:avLst/>
            </a:prstGeom>
          </p:spPr>
        </p:pic>
        <p:pic>
          <p:nvPicPr>
            <p:cNvPr id="17" name="Picture 16">
              <a:extLst>
                <a:ext uri="{FF2B5EF4-FFF2-40B4-BE49-F238E27FC236}">
                  <a16:creationId xmlns:a16="http://schemas.microsoft.com/office/drawing/2014/main" id="{EB0A08EB-4934-86B9-C01B-22BE7A57B1F9}"/>
                </a:ext>
              </a:extLst>
            </p:cNvPr>
            <p:cNvPicPr>
              <a:picLocks noChangeAspect="1"/>
            </p:cNvPicPr>
            <p:nvPr/>
          </p:nvPicPr>
          <p:blipFill rotWithShape="1">
            <a:blip r:embed="rId10"/>
            <a:srcRect t="62553"/>
            <a:stretch/>
          </p:blipFill>
          <p:spPr>
            <a:xfrm flipH="1">
              <a:off x="3145766" y="3957974"/>
              <a:ext cx="3165894" cy="1185526"/>
            </a:xfrm>
            <a:prstGeom prst="rect">
              <a:avLst/>
            </a:prstGeom>
          </p:spPr>
        </p:pic>
        <p:pic>
          <p:nvPicPr>
            <p:cNvPr id="18" name="Picture 17">
              <a:extLst>
                <a:ext uri="{FF2B5EF4-FFF2-40B4-BE49-F238E27FC236}">
                  <a16:creationId xmlns:a16="http://schemas.microsoft.com/office/drawing/2014/main" id="{902933CE-E1FE-ACA0-A243-D1F81266DD9D}"/>
                </a:ext>
              </a:extLst>
            </p:cNvPr>
            <p:cNvPicPr>
              <a:picLocks noChangeAspect="1"/>
            </p:cNvPicPr>
            <p:nvPr/>
          </p:nvPicPr>
          <p:blipFill rotWithShape="1">
            <a:blip r:embed="rId10"/>
            <a:srcRect t="62553"/>
            <a:stretch/>
          </p:blipFill>
          <p:spPr>
            <a:xfrm>
              <a:off x="6291532" y="3957973"/>
              <a:ext cx="3165894" cy="1185526"/>
            </a:xfrm>
            <a:prstGeom prst="rect">
              <a:avLst/>
            </a:prstGeom>
          </p:spPr>
        </p:pic>
      </p:grpSp>
      <p:sp>
        <p:nvSpPr>
          <p:cNvPr id="20" name="Rectangle: Rounded Corners 19">
            <a:extLst>
              <a:ext uri="{FF2B5EF4-FFF2-40B4-BE49-F238E27FC236}">
                <a16:creationId xmlns:a16="http://schemas.microsoft.com/office/drawing/2014/main" id="{72E541B0-78E1-8B04-6AE4-6B5D29A2BFB4}"/>
              </a:ext>
            </a:extLst>
          </p:cNvPr>
          <p:cNvSpPr/>
          <p:nvPr/>
        </p:nvSpPr>
        <p:spPr>
          <a:xfrm>
            <a:off x="2191828" y="414068"/>
            <a:ext cx="4701396" cy="854015"/>
          </a:xfrm>
          <a:prstGeom prst="roundRect">
            <a:avLst/>
          </a:prstGeom>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C47FF016-4280-7642-F623-820F3E8404A9}"/>
              </a:ext>
            </a:extLst>
          </p:cNvPr>
          <p:cNvSpPr/>
          <p:nvPr/>
        </p:nvSpPr>
        <p:spPr>
          <a:xfrm>
            <a:off x="405442" y="1880558"/>
            <a:ext cx="3916392"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F118311-7230-6E36-4BB1-1D7205945AB5}"/>
              </a:ext>
            </a:extLst>
          </p:cNvPr>
          <p:cNvSpPr txBox="1"/>
          <p:nvPr/>
        </p:nvSpPr>
        <p:spPr>
          <a:xfrm>
            <a:off x="2573014" y="405256"/>
            <a:ext cx="4457514" cy="707886"/>
          </a:xfrm>
          <a:prstGeom prst="rect">
            <a:avLst/>
          </a:prstGeom>
          <a:noFill/>
          <a:effectLst/>
        </p:spPr>
        <p:txBody>
          <a:bodyPr wrap="square" rtlCol="0">
            <a:spAutoFit/>
          </a:bodyPr>
          <a:lstStyle/>
          <a:p>
            <a:r>
              <a:rPr lang="en-US" sz="2000" b="0" i="0" dirty="0" err="1">
                <a:solidFill>
                  <a:srgbClr val="462F30"/>
                </a:solidFill>
                <a:latin typeface="Times New Roman" panose="02020603050405020304" pitchFamily="18" charset="0"/>
                <a:cs typeface="Times New Roman" panose="02020603050405020304" pitchFamily="18" charset="0"/>
              </a:rPr>
              <a:t>Chọn</a:t>
            </a:r>
            <a:r>
              <a:rPr lang="en-US" sz="2000" b="0" i="0" dirty="0">
                <a:solidFill>
                  <a:srgbClr val="462F30"/>
                </a:solidFill>
                <a:latin typeface="Times New Roman" panose="02020603050405020304" pitchFamily="18" charset="0"/>
                <a:cs typeface="Times New Roman" panose="02020603050405020304" pitchFamily="18" charset="0"/>
              </a:rPr>
              <a:t> </a:t>
            </a:r>
            <a:r>
              <a:rPr lang="en-US" sz="2000" b="0" i="0" dirty="0" err="1">
                <a:solidFill>
                  <a:srgbClr val="462F30"/>
                </a:solidFill>
                <a:latin typeface="Times New Roman" panose="02020603050405020304" pitchFamily="18" charset="0"/>
                <a:cs typeface="Times New Roman" panose="02020603050405020304" pitchFamily="18" charset="0"/>
              </a:rPr>
              <a:t>đáp</a:t>
            </a:r>
            <a:r>
              <a:rPr lang="en-US" sz="2000" b="0" i="0" dirty="0">
                <a:solidFill>
                  <a:srgbClr val="462F30"/>
                </a:solidFill>
                <a:latin typeface="Times New Roman" panose="02020603050405020304" pitchFamily="18" charset="0"/>
                <a:cs typeface="Times New Roman" panose="02020603050405020304" pitchFamily="18" charset="0"/>
              </a:rPr>
              <a:t> </a:t>
            </a:r>
            <a:r>
              <a:rPr lang="en-US" sz="2000" b="0" i="0" dirty="0" err="1">
                <a:solidFill>
                  <a:srgbClr val="462F30"/>
                </a:solidFill>
                <a:latin typeface="Times New Roman" panose="02020603050405020304" pitchFamily="18" charset="0"/>
                <a:cs typeface="Times New Roman" panose="02020603050405020304" pitchFamily="18" charset="0"/>
              </a:rPr>
              <a:t>án</a:t>
            </a:r>
            <a:r>
              <a:rPr lang="en-US" sz="2000" b="0" i="0" dirty="0">
                <a:solidFill>
                  <a:srgbClr val="462F30"/>
                </a:solidFill>
                <a:latin typeface="Times New Roman" panose="02020603050405020304" pitchFamily="18" charset="0"/>
                <a:cs typeface="Times New Roman" panose="02020603050405020304" pitchFamily="18" charset="0"/>
              </a:rPr>
              <a:t> </a:t>
            </a:r>
            <a:r>
              <a:rPr lang="en-US" sz="2000" b="0" i="0" dirty="0" err="1">
                <a:solidFill>
                  <a:srgbClr val="462F30"/>
                </a:solidFill>
                <a:latin typeface="Times New Roman" panose="02020603050405020304" pitchFamily="18" charset="0"/>
                <a:cs typeface="Times New Roman" panose="02020603050405020304" pitchFamily="18" charset="0"/>
              </a:rPr>
              <a:t>nêu</a:t>
            </a:r>
            <a:r>
              <a:rPr lang="en-US" sz="2000" b="0" i="0" dirty="0">
                <a:solidFill>
                  <a:srgbClr val="462F30"/>
                </a:solidFill>
                <a:latin typeface="Times New Roman" panose="02020603050405020304" pitchFamily="18" charset="0"/>
                <a:cs typeface="Times New Roman" panose="02020603050405020304" pitchFamily="18" charset="0"/>
              </a:rPr>
              <a:t> </a:t>
            </a:r>
            <a:r>
              <a:rPr lang="en-US" sz="2000" b="0" i="0" dirty="0" err="1">
                <a:solidFill>
                  <a:srgbClr val="462F30"/>
                </a:solidFill>
                <a:latin typeface="Times New Roman" panose="02020603050405020304" pitchFamily="18" charset="0"/>
                <a:cs typeface="Times New Roman" panose="02020603050405020304" pitchFamily="18" charset="0"/>
              </a:rPr>
              <a:t>đúng</a:t>
            </a:r>
            <a:r>
              <a:rPr lang="en-US" sz="2000" b="0" i="0" dirty="0">
                <a:solidFill>
                  <a:srgbClr val="462F30"/>
                </a:solidFill>
                <a:latin typeface="Times New Roman" panose="02020603050405020304" pitchFamily="18" charset="0"/>
                <a:cs typeface="Times New Roman" panose="02020603050405020304" pitchFamily="18" charset="0"/>
              </a:rPr>
              <a:t> </a:t>
            </a:r>
            <a:r>
              <a:rPr lang="en-US" sz="2000" b="0" i="0" dirty="0" err="1">
                <a:solidFill>
                  <a:srgbClr val="462F30"/>
                </a:solidFill>
                <a:latin typeface="Times New Roman" panose="02020603050405020304" pitchFamily="18" charset="0"/>
                <a:cs typeface="Times New Roman" panose="02020603050405020304" pitchFamily="18" charset="0"/>
              </a:rPr>
              <a:t>nghĩa</a:t>
            </a:r>
            <a:r>
              <a:rPr lang="en-US" sz="2000" b="0" i="0" dirty="0">
                <a:solidFill>
                  <a:srgbClr val="462F30"/>
                </a:solidFill>
                <a:latin typeface="Times New Roman" panose="02020603050405020304" pitchFamily="18" charset="0"/>
                <a:cs typeface="Times New Roman" panose="02020603050405020304" pitchFamily="18" charset="0"/>
              </a:rPr>
              <a:t> </a:t>
            </a:r>
            <a:r>
              <a:rPr lang="en-US" sz="2000" b="0" i="0" dirty="0" err="1">
                <a:solidFill>
                  <a:srgbClr val="462F30"/>
                </a:solidFill>
                <a:latin typeface="Times New Roman" panose="02020603050405020304" pitchFamily="18" charset="0"/>
                <a:cs typeface="Times New Roman" panose="02020603050405020304" pitchFamily="18" charset="0"/>
              </a:rPr>
              <a:t>của</a:t>
            </a:r>
            <a:r>
              <a:rPr lang="en-US" sz="2000" b="0" i="0" dirty="0">
                <a:solidFill>
                  <a:srgbClr val="462F30"/>
                </a:solidFill>
                <a:latin typeface="Times New Roman" panose="02020603050405020304" pitchFamily="18" charset="0"/>
                <a:cs typeface="Times New Roman" panose="02020603050405020304" pitchFamily="18" charset="0"/>
              </a:rPr>
              <a:t> </a:t>
            </a:r>
          </a:p>
          <a:p>
            <a:r>
              <a:rPr lang="en-US" sz="2000" b="0" i="0" dirty="0">
                <a:solidFill>
                  <a:srgbClr val="C00000"/>
                </a:solidFill>
                <a:latin typeface="Times New Roman" panose="02020603050405020304" pitchFamily="18" charset="0"/>
                <a:cs typeface="Times New Roman" panose="02020603050405020304" pitchFamily="18" charset="0"/>
              </a:rPr>
              <a:t>"</a:t>
            </a:r>
            <a:r>
              <a:rPr lang="en-US" sz="2000" b="0" i="0" dirty="0" err="1">
                <a:solidFill>
                  <a:srgbClr val="C00000"/>
                </a:solidFill>
                <a:latin typeface="Times New Roman" panose="02020603050405020304" pitchFamily="18" charset="0"/>
                <a:cs typeface="Times New Roman" panose="02020603050405020304" pitchFamily="18" charset="0"/>
              </a:rPr>
              <a:t>truyền</a:t>
            </a:r>
            <a:r>
              <a:rPr lang="en-US" sz="2000" b="0" i="0" dirty="0">
                <a:solidFill>
                  <a:srgbClr val="C00000"/>
                </a:solidFill>
                <a:latin typeface="Times New Roman" panose="02020603050405020304" pitchFamily="18" charset="0"/>
                <a:cs typeface="Times New Roman" panose="02020603050405020304" pitchFamily="18" charset="0"/>
              </a:rPr>
              <a:t> </a:t>
            </a:r>
            <a:r>
              <a:rPr lang="en-US" sz="2000" b="0" i="0" dirty="0" err="1">
                <a:solidFill>
                  <a:srgbClr val="C00000"/>
                </a:solidFill>
                <a:latin typeface="Times New Roman" panose="02020603050405020304" pitchFamily="18" charset="0"/>
                <a:cs typeface="Times New Roman" panose="02020603050405020304" pitchFamily="18" charset="0"/>
              </a:rPr>
              <a:t>thống</a:t>
            </a:r>
            <a:r>
              <a:rPr lang="en-US" sz="2000" b="0" i="0" dirty="0">
                <a:solidFill>
                  <a:srgbClr val="C00000"/>
                </a:solidFill>
                <a:latin typeface="Times New Roman" panose="02020603050405020304" pitchFamily="18" charset="0"/>
                <a:cs typeface="Times New Roman" panose="02020603050405020304" pitchFamily="18" charset="0"/>
              </a:rPr>
              <a:t>"</a:t>
            </a:r>
            <a:endParaRPr lang="en-US" sz="2000" dirty="0">
              <a:solidFill>
                <a:srgbClr val="C0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387EC14-ABFA-5775-A20D-DF2183436796}"/>
              </a:ext>
            </a:extLst>
          </p:cNvPr>
          <p:cNvPicPr>
            <a:picLocks noChangeAspect="1"/>
          </p:cNvPicPr>
          <p:nvPr/>
        </p:nvPicPr>
        <p:blipFill rotWithShape="1">
          <a:blip r:embed="rId11"/>
          <a:srcRect l="10583" t="5545" r="63675" b="50000"/>
          <a:stretch/>
        </p:blipFill>
        <p:spPr>
          <a:xfrm>
            <a:off x="453482" y="1916437"/>
            <a:ext cx="538556" cy="655313"/>
          </a:xfrm>
          <a:prstGeom prst="rect">
            <a:avLst/>
          </a:prstGeom>
        </p:spPr>
      </p:pic>
      <p:sp>
        <p:nvSpPr>
          <p:cNvPr id="7" name="Rectangle: Rounded Corners 6">
            <a:extLst>
              <a:ext uri="{FF2B5EF4-FFF2-40B4-BE49-F238E27FC236}">
                <a16:creationId xmlns:a16="http://schemas.microsoft.com/office/drawing/2014/main" id="{67939DC3-705E-2176-CA6A-0E1695AE6790}"/>
              </a:ext>
            </a:extLst>
          </p:cNvPr>
          <p:cNvSpPr/>
          <p:nvPr/>
        </p:nvSpPr>
        <p:spPr>
          <a:xfrm>
            <a:off x="402566" y="3102633"/>
            <a:ext cx="3916392"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E7B8AB8-069E-6278-D7F5-8615DB6F944B}"/>
              </a:ext>
            </a:extLst>
          </p:cNvPr>
          <p:cNvPicPr>
            <a:picLocks noChangeAspect="1"/>
          </p:cNvPicPr>
          <p:nvPr/>
        </p:nvPicPr>
        <p:blipFill rotWithShape="1">
          <a:blip r:embed="rId11"/>
          <a:srcRect l="65423" t="6130" r="8835" b="49415"/>
          <a:stretch/>
        </p:blipFill>
        <p:spPr>
          <a:xfrm>
            <a:off x="502365" y="3173018"/>
            <a:ext cx="538556" cy="655313"/>
          </a:xfrm>
          <a:prstGeom prst="rect">
            <a:avLst/>
          </a:prstGeom>
        </p:spPr>
      </p:pic>
      <p:sp>
        <p:nvSpPr>
          <p:cNvPr id="13" name="Rectangle: Rounded Corners 12">
            <a:extLst>
              <a:ext uri="{FF2B5EF4-FFF2-40B4-BE49-F238E27FC236}">
                <a16:creationId xmlns:a16="http://schemas.microsoft.com/office/drawing/2014/main" id="{F8F550CF-0284-F120-8A90-7A2AB111AC4D}"/>
              </a:ext>
            </a:extLst>
          </p:cNvPr>
          <p:cNvSpPr/>
          <p:nvPr/>
        </p:nvSpPr>
        <p:spPr>
          <a:xfrm>
            <a:off x="4773284" y="1900686"/>
            <a:ext cx="3916392"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2F52FF2-7E69-A4BE-5B12-794A59FDB966}"/>
              </a:ext>
            </a:extLst>
          </p:cNvPr>
          <p:cNvPicPr>
            <a:picLocks noChangeAspect="1"/>
          </p:cNvPicPr>
          <p:nvPr/>
        </p:nvPicPr>
        <p:blipFill rotWithShape="1">
          <a:blip r:embed="rId11"/>
          <a:srcRect l="36147" t="6911" r="38111" b="48634"/>
          <a:stretch/>
        </p:blipFill>
        <p:spPr>
          <a:xfrm>
            <a:off x="4812698" y="1962443"/>
            <a:ext cx="538556" cy="655313"/>
          </a:xfrm>
          <a:prstGeom prst="rect">
            <a:avLst/>
          </a:prstGeom>
        </p:spPr>
      </p:pic>
      <p:sp>
        <p:nvSpPr>
          <p:cNvPr id="15" name="Rectangle: Rounded Corners 14">
            <a:extLst>
              <a:ext uri="{FF2B5EF4-FFF2-40B4-BE49-F238E27FC236}">
                <a16:creationId xmlns:a16="http://schemas.microsoft.com/office/drawing/2014/main" id="{D07902BE-727C-AE56-270A-90A59C76EBF2}"/>
              </a:ext>
            </a:extLst>
          </p:cNvPr>
          <p:cNvSpPr/>
          <p:nvPr/>
        </p:nvSpPr>
        <p:spPr>
          <a:xfrm>
            <a:off x="4764198" y="3121726"/>
            <a:ext cx="3916392"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6EC82DC-5D28-D923-9BEB-51F05D970B37}"/>
              </a:ext>
            </a:extLst>
          </p:cNvPr>
          <p:cNvPicPr>
            <a:picLocks noChangeAspect="1"/>
          </p:cNvPicPr>
          <p:nvPr/>
        </p:nvPicPr>
        <p:blipFill rotWithShape="1">
          <a:blip r:embed="rId11"/>
          <a:srcRect l="11483" t="49435" r="62775" b="6110"/>
          <a:stretch/>
        </p:blipFill>
        <p:spPr>
          <a:xfrm>
            <a:off x="4812238" y="3157605"/>
            <a:ext cx="538556" cy="655313"/>
          </a:xfrm>
          <a:prstGeom prst="rect">
            <a:avLst/>
          </a:prstGeom>
        </p:spPr>
      </p:pic>
      <p:sp>
        <p:nvSpPr>
          <p:cNvPr id="21" name="TextBox 20">
            <a:extLst>
              <a:ext uri="{FF2B5EF4-FFF2-40B4-BE49-F238E27FC236}">
                <a16:creationId xmlns:a16="http://schemas.microsoft.com/office/drawing/2014/main" id="{02F58B22-7A70-FEE1-002B-ABA9921B4467}"/>
              </a:ext>
            </a:extLst>
          </p:cNvPr>
          <p:cNvSpPr txBox="1"/>
          <p:nvPr/>
        </p:nvSpPr>
        <p:spPr>
          <a:xfrm>
            <a:off x="1075273" y="1986975"/>
            <a:ext cx="3120787" cy="584775"/>
          </a:xfrm>
          <a:prstGeom prst="rect">
            <a:avLst/>
          </a:prstGeom>
          <a:noFill/>
          <a:effectLst/>
        </p:spPr>
        <p:txBody>
          <a:bodyPr wrap="square">
            <a:spAutoFit/>
          </a:bodyPr>
          <a:lstStyle/>
          <a:p>
            <a:pPr algn="l"/>
            <a:r>
              <a:rPr lang="vi-VN" sz="1600" b="0" i="0" dirty="0">
                <a:solidFill>
                  <a:srgbClr val="462F30"/>
                </a:solidFill>
                <a:latin typeface="Times New Roman" panose="02020603050405020304" pitchFamily="18" charset="0"/>
                <a:ea typeface="Tahoma" panose="020B0604030504040204" pitchFamily="34" charset="0"/>
                <a:cs typeface="Times New Roman" panose="02020603050405020304" pitchFamily="18" charset="0"/>
              </a:rPr>
              <a:t>Phong tục và tập quán của tổ tiên ông bà</a:t>
            </a:r>
          </a:p>
        </p:txBody>
      </p:sp>
      <p:sp>
        <p:nvSpPr>
          <p:cNvPr id="24" name="TextBox 23">
            <a:extLst>
              <a:ext uri="{FF2B5EF4-FFF2-40B4-BE49-F238E27FC236}">
                <a16:creationId xmlns:a16="http://schemas.microsoft.com/office/drawing/2014/main" id="{0B934E70-FD5F-4987-F145-9EA6C2C4C6C1}"/>
              </a:ext>
            </a:extLst>
          </p:cNvPr>
          <p:cNvSpPr txBox="1"/>
          <p:nvPr/>
        </p:nvSpPr>
        <p:spPr>
          <a:xfrm>
            <a:off x="5281610" y="1986975"/>
            <a:ext cx="3304606" cy="584775"/>
          </a:xfrm>
          <a:prstGeom prst="rect">
            <a:avLst/>
          </a:prstGeom>
          <a:noFill/>
        </p:spPr>
        <p:txBody>
          <a:bodyPr wrap="square">
            <a:spAutoFit/>
          </a:bodyPr>
          <a:lstStyle/>
          <a:p>
            <a:r>
              <a:rPr lang="vi-VN" sz="1600" b="0" i="0" dirty="0">
                <a:solidFill>
                  <a:srgbClr val="333333"/>
                </a:solidFill>
                <a:effectLst/>
                <a:latin typeface="Times New Roman" panose="02020603050405020304" pitchFamily="18" charset="0"/>
                <a:cs typeface="Times New Roman" panose="02020603050405020304" pitchFamily="18" charset="0"/>
              </a:rPr>
              <a:t>Cách sống và nếp nghĩ của nhiều người ở địa phương khác nhau.</a:t>
            </a:r>
            <a:endParaRPr lang="en-US" sz="16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4195FB6F-AA04-4308-F221-F6F8BA4BDF5F}"/>
              </a:ext>
            </a:extLst>
          </p:cNvPr>
          <p:cNvSpPr txBox="1"/>
          <p:nvPr/>
        </p:nvSpPr>
        <p:spPr>
          <a:xfrm>
            <a:off x="961846" y="3094064"/>
            <a:ext cx="3472131" cy="830997"/>
          </a:xfrm>
          <a:prstGeom prst="rect">
            <a:avLst/>
          </a:prstGeom>
          <a:noFill/>
        </p:spPr>
        <p:txBody>
          <a:bodyPr wrap="square">
            <a:spAutoFit/>
          </a:bodyPr>
          <a:lstStyle/>
          <a:p>
            <a:pPr algn="l"/>
            <a:r>
              <a:rPr lang="vi-VN" sz="1600" b="0" i="0" dirty="0">
                <a:solidFill>
                  <a:srgbClr val="333333"/>
                </a:solidFill>
                <a:effectLst/>
                <a:latin typeface="Times New Roman" panose="02020603050405020304" pitchFamily="18" charset="0"/>
                <a:cs typeface="Times New Roman" panose="02020603050405020304" pitchFamily="18" charset="0"/>
              </a:rPr>
              <a:t>Lối sống và nếp nghĩ đã hình thành từ lâu đời và được truyền từ thế hệ này sang thế hệ khác.</a:t>
            </a:r>
          </a:p>
        </p:txBody>
      </p:sp>
      <p:sp>
        <p:nvSpPr>
          <p:cNvPr id="28" name="TextBox 27">
            <a:extLst>
              <a:ext uri="{FF2B5EF4-FFF2-40B4-BE49-F238E27FC236}">
                <a16:creationId xmlns:a16="http://schemas.microsoft.com/office/drawing/2014/main" id="{EB70615D-4D17-4182-EC88-21B99993E517}"/>
              </a:ext>
            </a:extLst>
          </p:cNvPr>
          <p:cNvSpPr txBox="1"/>
          <p:nvPr/>
        </p:nvSpPr>
        <p:spPr>
          <a:xfrm>
            <a:off x="5300932" y="3277693"/>
            <a:ext cx="3429000" cy="338554"/>
          </a:xfrm>
          <a:prstGeom prst="rect">
            <a:avLst/>
          </a:prstGeom>
          <a:noFill/>
        </p:spPr>
        <p:txBody>
          <a:bodyPr wrap="square">
            <a:spAutoFit/>
          </a:bodyPr>
          <a:lstStyle/>
          <a:p>
            <a:r>
              <a:rPr lang="vi-VN" sz="1600" b="0" i="0" dirty="0">
                <a:solidFill>
                  <a:srgbClr val="333333"/>
                </a:solidFill>
                <a:effectLst/>
                <a:latin typeface="Times New Roman" panose="02020603050405020304" pitchFamily="18" charset="0"/>
                <a:cs typeface="Times New Roman" panose="02020603050405020304" pitchFamily="18" charset="0"/>
              </a:rPr>
              <a:t>Những phong tục cổ hủ của người xưa</a:t>
            </a:r>
            <a:endParaRPr lang="en-US" sz="16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83A18F68-F4C0-63C2-A9EB-1C12E4EF8017}"/>
              </a:ext>
            </a:extLst>
          </p:cNvPr>
          <p:cNvSpPr txBox="1"/>
          <p:nvPr/>
        </p:nvSpPr>
        <p:spPr>
          <a:xfrm>
            <a:off x="2185416" y="310896"/>
            <a:ext cx="411480" cy="923330"/>
          </a:xfrm>
          <a:prstGeom prst="rect">
            <a:avLst/>
          </a:prstGeom>
          <a:noFill/>
        </p:spPr>
        <p:txBody>
          <a:bodyPr wrap="square" rtlCol="0">
            <a:spAutoFit/>
          </a:bodyPr>
          <a:lstStyle/>
          <a:p>
            <a:r>
              <a:rPr lang="en-US" sz="5400" dirty="0">
                <a:solidFill>
                  <a:srgbClr val="002060"/>
                </a:solidFill>
                <a:latin typeface="iCiel Cadena" panose="02000503000000020004" pitchFamily="50" charset="0"/>
              </a:rPr>
              <a:t>1</a:t>
            </a:r>
          </a:p>
        </p:txBody>
      </p:sp>
      <p:pic>
        <p:nvPicPr>
          <p:cNvPr id="30" name="Tieng-vo-tay-tra-loi-dung-www_tiengdong_com">
            <a:hlinkClick r:id="" action="ppaction://media"/>
            <a:extLst>
              <a:ext uri="{FF2B5EF4-FFF2-40B4-BE49-F238E27FC236}">
                <a16:creationId xmlns:a16="http://schemas.microsoft.com/office/drawing/2014/main" id="{788C9089-106B-1606-D6B1-0CDAFF38F77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536023" y="358595"/>
            <a:ext cx="406400" cy="406400"/>
          </a:xfrm>
          <a:prstGeom prst="rect">
            <a:avLst/>
          </a:prstGeom>
        </p:spPr>
      </p:pic>
      <p:pic>
        <p:nvPicPr>
          <p:cNvPr id="42" name="Picture 41">
            <a:extLst>
              <a:ext uri="{FF2B5EF4-FFF2-40B4-BE49-F238E27FC236}">
                <a16:creationId xmlns:a16="http://schemas.microsoft.com/office/drawing/2014/main" id="{51EFF8D0-5107-D59F-174C-FD7FE9554EDB}"/>
              </a:ext>
            </a:extLst>
          </p:cNvPr>
          <p:cNvPicPr>
            <a:picLocks noChangeAspect="1"/>
          </p:cNvPicPr>
          <p:nvPr/>
        </p:nvPicPr>
        <p:blipFill>
          <a:blip r:embed="rId13"/>
          <a:stretch>
            <a:fillRect/>
          </a:stretch>
        </p:blipFill>
        <p:spPr>
          <a:xfrm>
            <a:off x="4008071" y="2279091"/>
            <a:ext cx="1127858" cy="1170533"/>
          </a:xfrm>
          <a:prstGeom prst="rect">
            <a:avLst/>
          </a:prstGeom>
        </p:spPr>
      </p:pic>
    </p:spTree>
    <p:extLst>
      <p:ext uri="{BB962C8B-B14F-4D97-AF65-F5344CB8AC3E}">
        <p14:creationId xmlns:p14="http://schemas.microsoft.com/office/powerpoint/2010/main" val="16865144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1000" fill="hold"/>
                                        <p:tgtEl>
                                          <p:spTgt spid="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anim calcmode="lin" valueType="num">
                                      <p:cBhvr>
                                        <p:cTn id="58" dur="1000" fill="hold"/>
                                        <p:tgtEl>
                                          <p:spTgt spid="9"/>
                                        </p:tgtEl>
                                        <p:attrNameLst>
                                          <p:attrName>ppt_x</p:attrName>
                                        </p:attrNameLst>
                                      </p:cBhvr>
                                      <p:tavLst>
                                        <p:tav tm="0">
                                          <p:val>
                                            <p:strVal val="#ppt_x"/>
                                          </p:val>
                                        </p:tav>
                                        <p:tav tm="100000">
                                          <p:val>
                                            <p:strVal val="#ppt_x"/>
                                          </p:val>
                                        </p:tav>
                                      </p:tavLst>
                                    </p:anim>
                                    <p:anim calcmode="lin" valueType="num">
                                      <p:cBhvr>
                                        <p:cTn id="59" dur="1000" fill="hold"/>
                                        <p:tgtEl>
                                          <p:spTgt spid="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1000"/>
                                        <p:tgtEl>
                                          <p:spTgt spid="15"/>
                                        </p:tgtEl>
                                      </p:cBhvr>
                                    </p:animEffect>
                                    <p:anim calcmode="lin" valueType="num">
                                      <p:cBhvr>
                                        <p:cTn id="70" dur="1000" fill="hold"/>
                                        <p:tgtEl>
                                          <p:spTgt spid="15"/>
                                        </p:tgtEl>
                                        <p:attrNameLst>
                                          <p:attrName>ppt_x</p:attrName>
                                        </p:attrNameLst>
                                      </p:cBhvr>
                                      <p:tavLst>
                                        <p:tav tm="0">
                                          <p:val>
                                            <p:strVal val="#ppt_x"/>
                                          </p:val>
                                        </p:tav>
                                        <p:tav tm="100000">
                                          <p:val>
                                            <p:strVal val="#ppt_x"/>
                                          </p:val>
                                        </p:tav>
                                      </p:tavLst>
                                    </p:anim>
                                    <p:anim calcmode="lin" valueType="num">
                                      <p:cBhvr>
                                        <p:cTn id="71" dur="1000" fill="hold"/>
                                        <p:tgtEl>
                                          <p:spTgt spid="15"/>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1000"/>
                                        <p:tgtEl>
                                          <p:spTgt spid="16"/>
                                        </p:tgtEl>
                                      </p:cBhvr>
                                    </p:animEffect>
                                    <p:anim calcmode="lin" valueType="num">
                                      <p:cBhvr>
                                        <p:cTn id="75" dur="1000" fill="hold"/>
                                        <p:tgtEl>
                                          <p:spTgt spid="16"/>
                                        </p:tgtEl>
                                        <p:attrNameLst>
                                          <p:attrName>ppt_x</p:attrName>
                                        </p:attrNameLst>
                                      </p:cBhvr>
                                      <p:tavLst>
                                        <p:tav tm="0">
                                          <p:val>
                                            <p:strVal val="#ppt_x"/>
                                          </p:val>
                                        </p:tav>
                                        <p:tav tm="100000">
                                          <p:val>
                                            <p:strVal val="#ppt_x"/>
                                          </p:val>
                                        </p:tav>
                                      </p:tavLst>
                                    </p:anim>
                                    <p:anim calcmode="lin" valueType="num">
                                      <p:cBhvr>
                                        <p:cTn id="76" dur="1000" fill="hold"/>
                                        <p:tgtEl>
                                          <p:spTgt spid="16"/>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1000"/>
                                        <p:tgtEl>
                                          <p:spTgt spid="28"/>
                                        </p:tgtEl>
                                      </p:cBhvr>
                                    </p:animEffect>
                                    <p:anim calcmode="lin" valueType="num">
                                      <p:cBhvr>
                                        <p:cTn id="80" dur="1000" fill="hold"/>
                                        <p:tgtEl>
                                          <p:spTgt spid="28"/>
                                        </p:tgtEl>
                                        <p:attrNameLst>
                                          <p:attrName>ppt_x</p:attrName>
                                        </p:attrNameLst>
                                      </p:cBhvr>
                                      <p:tavLst>
                                        <p:tav tm="0">
                                          <p:val>
                                            <p:strVal val="#ppt_x"/>
                                          </p:val>
                                        </p:tav>
                                        <p:tav tm="100000">
                                          <p:val>
                                            <p:strVal val="#ppt_x"/>
                                          </p:val>
                                        </p:tav>
                                      </p:tavLst>
                                    </p:anim>
                                    <p:anim calcmode="lin" valueType="num">
                                      <p:cBhvr>
                                        <p:cTn id="81" dur="1000" fill="hold"/>
                                        <p:tgtEl>
                                          <p:spTgt spid="28"/>
                                        </p:tgtEl>
                                        <p:attrNameLst>
                                          <p:attrName>ppt_y</p:attrName>
                                        </p:attrNameLst>
                                      </p:cBhvr>
                                      <p:tavLst>
                                        <p:tav tm="0">
                                          <p:val>
                                            <p:strVal val="#ppt_y+.1"/>
                                          </p:val>
                                        </p:tav>
                                        <p:tav tm="100000">
                                          <p:val>
                                            <p:strVal val="#ppt_y"/>
                                          </p:val>
                                        </p:tav>
                                      </p:tavLst>
                                    </p:anim>
                                  </p:childTnLst>
                                </p:cTn>
                              </p:par>
                            </p:childTnLst>
                          </p:cTn>
                        </p:par>
                        <p:par>
                          <p:cTn id="82" fill="hold">
                            <p:stCondLst>
                              <p:cond delay="1000"/>
                            </p:stCondLst>
                            <p:childTnLst>
                              <p:par>
                                <p:cTn id="83" presetID="1" presetClass="entr" presetSubtype="0" fill="hold" nodeType="afterEffect">
                                  <p:stCondLst>
                                    <p:cond delay="0"/>
                                  </p:stCondLst>
                                  <p:childTnLst>
                                    <p:set>
                                      <p:cBhvr>
                                        <p:cTn id="84" dur="1" fill="hold">
                                          <p:stCondLst>
                                            <p:cond delay="0"/>
                                          </p:stCondLst>
                                        </p:cTn>
                                        <p:tgtEl>
                                          <p:spTgt spid="3"/>
                                        </p:tgtEl>
                                        <p:attrNameLst>
                                          <p:attrName>style.visibility</p:attrName>
                                        </p:attrNameLst>
                                      </p:cBhvr>
                                      <p:to>
                                        <p:strVal val="visible"/>
                                      </p:to>
                                    </p:set>
                                  </p:childTnLst>
                                </p:cTn>
                              </p:par>
                            </p:childTnLst>
                          </p:cTn>
                        </p:par>
                        <p:par>
                          <p:cTn id="85" fill="hold">
                            <p:stCondLst>
                              <p:cond delay="1000"/>
                            </p:stCondLst>
                            <p:childTnLst>
                              <p:par>
                                <p:cTn id="86" presetID="1" presetClass="mediacall" presetSubtype="0" fill="hold" nodeType="afterEffect">
                                  <p:stCondLst>
                                    <p:cond delay="0"/>
                                  </p:stCondLst>
                                  <p:childTnLst>
                                    <p:cmd type="call" cmd="playFrom(0.0)">
                                      <p:cBhvr>
                                        <p:cTn id="87" dur="6014"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32" presetClass="emph" presetSubtype="0" fill="hold" grpId="1" nodeType="clickEffect">
                                  <p:stCondLst>
                                    <p:cond delay="0"/>
                                  </p:stCondLst>
                                  <p:childTnLst>
                                    <p:animRot by="120000">
                                      <p:cBhvr>
                                        <p:cTn id="91" dur="100" fill="hold">
                                          <p:stCondLst>
                                            <p:cond delay="0"/>
                                          </p:stCondLst>
                                        </p:cTn>
                                        <p:tgtEl>
                                          <p:spTgt spid="7"/>
                                        </p:tgtEl>
                                        <p:attrNameLst>
                                          <p:attrName>r</p:attrName>
                                        </p:attrNameLst>
                                      </p:cBhvr>
                                    </p:animRot>
                                    <p:animRot by="-240000">
                                      <p:cBhvr>
                                        <p:cTn id="92" dur="200" fill="hold">
                                          <p:stCondLst>
                                            <p:cond delay="200"/>
                                          </p:stCondLst>
                                        </p:cTn>
                                        <p:tgtEl>
                                          <p:spTgt spid="7"/>
                                        </p:tgtEl>
                                        <p:attrNameLst>
                                          <p:attrName>r</p:attrName>
                                        </p:attrNameLst>
                                      </p:cBhvr>
                                    </p:animRot>
                                    <p:animRot by="240000">
                                      <p:cBhvr>
                                        <p:cTn id="93" dur="200" fill="hold">
                                          <p:stCondLst>
                                            <p:cond delay="400"/>
                                          </p:stCondLst>
                                        </p:cTn>
                                        <p:tgtEl>
                                          <p:spTgt spid="7"/>
                                        </p:tgtEl>
                                        <p:attrNameLst>
                                          <p:attrName>r</p:attrName>
                                        </p:attrNameLst>
                                      </p:cBhvr>
                                    </p:animRot>
                                    <p:animRot by="-240000">
                                      <p:cBhvr>
                                        <p:cTn id="94" dur="200" fill="hold">
                                          <p:stCondLst>
                                            <p:cond delay="600"/>
                                          </p:stCondLst>
                                        </p:cTn>
                                        <p:tgtEl>
                                          <p:spTgt spid="7"/>
                                        </p:tgtEl>
                                        <p:attrNameLst>
                                          <p:attrName>r</p:attrName>
                                        </p:attrNameLst>
                                      </p:cBhvr>
                                    </p:animRot>
                                    <p:animRot by="120000">
                                      <p:cBhvr>
                                        <p:cTn id="95" dur="200" fill="hold">
                                          <p:stCondLst>
                                            <p:cond delay="800"/>
                                          </p:stCondLst>
                                        </p:cTn>
                                        <p:tgtEl>
                                          <p:spTgt spid="7"/>
                                        </p:tgtEl>
                                        <p:attrNameLst>
                                          <p:attrName>r</p:attrName>
                                        </p:attrNameLst>
                                      </p:cBhvr>
                                    </p:animRot>
                                  </p:childTnLst>
                                </p:cTn>
                              </p:par>
                              <p:par>
                                <p:cTn id="96" presetID="32" presetClass="emph" presetSubtype="0" fill="hold" nodeType="withEffect">
                                  <p:stCondLst>
                                    <p:cond delay="0"/>
                                  </p:stCondLst>
                                  <p:childTnLst>
                                    <p:animRot by="120000">
                                      <p:cBhvr>
                                        <p:cTn id="97" dur="100" fill="hold">
                                          <p:stCondLst>
                                            <p:cond delay="0"/>
                                          </p:stCondLst>
                                        </p:cTn>
                                        <p:tgtEl>
                                          <p:spTgt spid="9"/>
                                        </p:tgtEl>
                                        <p:attrNameLst>
                                          <p:attrName>r</p:attrName>
                                        </p:attrNameLst>
                                      </p:cBhvr>
                                    </p:animRot>
                                    <p:animRot by="-240000">
                                      <p:cBhvr>
                                        <p:cTn id="98" dur="200" fill="hold">
                                          <p:stCondLst>
                                            <p:cond delay="200"/>
                                          </p:stCondLst>
                                        </p:cTn>
                                        <p:tgtEl>
                                          <p:spTgt spid="9"/>
                                        </p:tgtEl>
                                        <p:attrNameLst>
                                          <p:attrName>r</p:attrName>
                                        </p:attrNameLst>
                                      </p:cBhvr>
                                    </p:animRot>
                                    <p:animRot by="240000">
                                      <p:cBhvr>
                                        <p:cTn id="99" dur="200" fill="hold">
                                          <p:stCondLst>
                                            <p:cond delay="400"/>
                                          </p:stCondLst>
                                        </p:cTn>
                                        <p:tgtEl>
                                          <p:spTgt spid="9"/>
                                        </p:tgtEl>
                                        <p:attrNameLst>
                                          <p:attrName>r</p:attrName>
                                        </p:attrNameLst>
                                      </p:cBhvr>
                                    </p:animRot>
                                    <p:animRot by="-240000">
                                      <p:cBhvr>
                                        <p:cTn id="100" dur="200" fill="hold">
                                          <p:stCondLst>
                                            <p:cond delay="600"/>
                                          </p:stCondLst>
                                        </p:cTn>
                                        <p:tgtEl>
                                          <p:spTgt spid="9"/>
                                        </p:tgtEl>
                                        <p:attrNameLst>
                                          <p:attrName>r</p:attrName>
                                        </p:attrNameLst>
                                      </p:cBhvr>
                                    </p:animRot>
                                    <p:animRot by="120000">
                                      <p:cBhvr>
                                        <p:cTn id="101" dur="200" fill="hold">
                                          <p:stCondLst>
                                            <p:cond delay="800"/>
                                          </p:stCondLst>
                                        </p:cTn>
                                        <p:tgtEl>
                                          <p:spTgt spid="9"/>
                                        </p:tgtEl>
                                        <p:attrNameLst>
                                          <p:attrName>r</p:attrName>
                                        </p:attrNameLst>
                                      </p:cBhvr>
                                    </p:animRot>
                                  </p:childTnLst>
                                </p:cTn>
                              </p:par>
                              <p:par>
                                <p:cTn id="102" presetID="32" presetClass="emph" presetSubtype="0" fill="hold" grpId="1" nodeType="withEffect">
                                  <p:stCondLst>
                                    <p:cond delay="0"/>
                                  </p:stCondLst>
                                  <p:childTnLst>
                                    <p:animRot by="120000">
                                      <p:cBhvr>
                                        <p:cTn id="103" dur="100" fill="hold">
                                          <p:stCondLst>
                                            <p:cond delay="0"/>
                                          </p:stCondLst>
                                        </p:cTn>
                                        <p:tgtEl>
                                          <p:spTgt spid="26"/>
                                        </p:tgtEl>
                                        <p:attrNameLst>
                                          <p:attrName>r</p:attrName>
                                        </p:attrNameLst>
                                      </p:cBhvr>
                                    </p:animRot>
                                    <p:animRot by="-240000">
                                      <p:cBhvr>
                                        <p:cTn id="104" dur="200" fill="hold">
                                          <p:stCondLst>
                                            <p:cond delay="200"/>
                                          </p:stCondLst>
                                        </p:cTn>
                                        <p:tgtEl>
                                          <p:spTgt spid="26"/>
                                        </p:tgtEl>
                                        <p:attrNameLst>
                                          <p:attrName>r</p:attrName>
                                        </p:attrNameLst>
                                      </p:cBhvr>
                                    </p:animRot>
                                    <p:animRot by="240000">
                                      <p:cBhvr>
                                        <p:cTn id="105" dur="200" fill="hold">
                                          <p:stCondLst>
                                            <p:cond delay="400"/>
                                          </p:stCondLst>
                                        </p:cTn>
                                        <p:tgtEl>
                                          <p:spTgt spid="26"/>
                                        </p:tgtEl>
                                        <p:attrNameLst>
                                          <p:attrName>r</p:attrName>
                                        </p:attrNameLst>
                                      </p:cBhvr>
                                    </p:animRot>
                                    <p:animRot by="-240000">
                                      <p:cBhvr>
                                        <p:cTn id="106" dur="200" fill="hold">
                                          <p:stCondLst>
                                            <p:cond delay="600"/>
                                          </p:stCondLst>
                                        </p:cTn>
                                        <p:tgtEl>
                                          <p:spTgt spid="26"/>
                                        </p:tgtEl>
                                        <p:attrNameLst>
                                          <p:attrName>r</p:attrName>
                                        </p:attrNameLst>
                                      </p:cBhvr>
                                    </p:animRot>
                                    <p:animRot by="120000">
                                      <p:cBhvr>
                                        <p:cTn id="107" dur="200" fill="hold">
                                          <p:stCondLst>
                                            <p:cond delay="800"/>
                                          </p:stCondLst>
                                        </p:cTn>
                                        <p:tgtEl>
                                          <p:spTgt spid="26"/>
                                        </p:tgtEl>
                                        <p:attrNameLst>
                                          <p:attrName>r</p:attrName>
                                        </p:attrNameLst>
                                      </p:cBhvr>
                                    </p:animRot>
                                  </p:childTnLst>
                                </p:cTn>
                              </p:par>
                              <p:par>
                                <p:cTn id="108" presetID="1" presetClass="mediacall" presetSubtype="0" fill="hold" nodeType="withEffect">
                                  <p:stCondLst>
                                    <p:cond delay="0"/>
                                  </p:stCondLst>
                                  <p:childTnLst>
                                    <p:cmd type="call" cmd="playFrom(0.0)">
                                      <p:cBhvr>
                                        <p:cTn id="109" dur="8085" fill="hold"/>
                                        <p:tgtEl>
                                          <p:spTgt spid="30"/>
                                        </p:tgtEl>
                                      </p:cBhvr>
                                    </p:cmd>
                                  </p:childTnLst>
                                </p:cTn>
                              </p:par>
                              <p:par>
                                <p:cTn id="110" presetID="53" presetClass="exit" presetSubtype="32" fill="hold" grpId="1" nodeType="withEffect">
                                  <p:stCondLst>
                                    <p:cond delay="0"/>
                                  </p:stCondLst>
                                  <p:childTnLst>
                                    <p:anim calcmode="lin" valueType="num">
                                      <p:cBhvr>
                                        <p:cTn id="111" dur="500"/>
                                        <p:tgtEl>
                                          <p:spTgt spid="22"/>
                                        </p:tgtEl>
                                        <p:attrNameLst>
                                          <p:attrName>ppt_w</p:attrName>
                                        </p:attrNameLst>
                                      </p:cBhvr>
                                      <p:tavLst>
                                        <p:tav tm="0">
                                          <p:val>
                                            <p:strVal val="ppt_w"/>
                                          </p:val>
                                        </p:tav>
                                        <p:tav tm="100000">
                                          <p:val>
                                            <p:fltVal val="0"/>
                                          </p:val>
                                        </p:tav>
                                      </p:tavLst>
                                    </p:anim>
                                    <p:anim calcmode="lin" valueType="num">
                                      <p:cBhvr>
                                        <p:cTn id="112" dur="500"/>
                                        <p:tgtEl>
                                          <p:spTgt spid="22"/>
                                        </p:tgtEl>
                                        <p:attrNameLst>
                                          <p:attrName>ppt_h</p:attrName>
                                        </p:attrNameLst>
                                      </p:cBhvr>
                                      <p:tavLst>
                                        <p:tav tm="0">
                                          <p:val>
                                            <p:strVal val="ppt_h"/>
                                          </p:val>
                                        </p:tav>
                                        <p:tav tm="100000">
                                          <p:val>
                                            <p:fltVal val="0"/>
                                          </p:val>
                                        </p:tav>
                                      </p:tavLst>
                                    </p:anim>
                                    <p:animEffect transition="out" filter="fade">
                                      <p:cBhvr>
                                        <p:cTn id="113" dur="500"/>
                                        <p:tgtEl>
                                          <p:spTgt spid="22"/>
                                        </p:tgtEl>
                                      </p:cBhvr>
                                    </p:animEffect>
                                    <p:set>
                                      <p:cBhvr>
                                        <p:cTn id="114" dur="1" fill="hold">
                                          <p:stCondLst>
                                            <p:cond delay="499"/>
                                          </p:stCondLst>
                                        </p:cTn>
                                        <p:tgtEl>
                                          <p:spTgt spid="22"/>
                                        </p:tgtEl>
                                        <p:attrNameLst>
                                          <p:attrName>style.visibility</p:attrName>
                                        </p:attrNameLst>
                                      </p:cBhvr>
                                      <p:to>
                                        <p:strVal val="hidden"/>
                                      </p:to>
                                    </p:set>
                                  </p:childTnLst>
                                </p:cTn>
                              </p:par>
                              <p:par>
                                <p:cTn id="115" presetID="53" presetClass="exit" presetSubtype="32" fill="hold" nodeType="withEffect">
                                  <p:stCondLst>
                                    <p:cond delay="0"/>
                                  </p:stCondLst>
                                  <p:childTnLst>
                                    <p:anim calcmode="lin" valueType="num">
                                      <p:cBhvr>
                                        <p:cTn id="116" dur="500"/>
                                        <p:tgtEl>
                                          <p:spTgt spid="4"/>
                                        </p:tgtEl>
                                        <p:attrNameLst>
                                          <p:attrName>ppt_w</p:attrName>
                                        </p:attrNameLst>
                                      </p:cBhvr>
                                      <p:tavLst>
                                        <p:tav tm="0">
                                          <p:val>
                                            <p:strVal val="ppt_w"/>
                                          </p:val>
                                        </p:tav>
                                        <p:tav tm="100000">
                                          <p:val>
                                            <p:fltVal val="0"/>
                                          </p:val>
                                        </p:tav>
                                      </p:tavLst>
                                    </p:anim>
                                    <p:anim calcmode="lin" valueType="num">
                                      <p:cBhvr>
                                        <p:cTn id="117" dur="500"/>
                                        <p:tgtEl>
                                          <p:spTgt spid="4"/>
                                        </p:tgtEl>
                                        <p:attrNameLst>
                                          <p:attrName>ppt_h</p:attrName>
                                        </p:attrNameLst>
                                      </p:cBhvr>
                                      <p:tavLst>
                                        <p:tav tm="0">
                                          <p:val>
                                            <p:strVal val="ppt_h"/>
                                          </p:val>
                                        </p:tav>
                                        <p:tav tm="100000">
                                          <p:val>
                                            <p:fltVal val="0"/>
                                          </p:val>
                                        </p:tav>
                                      </p:tavLst>
                                    </p:anim>
                                    <p:animEffect transition="out" filter="fade">
                                      <p:cBhvr>
                                        <p:cTn id="118" dur="500"/>
                                        <p:tgtEl>
                                          <p:spTgt spid="4"/>
                                        </p:tgtEl>
                                      </p:cBhvr>
                                    </p:animEffect>
                                    <p:set>
                                      <p:cBhvr>
                                        <p:cTn id="119" dur="1" fill="hold">
                                          <p:stCondLst>
                                            <p:cond delay="499"/>
                                          </p:stCondLst>
                                        </p:cTn>
                                        <p:tgtEl>
                                          <p:spTgt spid="4"/>
                                        </p:tgtEl>
                                        <p:attrNameLst>
                                          <p:attrName>style.visibility</p:attrName>
                                        </p:attrNameLst>
                                      </p:cBhvr>
                                      <p:to>
                                        <p:strVal val="hidden"/>
                                      </p:to>
                                    </p:set>
                                  </p:childTnLst>
                                </p:cTn>
                              </p:par>
                              <p:par>
                                <p:cTn id="120" presetID="53" presetClass="exit" presetSubtype="32" fill="hold" grpId="1" nodeType="withEffect">
                                  <p:stCondLst>
                                    <p:cond delay="0"/>
                                  </p:stCondLst>
                                  <p:childTnLst>
                                    <p:anim calcmode="lin" valueType="num">
                                      <p:cBhvr>
                                        <p:cTn id="121" dur="500"/>
                                        <p:tgtEl>
                                          <p:spTgt spid="21"/>
                                        </p:tgtEl>
                                        <p:attrNameLst>
                                          <p:attrName>ppt_w</p:attrName>
                                        </p:attrNameLst>
                                      </p:cBhvr>
                                      <p:tavLst>
                                        <p:tav tm="0">
                                          <p:val>
                                            <p:strVal val="ppt_w"/>
                                          </p:val>
                                        </p:tav>
                                        <p:tav tm="100000">
                                          <p:val>
                                            <p:fltVal val="0"/>
                                          </p:val>
                                        </p:tav>
                                      </p:tavLst>
                                    </p:anim>
                                    <p:anim calcmode="lin" valueType="num">
                                      <p:cBhvr>
                                        <p:cTn id="122" dur="500"/>
                                        <p:tgtEl>
                                          <p:spTgt spid="21"/>
                                        </p:tgtEl>
                                        <p:attrNameLst>
                                          <p:attrName>ppt_h</p:attrName>
                                        </p:attrNameLst>
                                      </p:cBhvr>
                                      <p:tavLst>
                                        <p:tav tm="0">
                                          <p:val>
                                            <p:strVal val="ppt_h"/>
                                          </p:val>
                                        </p:tav>
                                        <p:tav tm="100000">
                                          <p:val>
                                            <p:fltVal val="0"/>
                                          </p:val>
                                        </p:tav>
                                      </p:tavLst>
                                    </p:anim>
                                    <p:animEffect transition="out" filter="fade">
                                      <p:cBhvr>
                                        <p:cTn id="123" dur="500"/>
                                        <p:tgtEl>
                                          <p:spTgt spid="21"/>
                                        </p:tgtEl>
                                      </p:cBhvr>
                                    </p:animEffect>
                                    <p:set>
                                      <p:cBhvr>
                                        <p:cTn id="124" dur="1" fill="hold">
                                          <p:stCondLst>
                                            <p:cond delay="499"/>
                                          </p:stCondLst>
                                        </p:cTn>
                                        <p:tgtEl>
                                          <p:spTgt spid="21"/>
                                        </p:tgtEl>
                                        <p:attrNameLst>
                                          <p:attrName>style.visibility</p:attrName>
                                        </p:attrNameLst>
                                      </p:cBhvr>
                                      <p:to>
                                        <p:strVal val="hidden"/>
                                      </p:to>
                                    </p:set>
                                  </p:childTnLst>
                                </p:cTn>
                              </p:par>
                              <p:par>
                                <p:cTn id="125" presetID="53" presetClass="exit" presetSubtype="32" fill="hold" grpId="1" nodeType="withEffect">
                                  <p:stCondLst>
                                    <p:cond delay="0"/>
                                  </p:stCondLst>
                                  <p:childTnLst>
                                    <p:anim calcmode="lin" valueType="num">
                                      <p:cBhvr>
                                        <p:cTn id="126" dur="500"/>
                                        <p:tgtEl>
                                          <p:spTgt spid="13"/>
                                        </p:tgtEl>
                                        <p:attrNameLst>
                                          <p:attrName>ppt_w</p:attrName>
                                        </p:attrNameLst>
                                      </p:cBhvr>
                                      <p:tavLst>
                                        <p:tav tm="0">
                                          <p:val>
                                            <p:strVal val="ppt_w"/>
                                          </p:val>
                                        </p:tav>
                                        <p:tav tm="100000">
                                          <p:val>
                                            <p:fltVal val="0"/>
                                          </p:val>
                                        </p:tav>
                                      </p:tavLst>
                                    </p:anim>
                                    <p:anim calcmode="lin" valueType="num">
                                      <p:cBhvr>
                                        <p:cTn id="127" dur="500"/>
                                        <p:tgtEl>
                                          <p:spTgt spid="13"/>
                                        </p:tgtEl>
                                        <p:attrNameLst>
                                          <p:attrName>ppt_h</p:attrName>
                                        </p:attrNameLst>
                                      </p:cBhvr>
                                      <p:tavLst>
                                        <p:tav tm="0">
                                          <p:val>
                                            <p:strVal val="ppt_h"/>
                                          </p:val>
                                        </p:tav>
                                        <p:tav tm="100000">
                                          <p:val>
                                            <p:fltVal val="0"/>
                                          </p:val>
                                        </p:tav>
                                      </p:tavLst>
                                    </p:anim>
                                    <p:animEffect transition="out" filter="fade">
                                      <p:cBhvr>
                                        <p:cTn id="128" dur="500"/>
                                        <p:tgtEl>
                                          <p:spTgt spid="13"/>
                                        </p:tgtEl>
                                      </p:cBhvr>
                                    </p:animEffect>
                                    <p:set>
                                      <p:cBhvr>
                                        <p:cTn id="129" dur="1" fill="hold">
                                          <p:stCondLst>
                                            <p:cond delay="499"/>
                                          </p:stCondLst>
                                        </p:cTn>
                                        <p:tgtEl>
                                          <p:spTgt spid="13"/>
                                        </p:tgtEl>
                                        <p:attrNameLst>
                                          <p:attrName>style.visibility</p:attrName>
                                        </p:attrNameLst>
                                      </p:cBhvr>
                                      <p:to>
                                        <p:strVal val="hidden"/>
                                      </p:to>
                                    </p:set>
                                  </p:childTnLst>
                                </p:cTn>
                              </p:par>
                              <p:par>
                                <p:cTn id="130" presetID="53" presetClass="exit" presetSubtype="32" fill="hold" nodeType="withEffect">
                                  <p:stCondLst>
                                    <p:cond delay="0"/>
                                  </p:stCondLst>
                                  <p:childTnLst>
                                    <p:anim calcmode="lin" valueType="num">
                                      <p:cBhvr>
                                        <p:cTn id="131" dur="500"/>
                                        <p:tgtEl>
                                          <p:spTgt spid="14"/>
                                        </p:tgtEl>
                                        <p:attrNameLst>
                                          <p:attrName>ppt_w</p:attrName>
                                        </p:attrNameLst>
                                      </p:cBhvr>
                                      <p:tavLst>
                                        <p:tav tm="0">
                                          <p:val>
                                            <p:strVal val="ppt_w"/>
                                          </p:val>
                                        </p:tav>
                                        <p:tav tm="100000">
                                          <p:val>
                                            <p:fltVal val="0"/>
                                          </p:val>
                                        </p:tav>
                                      </p:tavLst>
                                    </p:anim>
                                    <p:anim calcmode="lin" valueType="num">
                                      <p:cBhvr>
                                        <p:cTn id="132" dur="500"/>
                                        <p:tgtEl>
                                          <p:spTgt spid="14"/>
                                        </p:tgtEl>
                                        <p:attrNameLst>
                                          <p:attrName>ppt_h</p:attrName>
                                        </p:attrNameLst>
                                      </p:cBhvr>
                                      <p:tavLst>
                                        <p:tav tm="0">
                                          <p:val>
                                            <p:strVal val="ppt_h"/>
                                          </p:val>
                                        </p:tav>
                                        <p:tav tm="100000">
                                          <p:val>
                                            <p:fltVal val="0"/>
                                          </p:val>
                                        </p:tav>
                                      </p:tavLst>
                                    </p:anim>
                                    <p:animEffect transition="out" filter="fade">
                                      <p:cBhvr>
                                        <p:cTn id="133" dur="500"/>
                                        <p:tgtEl>
                                          <p:spTgt spid="14"/>
                                        </p:tgtEl>
                                      </p:cBhvr>
                                    </p:animEffect>
                                    <p:set>
                                      <p:cBhvr>
                                        <p:cTn id="134" dur="1" fill="hold">
                                          <p:stCondLst>
                                            <p:cond delay="499"/>
                                          </p:stCondLst>
                                        </p:cTn>
                                        <p:tgtEl>
                                          <p:spTgt spid="14"/>
                                        </p:tgtEl>
                                        <p:attrNameLst>
                                          <p:attrName>style.visibility</p:attrName>
                                        </p:attrNameLst>
                                      </p:cBhvr>
                                      <p:to>
                                        <p:strVal val="hidden"/>
                                      </p:to>
                                    </p:set>
                                  </p:childTnLst>
                                </p:cTn>
                              </p:par>
                              <p:par>
                                <p:cTn id="135" presetID="53" presetClass="exit" presetSubtype="32" fill="hold" grpId="1" nodeType="withEffect">
                                  <p:stCondLst>
                                    <p:cond delay="0"/>
                                  </p:stCondLst>
                                  <p:childTnLst>
                                    <p:anim calcmode="lin" valueType="num">
                                      <p:cBhvr>
                                        <p:cTn id="136" dur="500"/>
                                        <p:tgtEl>
                                          <p:spTgt spid="24"/>
                                        </p:tgtEl>
                                        <p:attrNameLst>
                                          <p:attrName>ppt_w</p:attrName>
                                        </p:attrNameLst>
                                      </p:cBhvr>
                                      <p:tavLst>
                                        <p:tav tm="0">
                                          <p:val>
                                            <p:strVal val="ppt_w"/>
                                          </p:val>
                                        </p:tav>
                                        <p:tav tm="100000">
                                          <p:val>
                                            <p:fltVal val="0"/>
                                          </p:val>
                                        </p:tav>
                                      </p:tavLst>
                                    </p:anim>
                                    <p:anim calcmode="lin" valueType="num">
                                      <p:cBhvr>
                                        <p:cTn id="137" dur="500"/>
                                        <p:tgtEl>
                                          <p:spTgt spid="24"/>
                                        </p:tgtEl>
                                        <p:attrNameLst>
                                          <p:attrName>ppt_h</p:attrName>
                                        </p:attrNameLst>
                                      </p:cBhvr>
                                      <p:tavLst>
                                        <p:tav tm="0">
                                          <p:val>
                                            <p:strVal val="ppt_h"/>
                                          </p:val>
                                        </p:tav>
                                        <p:tav tm="100000">
                                          <p:val>
                                            <p:fltVal val="0"/>
                                          </p:val>
                                        </p:tav>
                                      </p:tavLst>
                                    </p:anim>
                                    <p:animEffect transition="out" filter="fade">
                                      <p:cBhvr>
                                        <p:cTn id="138" dur="500"/>
                                        <p:tgtEl>
                                          <p:spTgt spid="24"/>
                                        </p:tgtEl>
                                      </p:cBhvr>
                                    </p:animEffect>
                                    <p:set>
                                      <p:cBhvr>
                                        <p:cTn id="139" dur="1" fill="hold">
                                          <p:stCondLst>
                                            <p:cond delay="499"/>
                                          </p:stCondLst>
                                        </p:cTn>
                                        <p:tgtEl>
                                          <p:spTgt spid="24"/>
                                        </p:tgtEl>
                                        <p:attrNameLst>
                                          <p:attrName>style.visibility</p:attrName>
                                        </p:attrNameLst>
                                      </p:cBhvr>
                                      <p:to>
                                        <p:strVal val="hidden"/>
                                      </p:to>
                                    </p:set>
                                  </p:childTnLst>
                                </p:cTn>
                              </p:par>
                              <p:par>
                                <p:cTn id="140" presetID="53" presetClass="exit" presetSubtype="32" fill="hold" grpId="1" nodeType="withEffect">
                                  <p:stCondLst>
                                    <p:cond delay="0"/>
                                  </p:stCondLst>
                                  <p:childTnLst>
                                    <p:anim calcmode="lin" valueType="num">
                                      <p:cBhvr>
                                        <p:cTn id="141" dur="500"/>
                                        <p:tgtEl>
                                          <p:spTgt spid="15"/>
                                        </p:tgtEl>
                                        <p:attrNameLst>
                                          <p:attrName>ppt_w</p:attrName>
                                        </p:attrNameLst>
                                      </p:cBhvr>
                                      <p:tavLst>
                                        <p:tav tm="0">
                                          <p:val>
                                            <p:strVal val="ppt_w"/>
                                          </p:val>
                                        </p:tav>
                                        <p:tav tm="100000">
                                          <p:val>
                                            <p:fltVal val="0"/>
                                          </p:val>
                                        </p:tav>
                                      </p:tavLst>
                                    </p:anim>
                                    <p:anim calcmode="lin" valueType="num">
                                      <p:cBhvr>
                                        <p:cTn id="142" dur="500"/>
                                        <p:tgtEl>
                                          <p:spTgt spid="15"/>
                                        </p:tgtEl>
                                        <p:attrNameLst>
                                          <p:attrName>ppt_h</p:attrName>
                                        </p:attrNameLst>
                                      </p:cBhvr>
                                      <p:tavLst>
                                        <p:tav tm="0">
                                          <p:val>
                                            <p:strVal val="ppt_h"/>
                                          </p:val>
                                        </p:tav>
                                        <p:tav tm="100000">
                                          <p:val>
                                            <p:fltVal val="0"/>
                                          </p:val>
                                        </p:tav>
                                      </p:tavLst>
                                    </p:anim>
                                    <p:animEffect transition="out" filter="fade">
                                      <p:cBhvr>
                                        <p:cTn id="143" dur="500"/>
                                        <p:tgtEl>
                                          <p:spTgt spid="15"/>
                                        </p:tgtEl>
                                      </p:cBhvr>
                                    </p:animEffect>
                                    <p:set>
                                      <p:cBhvr>
                                        <p:cTn id="144" dur="1" fill="hold">
                                          <p:stCondLst>
                                            <p:cond delay="499"/>
                                          </p:stCondLst>
                                        </p:cTn>
                                        <p:tgtEl>
                                          <p:spTgt spid="15"/>
                                        </p:tgtEl>
                                        <p:attrNameLst>
                                          <p:attrName>style.visibility</p:attrName>
                                        </p:attrNameLst>
                                      </p:cBhvr>
                                      <p:to>
                                        <p:strVal val="hidden"/>
                                      </p:to>
                                    </p:set>
                                  </p:childTnLst>
                                </p:cTn>
                              </p:par>
                              <p:par>
                                <p:cTn id="145" presetID="53" presetClass="exit" presetSubtype="32" fill="hold" nodeType="withEffect">
                                  <p:stCondLst>
                                    <p:cond delay="0"/>
                                  </p:stCondLst>
                                  <p:childTnLst>
                                    <p:anim calcmode="lin" valueType="num">
                                      <p:cBhvr>
                                        <p:cTn id="146" dur="500"/>
                                        <p:tgtEl>
                                          <p:spTgt spid="16"/>
                                        </p:tgtEl>
                                        <p:attrNameLst>
                                          <p:attrName>ppt_w</p:attrName>
                                        </p:attrNameLst>
                                      </p:cBhvr>
                                      <p:tavLst>
                                        <p:tav tm="0">
                                          <p:val>
                                            <p:strVal val="ppt_w"/>
                                          </p:val>
                                        </p:tav>
                                        <p:tav tm="100000">
                                          <p:val>
                                            <p:fltVal val="0"/>
                                          </p:val>
                                        </p:tav>
                                      </p:tavLst>
                                    </p:anim>
                                    <p:anim calcmode="lin" valueType="num">
                                      <p:cBhvr>
                                        <p:cTn id="147" dur="500"/>
                                        <p:tgtEl>
                                          <p:spTgt spid="16"/>
                                        </p:tgtEl>
                                        <p:attrNameLst>
                                          <p:attrName>ppt_h</p:attrName>
                                        </p:attrNameLst>
                                      </p:cBhvr>
                                      <p:tavLst>
                                        <p:tav tm="0">
                                          <p:val>
                                            <p:strVal val="ppt_h"/>
                                          </p:val>
                                        </p:tav>
                                        <p:tav tm="100000">
                                          <p:val>
                                            <p:fltVal val="0"/>
                                          </p:val>
                                        </p:tav>
                                      </p:tavLst>
                                    </p:anim>
                                    <p:animEffect transition="out" filter="fade">
                                      <p:cBhvr>
                                        <p:cTn id="148" dur="500"/>
                                        <p:tgtEl>
                                          <p:spTgt spid="16"/>
                                        </p:tgtEl>
                                      </p:cBhvr>
                                    </p:animEffect>
                                    <p:set>
                                      <p:cBhvr>
                                        <p:cTn id="149" dur="1" fill="hold">
                                          <p:stCondLst>
                                            <p:cond delay="499"/>
                                          </p:stCondLst>
                                        </p:cTn>
                                        <p:tgtEl>
                                          <p:spTgt spid="16"/>
                                        </p:tgtEl>
                                        <p:attrNameLst>
                                          <p:attrName>style.visibility</p:attrName>
                                        </p:attrNameLst>
                                      </p:cBhvr>
                                      <p:to>
                                        <p:strVal val="hidden"/>
                                      </p:to>
                                    </p:set>
                                  </p:childTnLst>
                                </p:cTn>
                              </p:par>
                              <p:par>
                                <p:cTn id="150" presetID="53" presetClass="exit" presetSubtype="32" fill="hold" grpId="1" nodeType="withEffect">
                                  <p:stCondLst>
                                    <p:cond delay="0"/>
                                  </p:stCondLst>
                                  <p:childTnLst>
                                    <p:anim calcmode="lin" valueType="num">
                                      <p:cBhvr>
                                        <p:cTn id="151" dur="500"/>
                                        <p:tgtEl>
                                          <p:spTgt spid="28"/>
                                        </p:tgtEl>
                                        <p:attrNameLst>
                                          <p:attrName>ppt_w</p:attrName>
                                        </p:attrNameLst>
                                      </p:cBhvr>
                                      <p:tavLst>
                                        <p:tav tm="0">
                                          <p:val>
                                            <p:strVal val="ppt_w"/>
                                          </p:val>
                                        </p:tav>
                                        <p:tav tm="100000">
                                          <p:val>
                                            <p:fltVal val="0"/>
                                          </p:val>
                                        </p:tav>
                                      </p:tavLst>
                                    </p:anim>
                                    <p:anim calcmode="lin" valueType="num">
                                      <p:cBhvr>
                                        <p:cTn id="152" dur="500"/>
                                        <p:tgtEl>
                                          <p:spTgt spid="28"/>
                                        </p:tgtEl>
                                        <p:attrNameLst>
                                          <p:attrName>ppt_h</p:attrName>
                                        </p:attrNameLst>
                                      </p:cBhvr>
                                      <p:tavLst>
                                        <p:tav tm="0">
                                          <p:val>
                                            <p:strVal val="ppt_h"/>
                                          </p:val>
                                        </p:tav>
                                        <p:tav tm="100000">
                                          <p:val>
                                            <p:fltVal val="0"/>
                                          </p:val>
                                        </p:tav>
                                      </p:tavLst>
                                    </p:anim>
                                    <p:animEffect transition="out" filter="fade">
                                      <p:cBhvr>
                                        <p:cTn id="153" dur="500"/>
                                        <p:tgtEl>
                                          <p:spTgt spid="28"/>
                                        </p:tgtEl>
                                      </p:cBhvr>
                                    </p:animEffect>
                                    <p:set>
                                      <p:cBhvr>
                                        <p:cTn id="154" dur="1" fill="hold">
                                          <p:stCondLst>
                                            <p:cond delay="499"/>
                                          </p:stCondLst>
                                        </p:cTn>
                                        <p:tgtEl>
                                          <p:spTgt spid="28"/>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2" presetClass="entr" presetSubtype="4" fill="hold" nodeType="clickEffect">
                                  <p:stCondLst>
                                    <p:cond delay="0"/>
                                  </p:stCondLst>
                                  <p:childTnLst>
                                    <p:set>
                                      <p:cBhvr>
                                        <p:cTn id="158" dur="1" fill="hold">
                                          <p:stCondLst>
                                            <p:cond delay="0"/>
                                          </p:stCondLst>
                                        </p:cTn>
                                        <p:tgtEl>
                                          <p:spTgt spid="42"/>
                                        </p:tgtEl>
                                        <p:attrNameLst>
                                          <p:attrName>style.visibility</p:attrName>
                                        </p:attrNameLst>
                                      </p:cBhvr>
                                      <p:to>
                                        <p:strVal val="visible"/>
                                      </p:to>
                                    </p:set>
                                    <p:anim calcmode="lin" valueType="num">
                                      <p:cBhvr additive="base">
                                        <p:cTn id="159" dur="500" fill="hold"/>
                                        <p:tgtEl>
                                          <p:spTgt spid="42"/>
                                        </p:tgtEl>
                                        <p:attrNameLst>
                                          <p:attrName>ppt_x</p:attrName>
                                        </p:attrNameLst>
                                      </p:cBhvr>
                                      <p:tavLst>
                                        <p:tav tm="0">
                                          <p:val>
                                            <p:strVal val="#ppt_x"/>
                                          </p:val>
                                        </p:tav>
                                        <p:tav tm="100000">
                                          <p:val>
                                            <p:strVal val="#ppt_x"/>
                                          </p:val>
                                        </p:tav>
                                      </p:tavLst>
                                    </p:anim>
                                    <p:anim calcmode="lin" valueType="num">
                                      <p:cBhvr additive="base">
                                        <p:cTn id="160" dur="50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7"/>
                                            </p:cond>
                                          </p:stCondLst>
                                          <p:endCondLst>
                                            <p:cond evt="onStopAudio" delay="0">
                                              <p:tgtEl>
                                                <p:sldTgt/>
                                              </p:tgtEl>
                                            </p:cond>
                                          </p:endCondLst>
                                        </p:cTn>
                                        <p:tgtEl>
                                          <p:sndTgt r:embed="rId6" name="cashreg.wav"/>
                                        </p:tgtEl>
                                      </p:cMediaNode>
                                    </p:audio>
                                  </p:subTnLst>
                                </p:cTn>
                              </p:par>
                            </p:childTnLst>
                          </p:cTn>
                        </p:par>
                        <p:par>
                          <p:cTn id="161" fill="hold">
                            <p:stCondLst>
                              <p:cond delay="500"/>
                            </p:stCondLst>
                            <p:childTnLst>
                              <p:par>
                                <p:cTn id="162" presetID="42" presetClass="exit" presetSubtype="0" fill="hold" nodeType="afterEffect">
                                  <p:stCondLst>
                                    <p:cond delay="0"/>
                                  </p:stCondLst>
                                  <p:childTnLst>
                                    <p:animEffect transition="out" filter="fade">
                                      <p:cBhvr>
                                        <p:cTn id="163" dur="1000"/>
                                        <p:tgtEl>
                                          <p:spTgt spid="42"/>
                                        </p:tgtEl>
                                      </p:cBhvr>
                                    </p:animEffect>
                                    <p:anim calcmode="lin" valueType="num">
                                      <p:cBhvr>
                                        <p:cTn id="164" dur="1000"/>
                                        <p:tgtEl>
                                          <p:spTgt spid="42"/>
                                        </p:tgtEl>
                                        <p:attrNameLst>
                                          <p:attrName>ppt_x</p:attrName>
                                        </p:attrNameLst>
                                      </p:cBhvr>
                                      <p:tavLst>
                                        <p:tav tm="0">
                                          <p:val>
                                            <p:strVal val="ppt_x"/>
                                          </p:val>
                                        </p:tav>
                                        <p:tav tm="100000">
                                          <p:val>
                                            <p:strVal val="ppt_x"/>
                                          </p:val>
                                        </p:tav>
                                      </p:tavLst>
                                    </p:anim>
                                    <p:anim calcmode="lin" valueType="num">
                                      <p:cBhvr>
                                        <p:cTn id="165" dur="1000"/>
                                        <p:tgtEl>
                                          <p:spTgt spid="42"/>
                                        </p:tgtEl>
                                        <p:attrNameLst>
                                          <p:attrName>ppt_y</p:attrName>
                                        </p:attrNameLst>
                                      </p:cBhvr>
                                      <p:tavLst>
                                        <p:tav tm="0">
                                          <p:val>
                                            <p:strVal val="ppt_y"/>
                                          </p:val>
                                        </p:tav>
                                        <p:tav tm="100000">
                                          <p:val>
                                            <p:strVal val="ppt_y+.1"/>
                                          </p:val>
                                        </p:tav>
                                      </p:tavLst>
                                    </p:anim>
                                    <p:set>
                                      <p:cBhvr>
                                        <p:cTn id="166" dur="1" fill="hold">
                                          <p:stCondLst>
                                            <p:cond delay="9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7" fill="hold" display="0">
                  <p:stCondLst>
                    <p:cond delay="indefinite"/>
                  </p:stCondLst>
                </p:cTn>
                <p:tgtEl>
                  <p:spTgt spid="3"/>
                </p:tgtEl>
              </p:cMediaNode>
            </p:video>
            <p:audio>
              <p:cMediaNode vol="80000">
                <p:cTn id="168" fill="hold" display="0">
                  <p:stCondLst>
                    <p:cond delay="indefinite"/>
                  </p:stCondLst>
                  <p:endCondLst>
                    <p:cond evt="onStopAudio" delay="0">
                      <p:tgtEl>
                        <p:sldTgt/>
                      </p:tgtEl>
                    </p:cond>
                  </p:endCondLst>
                </p:cTn>
                <p:tgtEl>
                  <p:spTgt spid="30"/>
                </p:tgtEl>
              </p:cMediaNode>
            </p:audio>
          </p:childTnLst>
        </p:cTn>
      </p:par>
    </p:tnLst>
    <p:bldLst>
      <p:bldP spid="20" grpId="0" animBg="1"/>
      <p:bldP spid="22" grpId="0" animBg="1"/>
      <p:bldP spid="22" grpId="1" animBg="1"/>
      <p:bldP spid="2" grpId="0"/>
      <p:bldP spid="7" grpId="0" animBg="1"/>
      <p:bldP spid="7" grpId="1" animBg="1"/>
      <p:bldP spid="13" grpId="0" animBg="1"/>
      <p:bldP spid="13" grpId="1" animBg="1"/>
      <p:bldP spid="15" grpId="0" animBg="1"/>
      <p:bldP spid="15" grpId="1" animBg="1"/>
      <p:bldP spid="21" grpId="0"/>
      <p:bldP spid="21" grpId="1"/>
      <p:bldP spid="24" grpId="0"/>
      <p:bldP spid="24" grpId="1"/>
      <p:bldP spid="26" grpId="0"/>
      <p:bldP spid="26" grpId="1"/>
      <p:bldP spid="28" grpId="0"/>
      <p:bldP spid="28" grpId="1"/>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untdown 5 seconds timer">
            <a:hlinkClick r:id="" action="ppaction://media"/>
            <a:extLst>
              <a:ext uri="{FF2B5EF4-FFF2-40B4-BE49-F238E27FC236}">
                <a16:creationId xmlns:a16="http://schemas.microsoft.com/office/drawing/2014/main" id="{152C7292-122A-C244-6DB5-F073FA10426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8114" t="11909" r="24151" b="6918"/>
          <a:stretch/>
        </p:blipFill>
        <p:spPr>
          <a:xfrm>
            <a:off x="4248337" y="2571750"/>
            <a:ext cx="647325" cy="619180"/>
          </a:xfrm>
          <a:prstGeom prst="rect">
            <a:avLst/>
          </a:prstGeom>
        </p:spPr>
      </p:pic>
      <p:pic>
        <p:nvPicPr>
          <p:cNvPr id="8" name="Picture 7">
            <a:extLst>
              <a:ext uri="{FF2B5EF4-FFF2-40B4-BE49-F238E27FC236}">
                <a16:creationId xmlns:a16="http://schemas.microsoft.com/office/drawing/2014/main" id="{05EB6DDF-D141-7158-10D7-621FFEA0B291}"/>
              </a:ext>
            </a:extLst>
          </p:cNvPr>
          <p:cNvPicPr>
            <a:picLocks noChangeAspect="1"/>
          </p:cNvPicPr>
          <p:nvPr/>
        </p:nvPicPr>
        <p:blipFill>
          <a:blip r:embed="rId8"/>
          <a:stretch>
            <a:fillRect/>
          </a:stretch>
        </p:blipFill>
        <p:spPr>
          <a:xfrm>
            <a:off x="6349042" y="0"/>
            <a:ext cx="3106090" cy="3106090"/>
          </a:xfrm>
          <a:prstGeom prst="rect">
            <a:avLst/>
          </a:prstGeom>
        </p:spPr>
      </p:pic>
      <p:pic>
        <p:nvPicPr>
          <p:cNvPr id="12" name="Picture 11">
            <a:extLst>
              <a:ext uri="{FF2B5EF4-FFF2-40B4-BE49-F238E27FC236}">
                <a16:creationId xmlns:a16="http://schemas.microsoft.com/office/drawing/2014/main" id="{E6F2A4CD-018B-4DD9-74A6-886DF37339DB}"/>
              </a:ext>
            </a:extLst>
          </p:cNvPr>
          <p:cNvPicPr>
            <a:picLocks noChangeAspect="1"/>
          </p:cNvPicPr>
          <p:nvPr/>
        </p:nvPicPr>
        <p:blipFill>
          <a:blip r:embed="rId9"/>
          <a:stretch>
            <a:fillRect/>
          </a:stretch>
        </p:blipFill>
        <p:spPr>
          <a:xfrm>
            <a:off x="319525" y="-296650"/>
            <a:ext cx="2173509" cy="2173509"/>
          </a:xfrm>
          <a:prstGeom prst="rect">
            <a:avLst/>
          </a:prstGeom>
        </p:spPr>
      </p:pic>
      <p:grpSp>
        <p:nvGrpSpPr>
          <p:cNvPr id="19" name="Group 18">
            <a:extLst>
              <a:ext uri="{FF2B5EF4-FFF2-40B4-BE49-F238E27FC236}">
                <a16:creationId xmlns:a16="http://schemas.microsoft.com/office/drawing/2014/main" id="{4AF8BD81-086A-69C8-D990-72F4F8B29E3F}"/>
              </a:ext>
            </a:extLst>
          </p:cNvPr>
          <p:cNvGrpSpPr/>
          <p:nvPr/>
        </p:nvGrpSpPr>
        <p:grpSpPr>
          <a:xfrm>
            <a:off x="0" y="3957973"/>
            <a:ext cx="9457426" cy="1185528"/>
            <a:chOff x="0" y="3957973"/>
            <a:chExt cx="9457426" cy="1185528"/>
          </a:xfrm>
        </p:grpSpPr>
        <p:pic>
          <p:nvPicPr>
            <p:cNvPr id="6" name="Picture 5">
              <a:extLst>
                <a:ext uri="{FF2B5EF4-FFF2-40B4-BE49-F238E27FC236}">
                  <a16:creationId xmlns:a16="http://schemas.microsoft.com/office/drawing/2014/main" id="{2F9280D3-02AA-B322-82B6-AF6165F6D650}"/>
                </a:ext>
              </a:extLst>
            </p:cNvPr>
            <p:cNvPicPr>
              <a:picLocks noChangeAspect="1"/>
            </p:cNvPicPr>
            <p:nvPr/>
          </p:nvPicPr>
          <p:blipFill rotWithShape="1">
            <a:blip r:embed="rId10"/>
            <a:srcRect t="62553"/>
            <a:stretch/>
          </p:blipFill>
          <p:spPr>
            <a:xfrm>
              <a:off x="0" y="3957975"/>
              <a:ext cx="3165894" cy="1185526"/>
            </a:xfrm>
            <a:prstGeom prst="rect">
              <a:avLst/>
            </a:prstGeom>
          </p:spPr>
        </p:pic>
        <p:pic>
          <p:nvPicPr>
            <p:cNvPr id="17" name="Picture 16">
              <a:extLst>
                <a:ext uri="{FF2B5EF4-FFF2-40B4-BE49-F238E27FC236}">
                  <a16:creationId xmlns:a16="http://schemas.microsoft.com/office/drawing/2014/main" id="{EB0A08EB-4934-86B9-C01B-22BE7A57B1F9}"/>
                </a:ext>
              </a:extLst>
            </p:cNvPr>
            <p:cNvPicPr>
              <a:picLocks noChangeAspect="1"/>
            </p:cNvPicPr>
            <p:nvPr/>
          </p:nvPicPr>
          <p:blipFill rotWithShape="1">
            <a:blip r:embed="rId10"/>
            <a:srcRect t="62553"/>
            <a:stretch/>
          </p:blipFill>
          <p:spPr>
            <a:xfrm flipH="1">
              <a:off x="3145766" y="3957974"/>
              <a:ext cx="3165894" cy="1185526"/>
            </a:xfrm>
            <a:prstGeom prst="rect">
              <a:avLst/>
            </a:prstGeom>
          </p:spPr>
        </p:pic>
        <p:pic>
          <p:nvPicPr>
            <p:cNvPr id="18" name="Picture 17">
              <a:extLst>
                <a:ext uri="{FF2B5EF4-FFF2-40B4-BE49-F238E27FC236}">
                  <a16:creationId xmlns:a16="http://schemas.microsoft.com/office/drawing/2014/main" id="{902933CE-E1FE-ACA0-A243-D1F81266DD9D}"/>
                </a:ext>
              </a:extLst>
            </p:cNvPr>
            <p:cNvPicPr>
              <a:picLocks noChangeAspect="1"/>
            </p:cNvPicPr>
            <p:nvPr/>
          </p:nvPicPr>
          <p:blipFill rotWithShape="1">
            <a:blip r:embed="rId10"/>
            <a:srcRect t="62553"/>
            <a:stretch/>
          </p:blipFill>
          <p:spPr>
            <a:xfrm>
              <a:off x="6291532" y="3957973"/>
              <a:ext cx="3165894" cy="1185526"/>
            </a:xfrm>
            <a:prstGeom prst="rect">
              <a:avLst/>
            </a:prstGeom>
          </p:spPr>
        </p:pic>
      </p:grpSp>
      <p:sp>
        <p:nvSpPr>
          <p:cNvPr id="20" name="Rectangle: Rounded Corners 19">
            <a:extLst>
              <a:ext uri="{FF2B5EF4-FFF2-40B4-BE49-F238E27FC236}">
                <a16:creationId xmlns:a16="http://schemas.microsoft.com/office/drawing/2014/main" id="{72E541B0-78E1-8B04-6AE4-6B5D29A2BFB4}"/>
              </a:ext>
            </a:extLst>
          </p:cNvPr>
          <p:cNvSpPr/>
          <p:nvPr/>
        </p:nvSpPr>
        <p:spPr>
          <a:xfrm>
            <a:off x="1855413" y="414068"/>
            <a:ext cx="5709969" cy="854015"/>
          </a:xfrm>
          <a:prstGeom prst="roundRect">
            <a:avLst/>
          </a:prstGeom>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C47FF016-4280-7642-F623-820F3E8404A9}"/>
              </a:ext>
            </a:extLst>
          </p:cNvPr>
          <p:cNvSpPr/>
          <p:nvPr/>
        </p:nvSpPr>
        <p:spPr>
          <a:xfrm>
            <a:off x="405442" y="1880558"/>
            <a:ext cx="3916392"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F118311-7230-6E36-4BB1-1D7205945AB5}"/>
              </a:ext>
            </a:extLst>
          </p:cNvPr>
          <p:cNvSpPr txBox="1"/>
          <p:nvPr/>
        </p:nvSpPr>
        <p:spPr>
          <a:xfrm>
            <a:off x="2366002" y="491520"/>
            <a:ext cx="5268397" cy="707886"/>
          </a:xfrm>
          <a:prstGeom prst="rect">
            <a:avLst/>
          </a:prstGeom>
          <a:noFill/>
          <a:effectLst/>
        </p:spPr>
        <p:txBody>
          <a:bodyPr wrap="square" rtlCol="0">
            <a:spAutoFit/>
          </a:bodyPr>
          <a:lstStyle/>
          <a:p>
            <a:r>
              <a:rPr lang="vi-VN" sz="2000" dirty="0">
                <a:solidFill>
                  <a:srgbClr val="333333"/>
                </a:solidFill>
                <a:latin typeface="Times New Roman" panose="02020603050405020304" pitchFamily="18" charset="0"/>
                <a:cs typeface="Times New Roman" panose="02020603050405020304" pitchFamily="18" charset="0"/>
              </a:rPr>
              <a:t>Tiếng "truyền" nào sau đây KHÔNG có nghĩa trao lại cho người khác (thường thuộc thế hệ sau):</a:t>
            </a:r>
          </a:p>
        </p:txBody>
      </p:sp>
      <p:pic>
        <p:nvPicPr>
          <p:cNvPr id="4" name="Picture 3">
            <a:extLst>
              <a:ext uri="{FF2B5EF4-FFF2-40B4-BE49-F238E27FC236}">
                <a16:creationId xmlns:a16="http://schemas.microsoft.com/office/drawing/2014/main" id="{9387EC14-ABFA-5775-A20D-DF2183436796}"/>
              </a:ext>
            </a:extLst>
          </p:cNvPr>
          <p:cNvPicPr>
            <a:picLocks noChangeAspect="1"/>
          </p:cNvPicPr>
          <p:nvPr/>
        </p:nvPicPr>
        <p:blipFill rotWithShape="1">
          <a:blip r:embed="rId11"/>
          <a:srcRect l="10583" t="5545" r="63675" b="50000"/>
          <a:stretch/>
        </p:blipFill>
        <p:spPr>
          <a:xfrm>
            <a:off x="453482" y="1916437"/>
            <a:ext cx="538556" cy="655313"/>
          </a:xfrm>
          <a:prstGeom prst="rect">
            <a:avLst/>
          </a:prstGeom>
        </p:spPr>
      </p:pic>
      <p:sp>
        <p:nvSpPr>
          <p:cNvPr id="7" name="Rectangle: Rounded Corners 6">
            <a:extLst>
              <a:ext uri="{FF2B5EF4-FFF2-40B4-BE49-F238E27FC236}">
                <a16:creationId xmlns:a16="http://schemas.microsoft.com/office/drawing/2014/main" id="{67939DC3-705E-2176-CA6A-0E1695AE6790}"/>
              </a:ext>
            </a:extLst>
          </p:cNvPr>
          <p:cNvSpPr/>
          <p:nvPr/>
        </p:nvSpPr>
        <p:spPr>
          <a:xfrm>
            <a:off x="402566" y="3102633"/>
            <a:ext cx="3916392"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E7B8AB8-069E-6278-D7F5-8615DB6F944B}"/>
              </a:ext>
            </a:extLst>
          </p:cNvPr>
          <p:cNvPicPr>
            <a:picLocks noChangeAspect="1"/>
          </p:cNvPicPr>
          <p:nvPr/>
        </p:nvPicPr>
        <p:blipFill rotWithShape="1">
          <a:blip r:embed="rId11"/>
          <a:srcRect l="65423" t="6130" r="8835" b="49415"/>
          <a:stretch/>
        </p:blipFill>
        <p:spPr>
          <a:xfrm>
            <a:off x="502365" y="3173018"/>
            <a:ext cx="538556" cy="655313"/>
          </a:xfrm>
          <a:prstGeom prst="rect">
            <a:avLst/>
          </a:prstGeom>
        </p:spPr>
      </p:pic>
      <p:sp>
        <p:nvSpPr>
          <p:cNvPr id="13" name="Rectangle: Rounded Corners 12">
            <a:extLst>
              <a:ext uri="{FF2B5EF4-FFF2-40B4-BE49-F238E27FC236}">
                <a16:creationId xmlns:a16="http://schemas.microsoft.com/office/drawing/2014/main" id="{F8F550CF-0284-F120-8A90-7A2AB111AC4D}"/>
              </a:ext>
            </a:extLst>
          </p:cNvPr>
          <p:cNvSpPr/>
          <p:nvPr/>
        </p:nvSpPr>
        <p:spPr>
          <a:xfrm>
            <a:off x="4773284" y="1900686"/>
            <a:ext cx="3916392"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2F52FF2-7E69-A4BE-5B12-794A59FDB966}"/>
              </a:ext>
            </a:extLst>
          </p:cNvPr>
          <p:cNvPicPr>
            <a:picLocks noChangeAspect="1"/>
          </p:cNvPicPr>
          <p:nvPr/>
        </p:nvPicPr>
        <p:blipFill rotWithShape="1">
          <a:blip r:embed="rId11"/>
          <a:srcRect l="36147" t="6911" r="38111" b="48634"/>
          <a:stretch/>
        </p:blipFill>
        <p:spPr>
          <a:xfrm>
            <a:off x="4812698" y="1962443"/>
            <a:ext cx="538556" cy="655313"/>
          </a:xfrm>
          <a:prstGeom prst="rect">
            <a:avLst/>
          </a:prstGeom>
        </p:spPr>
      </p:pic>
      <p:sp>
        <p:nvSpPr>
          <p:cNvPr id="15" name="Rectangle: Rounded Corners 14">
            <a:extLst>
              <a:ext uri="{FF2B5EF4-FFF2-40B4-BE49-F238E27FC236}">
                <a16:creationId xmlns:a16="http://schemas.microsoft.com/office/drawing/2014/main" id="{D07902BE-727C-AE56-270A-90A59C76EBF2}"/>
              </a:ext>
            </a:extLst>
          </p:cNvPr>
          <p:cNvSpPr/>
          <p:nvPr/>
        </p:nvSpPr>
        <p:spPr>
          <a:xfrm>
            <a:off x="4764198" y="3121726"/>
            <a:ext cx="3916392"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6EC82DC-5D28-D923-9BEB-51F05D970B37}"/>
              </a:ext>
            </a:extLst>
          </p:cNvPr>
          <p:cNvPicPr>
            <a:picLocks noChangeAspect="1"/>
          </p:cNvPicPr>
          <p:nvPr/>
        </p:nvPicPr>
        <p:blipFill rotWithShape="1">
          <a:blip r:embed="rId11"/>
          <a:srcRect l="11483" t="49435" r="62775" b="6110"/>
          <a:stretch/>
        </p:blipFill>
        <p:spPr>
          <a:xfrm>
            <a:off x="4812238" y="3157605"/>
            <a:ext cx="538556" cy="655313"/>
          </a:xfrm>
          <a:prstGeom prst="rect">
            <a:avLst/>
          </a:prstGeom>
        </p:spPr>
      </p:pic>
      <p:sp>
        <p:nvSpPr>
          <p:cNvPr id="21" name="TextBox 20">
            <a:extLst>
              <a:ext uri="{FF2B5EF4-FFF2-40B4-BE49-F238E27FC236}">
                <a16:creationId xmlns:a16="http://schemas.microsoft.com/office/drawing/2014/main" id="{02F58B22-7A70-FEE1-002B-ABA9921B4467}"/>
              </a:ext>
            </a:extLst>
          </p:cNvPr>
          <p:cNvSpPr txBox="1"/>
          <p:nvPr/>
        </p:nvSpPr>
        <p:spPr>
          <a:xfrm>
            <a:off x="1178790" y="2012855"/>
            <a:ext cx="3120787" cy="461665"/>
          </a:xfrm>
          <a:prstGeom prst="rect">
            <a:avLst/>
          </a:prstGeom>
          <a:noFill/>
          <a:effectLst/>
        </p:spPr>
        <p:txBody>
          <a:bodyPr wrap="square">
            <a:spAutoFit/>
          </a:bodyPr>
          <a:lstStyle/>
          <a:p>
            <a:pPr algn="l"/>
            <a:r>
              <a:rPr lang="en-US" sz="2400" b="0" i="0" dirty="0" err="1">
                <a:solidFill>
                  <a:srgbClr val="462F30"/>
                </a:solidFill>
                <a:latin typeface="Times New Roman" panose="02020603050405020304" pitchFamily="18" charset="0"/>
                <a:ea typeface="Tahoma" panose="020B0604030504040204" pitchFamily="34" charset="0"/>
                <a:cs typeface="Times New Roman" panose="02020603050405020304" pitchFamily="18" charset="0"/>
              </a:rPr>
              <a:t>Truyền</a:t>
            </a:r>
            <a:r>
              <a:rPr lang="en-US" sz="2400" b="0" i="0" dirty="0">
                <a:solidFill>
                  <a:srgbClr val="462F3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0" i="0" dirty="0" err="1">
                <a:solidFill>
                  <a:srgbClr val="462F30"/>
                </a:solidFill>
                <a:latin typeface="Times New Roman" panose="02020603050405020304" pitchFamily="18" charset="0"/>
                <a:ea typeface="Tahoma" panose="020B0604030504040204" pitchFamily="34" charset="0"/>
                <a:cs typeface="Times New Roman" panose="02020603050405020304" pitchFamily="18" charset="0"/>
              </a:rPr>
              <a:t>thống</a:t>
            </a:r>
            <a:endParaRPr lang="vi-VN" sz="2400" b="0" i="0" dirty="0">
              <a:solidFill>
                <a:srgbClr val="462F3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0B934E70-FD5F-4987-F145-9EA6C2C4C6C1}"/>
              </a:ext>
            </a:extLst>
          </p:cNvPr>
          <p:cNvSpPr txBox="1"/>
          <p:nvPr/>
        </p:nvSpPr>
        <p:spPr>
          <a:xfrm>
            <a:off x="5419633" y="2047360"/>
            <a:ext cx="3304606" cy="461665"/>
          </a:xfrm>
          <a:prstGeom prst="rect">
            <a:avLst/>
          </a:prstGeom>
          <a:noFill/>
        </p:spPr>
        <p:txBody>
          <a:bodyPr wrap="square">
            <a:spAutoFit/>
          </a:bodyPr>
          <a:lstStyle/>
          <a:p>
            <a:r>
              <a:rPr lang="en-US" sz="2400" b="0" i="0" dirty="0" err="1">
                <a:solidFill>
                  <a:srgbClr val="333333"/>
                </a:solidFill>
                <a:effectLst/>
                <a:latin typeface="Times New Roman" panose="02020603050405020304" pitchFamily="18" charset="0"/>
                <a:cs typeface="Times New Roman" panose="02020603050405020304" pitchFamily="18" charset="0"/>
              </a:rPr>
              <a:t>Truyền</a:t>
            </a:r>
            <a:r>
              <a:rPr lang="en-US" sz="2400" b="0" i="0" dirty="0">
                <a:solidFill>
                  <a:srgbClr val="333333"/>
                </a:solidFill>
                <a:effectLst/>
                <a:latin typeface="Times New Roman" panose="02020603050405020304" pitchFamily="18" charset="0"/>
                <a:cs typeface="Times New Roman" panose="02020603050405020304" pitchFamily="18" charset="0"/>
              </a:rPr>
              <a:t> tin</a:t>
            </a:r>
            <a:endParaRPr lang="en-US" sz="24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4195FB6F-AA04-4308-F221-F6F8BA4BDF5F}"/>
              </a:ext>
            </a:extLst>
          </p:cNvPr>
          <p:cNvSpPr txBox="1"/>
          <p:nvPr/>
        </p:nvSpPr>
        <p:spPr>
          <a:xfrm>
            <a:off x="1177506" y="3275218"/>
            <a:ext cx="3342735" cy="461665"/>
          </a:xfrm>
          <a:prstGeom prst="rect">
            <a:avLst/>
          </a:prstGeom>
          <a:noFill/>
        </p:spPr>
        <p:txBody>
          <a:bodyPr wrap="square">
            <a:spAutoFit/>
          </a:bodyPr>
          <a:lstStyle/>
          <a:p>
            <a:pPr algn="l"/>
            <a:r>
              <a:rPr lang="en-US" sz="2400" b="0" i="0" dirty="0" err="1">
                <a:solidFill>
                  <a:srgbClr val="333333"/>
                </a:solidFill>
                <a:effectLst/>
                <a:latin typeface="Times New Roman" panose="02020603050405020304" pitchFamily="18" charset="0"/>
                <a:cs typeface="Times New Roman" panose="02020603050405020304" pitchFamily="18" charset="0"/>
              </a:rPr>
              <a:t>Truyền</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ngôi</a:t>
            </a:r>
            <a:endParaRPr lang="vi-VN" sz="2400" b="0" i="0" dirty="0">
              <a:solidFill>
                <a:srgbClr val="333333"/>
              </a:solidFill>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EB70615D-4D17-4182-EC88-21B99993E517}"/>
              </a:ext>
            </a:extLst>
          </p:cNvPr>
          <p:cNvSpPr txBox="1"/>
          <p:nvPr/>
        </p:nvSpPr>
        <p:spPr>
          <a:xfrm>
            <a:off x="5395823" y="3225934"/>
            <a:ext cx="3219723" cy="461665"/>
          </a:xfrm>
          <a:prstGeom prst="rect">
            <a:avLst/>
          </a:prstGeom>
          <a:noFill/>
        </p:spPr>
        <p:txBody>
          <a:bodyPr wrap="square">
            <a:spAutoFit/>
          </a:bodyPr>
          <a:lstStyle/>
          <a:p>
            <a:r>
              <a:rPr lang="en-US" sz="2400" b="0" i="0" dirty="0" err="1">
                <a:solidFill>
                  <a:srgbClr val="333333"/>
                </a:solidFill>
                <a:effectLst/>
                <a:latin typeface="Times New Roman" panose="02020603050405020304" pitchFamily="18" charset="0"/>
                <a:cs typeface="Times New Roman" panose="02020603050405020304" pitchFamily="18" charset="0"/>
              </a:rPr>
              <a:t>Truyền</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nghề</a:t>
            </a:r>
            <a:endParaRPr lang="en-US" sz="24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83A18F68-F4C0-63C2-A9EB-1C12E4EF8017}"/>
              </a:ext>
            </a:extLst>
          </p:cNvPr>
          <p:cNvSpPr txBox="1"/>
          <p:nvPr/>
        </p:nvSpPr>
        <p:spPr>
          <a:xfrm>
            <a:off x="1849002" y="310896"/>
            <a:ext cx="411480" cy="923330"/>
          </a:xfrm>
          <a:prstGeom prst="rect">
            <a:avLst/>
          </a:prstGeom>
          <a:noFill/>
        </p:spPr>
        <p:txBody>
          <a:bodyPr wrap="square" rtlCol="0">
            <a:spAutoFit/>
          </a:bodyPr>
          <a:lstStyle/>
          <a:p>
            <a:r>
              <a:rPr lang="en-US" sz="5400" dirty="0">
                <a:solidFill>
                  <a:srgbClr val="002060"/>
                </a:solidFill>
                <a:latin typeface="iCiel Cadena" panose="02000503000000020004" pitchFamily="50" charset="0"/>
              </a:rPr>
              <a:t>2</a:t>
            </a:r>
          </a:p>
        </p:txBody>
      </p:sp>
      <p:pic>
        <p:nvPicPr>
          <p:cNvPr id="30" name="Tieng-vo-tay-tra-loi-dung-www_tiengdong_com">
            <a:hlinkClick r:id="" action="ppaction://media"/>
            <a:extLst>
              <a:ext uri="{FF2B5EF4-FFF2-40B4-BE49-F238E27FC236}">
                <a16:creationId xmlns:a16="http://schemas.microsoft.com/office/drawing/2014/main" id="{788C9089-106B-1606-D6B1-0CDAFF38F77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536023" y="358595"/>
            <a:ext cx="406400" cy="406400"/>
          </a:xfrm>
          <a:prstGeom prst="rect">
            <a:avLst/>
          </a:prstGeom>
        </p:spPr>
      </p:pic>
      <p:pic>
        <p:nvPicPr>
          <p:cNvPr id="5" name="Picture 4">
            <a:extLst>
              <a:ext uri="{FF2B5EF4-FFF2-40B4-BE49-F238E27FC236}">
                <a16:creationId xmlns:a16="http://schemas.microsoft.com/office/drawing/2014/main" id="{7EE8F161-5E93-6426-5578-507243EE9559}"/>
              </a:ext>
            </a:extLst>
          </p:cNvPr>
          <p:cNvPicPr>
            <a:picLocks noChangeAspect="1"/>
          </p:cNvPicPr>
          <p:nvPr/>
        </p:nvPicPr>
        <p:blipFill>
          <a:blip r:embed="rId13"/>
          <a:stretch>
            <a:fillRect/>
          </a:stretch>
        </p:blipFill>
        <p:spPr>
          <a:xfrm>
            <a:off x="4008071" y="2279091"/>
            <a:ext cx="1127858" cy="1170533"/>
          </a:xfrm>
          <a:prstGeom prst="rect">
            <a:avLst/>
          </a:prstGeom>
        </p:spPr>
      </p:pic>
    </p:spTree>
    <p:extLst>
      <p:ext uri="{BB962C8B-B14F-4D97-AF65-F5344CB8AC3E}">
        <p14:creationId xmlns:p14="http://schemas.microsoft.com/office/powerpoint/2010/main" val="17441244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1000" fill="hold"/>
                                        <p:tgtEl>
                                          <p:spTgt spid="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anim calcmode="lin" valueType="num">
                                      <p:cBhvr>
                                        <p:cTn id="58" dur="1000" fill="hold"/>
                                        <p:tgtEl>
                                          <p:spTgt spid="9"/>
                                        </p:tgtEl>
                                        <p:attrNameLst>
                                          <p:attrName>ppt_x</p:attrName>
                                        </p:attrNameLst>
                                      </p:cBhvr>
                                      <p:tavLst>
                                        <p:tav tm="0">
                                          <p:val>
                                            <p:strVal val="#ppt_x"/>
                                          </p:val>
                                        </p:tav>
                                        <p:tav tm="100000">
                                          <p:val>
                                            <p:strVal val="#ppt_x"/>
                                          </p:val>
                                        </p:tav>
                                      </p:tavLst>
                                    </p:anim>
                                    <p:anim calcmode="lin" valueType="num">
                                      <p:cBhvr>
                                        <p:cTn id="59" dur="1000" fill="hold"/>
                                        <p:tgtEl>
                                          <p:spTgt spid="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1000"/>
                                        <p:tgtEl>
                                          <p:spTgt spid="15"/>
                                        </p:tgtEl>
                                      </p:cBhvr>
                                    </p:animEffect>
                                    <p:anim calcmode="lin" valueType="num">
                                      <p:cBhvr>
                                        <p:cTn id="70" dur="1000" fill="hold"/>
                                        <p:tgtEl>
                                          <p:spTgt spid="15"/>
                                        </p:tgtEl>
                                        <p:attrNameLst>
                                          <p:attrName>ppt_x</p:attrName>
                                        </p:attrNameLst>
                                      </p:cBhvr>
                                      <p:tavLst>
                                        <p:tav tm="0">
                                          <p:val>
                                            <p:strVal val="#ppt_x"/>
                                          </p:val>
                                        </p:tav>
                                        <p:tav tm="100000">
                                          <p:val>
                                            <p:strVal val="#ppt_x"/>
                                          </p:val>
                                        </p:tav>
                                      </p:tavLst>
                                    </p:anim>
                                    <p:anim calcmode="lin" valueType="num">
                                      <p:cBhvr>
                                        <p:cTn id="71" dur="1000" fill="hold"/>
                                        <p:tgtEl>
                                          <p:spTgt spid="15"/>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1000"/>
                                        <p:tgtEl>
                                          <p:spTgt spid="16"/>
                                        </p:tgtEl>
                                      </p:cBhvr>
                                    </p:animEffect>
                                    <p:anim calcmode="lin" valueType="num">
                                      <p:cBhvr>
                                        <p:cTn id="75" dur="1000" fill="hold"/>
                                        <p:tgtEl>
                                          <p:spTgt spid="16"/>
                                        </p:tgtEl>
                                        <p:attrNameLst>
                                          <p:attrName>ppt_x</p:attrName>
                                        </p:attrNameLst>
                                      </p:cBhvr>
                                      <p:tavLst>
                                        <p:tav tm="0">
                                          <p:val>
                                            <p:strVal val="#ppt_x"/>
                                          </p:val>
                                        </p:tav>
                                        <p:tav tm="100000">
                                          <p:val>
                                            <p:strVal val="#ppt_x"/>
                                          </p:val>
                                        </p:tav>
                                      </p:tavLst>
                                    </p:anim>
                                    <p:anim calcmode="lin" valueType="num">
                                      <p:cBhvr>
                                        <p:cTn id="76" dur="1000" fill="hold"/>
                                        <p:tgtEl>
                                          <p:spTgt spid="16"/>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1000"/>
                                        <p:tgtEl>
                                          <p:spTgt spid="28"/>
                                        </p:tgtEl>
                                      </p:cBhvr>
                                    </p:animEffect>
                                    <p:anim calcmode="lin" valueType="num">
                                      <p:cBhvr>
                                        <p:cTn id="80" dur="1000" fill="hold"/>
                                        <p:tgtEl>
                                          <p:spTgt spid="28"/>
                                        </p:tgtEl>
                                        <p:attrNameLst>
                                          <p:attrName>ppt_x</p:attrName>
                                        </p:attrNameLst>
                                      </p:cBhvr>
                                      <p:tavLst>
                                        <p:tav tm="0">
                                          <p:val>
                                            <p:strVal val="#ppt_x"/>
                                          </p:val>
                                        </p:tav>
                                        <p:tav tm="100000">
                                          <p:val>
                                            <p:strVal val="#ppt_x"/>
                                          </p:val>
                                        </p:tav>
                                      </p:tavLst>
                                    </p:anim>
                                    <p:anim calcmode="lin" valueType="num">
                                      <p:cBhvr>
                                        <p:cTn id="81" dur="1000" fill="hold"/>
                                        <p:tgtEl>
                                          <p:spTgt spid="28"/>
                                        </p:tgtEl>
                                        <p:attrNameLst>
                                          <p:attrName>ppt_y</p:attrName>
                                        </p:attrNameLst>
                                      </p:cBhvr>
                                      <p:tavLst>
                                        <p:tav tm="0">
                                          <p:val>
                                            <p:strVal val="#ppt_y+.1"/>
                                          </p:val>
                                        </p:tav>
                                        <p:tav tm="100000">
                                          <p:val>
                                            <p:strVal val="#ppt_y"/>
                                          </p:val>
                                        </p:tav>
                                      </p:tavLst>
                                    </p:anim>
                                  </p:childTnLst>
                                </p:cTn>
                              </p:par>
                            </p:childTnLst>
                          </p:cTn>
                        </p:par>
                        <p:par>
                          <p:cTn id="82" fill="hold">
                            <p:stCondLst>
                              <p:cond delay="1000"/>
                            </p:stCondLst>
                            <p:childTnLst>
                              <p:par>
                                <p:cTn id="83" presetID="1" presetClass="entr" presetSubtype="0" fill="hold" nodeType="afterEffect">
                                  <p:stCondLst>
                                    <p:cond delay="0"/>
                                  </p:stCondLst>
                                  <p:childTnLst>
                                    <p:set>
                                      <p:cBhvr>
                                        <p:cTn id="84" dur="1" fill="hold">
                                          <p:stCondLst>
                                            <p:cond delay="0"/>
                                          </p:stCondLst>
                                        </p:cTn>
                                        <p:tgtEl>
                                          <p:spTgt spid="3"/>
                                        </p:tgtEl>
                                        <p:attrNameLst>
                                          <p:attrName>style.visibility</p:attrName>
                                        </p:attrNameLst>
                                      </p:cBhvr>
                                      <p:to>
                                        <p:strVal val="visible"/>
                                      </p:to>
                                    </p:set>
                                  </p:childTnLst>
                                </p:cTn>
                              </p:par>
                            </p:childTnLst>
                          </p:cTn>
                        </p:par>
                        <p:par>
                          <p:cTn id="85" fill="hold">
                            <p:stCondLst>
                              <p:cond delay="1000"/>
                            </p:stCondLst>
                            <p:childTnLst>
                              <p:par>
                                <p:cTn id="86" presetID="1" presetClass="mediacall" presetSubtype="0" fill="hold" nodeType="afterEffect">
                                  <p:stCondLst>
                                    <p:cond delay="0"/>
                                  </p:stCondLst>
                                  <p:childTnLst>
                                    <p:cmd type="call" cmd="playFrom(0.0)">
                                      <p:cBhvr>
                                        <p:cTn id="87" dur="6014"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32" presetClass="emph" presetSubtype="0" fill="hold" grpId="1" nodeType="clickEffect">
                                  <p:stCondLst>
                                    <p:cond delay="0"/>
                                  </p:stCondLst>
                                  <p:childTnLst>
                                    <p:animRot by="120000">
                                      <p:cBhvr>
                                        <p:cTn id="91" dur="100" fill="hold">
                                          <p:stCondLst>
                                            <p:cond delay="0"/>
                                          </p:stCondLst>
                                        </p:cTn>
                                        <p:tgtEl>
                                          <p:spTgt spid="13"/>
                                        </p:tgtEl>
                                        <p:attrNameLst>
                                          <p:attrName>r</p:attrName>
                                        </p:attrNameLst>
                                      </p:cBhvr>
                                    </p:animRot>
                                    <p:animRot by="-240000">
                                      <p:cBhvr>
                                        <p:cTn id="92" dur="200" fill="hold">
                                          <p:stCondLst>
                                            <p:cond delay="200"/>
                                          </p:stCondLst>
                                        </p:cTn>
                                        <p:tgtEl>
                                          <p:spTgt spid="13"/>
                                        </p:tgtEl>
                                        <p:attrNameLst>
                                          <p:attrName>r</p:attrName>
                                        </p:attrNameLst>
                                      </p:cBhvr>
                                    </p:animRot>
                                    <p:animRot by="240000">
                                      <p:cBhvr>
                                        <p:cTn id="93" dur="200" fill="hold">
                                          <p:stCondLst>
                                            <p:cond delay="400"/>
                                          </p:stCondLst>
                                        </p:cTn>
                                        <p:tgtEl>
                                          <p:spTgt spid="13"/>
                                        </p:tgtEl>
                                        <p:attrNameLst>
                                          <p:attrName>r</p:attrName>
                                        </p:attrNameLst>
                                      </p:cBhvr>
                                    </p:animRot>
                                    <p:animRot by="-240000">
                                      <p:cBhvr>
                                        <p:cTn id="94" dur="200" fill="hold">
                                          <p:stCondLst>
                                            <p:cond delay="600"/>
                                          </p:stCondLst>
                                        </p:cTn>
                                        <p:tgtEl>
                                          <p:spTgt spid="13"/>
                                        </p:tgtEl>
                                        <p:attrNameLst>
                                          <p:attrName>r</p:attrName>
                                        </p:attrNameLst>
                                      </p:cBhvr>
                                    </p:animRot>
                                    <p:animRot by="120000">
                                      <p:cBhvr>
                                        <p:cTn id="95" dur="200" fill="hold">
                                          <p:stCondLst>
                                            <p:cond delay="800"/>
                                          </p:stCondLst>
                                        </p:cTn>
                                        <p:tgtEl>
                                          <p:spTgt spid="13"/>
                                        </p:tgtEl>
                                        <p:attrNameLst>
                                          <p:attrName>r</p:attrName>
                                        </p:attrNameLst>
                                      </p:cBhvr>
                                    </p:animRot>
                                  </p:childTnLst>
                                </p:cTn>
                              </p:par>
                              <p:par>
                                <p:cTn id="96" presetID="32" presetClass="emph" presetSubtype="0" fill="hold" nodeType="withEffect">
                                  <p:stCondLst>
                                    <p:cond delay="0"/>
                                  </p:stCondLst>
                                  <p:childTnLst>
                                    <p:animRot by="120000">
                                      <p:cBhvr>
                                        <p:cTn id="97" dur="100" fill="hold">
                                          <p:stCondLst>
                                            <p:cond delay="0"/>
                                          </p:stCondLst>
                                        </p:cTn>
                                        <p:tgtEl>
                                          <p:spTgt spid="14"/>
                                        </p:tgtEl>
                                        <p:attrNameLst>
                                          <p:attrName>r</p:attrName>
                                        </p:attrNameLst>
                                      </p:cBhvr>
                                    </p:animRot>
                                    <p:animRot by="-240000">
                                      <p:cBhvr>
                                        <p:cTn id="98" dur="200" fill="hold">
                                          <p:stCondLst>
                                            <p:cond delay="200"/>
                                          </p:stCondLst>
                                        </p:cTn>
                                        <p:tgtEl>
                                          <p:spTgt spid="14"/>
                                        </p:tgtEl>
                                        <p:attrNameLst>
                                          <p:attrName>r</p:attrName>
                                        </p:attrNameLst>
                                      </p:cBhvr>
                                    </p:animRot>
                                    <p:animRot by="240000">
                                      <p:cBhvr>
                                        <p:cTn id="99" dur="200" fill="hold">
                                          <p:stCondLst>
                                            <p:cond delay="400"/>
                                          </p:stCondLst>
                                        </p:cTn>
                                        <p:tgtEl>
                                          <p:spTgt spid="14"/>
                                        </p:tgtEl>
                                        <p:attrNameLst>
                                          <p:attrName>r</p:attrName>
                                        </p:attrNameLst>
                                      </p:cBhvr>
                                    </p:animRot>
                                    <p:animRot by="-240000">
                                      <p:cBhvr>
                                        <p:cTn id="100" dur="200" fill="hold">
                                          <p:stCondLst>
                                            <p:cond delay="600"/>
                                          </p:stCondLst>
                                        </p:cTn>
                                        <p:tgtEl>
                                          <p:spTgt spid="14"/>
                                        </p:tgtEl>
                                        <p:attrNameLst>
                                          <p:attrName>r</p:attrName>
                                        </p:attrNameLst>
                                      </p:cBhvr>
                                    </p:animRot>
                                    <p:animRot by="120000">
                                      <p:cBhvr>
                                        <p:cTn id="101" dur="200" fill="hold">
                                          <p:stCondLst>
                                            <p:cond delay="800"/>
                                          </p:stCondLst>
                                        </p:cTn>
                                        <p:tgtEl>
                                          <p:spTgt spid="14"/>
                                        </p:tgtEl>
                                        <p:attrNameLst>
                                          <p:attrName>r</p:attrName>
                                        </p:attrNameLst>
                                      </p:cBhvr>
                                    </p:animRot>
                                  </p:childTnLst>
                                </p:cTn>
                              </p:par>
                              <p:par>
                                <p:cTn id="102" presetID="32" presetClass="emph" presetSubtype="0" fill="hold" grpId="1" nodeType="withEffect">
                                  <p:stCondLst>
                                    <p:cond delay="0"/>
                                  </p:stCondLst>
                                  <p:childTnLst>
                                    <p:animRot by="120000">
                                      <p:cBhvr>
                                        <p:cTn id="103" dur="100" fill="hold">
                                          <p:stCondLst>
                                            <p:cond delay="0"/>
                                          </p:stCondLst>
                                        </p:cTn>
                                        <p:tgtEl>
                                          <p:spTgt spid="24"/>
                                        </p:tgtEl>
                                        <p:attrNameLst>
                                          <p:attrName>r</p:attrName>
                                        </p:attrNameLst>
                                      </p:cBhvr>
                                    </p:animRot>
                                    <p:animRot by="-240000">
                                      <p:cBhvr>
                                        <p:cTn id="104" dur="200" fill="hold">
                                          <p:stCondLst>
                                            <p:cond delay="200"/>
                                          </p:stCondLst>
                                        </p:cTn>
                                        <p:tgtEl>
                                          <p:spTgt spid="24"/>
                                        </p:tgtEl>
                                        <p:attrNameLst>
                                          <p:attrName>r</p:attrName>
                                        </p:attrNameLst>
                                      </p:cBhvr>
                                    </p:animRot>
                                    <p:animRot by="240000">
                                      <p:cBhvr>
                                        <p:cTn id="105" dur="200" fill="hold">
                                          <p:stCondLst>
                                            <p:cond delay="400"/>
                                          </p:stCondLst>
                                        </p:cTn>
                                        <p:tgtEl>
                                          <p:spTgt spid="24"/>
                                        </p:tgtEl>
                                        <p:attrNameLst>
                                          <p:attrName>r</p:attrName>
                                        </p:attrNameLst>
                                      </p:cBhvr>
                                    </p:animRot>
                                    <p:animRot by="-240000">
                                      <p:cBhvr>
                                        <p:cTn id="106" dur="200" fill="hold">
                                          <p:stCondLst>
                                            <p:cond delay="600"/>
                                          </p:stCondLst>
                                        </p:cTn>
                                        <p:tgtEl>
                                          <p:spTgt spid="24"/>
                                        </p:tgtEl>
                                        <p:attrNameLst>
                                          <p:attrName>r</p:attrName>
                                        </p:attrNameLst>
                                      </p:cBhvr>
                                    </p:animRot>
                                    <p:animRot by="120000">
                                      <p:cBhvr>
                                        <p:cTn id="107" dur="200" fill="hold">
                                          <p:stCondLst>
                                            <p:cond delay="800"/>
                                          </p:stCondLst>
                                        </p:cTn>
                                        <p:tgtEl>
                                          <p:spTgt spid="24"/>
                                        </p:tgtEl>
                                        <p:attrNameLst>
                                          <p:attrName>r</p:attrName>
                                        </p:attrNameLst>
                                      </p:cBhvr>
                                    </p:animRot>
                                  </p:childTnLst>
                                </p:cTn>
                              </p:par>
                              <p:par>
                                <p:cTn id="108" presetID="1" presetClass="mediacall" presetSubtype="0" fill="hold" nodeType="withEffect">
                                  <p:stCondLst>
                                    <p:cond delay="0"/>
                                  </p:stCondLst>
                                  <p:childTnLst>
                                    <p:cmd type="call" cmd="playFrom(0.0)">
                                      <p:cBhvr>
                                        <p:cTn id="109" dur="8085" fill="hold"/>
                                        <p:tgtEl>
                                          <p:spTgt spid="30"/>
                                        </p:tgtEl>
                                      </p:cBhvr>
                                    </p:cmd>
                                  </p:childTnLst>
                                </p:cTn>
                              </p:par>
                              <p:par>
                                <p:cTn id="110" presetID="53" presetClass="exit" presetSubtype="32" fill="hold" grpId="1" nodeType="withEffect">
                                  <p:stCondLst>
                                    <p:cond delay="0"/>
                                  </p:stCondLst>
                                  <p:childTnLst>
                                    <p:anim calcmode="lin" valueType="num">
                                      <p:cBhvr>
                                        <p:cTn id="111" dur="500"/>
                                        <p:tgtEl>
                                          <p:spTgt spid="22"/>
                                        </p:tgtEl>
                                        <p:attrNameLst>
                                          <p:attrName>ppt_w</p:attrName>
                                        </p:attrNameLst>
                                      </p:cBhvr>
                                      <p:tavLst>
                                        <p:tav tm="0">
                                          <p:val>
                                            <p:strVal val="ppt_w"/>
                                          </p:val>
                                        </p:tav>
                                        <p:tav tm="100000">
                                          <p:val>
                                            <p:fltVal val="0"/>
                                          </p:val>
                                        </p:tav>
                                      </p:tavLst>
                                    </p:anim>
                                    <p:anim calcmode="lin" valueType="num">
                                      <p:cBhvr>
                                        <p:cTn id="112" dur="500"/>
                                        <p:tgtEl>
                                          <p:spTgt spid="22"/>
                                        </p:tgtEl>
                                        <p:attrNameLst>
                                          <p:attrName>ppt_h</p:attrName>
                                        </p:attrNameLst>
                                      </p:cBhvr>
                                      <p:tavLst>
                                        <p:tav tm="0">
                                          <p:val>
                                            <p:strVal val="ppt_h"/>
                                          </p:val>
                                        </p:tav>
                                        <p:tav tm="100000">
                                          <p:val>
                                            <p:fltVal val="0"/>
                                          </p:val>
                                        </p:tav>
                                      </p:tavLst>
                                    </p:anim>
                                    <p:animEffect transition="out" filter="fade">
                                      <p:cBhvr>
                                        <p:cTn id="113" dur="500"/>
                                        <p:tgtEl>
                                          <p:spTgt spid="22"/>
                                        </p:tgtEl>
                                      </p:cBhvr>
                                    </p:animEffect>
                                    <p:set>
                                      <p:cBhvr>
                                        <p:cTn id="114" dur="1" fill="hold">
                                          <p:stCondLst>
                                            <p:cond delay="499"/>
                                          </p:stCondLst>
                                        </p:cTn>
                                        <p:tgtEl>
                                          <p:spTgt spid="22"/>
                                        </p:tgtEl>
                                        <p:attrNameLst>
                                          <p:attrName>style.visibility</p:attrName>
                                        </p:attrNameLst>
                                      </p:cBhvr>
                                      <p:to>
                                        <p:strVal val="hidden"/>
                                      </p:to>
                                    </p:set>
                                  </p:childTnLst>
                                </p:cTn>
                              </p:par>
                              <p:par>
                                <p:cTn id="115" presetID="53" presetClass="exit" presetSubtype="32" fill="hold" nodeType="withEffect">
                                  <p:stCondLst>
                                    <p:cond delay="0"/>
                                  </p:stCondLst>
                                  <p:childTnLst>
                                    <p:anim calcmode="lin" valueType="num">
                                      <p:cBhvr>
                                        <p:cTn id="116" dur="500"/>
                                        <p:tgtEl>
                                          <p:spTgt spid="4"/>
                                        </p:tgtEl>
                                        <p:attrNameLst>
                                          <p:attrName>ppt_w</p:attrName>
                                        </p:attrNameLst>
                                      </p:cBhvr>
                                      <p:tavLst>
                                        <p:tav tm="0">
                                          <p:val>
                                            <p:strVal val="ppt_w"/>
                                          </p:val>
                                        </p:tav>
                                        <p:tav tm="100000">
                                          <p:val>
                                            <p:fltVal val="0"/>
                                          </p:val>
                                        </p:tav>
                                      </p:tavLst>
                                    </p:anim>
                                    <p:anim calcmode="lin" valueType="num">
                                      <p:cBhvr>
                                        <p:cTn id="117" dur="500"/>
                                        <p:tgtEl>
                                          <p:spTgt spid="4"/>
                                        </p:tgtEl>
                                        <p:attrNameLst>
                                          <p:attrName>ppt_h</p:attrName>
                                        </p:attrNameLst>
                                      </p:cBhvr>
                                      <p:tavLst>
                                        <p:tav tm="0">
                                          <p:val>
                                            <p:strVal val="ppt_h"/>
                                          </p:val>
                                        </p:tav>
                                        <p:tav tm="100000">
                                          <p:val>
                                            <p:fltVal val="0"/>
                                          </p:val>
                                        </p:tav>
                                      </p:tavLst>
                                    </p:anim>
                                    <p:animEffect transition="out" filter="fade">
                                      <p:cBhvr>
                                        <p:cTn id="118" dur="500"/>
                                        <p:tgtEl>
                                          <p:spTgt spid="4"/>
                                        </p:tgtEl>
                                      </p:cBhvr>
                                    </p:animEffect>
                                    <p:set>
                                      <p:cBhvr>
                                        <p:cTn id="119" dur="1" fill="hold">
                                          <p:stCondLst>
                                            <p:cond delay="499"/>
                                          </p:stCondLst>
                                        </p:cTn>
                                        <p:tgtEl>
                                          <p:spTgt spid="4"/>
                                        </p:tgtEl>
                                        <p:attrNameLst>
                                          <p:attrName>style.visibility</p:attrName>
                                        </p:attrNameLst>
                                      </p:cBhvr>
                                      <p:to>
                                        <p:strVal val="hidden"/>
                                      </p:to>
                                    </p:set>
                                  </p:childTnLst>
                                </p:cTn>
                              </p:par>
                              <p:par>
                                <p:cTn id="120" presetID="53" presetClass="exit" presetSubtype="32" fill="hold" grpId="1" nodeType="withEffect">
                                  <p:stCondLst>
                                    <p:cond delay="0"/>
                                  </p:stCondLst>
                                  <p:childTnLst>
                                    <p:anim calcmode="lin" valueType="num">
                                      <p:cBhvr>
                                        <p:cTn id="121" dur="500"/>
                                        <p:tgtEl>
                                          <p:spTgt spid="21"/>
                                        </p:tgtEl>
                                        <p:attrNameLst>
                                          <p:attrName>ppt_w</p:attrName>
                                        </p:attrNameLst>
                                      </p:cBhvr>
                                      <p:tavLst>
                                        <p:tav tm="0">
                                          <p:val>
                                            <p:strVal val="ppt_w"/>
                                          </p:val>
                                        </p:tav>
                                        <p:tav tm="100000">
                                          <p:val>
                                            <p:fltVal val="0"/>
                                          </p:val>
                                        </p:tav>
                                      </p:tavLst>
                                    </p:anim>
                                    <p:anim calcmode="lin" valueType="num">
                                      <p:cBhvr>
                                        <p:cTn id="122" dur="500"/>
                                        <p:tgtEl>
                                          <p:spTgt spid="21"/>
                                        </p:tgtEl>
                                        <p:attrNameLst>
                                          <p:attrName>ppt_h</p:attrName>
                                        </p:attrNameLst>
                                      </p:cBhvr>
                                      <p:tavLst>
                                        <p:tav tm="0">
                                          <p:val>
                                            <p:strVal val="ppt_h"/>
                                          </p:val>
                                        </p:tav>
                                        <p:tav tm="100000">
                                          <p:val>
                                            <p:fltVal val="0"/>
                                          </p:val>
                                        </p:tav>
                                      </p:tavLst>
                                    </p:anim>
                                    <p:animEffect transition="out" filter="fade">
                                      <p:cBhvr>
                                        <p:cTn id="123" dur="500"/>
                                        <p:tgtEl>
                                          <p:spTgt spid="21"/>
                                        </p:tgtEl>
                                      </p:cBhvr>
                                    </p:animEffect>
                                    <p:set>
                                      <p:cBhvr>
                                        <p:cTn id="124" dur="1" fill="hold">
                                          <p:stCondLst>
                                            <p:cond delay="499"/>
                                          </p:stCondLst>
                                        </p:cTn>
                                        <p:tgtEl>
                                          <p:spTgt spid="21"/>
                                        </p:tgtEl>
                                        <p:attrNameLst>
                                          <p:attrName>style.visibility</p:attrName>
                                        </p:attrNameLst>
                                      </p:cBhvr>
                                      <p:to>
                                        <p:strVal val="hidden"/>
                                      </p:to>
                                    </p:set>
                                  </p:childTnLst>
                                </p:cTn>
                              </p:par>
                              <p:par>
                                <p:cTn id="125" presetID="53" presetClass="exit" presetSubtype="32" fill="hold" grpId="1" nodeType="withEffect">
                                  <p:stCondLst>
                                    <p:cond delay="0"/>
                                  </p:stCondLst>
                                  <p:childTnLst>
                                    <p:anim calcmode="lin" valueType="num">
                                      <p:cBhvr>
                                        <p:cTn id="126" dur="500"/>
                                        <p:tgtEl>
                                          <p:spTgt spid="15"/>
                                        </p:tgtEl>
                                        <p:attrNameLst>
                                          <p:attrName>ppt_w</p:attrName>
                                        </p:attrNameLst>
                                      </p:cBhvr>
                                      <p:tavLst>
                                        <p:tav tm="0">
                                          <p:val>
                                            <p:strVal val="ppt_w"/>
                                          </p:val>
                                        </p:tav>
                                        <p:tav tm="100000">
                                          <p:val>
                                            <p:fltVal val="0"/>
                                          </p:val>
                                        </p:tav>
                                      </p:tavLst>
                                    </p:anim>
                                    <p:anim calcmode="lin" valueType="num">
                                      <p:cBhvr>
                                        <p:cTn id="127" dur="500"/>
                                        <p:tgtEl>
                                          <p:spTgt spid="15"/>
                                        </p:tgtEl>
                                        <p:attrNameLst>
                                          <p:attrName>ppt_h</p:attrName>
                                        </p:attrNameLst>
                                      </p:cBhvr>
                                      <p:tavLst>
                                        <p:tav tm="0">
                                          <p:val>
                                            <p:strVal val="ppt_h"/>
                                          </p:val>
                                        </p:tav>
                                        <p:tav tm="100000">
                                          <p:val>
                                            <p:fltVal val="0"/>
                                          </p:val>
                                        </p:tav>
                                      </p:tavLst>
                                    </p:anim>
                                    <p:animEffect transition="out" filter="fade">
                                      <p:cBhvr>
                                        <p:cTn id="128" dur="500"/>
                                        <p:tgtEl>
                                          <p:spTgt spid="15"/>
                                        </p:tgtEl>
                                      </p:cBhvr>
                                    </p:animEffect>
                                    <p:set>
                                      <p:cBhvr>
                                        <p:cTn id="129" dur="1" fill="hold">
                                          <p:stCondLst>
                                            <p:cond delay="499"/>
                                          </p:stCondLst>
                                        </p:cTn>
                                        <p:tgtEl>
                                          <p:spTgt spid="15"/>
                                        </p:tgtEl>
                                        <p:attrNameLst>
                                          <p:attrName>style.visibility</p:attrName>
                                        </p:attrNameLst>
                                      </p:cBhvr>
                                      <p:to>
                                        <p:strVal val="hidden"/>
                                      </p:to>
                                    </p:set>
                                  </p:childTnLst>
                                </p:cTn>
                              </p:par>
                              <p:par>
                                <p:cTn id="130" presetID="53" presetClass="exit" presetSubtype="32" fill="hold" nodeType="withEffect">
                                  <p:stCondLst>
                                    <p:cond delay="0"/>
                                  </p:stCondLst>
                                  <p:childTnLst>
                                    <p:anim calcmode="lin" valueType="num">
                                      <p:cBhvr>
                                        <p:cTn id="131" dur="500"/>
                                        <p:tgtEl>
                                          <p:spTgt spid="16"/>
                                        </p:tgtEl>
                                        <p:attrNameLst>
                                          <p:attrName>ppt_w</p:attrName>
                                        </p:attrNameLst>
                                      </p:cBhvr>
                                      <p:tavLst>
                                        <p:tav tm="0">
                                          <p:val>
                                            <p:strVal val="ppt_w"/>
                                          </p:val>
                                        </p:tav>
                                        <p:tav tm="100000">
                                          <p:val>
                                            <p:fltVal val="0"/>
                                          </p:val>
                                        </p:tav>
                                      </p:tavLst>
                                    </p:anim>
                                    <p:anim calcmode="lin" valueType="num">
                                      <p:cBhvr>
                                        <p:cTn id="132" dur="500"/>
                                        <p:tgtEl>
                                          <p:spTgt spid="16"/>
                                        </p:tgtEl>
                                        <p:attrNameLst>
                                          <p:attrName>ppt_h</p:attrName>
                                        </p:attrNameLst>
                                      </p:cBhvr>
                                      <p:tavLst>
                                        <p:tav tm="0">
                                          <p:val>
                                            <p:strVal val="ppt_h"/>
                                          </p:val>
                                        </p:tav>
                                        <p:tav tm="100000">
                                          <p:val>
                                            <p:fltVal val="0"/>
                                          </p:val>
                                        </p:tav>
                                      </p:tavLst>
                                    </p:anim>
                                    <p:animEffect transition="out" filter="fade">
                                      <p:cBhvr>
                                        <p:cTn id="133" dur="500"/>
                                        <p:tgtEl>
                                          <p:spTgt spid="16"/>
                                        </p:tgtEl>
                                      </p:cBhvr>
                                    </p:animEffect>
                                    <p:set>
                                      <p:cBhvr>
                                        <p:cTn id="134" dur="1" fill="hold">
                                          <p:stCondLst>
                                            <p:cond delay="499"/>
                                          </p:stCondLst>
                                        </p:cTn>
                                        <p:tgtEl>
                                          <p:spTgt spid="16"/>
                                        </p:tgtEl>
                                        <p:attrNameLst>
                                          <p:attrName>style.visibility</p:attrName>
                                        </p:attrNameLst>
                                      </p:cBhvr>
                                      <p:to>
                                        <p:strVal val="hidden"/>
                                      </p:to>
                                    </p:set>
                                  </p:childTnLst>
                                </p:cTn>
                              </p:par>
                              <p:par>
                                <p:cTn id="135" presetID="53" presetClass="exit" presetSubtype="32" fill="hold" grpId="1" nodeType="withEffect">
                                  <p:stCondLst>
                                    <p:cond delay="0"/>
                                  </p:stCondLst>
                                  <p:childTnLst>
                                    <p:anim calcmode="lin" valueType="num">
                                      <p:cBhvr>
                                        <p:cTn id="136" dur="500"/>
                                        <p:tgtEl>
                                          <p:spTgt spid="28"/>
                                        </p:tgtEl>
                                        <p:attrNameLst>
                                          <p:attrName>ppt_w</p:attrName>
                                        </p:attrNameLst>
                                      </p:cBhvr>
                                      <p:tavLst>
                                        <p:tav tm="0">
                                          <p:val>
                                            <p:strVal val="ppt_w"/>
                                          </p:val>
                                        </p:tav>
                                        <p:tav tm="100000">
                                          <p:val>
                                            <p:fltVal val="0"/>
                                          </p:val>
                                        </p:tav>
                                      </p:tavLst>
                                    </p:anim>
                                    <p:anim calcmode="lin" valueType="num">
                                      <p:cBhvr>
                                        <p:cTn id="137" dur="500"/>
                                        <p:tgtEl>
                                          <p:spTgt spid="28"/>
                                        </p:tgtEl>
                                        <p:attrNameLst>
                                          <p:attrName>ppt_h</p:attrName>
                                        </p:attrNameLst>
                                      </p:cBhvr>
                                      <p:tavLst>
                                        <p:tav tm="0">
                                          <p:val>
                                            <p:strVal val="ppt_h"/>
                                          </p:val>
                                        </p:tav>
                                        <p:tav tm="100000">
                                          <p:val>
                                            <p:fltVal val="0"/>
                                          </p:val>
                                        </p:tav>
                                      </p:tavLst>
                                    </p:anim>
                                    <p:animEffect transition="out" filter="fade">
                                      <p:cBhvr>
                                        <p:cTn id="138" dur="500"/>
                                        <p:tgtEl>
                                          <p:spTgt spid="28"/>
                                        </p:tgtEl>
                                      </p:cBhvr>
                                    </p:animEffect>
                                    <p:set>
                                      <p:cBhvr>
                                        <p:cTn id="139" dur="1" fill="hold">
                                          <p:stCondLst>
                                            <p:cond delay="499"/>
                                          </p:stCondLst>
                                        </p:cTn>
                                        <p:tgtEl>
                                          <p:spTgt spid="28"/>
                                        </p:tgtEl>
                                        <p:attrNameLst>
                                          <p:attrName>style.visibility</p:attrName>
                                        </p:attrNameLst>
                                      </p:cBhvr>
                                      <p:to>
                                        <p:strVal val="hidden"/>
                                      </p:to>
                                    </p:set>
                                  </p:childTnLst>
                                </p:cTn>
                              </p:par>
                              <p:par>
                                <p:cTn id="140" presetID="53" presetClass="exit" presetSubtype="32" fill="hold" grpId="1" nodeType="withEffect">
                                  <p:stCondLst>
                                    <p:cond delay="0"/>
                                  </p:stCondLst>
                                  <p:childTnLst>
                                    <p:anim calcmode="lin" valueType="num">
                                      <p:cBhvr>
                                        <p:cTn id="141" dur="500"/>
                                        <p:tgtEl>
                                          <p:spTgt spid="7"/>
                                        </p:tgtEl>
                                        <p:attrNameLst>
                                          <p:attrName>ppt_w</p:attrName>
                                        </p:attrNameLst>
                                      </p:cBhvr>
                                      <p:tavLst>
                                        <p:tav tm="0">
                                          <p:val>
                                            <p:strVal val="ppt_w"/>
                                          </p:val>
                                        </p:tav>
                                        <p:tav tm="100000">
                                          <p:val>
                                            <p:fltVal val="0"/>
                                          </p:val>
                                        </p:tav>
                                      </p:tavLst>
                                    </p:anim>
                                    <p:anim calcmode="lin" valueType="num">
                                      <p:cBhvr>
                                        <p:cTn id="142" dur="500"/>
                                        <p:tgtEl>
                                          <p:spTgt spid="7"/>
                                        </p:tgtEl>
                                        <p:attrNameLst>
                                          <p:attrName>ppt_h</p:attrName>
                                        </p:attrNameLst>
                                      </p:cBhvr>
                                      <p:tavLst>
                                        <p:tav tm="0">
                                          <p:val>
                                            <p:strVal val="ppt_h"/>
                                          </p:val>
                                        </p:tav>
                                        <p:tav tm="100000">
                                          <p:val>
                                            <p:fltVal val="0"/>
                                          </p:val>
                                        </p:tav>
                                      </p:tavLst>
                                    </p:anim>
                                    <p:animEffect transition="out" filter="fade">
                                      <p:cBhvr>
                                        <p:cTn id="143" dur="500"/>
                                        <p:tgtEl>
                                          <p:spTgt spid="7"/>
                                        </p:tgtEl>
                                      </p:cBhvr>
                                    </p:animEffect>
                                    <p:set>
                                      <p:cBhvr>
                                        <p:cTn id="144" dur="1" fill="hold">
                                          <p:stCondLst>
                                            <p:cond delay="499"/>
                                          </p:stCondLst>
                                        </p:cTn>
                                        <p:tgtEl>
                                          <p:spTgt spid="7"/>
                                        </p:tgtEl>
                                        <p:attrNameLst>
                                          <p:attrName>style.visibility</p:attrName>
                                        </p:attrNameLst>
                                      </p:cBhvr>
                                      <p:to>
                                        <p:strVal val="hidden"/>
                                      </p:to>
                                    </p:set>
                                  </p:childTnLst>
                                </p:cTn>
                              </p:par>
                              <p:par>
                                <p:cTn id="145" presetID="53" presetClass="exit" presetSubtype="32" fill="hold" nodeType="withEffect">
                                  <p:stCondLst>
                                    <p:cond delay="0"/>
                                  </p:stCondLst>
                                  <p:childTnLst>
                                    <p:anim calcmode="lin" valueType="num">
                                      <p:cBhvr>
                                        <p:cTn id="146" dur="500"/>
                                        <p:tgtEl>
                                          <p:spTgt spid="9"/>
                                        </p:tgtEl>
                                        <p:attrNameLst>
                                          <p:attrName>ppt_w</p:attrName>
                                        </p:attrNameLst>
                                      </p:cBhvr>
                                      <p:tavLst>
                                        <p:tav tm="0">
                                          <p:val>
                                            <p:strVal val="ppt_w"/>
                                          </p:val>
                                        </p:tav>
                                        <p:tav tm="100000">
                                          <p:val>
                                            <p:fltVal val="0"/>
                                          </p:val>
                                        </p:tav>
                                      </p:tavLst>
                                    </p:anim>
                                    <p:anim calcmode="lin" valueType="num">
                                      <p:cBhvr>
                                        <p:cTn id="147" dur="500"/>
                                        <p:tgtEl>
                                          <p:spTgt spid="9"/>
                                        </p:tgtEl>
                                        <p:attrNameLst>
                                          <p:attrName>ppt_h</p:attrName>
                                        </p:attrNameLst>
                                      </p:cBhvr>
                                      <p:tavLst>
                                        <p:tav tm="0">
                                          <p:val>
                                            <p:strVal val="ppt_h"/>
                                          </p:val>
                                        </p:tav>
                                        <p:tav tm="100000">
                                          <p:val>
                                            <p:fltVal val="0"/>
                                          </p:val>
                                        </p:tav>
                                      </p:tavLst>
                                    </p:anim>
                                    <p:animEffect transition="out" filter="fade">
                                      <p:cBhvr>
                                        <p:cTn id="148" dur="500"/>
                                        <p:tgtEl>
                                          <p:spTgt spid="9"/>
                                        </p:tgtEl>
                                      </p:cBhvr>
                                    </p:animEffect>
                                    <p:set>
                                      <p:cBhvr>
                                        <p:cTn id="149" dur="1" fill="hold">
                                          <p:stCondLst>
                                            <p:cond delay="499"/>
                                          </p:stCondLst>
                                        </p:cTn>
                                        <p:tgtEl>
                                          <p:spTgt spid="9"/>
                                        </p:tgtEl>
                                        <p:attrNameLst>
                                          <p:attrName>style.visibility</p:attrName>
                                        </p:attrNameLst>
                                      </p:cBhvr>
                                      <p:to>
                                        <p:strVal val="hidden"/>
                                      </p:to>
                                    </p:set>
                                  </p:childTnLst>
                                </p:cTn>
                              </p:par>
                              <p:par>
                                <p:cTn id="150" presetID="53" presetClass="exit" presetSubtype="32" fill="hold" grpId="1" nodeType="withEffect">
                                  <p:stCondLst>
                                    <p:cond delay="0"/>
                                  </p:stCondLst>
                                  <p:childTnLst>
                                    <p:anim calcmode="lin" valueType="num">
                                      <p:cBhvr>
                                        <p:cTn id="151" dur="500"/>
                                        <p:tgtEl>
                                          <p:spTgt spid="26"/>
                                        </p:tgtEl>
                                        <p:attrNameLst>
                                          <p:attrName>ppt_w</p:attrName>
                                        </p:attrNameLst>
                                      </p:cBhvr>
                                      <p:tavLst>
                                        <p:tav tm="0">
                                          <p:val>
                                            <p:strVal val="ppt_w"/>
                                          </p:val>
                                        </p:tav>
                                        <p:tav tm="100000">
                                          <p:val>
                                            <p:fltVal val="0"/>
                                          </p:val>
                                        </p:tav>
                                      </p:tavLst>
                                    </p:anim>
                                    <p:anim calcmode="lin" valueType="num">
                                      <p:cBhvr>
                                        <p:cTn id="152" dur="500"/>
                                        <p:tgtEl>
                                          <p:spTgt spid="26"/>
                                        </p:tgtEl>
                                        <p:attrNameLst>
                                          <p:attrName>ppt_h</p:attrName>
                                        </p:attrNameLst>
                                      </p:cBhvr>
                                      <p:tavLst>
                                        <p:tav tm="0">
                                          <p:val>
                                            <p:strVal val="ppt_h"/>
                                          </p:val>
                                        </p:tav>
                                        <p:tav tm="100000">
                                          <p:val>
                                            <p:fltVal val="0"/>
                                          </p:val>
                                        </p:tav>
                                      </p:tavLst>
                                    </p:anim>
                                    <p:animEffect transition="out" filter="fade">
                                      <p:cBhvr>
                                        <p:cTn id="153" dur="500"/>
                                        <p:tgtEl>
                                          <p:spTgt spid="26"/>
                                        </p:tgtEl>
                                      </p:cBhvr>
                                    </p:animEffect>
                                    <p:set>
                                      <p:cBhvr>
                                        <p:cTn id="154" dur="1" fill="hold">
                                          <p:stCondLst>
                                            <p:cond delay="499"/>
                                          </p:stCondLst>
                                        </p:cTn>
                                        <p:tgtEl>
                                          <p:spTgt spid="26"/>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2" presetClass="entr" presetSubtype="4" fill="hold" nodeType="clickEffect">
                                  <p:stCondLst>
                                    <p:cond delay="0"/>
                                  </p:stCondLst>
                                  <p:childTnLst>
                                    <p:set>
                                      <p:cBhvr>
                                        <p:cTn id="158" dur="1" fill="hold">
                                          <p:stCondLst>
                                            <p:cond delay="0"/>
                                          </p:stCondLst>
                                        </p:cTn>
                                        <p:tgtEl>
                                          <p:spTgt spid="5"/>
                                        </p:tgtEl>
                                        <p:attrNameLst>
                                          <p:attrName>style.visibility</p:attrName>
                                        </p:attrNameLst>
                                      </p:cBhvr>
                                      <p:to>
                                        <p:strVal val="visible"/>
                                      </p:to>
                                    </p:set>
                                    <p:anim calcmode="lin" valueType="num">
                                      <p:cBhvr additive="base">
                                        <p:cTn id="159" dur="500" fill="hold"/>
                                        <p:tgtEl>
                                          <p:spTgt spid="5"/>
                                        </p:tgtEl>
                                        <p:attrNameLst>
                                          <p:attrName>ppt_x</p:attrName>
                                        </p:attrNameLst>
                                      </p:cBhvr>
                                      <p:tavLst>
                                        <p:tav tm="0">
                                          <p:val>
                                            <p:strVal val="#ppt_x"/>
                                          </p:val>
                                        </p:tav>
                                        <p:tav tm="100000">
                                          <p:val>
                                            <p:strVal val="#ppt_x"/>
                                          </p:val>
                                        </p:tav>
                                      </p:tavLst>
                                    </p:anim>
                                    <p:anim calcmode="lin" valueType="num">
                                      <p:cBhvr additive="base">
                                        <p:cTn id="160"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7"/>
                                            </p:cond>
                                          </p:stCondLst>
                                          <p:endCondLst>
                                            <p:cond evt="onStopAudio" delay="0">
                                              <p:tgtEl>
                                                <p:sldTgt/>
                                              </p:tgtEl>
                                            </p:cond>
                                          </p:endCondLst>
                                        </p:cTn>
                                        <p:tgtEl>
                                          <p:sndTgt r:embed="rId6" name="cashreg.wav"/>
                                        </p:tgtEl>
                                      </p:cMediaNode>
                                    </p:audio>
                                  </p:subTnLst>
                                </p:cTn>
                              </p:par>
                            </p:childTnLst>
                          </p:cTn>
                        </p:par>
                        <p:par>
                          <p:cTn id="161" fill="hold">
                            <p:stCondLst>
                              <p:cond delay="500"/>
                            </p:stCondLst>
                            <p:childTnLst>
                              <p:par>
                                <p:cTn id="162" presetID="42" presetClass="exit" presetSubtype="0" fill="hold" nodeType="afterEffect">
                                  <p:stCondLst>
                                    <p:cond delay="0"/>
                                  </p:stCondLst>
                                  <p:childTnLst>
                                    <p:animEffect transition="out" filter="fade">
                                      <p:cBhvr>
                                        <p:cTn id="163" dur="1000"/>
                                        <p:tgtEl>
                                          <p:spTgt spid="5"/>
                                        </p:tgtEl>
                                      </p:cBhvr>
                                    </p:animEffect>
                                    <p:anim calcmode="lin" valueType="num">
                                      <p:cBhvr>
                                        <p:cTn id="164" dur="1000"/>
                                        <p:tgtEl>
                                          <p:spTgt spid="5"/>
                                        </p:tgtEl>
                                        <p:attrNameLst>
                                          <p:attrName>ppt_x</p:attrName>
                                        </p:attrNameLst>
                                      </p:cBhvr>
                                      <p:tavLst>
                                        <p:tav tm="0">
                                          <p:val>
                                            <p:strVal val="ppt_x"/>
                                          </p:val>
                                        </p:tav>
                                        <p:tav tm="100000">
                                          <p:val>
                                            <p:strVal val="ppt_x"/>
                                          </p:val>
                                        </p:tav>
                                      </p:tavLst>
                                    </p:anim>
                                    <p:anim calcmode="lin" valueType="num">
                                      <p:cBhvr>
                                        <p:cTn id="165" dur="1000"/>
                                        <p:tgtEl>
                                          <p:spTgt spid="5"/>
                                        </p:tgtEl>
                                        <p:attrNameLst>
                                          <p:attrName>ppt_y</p:attrName>
                                        </p:attrNameLst>
                                      </p:cBhvr>
                                      <p:tavLst>
                                        <p:tav tm="0">
                                          <p:val>
                                            <p:strVal val="ppt_y"/>
                                          </p:val>
                                        </p:tav>
                                        <p:tav tm="100000">
                                          <p:val>
                                            <p:strVal val="ppt_y+.1"/>
                                          </p:val>
                                        </p:tav>
                                      </p:tavLst>
                                    </p:anim>
                                    <p:set>
                                      <p:cBhvr>
                                        <p:cTn id="166"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7" fill="hold" display="0">
                  <p:stCondLst>
                    <p:cond delay="indefinite"/>
                  </p:stCondLst>
                </p:cTn>
                <p:tgtEl>
                  <p:spTgt spid="3"/>
                </p:tgtEl>
              </p:cMediaNode>
            </p:video>
            <p:audio>
              <p:cMediaNode vol="80000">
                <p:cTn id="168" fill="hold" display="0">
                  <p:stCondLst>
                    <p:cond delay="indefinite"/>
                  </p:stCondLst>
                  <p:endCondLst>
                    <p:cond evt="onStopAudio" delay="0">
                      <p:tgtEl>
                        <p:sldTgt/>
                      </p:tgtEl>
                    </p:cond>
                  </p:endCondLst>
                </p:cTn>
                <p:tgtEl>
                  <p:spTgt spid="30"/>
                </p:tgtEl>
              </p:cMediaNode>
            </p:audio>
          </p:childTnLst>
        </p:cTn>
      </p:par>
    </p:tnLst>
    <p:bldLst>
      <p:bldP spid="20" grpId="0" animBg="1"/>
      <p:bldP spid="22" grpId="0" animBg="1"/>
      <p:bldP spid="22" grpId="1" animBg="1"/>
      <p:bldP spid="2" grpId="0"/>
      <p:bldP spid="7" grpId="0" animBg="1"/>
      <p:bldP spid="7" grpId="1" animBg="1"/>
      <p:bldP spid="13" grpId="0" animBg="1"/>
      <p:bldP spid="13" grpId="1" animBg="1"/>
      <p:bldP spid="15" grpId="0" animBg="1"/>
      <p:bldP spid="15" grpId="1" animBg="1"/>
      <p:bldP spid="21" grpId="0"/>
      <p:bldP spid="21" grpId="1"/>
      <p:bldP spid="24" grpId="0"/>
      <p:bldP spid="24" grpId="1"/>
      <p:bldP spid="26" grpId="0"/>
      <p:bldP spid="26" grpId="1"/>
      <p:bldP spid="28" grpId="0"/>
      <p:bldP spid="28" grpId="1"/>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untdown 5 seconds timer">
            <a:hlinkClick r:id="" action="ppaction://media"/>
            <a:extLst>
              <a:ext uri="{FF2B5EF4-FFF2-40B4-BE49-F238E27FC236}">
                <a16:creationId xmlns:a16="http://schemas.microsoft.com/office/drawing/2014/main" id="{152C7292-122A-C244-6DB5-F073FA10426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8114" t="11909" r="24151" b="6918"/>
          <a:stretch/>
        </p:blipFill>
        <p:spPr>
          <a:xfrm>
            <a:off x="4248337" y="2571750"/>
            <a:ext cx="647325" cy="619180"/>
          </a:xfrm>
          <a:prstGeom prst="rect">
            <a:avLst/>
          </a:prstGeom>
        </p:spPr>
      </p:pic>
      <p:pic>
        <p:nvPicPr>
          <p:cNvPr id="8" name="Picture 7">
            <a:extLst>
              <a:ext uri="{FF2B5EF4-FFF2-40B4-BE49-F238E27FC236}">
                <a16:creationId xmlns:a16="http://schemas.microsoft.com/office/drawing/2014/main" id="{05EB6DDF-D141-7158-10D7-621FFEA0B291}"/>
              </a:ext>
            </a:extLst>
          </p:cNvPr>
          <p:cNvPicPr>
            <a:picLocks noChangeAspect="1"/>
          </p:cNvPicPr>
          <p:nvPr/>
        </p:nvPicPr>
        <p:blipFill>
          <a:blip r:embed="rId8"/>
          <a:stretch>
            <a:fillRect/>
          </a:stretch>
        </p:blipFill>
        <p:spPr>
          <a:xfrm>
            <a:off x="6349042" y="0"/>
            <a:ext cx="3106090" cy="3106090"/>
          </a:xfrm>
          <a:prstGeom prst="rect">
            <a:avLst/>
          </a:prstGeom>
        </p:spPr>
      </p:pic>
      <p:pic>
        <p:nvPicPr>
          <p:cNvPr id="12" name="Picture 11">
            <a:extLst>
              <a:ext uri="{FF2B5EF4-FFF2-40B4-BE49-F238E27FC236}">
                <a16:creationId xmlns:a16="http://schemas.microsoft.com/office/drawing/2014/main" id="{E6F2A4CD-018B-4DD9-74A6-886DF37339DB}"/>
              </a:ext>
            </a:extLst>
          </p:cNvPr>
          <p:cNvPicPr>
            <a:picLocks noChangeAspect="1"/>
          </p:cNvPicPr>
          <p:nvPr/>
        </p:nvPicPr>
        <p:blipFill>
          <a:blip r:embed="rId9"/>
          <a:stretch>
            <a:fillRect/>
          </a:stretch>
        </p:blipFill>
        <p:spPr>
          <a:xfrm>
            <a:off x="319525" y="-296650"/>
            <a:ext cx="2173509" cy="2173509"/>
          </a:xfrm>
          <a:prstGeom prst="rect">
            <a:avLst/>
          </a:prstGeom>
        </p:spPr>
      </p:pic>
      <p:grpSp>
        <p:nvGrpSpPr>
          <p:cNvPr id="19" name="Group 18">
            <a:extLst>
              <a:ext uri="{FF2B5EF4-FFF2-40B4-BE49-F238E27FC236}">
                <a16:creationId xmlns:a16="http://schemas.microsoft.com/office/drawing/2014/main" id="{4AF8BD81-086A-69C8-D990-72F4F8B29E3F}"/>
              </a:ext>
            </a:extLst>
          </p:cNvPr>
          <p:cNvGrpSpPr/>
          <p:nvPr/>
        </p:nvGrpSpPr>
        <p:grpSpPr>
          <a:xfrm>
            <a:off x="0" y="3957973"/>
            <a:ext cx="9457426" cy="1185528"/>
            <a:chOff x="0" y="3957973"/>
            <a:chExt cx="9457426" cy="1185528"/>
          </a:xfrm>
        </p:grpSpPr>
        <p:pic>
          <p:nvPicPr>
            <p:cNvPr id="6" name="Picture 5">
              <a:extLst>
                <a:ext uri="{FF2B5EF4-FFF2-40B4-BE49-F238E27FC236}">
                  <a16:creationId xmlns:a16="http://schemas.microsoft.com/office/drawing/2014/main" id="{2F9280D3-02AA-B322-82B6-AF6165F6D650}"/>
                </a:ext>
              </a:extLst>
            </p:cNvPr>
            <p:cNvPicPr>
              <a:picLocks noChangeAspect="1"/>
            </p:cNvPicPr>
            <p:nvPr/>
          </p:nvPicPr>
          <p:blipFill rotWithShape="1">
            <a:blip r:embed="rId10"/>
            <a:srcRect t="62553"/>
            <a:stretch/>
          </p:blipFill>
          <p:spPr>
            <a:xfrm>
              <a:off x="0" y="3957975"/>
              <a:ext cx="3165894" cy="1185526"/>
            </a:xfrm>
            <a:prstGeom prst="rect">
              <a:avLst/>
            </a:prstGeom>
          </p:spPr>
        </p:pic>
        <p:pic>
          <p:nvPicPr>
            <p:cNvPr id="17" name="Picture 16">
              <a:extLst>
                <a:ext uri="{FF2B5EF4-FFF2-40B4-BE49-F238E27FC236}">
                  <a16:creationId xmlns:a16="http://schemas.microsoft.com/office/drawing/2014/main" id="{EB0A08EB-4934-86B9-C01B-22BE7A57B1F9}"/>
                </a:ext>
              </a:extLst>
            </p:cNvPr>
            <p:cNvPicPr>
              <a:picLocks noChangeAspect="1"/>
            </p:cNvPicPr>
            <p:nvPr/>
          </p:nvPicPr>
          <p:blipFill rotWithShape="1">
            <a:blip r:embed="rId10"/>
            <a:srcRect t="62553"/>
            <a:stretch/>
          </p:blipFill>
          <p:spPr>
            <a:xfrm flipH="1">
              <a:off x="3145766" y="3957974"/>
              <a:ext cx="3165894" cy="1185526"/>
            </a:xfrm>
            <a:prstGeom prst="rect">
              <a:avLst/>
            </a:prstGeom>
          </p:spPr>
        </p:pic>
        <p:pic>
          <p:nvPicPr>
            <p:cNvPr id="18" name="Picture 17">
              <a:extLst>
                <a:ext uri="{FF2B5EF4-FFF2-40B4-BE49-F238E27FC236}">
                  <a16:creationId xmlns:a16="http://schemas.microsoft.com/office/drawing/2014/main" id="{902933CE-E1FE-ACA0-A243-D1F81266DD9D}"/>
                </a:ext>
              </a:extLst>
            </p:cNvPr>
            <p:cNvPicPr>
              <a:picLocks noChangeAspect="1"/>
            </p:cNvPicPr>
            <p:nvPr/>
          </p:nvPicPr>
          <p:blipFill rotWithShape="1">
            <a:blip r:embed="rId10"/>
            <a:srcRect t="62553"/>
            <a:stretch/>
          </p:blipFill>
          <p:spPr>
            <a:xfrm>
              <a:off x="6291532" y="3957973"/>
              <a:ext cx="3165894" cy="1185526"/>
            </a:xfrm>
            <a:prstGeom prst="rect">
              <a:avLst/>
            </a:prstGeom>
          </p:spPr>
        </p:pic>
      </p:grpSp>
      <p:sp>
        <p:nvSpPr>
          <p:cNvPr id="20" name="Rectangle: Rounded Corners 19">
            <a:extLst>
              <a:ext uri="{FF2B5EF4-FFF2-40B4-BE49-F238E27FC236}">
                <a16:creationId xmlns:a16="http://schemas.microsoft.com/office/drawing/2014/main" id="{72E541B0-78E1-8B04-6AE4-6B5D29A2BFB4}"/>
              </a:ext>
            </a:extLst>
          </p:cNvPr>
          <p:cNvSpPr/>
          <p:nvPr/>
        </p:nvSpPr>
        <p:spPr>
          <a:xfrm>
            <a:off x="1855413" y="414068"/>
            <a:ext cx="5709969" cy="854015"/>
          </a:xfrm>
          <a:prstGeom prst="roundRect">
            <a:avLst/>
          </a:prstGeom>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C47FF016-4280-7642-F623-820F3E8404A9}"/>
              </a:ext>
            </a:extLst>
          </p:cNvPr>
          <p:cNvSpPr/>
          <p:nvPr/>
        </p:nvSpPr>
        <p:spPr>
          <a:xfrm>
            <a:off x="405442" y="1880558"/>
            <a:ext cx="3916392"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F118311-7230-6E36-4BB1-1D7205945AB5}"/>
              </a:ext>
            </a:extLst>
          </p:cNvPr>
          <p:cNvSpPr txBox="1"/>
          <p:nvPr/>
        </p:nvSpPr>
        <p:spPr>
          <a:xfrm>
            <a:off x="2366002" y="379378"/>
            <a:ext cx="5268397" cy="1200329"/>
          </a:xfrm>
          <a:prstGeom prst="rect">
            <a:avLst/>
          </a:prstGeom>
          <a:noFill/>
          <a:effectLst/>
        </p:spPr>
        <p:txBody>
          <a:bodyPr wrap="square" rtlCol="0">
            <a:spAutoFit/>
          </a:bodyPr>
          <a:lstStyle/>
          <a:p>
            <a:r>
              <a:rPr lang="vi-VN" sz="1800" dirty="0">
                <a:solidFill>
                  <a:srgbClr val="333333"/>
                </a:solidFill>
                <a:latin typeface="+mj-lt"/>
              </a:rPr>
              <a:t>Chọn từ có tiếng "truyền" thích hợp để điền vào chỗ trống sau:</a:t>
            </a:r>
            <a:r>
              <a:rPr lang="en-US" sz="1800" dirty="0">
                <a:solidFill>
                  <a:srgbClr val="333333"/>
                </a:solidFill>
                <a:latin typeface="+mj-lt"/>
              </a:rPr>
              <a:t> “</a:t>
            </a:r>
            <a:r>
              <a:rPr lang="vi-VN" sz="1800" dirty="0">
                <a:solidFill>
                  <a:srgbClr val="333333"/>
                </a:solidFill>
                <a:latin typeface="+mj-lt"/>
              </a:rPr>
              <a:t>Cô giáo em kẻ chuyện bằng một giọng kể ...... khiến lớp em ai nghe xong cũng xúc động"</a:t>
            </a:r>
          </a:p>
          <a:p>
            <a:endParaRPr lang="vi-VN" sz="1800" dirty="0">
              <a:solidFill>
                <a:srgbClr val="333333"/>
              </a:solidFill>
              <a:latin typeface="+mj-lt"/>
            </a:endParaRPr>
          </a:p>
        </p:txBody>
      </p:sp>
      <p:pic>
        <p:nvPicPr>
          <p:cNvPr id="4" name="Picture 3">
            <a:extLst>
              <a:ext uri="{FF2B5EF4-FFF2-40B4-BE49-F238E27FC236}">
                <a16:creationId xmlns:a16="http://schemas.microsoft.com/office/drawing/2014/main" id="{9387EC14-ABFA-5775-A20D-DF2183436796}"/>
              </a:ext>
            </a:extLst>
          </p:cNvPr>
          <p:cNvPicPr>
            <a:picLocks noChangeAspect="1"/>
          </p:cNvPicPr>
          <p:nvPr/>
        </p:nvPicPr>
        <p:blipFill rotWithShape="1">
          <a:blip r:embed="rId11"/>
          <a:srcRect l="10583" t="5545" r="63675" b="50000"/>
          <a:stretch/>
        </p:blipFill>
        <p:spPr>
          <a:xfrm>
            <a:off x="453482" y="1916437"/>
            <a:ext cx="538556" cy="655313"/>
          </a:xfrm>
          <a:prstGeom prst="rect">
            <a:avLst/>
          </a:prstGeom>
        </p:spPr>
      </p:pic>
      <p:sp>
        <p:nvSpPr>
          <p:cNvPr id="7" name="Rectangle: Rounded Corners 6">
            <a:extLst>
              <a:ext uri="{FF2B5EF4-FFF2-40B4-BE49-F238E27FC236}">
                <a16:creationId xmlns:a16="http://schemas.microsoft.com/office/drawing/2014/main" id="{67939DC3-705E-2176-CA6A-0E1695AE6790}"/>
              </a:ext>
            </a:extLst>
          </p:cNvPr>
          <p:cNvSpPr/>
          <p:nvPr/>
        </p:nvSpPr>
        <p:spPr>
          <a:xfrm>
            <a:off x="402566" y="3102633"/>
            <a:ext cx="3916392"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E7B8AB8-069E-6278-D7F5-8615DB6F944B}"/>
              </a:ext>
            </a:extLst>
          </p:cNvPr>
          <p:cNvPicPr>
            <a:picLocks noChangeAspect="1"/>
          </p:cNvPicPr>
          <p:nvPr/>
        </p:nvPicPr>
        <p:blipFill rotWithShape="1">
          <a:blip r:embed="rId11"/>
          <a:srcRect l="65423" t="6130" r="8835" b="49415"/>
          <a:stretch/>
        </p:blipFill>
        <p:spPr>
          <a:xfrm>
            <a:off x="502365" y="3173018"/>
            <a:ext cx="538556" cy="655313"/>
          </a:xfrm>
          <a:prstGeom prst="rect">
            <a:avLst/>
          </a:prstGeom>
        </p:spPr>
      </p:pic>
      <p:sp>
        <p:nvSpPr>
          <p:cNvPr id="13" name="Rectangle: Rounded Corners 12">
            <a:extLst>
              <a:ext uri="{FF2B5EF4-FFF2-40B4-BE49-F238E27FC236}">
                <a16:creationId xmlns:a16="http://schemas.microsoft.com/office/drawing/2014/main" id="{F8F550CF-0284-F120-8A90-7A2AB111AC4D}"/>
              </a:ext>
            </a:extLst>
          </p:cNvPr>
          <p:cNvSpPr/>
          <p:nvPr/>
        </p:nvSpPr>
        <p:spPr>
          <a:xfrm>
            <a:off x="4773284" y="1900686"/>
            <a:ext cx="3916392"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2F52FF2-7E69-A4BE-5B12-794A59FDB966}"/>
              </a:ext>
            </a:extLst>
          </p:cNvPr>
          <p:cNvPicPr>
            <a:picLocks noChangeAspect="1"/>
          </p:cNvPicPr>
          <p:nvPr/>
        </p:nvPicPr>
        <p:blipFill rotWithShape="1">
          <a:blip r:embed="rId11"/>
          <a:srcRect l="36147" t="6911" r="38111" b="48634"/>
          <a:stretch/>
        </p:blipFill>
        <p:spPr>
          <a:xfrm>
            <a:off x="4812698" y="1962443"/>
            <a:ext cx="538556" cy="655313"/>
          </a:xfrm>
          <a:prstGeom prst="rect">
            <a:avLst/>
          </a:prstGeom>
        </p:spPr>
      </p:pic>
      <p:sp>
        <p:nvSpPr>
          <p:cNvPr id="15" name="Rectangle: Rounded Corners 14">
            <a:extLst>
              <a:ext uri="{FF2B5EF4-FFF2-40B4-BE49-F238E27FC236}">
                <a16:creationId xmlns:a16="http://schemas.microsoft.com/office/drawing/2014/main" id="{D07902BE-727C-AE56-270A-90A59C76EBF2}"/>
              </a:ext>
            </a:extLst>
          </p:cNvPr>
          <p:cNvSpPr/>
          <p:nvPr/>
        </p:nvSpPr>
        <p:spPr>
          <a:xfrm>
            <a:off x="4764198" y="3121726"/>
            <a:ext cx="3916392"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6EC82DC-5D28-D923-9BEB-51F05D970B37}"/>
              </a:ext>
            </a:extLst>
          </p:cNvPr>
          <p:cNvPicPr>
            <a:picLocks noChangeAspect="1"/>
          </p:cNvPicPr>
          <p:nvPr/>
        </p:nvPicPr>
        <p:blipFill rotWithShape="1">
          <a:blip r:embed="rId11"/>
          <a:srcRect l="11483" t="49435" r="62775" b="6110"/>
          <a:stretch/>
        </p:blipFill>
        <p:spPr>
          <a:xfrm>
            <a:off x="4812238" y="3157605"/>
            <a:ext cx="538556" cy="655313"/>
          </a:xfrm>
          <a:prstGeom prst="rect">
            <a:avLst/>
          </a:prstGeom>
        </p:spPr>
      </p:pic>
      <p:sp>
        <p:nvSpPr>
          <p:cNvPr id="21" name="TextBox 20">
            <a:extLst>
              <a:ext uri="{FF2B5EF4-FFF2-40B4-BE49-F238E27FC236}">
                <a16:creationId xmlns:a16="http://schemas.microsoft.com/office/drawing/2014/main" id="{02F58B22-7A70-FEE1-002B-ABA9921B4467}"/>
              </a:ext>
            </a:extLst>
          </p:cNvPr>
          <p:cNvSpPr txBox="1"/>
          <p:nvPr/>
        </p:nvSpPr>
        <p:spPr>
          <a:xfrm>
            <a:off x="1178790" y="2012855"/>
            <a:ext cx="3120787" cy="461665"/>
          </a:xfrm>
          <a:prstGeom prst="rect">
            <a:avLst/>
          </a:prstGeom>
          <a:noFill/>
          <a:effectLst/>
        </p:spPr>
        <p:txBody>
          <a:bodyPr wrap="square">
            <a:spAutoFit/>
          </a:bodyPr>
          <a:lstStyle/>
          <a:p>
            <a:pPr algn="l"/>
            <a:r>
              <a:rPr lang="en-US" sz="2400" b="0" i="0" dirty="0" err="1">
                <a:solidFill>
                  <a:srgbClr val="462F30"/>
                </a:solidFill>
                <a:latin typeface="Times New Roman" panose="02020603050405020304" pitchFamily="18" charset="0"/>
                <a:ea typeface="Tahoma" panose="020B0604030504040204" pitchFamily="34" charset="0"/>
                <a:cs typeface="Times New Roman" panose="02020603050405020304" pitchFamily="18" charset="0"/>
              </a:rPr>
              <a:t>Truyền</a:t>
            </a:r>
            <a:r>
              <a:rPr lang="en-US" sz="2400" b="0" i="0" dirty="0">
                <a:solidFill>
                  <a:srgbClr val="462F3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0" i="0" dirty="0" err="1">
                <a:solidFill>
                  <a:srgbClr val="462F30"/>
                </a:solidFill>
                <a:latin typeface="Times New Roman" panose="02020603050405020304" pitchFamily="18" charset="0"/>
                <a:ea typeface="Tahoma" panose="020B0604030504040204" pitchFamily="34" charset="0"/>
                <a:cs typeface="Times New Roman" panose="02020603050405020304" pitchFamily="18" charset="0"/>
              </a:rPr>
              <a:t>cảm</a:t>
            </a:r>
            <a:endParaRPr lang="vi-VN" sz="2400" b="0" i="0" dirty="0">
              <a:solidFill>
                <a:srgbClr val="462F3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0B934E70-FD5F-4987-F145-9EA6C2C4C6C1}"/>
              </a:ext>
            </a:extLst>
          </p:cNvPr>
          <p:cNvSpPr txBox="1"/>
          <p:nvPr/>
        </p:nvSpPr>
        <p:spPr>
          <a:xfrm>
            <a:off x="5419633" y="2047360"/>
            <a:ext cx="3304606" cy="461665"/>
          </a:xfrm>
          <a:prstGeom prst="rect">
            <a:avLst/>
          </a:prstGeom>
          <a:noFill/>
        </p:spPr>
        <p:txBody>
          <a:bodyPr wrap="square">
            <a:spAutoFit/>
          </a:bodyPr>
          <a:lstStyle/>
          <a:p>
            <a:r>
              <a:rPr lang="en-US" sz="2400" b="0" i="0" dirty="0" err="1">
                <a:solidFill>
                  <a:srgbClr val="333333"/>
                </a:solidFill>
                <a:effectLst/>
                <a:latin typeface="Times New Roman" panose="02020603050405020304" pitchFamily="18" charset="0"/>
                <a:cs typeface="Times New Roman" panose="02020603050405020304" pitchFamily="18" charset="0"/>
              </a:rPr>
              <a:t>Truyền</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tụng</a:t>
            </a:r>
            <a:endParaRPr lang="en-US" sz="24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4195FB6F-AA04-4308-F221-F6F8BA4BDF5F}"/>
              </a:ext>
            </a:extLst>
          </p:cNvPr>
          <p:cNvSpPr txBox="1"/>
          <p:nvPr/>
        </p:nvSpPr>
        <p:spPr>
          <a:xfrm>
            <a:off x="1177506" y="3275218"/>
            <a:ext cx="3342735" cy="461665"/>
          </a:xfrm>
          <a:prstGeom prst="rect">
            <a:avLst/>
          </a:prstGeom>
          <a:noFill/>
        </p:spPr>
        <p:txBody>
          <a:bodyPr wrap="square">
            <a:spAutoFit/>
          </a:bodyPr>
          <a:lstStyle/>
          <a:p>
            <a:pPr algn="l"/>
            <a:r>
              <a:rPr lang="en-US" sz="2400" b="0" i="0" dirty="0" err="1">
                <a:solidFill>
                  <a:srgbClr val="333333"/>
                </a:solidFill>
                <a:effectLst/>
                <a:latin typeface="Times New Roman" panose="02020603050405020304" pitchFamily="18" charset="0"/>
                <a:cs typeface="Times New Roman" panose="02020603050405020304" pitchFamily="18" charset="0"/>
              </a:rPr>
              <a:t>Truyền</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hình</a:t>
            </a:r>
            <a:endParaRPr lang="vi-VN" sz="2400" b="0" i="0" dirty="0">
              <a:solidFill>
                <a:srgbClr val="333333"/>
              </a:solidFill>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EB70615D-4D17-4182-EC88-21B99993E517}"/>
              </a:ext>
            </a:extLst>
          </p:cNvPr>
          <p:cNvSpPr txBox="1"/>
          <p:nvPr/>
        </p:nvSpPr>
        <p:spPr>
          <a:xfrm>
            <a:off x="5395823" y="3225934"/>
            <a:ext cx="3219723" cy="461665"/>
          </a:xfrm>
          <a:prstGeom prst="rect">
            <a:avLst/>
          </a:prstGeom>
          <a:noFill/>
        </p:spPr>
        <p:txBody>
          <a:bodyPr wrap="square">
            <a:spAutoFit/>
          </a:bodyPr>
          <a:lstStyle/>
          <a:p>
            <a:r>
              <a:rPr lang="en-US" sz="2400" b="0" i="0" dirty="0" err="1">
                <a:solidFill>
                  <a:srgbClr val="333333"/>
                </a:solidFill>
                <a:effectLst/>
                <a:latin typeface="Times New Roman" panose="02020603050405020304" pitchFamily="18" charset="0"/>
                <a:cs typeface="Times New Roman" panose="02020603050405020304" pitchFamily="18" charset="0"/>
              </a:rPr>
              <a:t>Truyền</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nghề</a:t>
            </a:r>
            <a:endParaRPr lang="en-US" sz="24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83A18F68-F4C0-63C2-A9EB-1C12E4EF8017}"/>
              </a:ext>
            </a:extLst>
          </p:cNvPr>
          <p:cNvSpPr txBox="1"/>
          <p:nvPr/>
        </p:nvSpPr>
        <p:spPr>
          <a:xfrm>
            <a:off x="1849002" y="310896"/>
            <a:ext cx="411480" cy="923330"/>
          </a:xfrm>
          <a:prstGeom prst="rect">
            <a:avLst/>
          </a:prstGeom>
          <a:noFill/>
        </p:spPr>
        <p:txBody>
          <a:bodyPr wrap="square" rtlCol="0">
            <a:spAutoFit/>
          </a:bodyPr>
          <a:lstStyle/>
          <a:p>
            <a:r>
              <a:rPr lang="en-US" sz="5400" dirty="0">
                <a:solidFill>
                  <a:srgbClr val="002060"/>
                </a:solidFill>
                <a:latin typeface="iCiel Cadena" panose="02000503000000020004" pitchFamily="50" charset="0"/>
              </a:rPr>
              <a:t>3</a:t>
            </a:r>
          </a:p>
        </p:txBody>
      </p:sp>
      <p:pic>
        <p:nvPicPr>
          <p:cNvPr id="30" name="Tieng-vo-tay-tra-loi-dung-www_tiengdong_com">
            <a:hlinkClick r:id="" action="ppaction://media"/>
            <a:extLst>
              <a:ext uri="{FF2B5EF4-FFF2-40B4-BE49-F238E27FC236}">
                <a16:creationId xmlns:a16="http://schemas.microsoft.com/office/drawing/2014/main" id="{788C9089-106B-1606-D6B1-0CDAFF38F77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536023" y="358595"/>
            <a:ext cx="406400" cy="406400"/>
          </a:xfrm>
          <a:prstGeom prst="rect">
            <a:avLst/>
          </a:prstGeom>
        </p:spPr>
      </p:pic>
      <p:pic>
        <p:nvPicPr>
          <p:cNvPr id="5" name="Picture 4">
            <a:extLst>
              <a:ext uri="{FF2B5EF4-FFF2-40B4-BE49-F238E27FC236}">
                <a16:creationId xmlns:a16="http://schemas.microsoft.com/office/drawing/2014/main" id="{59212C23-BC6F-FD84-3821-D02E46CF80A1}"/>
              </a:ext>
            </a:extLst>
          </p:cNvPr>
          <p:cNvPicPr>
            <a:picLocks noChangeAspect="1"/>
          </p:cNvPicPr>
          <p:nvPr/>
        </p:nvPicPr>
        <p:blipFill>
          <a:blip r:embed="rId13"/>
          <a:stretch>
            <a:fillRect/>
          </a:stretch>
        </p:blipFill>
        <p:spPr>
          <a:xfrm>
            <a:off x="4008071" y="2279091"/>
            <a:ext cx="1127858" cy="1170533"/>
          </a:xfrm>
          <a:prstGeom prst="rect">
            <a:avLst/>
          </a:prstGeom>
        </p:spPr>
      </p:pic>
    </p:spTree>
    <p:extLst>
      <p:ext uri="{BB962C8B-B14F-4D97-AF65-F5344CB8AC3E}">
        <p14:creationId xmlns:p14="http://schemas.microsoft.com/office/powerpoint/2010/main" val="410456860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1000" fill="hold"/>
                                        <p:tgtEl>
                                          <p:spTgt spid="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anim calcmode="lin" valueType="num">
                                      <p:cBhvr>
                                        <p:cTn id="58" dur="1000" fill="hold"/>
                                        <p:tgtEl>
                                          <p:spTgt spid="9"/>
                                        </p:tgtEl>
                                        <p:attrNameLst>
                                          <p:attrName>ppt_x</p:attrName>
                                        </p:attrNameLst>
                                      </p:cBhvr>
                                      <p:tavLst>
                                        <p:tav tm="0">
                                          <p:val>
                                            <p:strVal val="#ppt_x"/>
                                          </p:val>
                                        </p:tav>
                                        <p:tav tm="100000">
                                          <p:val>
                                            <p:strVal val="#ppt_x"/>
                                          </p:val>
                                        </p:tav>
                                      </p:tavLst>
                                    </p:anim>
                                    <p:anim calcmode="lin" valueType="num">
                                      <p:cBhvr>
                                        <p:cTn id="59" dur="1000" fill="hold"/>
                                        <p:tgtEl>
                                          <p:spTgt spid="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1000"/>
                                        <p:tgtEl>
                                          <p:spTgt spid="15"/>
                                        </p:tgtEl>
                                      </p:cBhvr>
                                    </p:animEffect>
                                    <p:anim calcmode="lin" valueType="num">
                                      <p:cBhvr>
                                        <p:cTn id="70" dur="1000" fill="hold"/>
                                        <p:tgtEl>
                                          <p:spTgt spid="15"/>
                                        </p:tgtEl>
                                        <p:attrNameLst>
                                          <p:attrName>ppt_x</p:attrName>
                                        </p:attrNameLst>
                                      </p:cBhvr>
                                      <p:tavLst>
                                        <p:tav tm="0">
                                          <p:val>
                                            <p:strVal val="#ppt_x"/>
                                          </p:val>
                                        </p:tav>
                                        <p:tav tm="100000">
                                          <p:val>
                                            <p:strVal val="#ppt_x"/>
                                          </p:val>
                                        </p:tav>
                                      </p:tavLst>
                                    </p:anim>
                                    <p:anim calcmode="lin" valueType="num">
                                      <p:cBhvr>
                                        <p:cTn id="71" dur="1000" fill="hold"/>
                                        <p:tgtEl>
                                          <p:spTgt spid="15"/>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1000"/>
                                        <p:tgtEl>
                                          <p:spTgt spid="16"/>
                                        </p:tgtEl>
                                      </p:cBhvr>
                                    </p:animEffect>
                                    <p:anim calcmode="lin" valueType="num">
                                      <p:cBhvr>
                                        <p:cTn id="75" dur="1000" fill="hold"/>
                                        <p:tgtEl>
                                          <p:spTgt spid="16"/>
                                        </p:tgtEl>
                                        <p:attrNameLst>
                                          <p:attrName>ppt_x</p:attrName>
                                        </p:attrNameLst>
                                      </p:cBhvr>
                                      <p:tavLst>
                                        <p:tav tm="0">
                                          <p:val>
                                            <p:strVal val="#ppt_x"/>
                                          </p:val>
                                        </p:tav>
                                        <p:tav tm="100000">
                                          <p:val>
                                            <p:strVal val="#ppt_x"/>
                                          </p:val>
                                        </p:tav>
                                      </p:tavLst>
                                    </p:anim>
                                    <p:anim calcmode="lin" valueType="num">
                                      <p:cBhvr>
                                        <p:cTn id="76" dur="1000" fill="hold"/>
                                        <p:tgtEl>
                                          <p:spTgt spid="16"/>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1000"/>
                                        <p:tgtEl>
                                          <p:spTgt spid="28"/>
                                        </p:tgtEl>
                                      </p:cBhvr>
                                    </p:animEffect>
                                    <p:anim calcmode="lin" valueType="num">
                                      <p:cBhvr>
                                        <p:cTn id="80" dur="1000" fill="hold"/>
                                        <p:tgtEl>
                                          <p:spTgt spid="28"/>
                                        </p:tgtEl>
                                        <p:attrNameLst>
                                          <p:attrName>ppt_x</p:attrName>
                                        </p:attrNameLst>
                                      </p:cBhvr>
                                      <p:tavLst>
                                        <p:tav tm="0">
                                          <p:val>
                                            <p:strVal val="#ppt_x"/>
                                          </p:val>
                                        </p:tav>
                                        <p:tav tm="100000">
                                          <p:val>
                                            <p:strVal val="#ppt_x"/>
                                          </p:val>
                                        </p:tav>
                                      </p:tavLst>
                                    </p:anim>
                                    <p:anim calcmode="lin" valueType="num">
                                      <p:cBhvr>
                                        <p:cTn id="81" dur="1000" fill="hold"/>
                                        <p:tgtEl>
                                          <p:spTgt spid="28"/>
                                        </p:tgtEl>
                                        <p:attrNameLst>
                                          <p:attrName>ppt_y</p:attrName>
                                        </p:attrNameLst>
                                      </p:cBhvr>
                                      <p:tavLst>
                                        <p:tav tm="0">
                                          <p:val>
                                            <p:strVal val="#ppt_y+.1"/>
                                          </p:val>
                                        </p:tav>
                                        <p:tav tm="100000">
                                          <p:val>
                                            <p:strVal val="#ppt_y"/>
                                          </p:val>
                                        </p:tav>
                                      </p:tavLst>
                                    </p:anim>
                                  </p:childTnLst>
                                </p:cTn>
                              </p:par>
                            </p:childTnLst>
                          </p:cTn>
                        </p:par>
                        <p:par>
                          <p:cTn id="82" fill="hold">
                            <p:stCondLst>
                              <p:cond delay="1000"/>
                            </p:stCondLst>
                            <p:childTnLst>
                              <p:par>
                                <p:cTn id="83" presetID="1" presetClass="entr" presetSubtype="0" fill="hold" nodeType="afterEffect">
                                  <p:stCondLst>
                                    <p:cond delay="0"/>
                                  </p:stCondLst>
                                  <p:childTnLst>
                                    <p:set>
                                      <p:cBhvr>
                                        <p:cTn id="84" dur="1" fill="hold">
                                          <p:stCondLst>
                                            <p:cond delay="0"/>
                                          </p:stCondLst>
                                        </p:cTn>
                                        <p:tgtEl>
                                          <p:spTgt spid="3"/>
                                        </p:tgtEl>
                                        <p:attrNameLst>
                                          <p:attrName>style.visibility</p:attrName>
                                        </p:attrNameLst>
                                      </p:cBhvr>
                                      <p:to>
                                        <p:strVal val="visible"/>
                                      </p:to>
                                    </p:set>
                                  </p:childTnLst>
                                </p:cTn>
                              </p:par>
                            </p:childTnLst>
                          </p:cTn>
                        </p:par>
                        <p:par>
                          <p:cTn id="85" fill="hold">
                            <p:stCondLst>
                              <p:cond delay="1000"/>
                            </p:stCondLst>
                            <p:childTnLst>
                              <p:par>
                                <p:cTn id="86" presetID="1" presetClass="mediacall" presetSubtype="0" fill="hold" nodeType="afterEffect">
                                  <p:stCondLst>
                                    <p:cond delay="0"/>
                                  </p:stCondLst>
                                  <p:childTnLst>
                                    <p:cmd type="call" cmd="playFrom(0.0)">
                                      <p:cBhvr>
                                        <p:cTn id="87" dur="6014"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32" presetClass="emph" presetSubtype="0" fill="hold" grpId="1" nodeType="clickEffect">
                                  <p:stCondLst>
                                    <p:cond delay="0"/>
                                  </p:stCondLst>
                                  <p:childTnLst>
                                    <p:animRot by="120000">
                                      <p:cBhvr>
                                        <p:cTn id="91" dur="100" fill="hold">
                                          <p:stCondLst>
                                            <p:cond delay="0"/>
                                          </p:stCondLst>
                                        </p:cTn>
                                        <p:tgtEl>
                                          <p:spTgt spid="22"/>
                                        </p:tgtEl>
                                        <p:attrNameLst>
                                          <p:attrName>r</p:attrName>
                                        </p:attrNameLst>
                                      </p:cBhvr>
                                    </p:animRot>
                                    <p:animRot by="-240000">
                                      <p:cBhvr>
                                        <p:cTn id="92" dur="200" fill="hold">
                                          <p:stCondLst>
                                            <p:cond delay="200"/>
                                          </p:stCondLst>
                                        </p:cTn>
                                        <p:tgtEl>
                                          <p:spTgt spid="22"/>
                                        </p:tgtEl>
                                        <p:attrNameLst>
                                          <p:attrName>r</p:attrName>
                                        </p:attrNameLst>
                                      </p:cBhvr>
                                    </p:animRot>
                                    <p:animRot by="240000">
                                      <p:cBhvr>
                                        <p:cTn id="93" dur="200" fill="hold">
                                          <p:stCondLst>
                                            <p:cond delay="400"/>
                                          </p:stCondLst>
                                        </p:cTn>
                                        <p:tgtEl>
                                          <p:spTgt spid="22"/>
                                        </p:tgtEl>
                                        <p:attrNameLst>
                                          <p:attrName>r</p:attrName>
                                        </p:attrNameLst>
                                      </p:cBhvr>
                                    </p:animRot>
                                    <p:animRot by="-240000">
                                      <p:cBhvr>
                                        <p:cTn id="94" dur="200" fill="hold">
                                          <p:stCondLst>
                                            <p:cond delay="600"/>
                                          </p:stCondLst>
                                        </p:cTn>
                                        <p:tgtEl>
                                          <p:spTgt spid="22"/>
                                        </p:tgtEl>
                                        <p:attrNameLst>
                                          <p:attrName>r</p:attrName>
                                        </p:attrNameLst>
                                      </p:cBhvr>
                                    </p:animRot>
                                    <p:animRot by="120000">
                                      <p:cBhvr>
                                        <p:cTn id="95" dur="200" fill="hold">
                                          <p:stCondLst>
                                            <p:cond delay="800"/>
                                          </p:stCondLst>
                                        </p:cTn>
                                        <p:tgtEl>
                                          <p:spTgt spid="22"/>
                                        </p:tgtEl>
                                        <p:attrNameLst>
                                          <p:attrName>r</p:attrName>
                                        </p:attrNameLst>
                                      </p:cBhvr>
                                    </p:animRot>
                                  </p:childTnLst>
                                </p:cTn>
                              </p:par>
                              <p:par>
                                <p:cTn id="96" presetID="32" presetClass="emph" presetSubtype="0" fill="hold" nodeType="withEffect">
                                  <p:stCondLst>
                                    <p:cond delay="0"/>
                                  </p:stCondLst>
                                  <p:childTnLst>
                                    <p:animRot by="120000">
                                      <p:cBhvr>
                                        <p:cTn id="97" dur="100" fill="hold">
                                          <p:stCondLst>
                                            <p:cond delay="0"/>
                                          </p:stCondLst>
                                        </p:cTn>
                                        <p:tgtEl>
                                          <p:spTgt spid="4"/>
                                        </p:tgtEl>
                                        <p:attrNameLst>
                                          <p:attrName>r</p:attrName>
                                        </p:attrNameLst>
                                      </p:cBhvr>
                                    </p:animRot>
                                    <p:animRot by="-240000">
                                      <p:cBhvr>
                                        <p:cTn id="98" dur="200" fill="hold">
                                          <p:stCondLst>
                                            <p:cond delay="200"/>
                                          </p:stCondLst>
                                        </p:cTn>
                                        <p:tgtEl>
                                          <p:spTgt spid="4"/>
                                        </p:tgtEl>
                                        <p:attrNameLst>
                                          <p:attrName>r</p:attrName>
                                        </p:attrNameLst>
                                      </p:cBhvr>
                                    </p:animRot>
                                    <p:animRot by="240000">
                                      <p:cBhvr>
                                        <p:cTn id="99" dur="200" fill="hold">
                                          <p:stCondLst>
                                            <p:cond delay="400"/>
                                          </p:stCondLst>
                                        </p:cTn>
                                        <p:tgtEl>
                                          <p:spTgt spid="4"/>
                                        </p:tgtEl>
                                        <p:attrNameLst>
                                          <p:attrName>r</p:attrName>
                                        </p:attrNameLst>
                                      </p:cBhvr>
                                    </p:animRot>
                                    <p:animRot by="-240000">
                                      <p:cBhvr>
                                        <p:cTn id="100" dur="200" fill="hold">
                                          <p:stCondLst>
                                            <p:cond delay="600"/>
                                          </p:stCondLst>
                                        </p:cTn>
                                        <p:tgtEl>
                                          <p:spTgt spid="4"/>
                                        </p:tgtEl>
                                        <p:attrNameLst>
                                          <p:attrName>r</p:attrName>
                                        </p:attrNameLst>
                                      </p:cBhvr>
                                    </p:animRot>
                                    <p:animRot by="120000">
                                      <p:cBhvr>
                                        <p:cTn id="101" dur="200" fill="hold">
                                          <p:stCondLst>
                                            <p:cond delay="800"/>
                                          </p:stCondLst>
                                        </p:cTn>
                                        <p:tgtEl>
                                          <p:spTgt spid="4"/>
                                        </p:tgtEl>
                                        <p:attrNameLst>
                                          <p:attrName>r</p:attrName>
                                        </p:attrNameLst>
                                      </p:cBhvr>
                                    </p:animRot>
                                  </p:childTnLst>
                                </p:cTn>
                              </p:par>
                              <p:par>
                                <p:cTn id="102" presetID="32" presetClass="emph" presetSubtype="0" fill="hold" grpId="1" nodeType="withEffect">
                                  <p:stCondLst>
                                    <p:cond delay="0"/>
                                  </p:stCondLst>
                                  <p:childTnLst>
                                    <p:animRot by="120000">
                                      <p:cBhvr>
                                        <p:cTn id="103" dur="100" fill="hold">
                                          <p:stCondLst>
                                            <p:cond delay="0"/>
                                          </p:stCondLst>
                                        </p:cTn>
                                        <p:tgtEl>
                                          <p:spTgt spid="21"/>
                                        </p:tgtEl>
                                        <p:attrNameLst>
                                          <p:attrName>r</p:attrName>
                                        </p:attrNameLst>
                                      </p:cBhvr>
                                    </p:animRot>
                                    <p:animRot by="-240000">
                                      <p:cBhvr>
                                        <p:cTn id="104" dur="200" fill="hold">
                                          <p:stCondLst>
                                            <p:cond delay="200"/>
                                          </p:stCondLst>
                                        </p:cTn>
                                        <p:tgtEl>
                                          <p:spTgt spid="21"/>
                                        </p:tgtEl>
                                        <p:attrNameLst>
                                          <p:attrName>r</p:attrName>
                                        </p:attrNameLst>
                                      </p:cBhvr>
                                    </p:animRot>
                                    <p:animRot by="240000">
                                      <p:cBhvr>
                                        <p:cTn id="105" dur="200" fill="hold">
                                          <p:stCondLst>
                                            <p:cond delay="400"/>
                                          </p:stCondLst>
                                        </p:cTn>
                                        <p:tgtEl>
                                          <p:spTgt spid="21"/>
                                        </p:tgtEl>
                                        <p:attrNameLst>
                                          <p:attrName>r</p:attrName>
                                        </p:attrNameLst>
                                      </p:cBhvr>
                                    </p:animRot>
                                    <p:animRot by="-240000">
                                      <p:cBhvr>
                                        <p:cTn id="106" dur="200" fill="hold">
                                          <p:stCondLst>
                                            <p:cond delay="600"/>
                                          </p:stCondLst>
                                        </p:cTn>
                                        <p:tgtEl>
                                          <p:spTgt spid="21"/>
                                        </p:tgtEl>
                                        <p:attrNameLst>
                                          <p:attrName>r</p:attrName>
                                        </p:attrNameLst>
                                      </p:cBhvr>
                                    </p:animRot>
                                    <p:animRot by="120000">
                                      <p:cBhvr>
                                        <p:cTn id="107" dur="200" fill="hold">
                                          <p:stCondLst>
                                            <p:cond delay="800"/>
                                          </p:stCondLst>
                                        </p:cTn>
                                        <p:tgtEl>
                                          <p:spTgt spid="21"/>
                                        </p:tgtEl>
                                        <p:attrNameLst>
                                          <p:attrName>r</p:attrName>
                                        </p:attrNameLst>
                                      </p:cBhvr>
                                    </p:animRot>
                                  </p:childTnLst>
                                </p:cTn>
                              </p:par>
                              <p:par>
                                <p:cTn id="108" presetID="1" presetClass="mediacall" presetSubtype="0" fill="hold" nodeType="withEffect">
                                  <p:stCondLst>
                                    <p:cond delay="0"/>
                                  </p:stCondLst>
                                  <p:childTnLst>
                                    <p:cmd type="call" cmd="playFrom(0.0)">
                                      <p:cBhvr>
                                        <p:cTn id="109" dur="8085" fill="hold"/>
                                        <p:tgtEl>
                                          <p:spTgt spid="30"/>
                                        </p:tgtEl>
                                      </p:cBhvr>
                                    </p:cmd>
                                  </p:childTnLst>
                                </p:cTn>
                              </p:par>
                              <p:par>
                                <p:cTn id="110" presetID="53" presetClass="exit" presetSubtype="32" fill="hold" grpId="1" nodeType="withEffect">
                                  <p:stCondLst>
                                    <p:cond delay="0"/>
                                  </p:stCondLst>
                                  <p:childTnLst>
                                    <p:anim calcmode="lin" valueType="num">
                                      <p:cBhvr>
                                        <p:cTn id="111" dur="500"/>
                                        <p:tgtEl>
                                          <p:spTgt spid="15"/>
                                        </p:tgtEl>
                                        <p:attrNameLst>
                                          <p:attrName>ppt_w</p:attrName>
                                        </p:attrNameLst>
                                      </p:cBhvr>
                                      <p:tavLst>
                                        <p:tav tm="0">
                                          <p:val>
                                            <p:strVal val="ppt_w"/>
                                          </p:val>
                                        </p:tav>
                                        <p:tav tm="100000">
                                          <p:val>
                                            <p:fltVal val="0"/>
                                          </p:val>
                                        </p:tav>
                                      </p:tavLst>
                                    </p:anim>
                                    <p:anim calcmode="lin" valueType="num">
                                      <p:cBhvr>
                                        <p:cTn id="112" dur="500"/>
                                        <p:tgtEl>
                                          <p:spTgt spid="15"/>
                                        </p:tgtEl>
                                        <p:attrNameLst>
                                          <p:attrName>ppt_h</p:attrName>
                                        </p:attrNameLst>
                                      </p:cBhvr>
                                      <p:tavLst>
                                        <p:tav tm="0">
                                          <p:val>
                                            <p:strVal val="ppt_h"/>
                                          </p:val>
                                        </p:tav>
                                        <p:tav tm="100000">
                                          <p:val>
                                            <p:fltVal val="0"/>
                                          </p:val>
                                        </p:tav>
                                      </p:tavLst>
                                    </p:anim>
                                    <p:animEffect transition="out" filter="fade">
                                      <p:cBhvr>
                                        <p:cTn id="113" dur="500"/>
                                        <p:tgtEl>
                                          <p:spTgt spid="15"/>
                                        </p:tgtEl>
                                      </p:cBhvr>
                                    </p:animEffect>
                                    <p:set>
                                      <p:cBhvr>
                                        <p:cTn id="114" dur="1" fill="hold">
                                          <p:stCondLst>
                                            <p:cond delay="499"/>
                                          </p:stCondLst>
                                        </p:cTn>
                                        <p:tgtEl>
                                          <p:spTgt spid="15"/>
                                        </p:tgtEl>
                                        <p:attrNameLst>
                                          <p:attrName>style.visibility</p:attrName>
                                        </p:attrNameLst>
                                      </p:cBhvr>
                                      <p:to>
                                        <p:strVal val="hidden"/>
                                      </p:to>
                                    </p:set>
                                  </p:childTnLst>
                                </p:cTn>
                              </p:par>
                              <p:par>
                                <p:cTn id="115" presetID="53" presetClass="exit" presetSubtype="32" fill="hold" nodeType="withEffect">
                                  <p:stCondLst>
                                    <p:cond delay="0"/>
                                  </p:stCondLst>
                                  <p:childTnLst>
                                    <p:anim calcmode="lin" valueType="num">
                                      <p:cBhvr>
                                        <p:cTn id="116" dur="500"/>
                                        <p:tgtEl>
                                          <p:spTgt spid="16"/>
                                        </p:tgtEl>
                                        <p:attrNameLst>
                                          <p:attrName>ppt_w</p:attrName>
                                        </p:attrNameLst>
                                      </p:cBhvr>
                                      <p:tavLst>
                                        <p:tav tm="0">
                                          <p:val>
                                            <p:strVal val="ppt_w"/>
                                          </p:val>
                                        </p:tav>
                                        <p:tav tm="100000">
                                          <p:val>
                                            <p:fltVal val="0"/>
                                          </p:val>
                                        </p:tav>
                                      </p:tavLst>
                                    </p:anim>
                                    <p:anim calcmode="lin" valueType="num">
                                      <p:cBhvr>
                                        <p:cTn id="117" dur="500"/>
                                        <p:tgtEl>
                                          <p:spTgt spid="16"/>
                                        </p:tgtEl>
                                        <p:attrNameLst>
                                          <p:attrName>ppt_h</p:attrName>
                                        </p:attrNameLst>
                                      </p:cBhvr>
                                      <p:tavLst>
                                        <p:tav tm="0">
                                          <p:val>
                                            <p:strVal val="ppt_h"/>
                                          </p:val>
                                        </p:tav>
                                        <p:tav tm="100000">
                                          <p:val>
                                            <p:fltVal val="0"/>
                                          </p:val>
                                        </p:tav>
                                      </p:tavLst>
                                    </p:anim>
                                    <p:animEffect transition="out" filter="fade">
                                      <p:cBhvr>
                                        <p:cTn id="118" dur="500"/>
                                        <p:tgtEl>
                                          <p:spTgt spid="16"/>
                                        </p:tgtEl>
                                      </p:cBhvr>
                                    </p:animEffect>
                                    <p:set>
                                      <p:cBhvr>
                                        <p:cTn id="119" dur="1" fill="hold">
                                          <p:stCondLst>
                                            <p:cond delay="499"/>
                                          </p:stCondLst>
                                        </p:cTn>
                                        <p:tgtEl>
                                          <p:spTgt spid="16"/>
                                        </p:tgtEl>
                                        <p:attrNameLst>
                                          <p:attrName>style.visibility</p:attrName>
                                        </p:attrNameLst>
                                      </p:cBhvr>
                                      <p:to>
                                        <p:strVal val="hidden"/>
                                      </p:to>
                                    </p:set>
                                  </p:childTnLst>
                                </p:cTn>
                              </p:par>
                              <p:par>
                                <p:cTn id="120" presetID="53" presetClass="exit" presetSubtype="32" fill="hold" grpId="1" nodeType="withEffect">
                                  <p:stCondLst>
                                    <p:cond delay="0"/>
                                  </p:stCondLst>
                                  <p:childTnLst>
                                    <p:anim calcmode="lin" valueType="num">
                                      <p:cBhvr>
                                        <p:cTn id="121" dur="500"/>
                                        <p:tgtEl>
                                          <p:spTgt spid="28"/>
                                        </p:tgtEl>
                                        <p:attrNameLst>
                                          <p:attrName>ppt_w</p:attrName>
                                        </p:attrNameLst>
                                      </p:cBhvr>
                                      <p:tavLst>
                                        <p:tav tm="0">
                                          <p:val>
                                            <p:strVal val="ppt_w"/>
                                          </p:val>
                                        </p:tav>
                                        <p:tav tm="100000">
                                          <p:val>
                                            <p:fltVal val="0"/>
                                          </p:val>
                                        </p:tav>
                                      </p:tavLst>
                                    </p:anim>
                                    <p:anim calcmode="lin" valueType="num">
                                      <p:cBhvr>
                                        <p:cTn id="122" dur="500"/>
                                        <p:tgtEl>
                                          <p:spTgt spid="28"/>
                                        </p:tgtEl>
                                        <p:attrNameLst>
                                          <p:attrName>ppt_h</p:attrName>
                                        </p:attrNameLst>
                                      </p:cBhvr>
                                      <p:tavLst>
                                        <p:tav tm="0">
                                          <p:val>
                                            <p:strVal val="ppt_h"/>
                                          </p:val>
                                        </p:tav>
                                        <p:tav tm="100000">
                                          <p:val>
                                            <p:fltVal val="0"/>
                                          </p:val>
                                        </p:tav>
                                      </p:tavLst>
                                    </p:anim>
                                    <p:animEffect transition="out" filter="fade">
                                      <p:cBhvr>
                                        <p:cTn id="123" dur="500"/>
                                        <p:tgtEl>
                                          <p:spTgt spid="28"/>
                                        </p:tgtEl>
                                      </p:cBhvr>
                                    </p:animEffect>
                                    <p:set>
                                      <p:cBhvr>
                                        <p:cTn id="124" dur="1" fill="hold">
                                          <p:stCondLst>
                                            <p:cond delay="499"/>
                                          </p:stCondLst>
                                        </p:cTn>
                                        <p:tgtEl>
                                          <p:spTgt spid="28"/>
                                        </p:tgtEl>
                                        <p:attrNameLst>
                                          <p:attrName>style.visibility</p:attrName>
                                        </p:attrNameLst>
                                      </p:cBhvr>
                                      <p:to>
                                        <p:strVal val="hidden"/>
                                      </p:to>
                                    </p:set>
                                  </p:childTnLst>
                                </p:cTn>
                              </p:par>
                              <p:par>
                                <p:cTn id="125" presetID="53" presetClass="exit" presetSubtype="32" fill="hold" grpId="1" nodeType="withEffect">
                                  <p:stCondLst>
                                    <p:cond delay="0"/>
                                  </p:stCondLst>
                                  <p:childTnLst>
                                    <p:anim calcmode="lin" valueType="num">
                                      <p:cBhvr>
                                        <p:cTn id="126" dur="500"/>
                                        <p:tgtEl>
                                          <p:spTgt spid="7"/>
                                        </p:tgtEl>
                                        <p:attrNameLst>
                                          <p:attrName>ppt_w</p:attrName>
                                        </p:attrNameLst>
                                      </p:cBhvr>
                                      <p:tavLst>
                                        <p:tav tm="0">
                                          <p:val>
                                            <p:strVal val="ppt_w"/>
                                          </p:val>
                                        </p:tav>
                                        <p:tav tm="100000">
                                          <p:val>
                                            <p:fltVal val="0"/>
                                          </p:val>
                                        </p:tav>
                                      </p:tavLst>
                                    </p:anim>
                                    <p:anim calcmode="lin" valueType="num">
                                      <p:cBhvr>
                                        <p:cTn id="127" dur="500"/>
                                        <p:tgtEl>
                                          <p:spTgt spid="7"/>
                                        </p:tgtEl>
                                        <p:attrNameLst>
                                          <p:attrName>ppt_h</p:attrName>
                                        </p:attrNameLst>
                                      </p:cBhvr>
                                      <p:tavLst>
                                        <p:tav tm="0">
                                          <p:val>
                                            <p:strVal val="ppt_h"/>
                                          </p:val>
                                        </p:tav>
                                        <p:tav tm="100000">
                                          <p:val>
                                            <p:fltVal val="0"/>
                                          </p:val>
                                        </p:tav>
                                      </p:tavLst>
                                    </p:anim>
                                    <p:animEffect transition="out" filter="fade">
                                      <p:cBhvr>
                                        <p:cTn id="128" dur="500"/>
                                        <p:tgtEl>
                                          <p:spTgt spid="7"/>
                                        </p:tgtEl>
                                      </p:cBhvr>
                                    </p:animEffect>
                                    <p:set>
                                      <p:cBhvr>
                                        <p:cTn id="129" dur="1" fill="hold">
                                          <p:stCondLst>
                                            <p:cond delay="499"/>
                                          </p:stCondLst>
                                        </p:cTn>
                                        <p:tgtEl>
                                          <p:spTgt spid="7"/>
                                        </p:tgtEl>
                                        <p:attrNameLst>
                                          <p:attrName>style.visibility</p:attrName>
                                        </p:attrNameLst>
                                      </p:cBhvr>
                                      <p:to>
                                        <p:strVal val="hidden"/>
                                      </p:to>
                                    </p:set>
                                  </p:childTnLst>
                                </p:cTn>
                              </p:par>
                              <p:par>
                                <p:cTn id="130" presetID="53" presetClass="exit" presetSubtype="32" fill="hold" nodeType="withEffect">
                                  <p:stCondLst>
                                    <p:cond delay="0"/>
                                  </p:stCondLst>
                                  <p:childTnLst>
                                    <p:anim calcmode="lin" valueType="num">
                                      <p:cBhvr>
                                        <p:cTn id="131" dur="500"/>
                                        <p:tgtEl>
                                          <p:spTgt spid="9"/>
                                        </p:tgtEl>
                                        <p:attrNameLst>
                                          <p:attrName>ppt_w</p:attrName>
                                        </p:attrNameLst>
                                      </p:cBhvr>
                                      <p:tavLst>
                                        <p:tav tm="0">
                                          <p:val>
                                            <p:strVal val="ppt_w"/>
                                          </p:val>
                                        </p:tav>
                                        <p:tav tm="100000">
                                          <p:val>
                                            <p:fltVal val="0"/>
                                          </p:val>
                                        </p:tav>
                                      </p:tavLst>
                                    </p:anim>
                                    <p:anim calcmode="lin" valueType="num">
                                      <p:cBhvr>
                                        <p:cTn id="132" dur="500"/>
                                        <p:tgtEl>
                                          <p:spTgt spid="9"/>
                                        </p:tgtEl>
                                        <p:attrNameLst>
                                          <p:attrName>ppt_h</p:attrName>
                                        </p:attrNameLst>
                                      </p:cBhvr>
                                      <p:tavLst>
                                        <p:tav tm="0">
                                          <p:val>
                                            <p:strVal val="ppt_h"/>
                                          </p:val>
                                        </p:tav>
                                        <p:tav tm="100000">
                                          <p:val>
                                            <p:fltVal val="0"/>
                                          </p:val>
                                        </p:tav>
                                      </p:tavLst>
                                    </p:anim>
                                    <p:animEffect transition="out" filter="fade">
                                      <p:cBhvr>
                                        <p:cTn id="133" dur="500"/>
                                        <p:tgtEl>
                                          <p:spTgt spid="9"/>
                                        </p:tgtEl>
                                      </p:cBhvr>
                                    </p:animEffect>
                                    <p:set>
                                      <p:cBhvr>
                                        <p:cTn id="134" dur="1" fill="hold">
                                          <p:stCondLst>
                                            <p:cond delay="499"/>
                                          </p:stCondLst>
                                        </p:cTn>
                                        <p:tgtEl>
                                          <p:spTgt spid="9"/>
                                        </p:tgtEl>
                                        <p:attrNameLst>
                                          <p:attrName>style.visibility</p:attrName>
                                        </p:attrNameLst>
                                      </p:cBhvr>
                                      <p:to>
                                        <p:strVal val="hidden"/>
                                      </p:to>
                                    </p:set>
                                  </p:childTnLst>
                                </p:cTn>
                              </p:par>
                              <p:par>
                                <p:cTn id="135" presetID="53" presetClass="exit" presetSubtype="32" fill="hold" grpId="1" nodeType="withEffect">
                                  <p:stCondLst>
                                    <p:cond delay="0"/>
                                  </p:stCondLst>
                                  <p:childTnLst>
                                    <p:anim calcmode="lin" valueType="num">
                                      <p:cBhvr>
                                        <p:cTn id="136" dur="500"/>
                                        <p:tgtEl>
                                          <p:spTgt spid="26"/>
                                        </p:tgtEl>
                                        <p:attrNameLst>
                                          <p:attrName>ppt_w</p:attrName>
                                        </p:attrNameLst>
                                      </p:cBhvr>
                                      <p:tavLst>
                                        <p:tav tm="0">
                                          <p:val>
                                            <p:strVal val="ppt_w"/>
                                          </p:val>
                                        </p:tav>
                                        <p:tav tm="100000">
                                          <p:val>
                                            <p:fltVal val="0"/>
                                          </p:val>
                                        </p:tav>
                                      </p:tavLst>
                                    </p:anim>
                                    <p:anim calcmode="lin" valueType="num">
                                      <p:cBhvr>
                                        <p:cTn id="137" dur="500"/>
                                        <p:tgtEl>
                                          <p:spTgt spid="26"/>
                                        </p:tgtEl>
                                        <p:attrNameLst>
                                          <p:attrName>ppt_h</p:attrName>
                                        </p:attrNameLst>
                                      </p:cBhvr>
                                      <p:tavLst>
                                        <p:tav tm="0">
                                          <p:val>
                                            <p:strVal val="ppt_h"/>
                                          </p:val>
                                        </p:tav>
                                        <p:tav tm="100000">
                                          <p:val>
                                            <p:fltVal val="0"/>
                                          </p:val>
                                        </p:tav>
                                      </p:tavLst>
                                    </p:anim>
                                    <p:animEffect transition="out" filter="fade">
                                      <p:cBhvr>
                                        <p:cTn id="138" dur="500"/>
                                        <p:tgtEl>
                                          <p:spTgt spid="26"/>
                                        </p:tgtEl>
                                      </p:cBhvr>
                                    </p:animEffect>
                                    <p:set>
                                      <p:cBhvr>
                                        <p:cTn id="139" dur="1" fill="hold">
                                          <p:stCondLst>
                                            <p:cond delay="499"/>
                                          </p:stCondLst>
                                        </p:cTn>
                                        <p:tgtEl>
                                          <p:spTgt spid="26"/>
                                        </p:tgtEl>
                                        <p:attrNameLst>
                                          <p:attrName>style.visibility</p:attrName>
                                        </p:attrNameLst>
                                      </p:cBhvr>
                                      <p:to>
                                        <p:strVal val="hidden"/>
                                      </p:to>
                                    </p:set>
                                  </p:childTnLst>
                                </p:cTn>
                              </p:par>
                              <p:par>
                                <p:cTn id="140" presetID="53" presetClass="exit" presetSubtype="32" fill="hold" grpId="1" nodeType="withEffect">
                                  <p:stCondLst>
                                    <p:cond delay="0"/>
                                  </p:stCondLst>
                                  <p:childTnLst>
                                    <p:anim calcmode="lin" valueType="num">
                                      <p:cBhvr>
                                        <p:cTn id="141" dur="500"/>
                                        <p:tgtEl>
                                          <p:spTgt spid="13"/>
                                        </p:tgtEl>
                                        <p:attrNameLst>
                                          <p:attrName>ppt_w</p:attrName>
                                        </p:attrNameLst>
                                      </p:cBhvr>
                                      <p:tavLst>
                                        <p:tav tm="0">
                                          <p:val>
                                            <p:strVal val="ppt_w"/>
                                          </p:val>
                                        </p:tav>
                                        <p:tav tm="100000">
                                          <p:val>
                                            <p:fltVal val="0"/>
                                          </p:val>
                                        </p:tav>
                                      </p:tavLst>
                                    </p:anim>
                                    <p:anim calcmode="lin" valueType="num">
                                      <p:cBhvr>
                                        <p:cTn id="142" dur="500"/>
                                        <p:tgtEl>
                                          <p:spTgt spid="13"/>
                                        </p:tgtEl>
                                        <p:attrNameLst>
                                          <p:attrName>ppt_h</p:attrName>
                                        </p:attrNameLst>
                                      </p:cBhvr>
                                      <p:tavLst>
                                        <p:tav tm="0">
                                          <p:val>
                                            <p:strVal val="ppt_h"/>
                                          </p:val>
                                        </p:tav>
                                        <p:tav tm="100000">
                                          <p:val>
                                            <p:fltVal val="0"/>
                                          </p:val>
                                        </p:tav>
                                      </p:tavLst>
                                    </p:anim>
                                    <p:animEffect transition="out" filter="fade">
                                      <p:cBhvr>
                                        <p:cTn id="143" dur="500"/>
                                        <p:tgtEl>
                                          <p:spTgt spid="13"/>
                                        </p:tgtEl>
                                      </p:cBhvr>
                                    </p:animEffect>
                                    <p:set>
                                      <p:cBhvr>
                                        <p:cTn id="144" dur="1" fill="hold">
                                          <p:stCondLst>
                                            <p:cond delay="499"/>
                                          </p:stCondLst>
                                        </p:cTn>
                                        <p:tgtEl>
                                          <p:spTgt spid="13"/>
                                        </p:tgtEl>
                                        <p:attrNameLst>
                                          <p:attrName>style.visibility</p:attrName>
                                        </p:attrNameLst>
                                      </p:cBhvr>
                                      <p:to>
                                        <p:strVal val="hidden"/>
                                      </p:to>
                                    </p:set>
                                  </p:childTnLst>
                                </p:cTn>
                              </p:par>
                              <p:par>
                                <p:cTn id="145" presetID="53" presetClass="exit" presetSubtype="32" fill="hold" nodeType="withEffect">
                                  <p:stCondLst>
                                    <p:cond delay="0"/>
                                  </p:stCondLst>
                                  <p:childTnLst>
                                    <p:anim calcmode="lin" valueType="num">
                                      <p:cBhvr>
                                        <p:cTn id="146" dur="500"/>
                                        <p:tgtEl>
                                          <p:spTgt spid="14"/>
                                        </p:tgtEl>
                                        <p:attrNameLst>
                                          <p:attrName>ppt_w</p:attrName>
                                        </p:attrNameLst>
                                      </p:cBhvr>
                                      <p:tavLst>
                                        <p:tav tm="0">
                                          <p:val>
                                            <p:strVal val="ppt_w"/>
                                          </p:val>
                                        </p:tav>
                                        <p:tav tm="100000">
                                          <p:val>
                                            <p:fltVal val="0"/>
                                          </p:val>
                                        </p:tav>
                                      </p:tavLst>
                                    </p:anim>
                                    <p:anim calcmode="lin" valueType="num">
                                      <p:cBhvr>
                                        <p:cTn id="147" dur="500"/>
                                        <p:tgtEl>
                                          <p:spTgt spid="14"/>
                                        </p:tgtEl>
                                        <p:attrNameLst>
                                          <p:attrName>ppt_h</p:attrName>
                                        </p:attrNameLst>
                                      </p:cBhvr>
                                      <p:tavLst>
                                        <p:tav tm="0">
                                          <p:val>
                                            <p:strVal val="ppt_h"/>
                                          </p:val>
                                        </p:tav>
                                        <p:tav tm="100000">
                                          <p:val>
                                            <p:fltVal val="0"/>
                                          </p:val>
                                        </p:tav>
                                      </p:tavLst>
                                    </p:anim>
                                    <p:animEffect transition="out" filter="fade">
                                      <p:cBhvr>
                                        <p:cTn id="148" dur="500"/>
                                        <p:tgtEl>
                                          <p:spTgt spid="14"/>
                                        </p:tgtEl>
                                      </p:cBhvr>
                                    </p:animEffect>
                                    <p:set>
                                      <p:cBhvr>
                                        <p:cTn id="149" dur="1" fill="hold">
                                          <p:stCondLst>
                                            <p:cond delay="499"/>
                                          </p:stCondLst>
                                        </p:cTn>
                                        <p:tgtEl>
                                          <p:spTgt spid="14"/>
                                        </p:tgtEl>
                                        <p:attrNameLst>
                                          <p:attrName>style.visibility</p:attrName>
                                        </p:attrNameLst>
                                      </p:cBhvr>
                                      <p:to>
                                        <p:strVal val="hidden"/>
                                      </p:to>
                                    </p:set>
                                  </p:childTnLst>
                                </p:cTn>
                              </p:par>
                              <p:par>
                                <p:cTn id="150" presetID="53" presetClass="exit" presetSubtype="32" fill="hold" grpId="1" nodeType="withEffect">
                                  <p:stCondLst>
                                    <p:cond delay="0"/>
                                  </p:stCondLst>
                                  <p:childTnLst>
                                    <p:anim calcmode="lin" valueType="num">
                                      <p:cBhvr>
                                        <p:cTn id="151" dur="500"/>
                                        <p:tgtEl>
                                          <p:spTgt spid="24"/>
                                        </p:tgtEl>
                                        <p:attrNameLst>
                                          <p:attrName>ppt_w</p:attrName>
                                        </p:attrNameLst>
                                      </p:cBhvr>
                                      <p:tavLst>
                                        <p:tav tm="0">
                                          <p:val>
                                            <p:strVal val="ppt_w"/>
                                          </p:val>
                                        </p:tav>
                                        <p:tav tm="100000">
                                          <p:val>
                                            <p:fltVal val="0"/>
                                          </p:val>
                                        </p:tav>
                                      </p:tavLst>
                                    </p:anim>
                                    <p:anim calcmode="lin" valueType="num">
                                      <p:cBhvr>
                                        <p:cTn id="152" dur="500"/>
                                        <p:tgtEl>
                                          <p:spTgt spid="24"/>
                                        </p:tgtEl>
                                        <p:attrNameLst>
                                          <p:attrName>ppt_h</p:attrName>
                                        </p:attrNameLst>
                                      </p:cBhvr>
                                      <p:tavLst>
                                        <p:tav tm="0">
                                          <p:val>
                                            <p:strVal val="ppt_h"/>
                                          </p:val>
                                        </p:tav>
                                        <p:tav tm="100000">
                                          <p:val>
                                            <p:fltVal val="0"/>
                                          </p:val>
                                        </p:tav>
                                      </p:tavLst>
                                    </p:anim>
                                    <p:animEffect transition="out" filter="fade">
                                      <p:cBhvr>
                                        <p:cTn id="153" dur="500"/>
                                        <p:tgtEl>
                                          <p:spTgt spid="24"/>
                                        </p:tgtEl>
                                      </p:cBhvr>
                                    </p:animEffect>
                                    <p:set>
                                      <p:cBhvr>
                                        <p:cTn id="154" dur="1" fill="hold">
                                          <p:stCondLst>
                                            <p:cond delay="499"/>
                                          </p:stCondLst>
                                        </p:cTn>
                                        <p:tgtEl>
                                          <p:spTgt spid="24"/>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2" presetClass="entr" presetSubtype="4" fill="hold" nodeType="clickEffect">
                                  <p:stCondLst>
                                    <p:cond delay="0"/>
                                  </p:stCondLst>
                                  <p:childTnLst>
                                    <p:set>
                                      <p:cBhvr>
                                        <p:cTn id="158" dur="1" fill="hold">
                                          <p:stCondLst>
                                            <p:cond delay="0"/>
                                          </p:stCondLst>
                                        </p:cTn>
                                        <p:tgtEl>
                                          <p:spTgt spid="5"/>
                                        </p:tgtEl>
                                        <p:attrNameLst>
                                          <p:attrName>style.visibility</p:attrName>
                                        </p:attrNameLst>
                                      </p:cBhvr>
                                      <p:to>
                                        <p:strVal val="visible"/>
                                      </p:to>
                                    </p:set>
                                    <p:anim calcmode="lin" valueType="num">
                                      <p:cBhvr additive="base">
                                        <p:cTn id="159" dur="500" fill="hold"/>
                                        <p:tgtEl>
                                          <p:spTgt spid="5"/>
                                        </p:tgtEl>
                                        <p:attrNameLst>
                                          <p:attrName>ppt_x</p:attrName>
                                        </p:attrNameLst>
                                      </p:cBhvr>
                                      <p:tavLst>
                                        <p:tav tm="0">
                                          <p:val>
                                            <p:strVal val="#ppt_x"/>
                                          </p:val>
                                        </p:tav>
                                        <p:tav tm="100000">
                                          <p:val>
                                            <p:strVal val="#ppt_x"/>
                                          </p:val>
                                        </p:tav>
                                      </p:tavLst>
                                    </p:anim>
                                    <p:anim calcmode="lin" valueType="num">
                                      <p:cBhvr additive="base">
                                        <p:cTn id="160"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7"/>
                                            </p:cond>
                                          </p:stCondLst>
                                          <p:endCondLst>
                                            <p:cond evt="onStopAudio" delay="0">
                                              <p:tgtEl>
                                                <p:sldTgt/>
                                              </p:tgtEl>
                                            </p:cond>
                                          </p:endCondLst>
                                        </p:cTn>
                                        <p:tgtEl>
                                          <p:sndTgt r:embed="rId6" name="cashreg.wav"/>
                                        </p:tgtEl>
                                      </p:cMediaNode>
                                    </p:audio>
                                  </p:subTnLst>
                                </p:cTn>
                              </p:par>
                            </p:childTnLst>
                          </p:cTn>
                        </p:par>
                        <p:par>
                          <p:cTn id="161" fill="hold">
                            <p:stCondLst>
                              <p:cond delay="500"/>
                            </p:stCondLst>
                            <p:childTnLst>
                              <p:par>
                                <p:cTn id="162" presetID="42" presetClass="exit" presetSubtype="0" fill="hold" nodeType="afterEffect">
                                  <p:stCondLst>
                                    <p:cond delay="0"/>
                                  </p:stCondLst>
                                  <p:childTnLst>
                                    <p:animEffect transition="out" filter="fade">
                                      <p:cBhvr>
                                        <p:cTn id="163" dur="1000"/>
                                        <p:tgtEl>
                                          <p:spTgt spid="5"/>
                                        </p:tgtEl>
                                      </p:cBhvr>
                                    </p:animEffect>
                                    <p:anim calcmode="lin" valueType="num">
                                      <p:cBhvr>
                                        <p:cTn id="164" dur="1000"/>
                                        <p:tgtEl>
                                          <p:spTgt spid="5"/>
                                        </p:tgtEl>
                                        <p:attrNameLst>
                                          <p:attrName>ppt_x</p:attrName>
                                        </p:attrNameLst>
                                      </p:cBhvr>
                                      <p:tavLst>
                                        <p:tav tm="0">
                                          <p:val>
                                            <p:strVal val="ppt_x"/>
                                          </p:val>
                                        </p:tav>
                                        <p:tav tm="100000">
                                          <p:val>
                                            <p:strVal val="ppt_x"/>
                                          </p:val>
                                        </p:tav>
                                      </p:tavLst>
                                    </p:anim>
                                    <p:anim calcmode="lin" valueType="num">
                                      <p:cBhvr>
                                        <p:cTn id="165" dur="1000"/>
                                        <p:tgtEl>
                                          <p:spTgt spid="5"/>
                                        </p:tgtEl>
                                        <p:attrNameLst>
                                          <p:attrName>ppt_y</p:attrName>
                                        </p:attrNameLst>
                                      </p:cBhvr>
                                      <p:tavLst>
                                        <p:tav tm="0">
                                          <p:val>
                                            <p:strVal val="ppt_y"/>
                                          </p:val>
                                        </p:tav>
                                        <p:tav tm="100000">
                                          <p:val>
                                            <p:strVal val="ppt_y+.1"/>
                                          </p:val>
                                        </p:tav>
                                      </p:tavLst>
                                    </p:anim>
                                    <p:set>
                                      <p:cBhvr>
                                        <p:cTn id="166"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7" fill="hold" display="0">
                  <p:stCondLst>
                    <p:cond delay="indefinite"/>
                  </p:stCondLst>
                </p:cTn>
                <p:tgtEl>
                  <p:spTgt spid="3"/>
                </p:tgtEl>
              </p:cMediaNode>
            </p:video>
            <p:audio>
              <p:cMediaNode vol="80000">
                <p:cTn id="168" fill="hold" display="0">
                  <p:stCondLst>
                    <p:cond delay="indefinite"/>
                  </p:stCondLst>
                  <p:endCondLst>
                    <p:cond evt="onStopAudio" delay="0">
                      <p:tgtEl>
                        <p:sldTgt/>
                      </p:tgtEl>
                    </p:cond>
                  </p:endCondLst>
                </p:cTn>
                <p:tgtEl>
                  <p:spTgt spid="30"/>
                </p:tgtEl>
              </p:cMediaNode>
            </p:audio>
          </p:childTnLst>
        </p:cTn>
      </p:par>
    </p:tnLst>
    <p:bldLst>
      <p:bldP spid="20" grpId="0" animBg="1"/>
      <p:bldP spid="22" grpId="0" animBg="1"/>
      <p:bldP spid="22" grpId="1" animBg="1"/>
      <p:bldP spid="2" grpId="0"/>
      <p:bldP spid="7" grpId="0" animBg="1"/>
      <p:bldP spid="7" grpId="1" animBg="1"/>
      <p:bldP spid="13" grpId="0" animBg="1"/>
      <p:bldP spid="13" grpId="1" animBg="1"/>
      <p:bldP spid="15" grpId="0" animBg="1"/>
      <p:bldP spid="15" grpId="1" animBg="1"/>
      <p:bldP spid="21" grpId="0"/>
      <p:bldP spid="21" grpId="1"/>
      <p:bldP spid="24" grpId="0"/>
      <p:bldP spid="24" grpId="1"/>
      <p:bldP spid="26" grpId="0"/>
      <p:bldP spid="26" grpId="1"/>
      <p:bldP spid="28" grpId="0"/>
      <p:bldP spid="28" grpId="1"/>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untdown 5 seconds timer">
            <a:hlinkClick r:id="" action="ppaction://media"/>
            <a:extLst>
              <a:ext uri="{FF2B5EF4-FFF2-40B4-BE49-F238E27FC236}">
                <a16:creationId xmlns:a16="http://schemas.microsoft.com/office/drawing/2014/main" id="{152C7292-122A-C244-6DB5-F073FA10426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8114" t="11909" r="24151" b="6918"/>
          <a:stretch/>
        </p:blipFill>
        <p:spPr>
          <a:xfrm>
            <a:off x="4248337" y="2571750"/>
            <a:ext cx="647325" cy="619180"/>
          </a:xfrm>
          <a:prstGeom prst="rect">
            <a:avLst/>
          </a:prstGeom>
        </p:spPr>
      </p:pic>
      <p:pic>
        <p:nvPicPr>
          <p:cNvPr id="8" name="Picture 7">
            <a:extLst>
              <a:ext uri="{FF2B5EF4-FFF2-40B4-BE49-F238E27FC236}">
                <a16:creationId xmlns:a16="http://schemas.microsoft.com/office/drawing/2014/main" id="{05EB6DDF-D141-7158-10D7-621FFEA0B291}"/>
              </a:ext>
            </a:extLst>
          </p:cNvPr>
          <p:cNvPicPr>
            <a:picLocks noChangeAspect="1"/>
          </p:cNvPicPr>
          <p:nvPr/>
        </p:nvPicPr>
        <p:blipFill>
          <a:blip r:embed="rId8"/>
          <a:stretch>
            <a:fillRect/>
          </a:stretch>
        </p:blipFill>
        <p:spPr>
          <a:xfrm>
            <a:off x="6349042" y="0"/>
            <a:ext cx="3106090" cy="3106090"/>
          </a:xfrm>
          <a:prstGeom prst="rect">
            <a:avLst/>
          </a:prstGeom>
        </p:spPr>
      </p:pic>
      <p:pic>
        <p:nvPicPr>
          <p:cNvPr id="12" name="Picture 11">
            <a:extLst>
              <a:ext uri="{FF2B5EF4-FFF2-40B4-BE49-F238E27FC236}">
                <a16:creationId xmlns:a16="http://schemas.microsoft.com/office/drawing/2014/main" id="{E6F2A4CD-018B-4DD9-74A6-886DF37339DB}"/>
              </a:ext>
            </a:extLst>
          </p:cNvPr>
          <p:cNvPicPr>
            <a:picLocks noChangeAspect="1"/>
          </p:cNvPicPr>
          <p:nvPr/>
        </p:nvPicPr>
        <p:blipFill>
          <a:blip r:embed="rId9"/>
          <a:stretch>
            <a:fillRect/>
          </a:stretch>
        </p:blipFill>
        <p:spPr>
          <a:xfrm>
            <a:off x="319525" y="-296650"/>
            <a:ext cx="2173509" cy="2173509"/>
          </a:xfrm>
          <a:prstGeom prst="rect">
            <a:avLst/>
          </a:prstGeom>
        </p:spPr>
      </p:pic>
      <p:grpSp>
        <p:nvGrpSpPr>
          <p:cNvPr id="19" name="Group 18">
            <a:extLst>
              <a:ext uri="{FF2B5EF4-FFF2-40B4-BE49-F238E27FC236}">
                <a16:creationId xmlns:a16="http://schemas.microsoft.com/office/drawing/2014/main" id="{4AF8BD81-086A-69C8-D990-72F4F8B29E3F}"/>
              </a:ext>
            </a:extLst>
          </p:cNvPr>
          <p:cNvGrpSpPr/>
          <p:nvPr/>
        </p:nvGrpSpPr>
        <p:grpSpPr>
          <a:xfrm>
            <a:off x="0" y="3957973"/>
            <a:ext cx="9457426" cy="1185528"/>
            <a:chOff x="0" y="3957973"/>
            <a:chExt cx="9457426" cy="1185528"/>
          </a:xfrm>
        </p:grpSpPr>
        <p:pic>
          <p:nvPicPr>
            <p:cNvPr id="6" name="Picture 5">
              <a:extLst>
                <a:ext uri="{FF2B5EF4-FFF2-40B4-BE49-F238E27FC236}">
                  <a16:creationId xmlns:a16="http://schemas.microsoft.com/office/drawing/2014/main" id="{2F9280D3-02AA-B322-82B6-AF6165F6D650}"/>
                </a:ext>
              </a:extLst>
            </p:cNvPr>
            <p:cNvPicPr>
              <a:picLocks noChangeAspect="1"/>
            </p:cNvPicPr>
            <p:nvPr/>
          </p:nvPicPr>
          <p:blipFill rotWithShape="1">
            <a:blip r:embed="rId10"/>
            <a:srcRect t="62553"/>
            <a:stretch/>
          </p:blipFill>
          <p:spPr>
            <a:xfrm>
              <a:off x="0" y="3957975"/>
              <a:ext cx="3165894" cy="1185526"/>
            </a:xfrm>
            <a:prstGeom prst="rect">
              <a:avLst/>
            </a:prstGeom>
          </p:spPr>
        </p:pic>
        <p:pic>
          <p:nvPicPr>
            <p:cNvPr id="17" name="Picture 16">
              <a:extLst>
                <a:ext uri="{FF2B5EF4-FFF2-40B4-BE49-F238E27FC236}">
                  <a16:creationId xmlns:a16="http://schemas.microsoft.com/office/drawing/2014/main" id="{EB0A08EB-4934-86B9-C01B-22BE7A57B1F9}"/>
                </a:ext>
              </a:extLst>
            </p:cNvPr>
            <p:cNvPicPr>
              <a:picLocks noChangeAspect="1"/>
            </p:cNvPicPr>
            <p:nvPr/>
          </p:nvPicPr>
          <p:blipFill rotWithShape="1">
            <a:blip r:embed="rId10"/>
            <a:srcRect t="62553"/>
            <a:stretch/>
          </p:blipFill>
          <p:spPr>
            <a:xfrm flipH="1">
              <a:off x="3145766" y="3957974"/>
              <a:ext cx="3165894" cy="1185526"/>
            </a:xfrm>
            <a:prstGeom prst="rect">
              <a:avLst/>
            </a:prstGeom>
          </p:spPr>
        </p:pic>
        <p:pic>
          <p:nvPicPr>
            <p:cNvPr id="18" name="Picture 17">
              <a:extLst>
                <a:ext uri="{FF2B5EF4-FFF2-40B4-BE49-F238E27FC236}">
                  <a16:creationId xmlns:a16="http://schemas.microsoft.com/office/drawing/2014/main" id="{902933CE-E1FE-ACA0-A243-D1F81266DD9D}"/>
                </a:ext>
              </a:extLst>
            </p:cNvPr>
            <p:cNvPicPr>
              <a:picLocks noChangeAspect="1"/>
            </p:cNvPicPr>
            <p:nvPr/>
          </p:nvPicPr>
          <p:blipFill rotWithShape="1">
            <a:blip r:embed="rId10"/>
            <a:srcRect t="62553"/>
            <a:stretch/>
          </p:blipFill>
          <p:spPr>
            <a:xfrm>
              <a:off x="6291532" y="3957973"/>
              <a:ext cx="3165894" cy="1185526"/>
            </a:xfrm>
            <a:prstGeom prst="rect">
              <a:avLst/>
            </a:prstGeom>
          </p:spPr>
        </p:pic>
      </p:grpSp>
      <p:sp>
        <p:nvSpPr>
          <p:cNvPr id="20" name="Rectangle: Rounded Corners 19">
            <a:extLst>
              <a:ext uri="{FF2B5EF4-FFF2-40B4-BE49-F238E27FC236}">
                <a16:creationId xmlns:a16="http://schemas.microsoft.com/office/drawing/2014/main" id="{72E541B0-78E1-8B04-6AE4-6B5D29A2BFB4}"/>
              </a:ext>
            </a:extLst>
          </p:cNvPr>
          <p:cNvSpPr/>
          <p:nvPr/>
        </p:nvSpPr>
        <p:spPr>
          <a:xfrm>
            <a:off x="1855413" y="414068"/>
            <a:ext cx="5709969" cy="854015"/>
          </a:xfrm>
          <a:prstGeom prst="roundRect">
            <a:avLst/>
          </a:prstGeom>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C47FF016-4280-7642-F623-820F3E8404A9}"/>
              </a:ext>
            </a:extLst>
          </p:cNvPr>
          <p:cNvSpPr/>
          <p:nvPr/>
        </p:nvSpPr>
        <p:spPr>
          <a:xfrm>
            <a:off x="405442" y="1880558"/>
            <a:ext cx="3916392"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F118311-7230-6E36-4BB1-1D7205945AB5}"/>
              </a:ext>
            </a:extLst>
          </p:cNvPr>
          <p:cNvSpPr txBox="1"/>
          <p:nvPr/>
        </p:nvSpPr>
        <p:spPr>
          <a:xfrm>
            <a:off x="2366002" y="379378"/>
            <a:ext cx="5268397" cy="923330"/>
          </a:xfrm>
          <a:prstGeom prst="rect">
            <a:avLst/>
          </a:prstGeom>
          <a:noFill/>
          <a:effectLst/>
        </p:spPr>
        <p:txBody>
          <a:bodyPr wrap="square" rtlCol="0">
            <a:spAutoFit/>
          </a:bodyPr>
          <a:lstStyle/>
          <a:p>
            <a:r>
              <a:rPr lang="vi-VN" sz="1800" dirty="0">
                <a:solidFill>
                  <a:srgbClr val="333333"/>
                </a:solidFill>
                <a:latin typeface="+mj-lt"/>
              </a:rPr>
              <a:t>Chọn từ có tiếng "truyền" thích hợp để điền vào chỗ trống sau:</a:t>
            </a:r>
          </a:p>
          <a:p>
            <a:r>
              <a:rPr lang="vi-VN" sz="1800" dirty="0">
                <a:solidFill>
                  <a:srgbClr val="333333"/>
                </a:solidFill>
                <a:latin typeface="+mj-lt"/>
              </a:rPr>
              <a:t>"Tết âm lịch còn được gọi là tết ......... của dân tộc"</a:t>
            </a:r>
          </a:p>
        </p:txBody>
      </p:sp>
      <p:pic>
        <p:nvPicPr>
          <p:cNvPr id="4" name="Picture 3">
            <a:extLst>
              <a:ext uri="{FF2B5EF4-FFF2-40B4-BE49-F238E27FC236}">
                <a16:creationId xmlns:a16="http://schemas.microsoft.com/office/drawing/2014/main" id="{9387EC14-ABFA-5775-A20D-DF2183436796}"/>
              </a:ext>
            </a:extLst>
          </p:cNvPr>
          <p:cNvPicPr>
            <a:picLocks noChangeAspect="1"/>
          </p:cNvPicPr>
          <p:nvPr/>
        </p:nvPicPr>
        <p:blipFill rotWithShape="1">
          <a:blip r:embed="rId11"/>
          <a:srcRect l="10583" t="5545" r="63675" b="50000"/>
          <a:stretch/>
        </p:blipFill>
        <p:spPr>
          <a:xfrm>
            <a:off x="453482" y="1916437"/>
            <a:ext cx="538556" cy="655313"/>
          </a:xfrm>
          <a:prstGeom prst="rect">
            <a:avLst/>
          </a:prstGeom>
        </p:spPr>
      </p:pic>
      <p:sp>
        <p:nvSpPr>
          <p:cNvPr id="7" name="Rectangle: Rounded Corners 6">
            <a:extLst>
              <a:ext uri="{FF2B5EF4-FFF2-40B4-BE49-F238E27FC236}">
                <a16:creationId xmlns:a16="http://schemas.microsoft.com/office/drawing/2014/main" id="{67939DC3-705E-2176-CA6A-0E1695AE6790}"/>
              </a:ext>
            </a:extLst>
          </p:cNvPr>
          <p:cNvSpPr/>
          <p:nvPr/>
        </p:nvSpPr>
        <p:spPr>
          <a:xfrm>
            <a:off x="402566" y="3102633"/>
            <a:ext cx="3916392"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E7B8AB8-069E-6278-D7F5-8615DB6F944B}"/>
              </a:ext>
            </a:extLst>
          </p:cNvPr>
          <p:cNvPicPr>
            <a:picLocks noChangeAspect="1"/>
          </p:cNvPicPr>
          <p:nvPr/>
        </p:nvPicPr>
        <p:blipFill rotWithShape="1">
          <a:blip r:embed="rId11"/>
          <a:srcRect l="65423" t="6130" r="8835" b="49415"/>
          <a:stretch/>
        </p:blipFill>
        <p:spPr>
          <a:xfrm>
            <a:off x="502365" y="3173018"/>
            <a:ext cx="538556" cy="655313"/>
          </a:xfrm>
          <a:prstGeom prst="rect">
            <a:avLst/>
          </a:prstGeom>
        </p:spPr>
      </p:pic>
      <p:sp>
        <p:nvSpPr>
          <p:cNvPr id="13" name="Rectangle: Rounded Corners 12">
            <a:extLst>
              <a:ext uri="{FF2B5EF4-FFF2-40B4-BE49-F238E27FC236}">
                <a16:creationId xmlns:a16="http://schemas.microsoft.com/office/drawing/2014/main" id="{F8F550CF-0284-F120-8A90-7A2AB111AC4D}"/>
              </a:ext>
            </a:extLst>
          </p:cNvPr>
          <p:cNvSpPr/>
          <p:nvPr/>
        </p:nvSpPr>
        <p:spPr>
          <a:xfrm>
            <a:off x="4773284" y="1900686"/>
            <a:ext cx="3916392"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2F52FF2-7E69-A4BE-5B12-794A59FDB966}"/>
              </a:ext>
            </a:extLst>
          </p:cNvPr>
          <p:cNvPicPr>
            <a:picLocks noChangeAspect="1"/>
          </p:cNvPicPr>
          <p:nvPr/>
        </p:nvPicPr>
        <p:blipFill rotWithShape="1">
          <a:blip r:embed="rId11"/>
          <a:srcRect l="36147" t="6911" r="38111" b="48634"/>
          <a:stretch/>
        </p:blipFill>
        <p:spPr>
          <a:xfrm>
            <a:off x="4812698" y="1962443"/>
            <a:ext cx="538556" cy="655313"/>
          </a:xfrm>
          <a:prstGeom prst="rect">
            <a:avLst/>
          </a:prstGeom>
        </p:spPr>
      </p:pic>
      <p:sp>
        <p:nvSpPr>
          <p:cNvPr id="15" name="Rectangle: Rounded Corners 14">
            <a:extLst>
              <a:ext uri="{FF2B5EF4-FFF2-40B4-BE49-F238E27FC236}">
                <a16:creationId xmlns:a16="http://schemas.microsoft.com/office/drawing/2014/main" id="{D07902BE-727C-AE56-270A-90A59C76EBF2}"/>
              </a:ext>
            </a:extLst>
          </p:cNvPr>
          <p:cNvSpPr/>
          <p:nvPr/>
        </p:nvSpPr>
        <p:spPr>
          <a:xfrm>
            <a:off x="4764198" y="3121726"/>
            <a:ext cx="3916392" cy="759125"/>
          </a:xfrm>
          <a:prstGeom prst="roundRect">
            <a:avLst/>
          </a:prstGeom>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6EC82DC-5D28-D923-9BEB-51F05D970B37}"/>
              </a:ext>
            </a:extLst>
          </p:cNvPr>
          <p:cNvPicPr>
            <a:picLocks noChangeAspect="1"/>
          </p:cNvPicPr>
          <p:nvPr/>
        </p:nvPicPr>
        <p:blipFill rotWithShape="1">
          <a:blip r:embed="rId11"/>
          <a:srcRect l="11483" t="49435" r="62775" b="6110"/>
          <a:stretch/>
        </p:blipFill>
        <p:spPr>
          <a:xfrm>
            <a:off x="4812238" y="3157605"/>
            <a:ext cx="538556" cy="655313"/>
          </a:xfrm>
          <a:prstGeom prst="rect">
            <a:avLst/>
          </a:prstGeom>
        </p:spPr>
      </p:pic>
      <p:sp>
        <p:nvSpPr>
          <p:cNvPr id="21" name="TextBox 20">
            <a:extLst>
              <a:ext uri="{FF2B5EF4-FFF2-40B4-BE49-F238E27FC236}">
                <a16:creationId xmlns:a16="http://schemas.microsoft.com/office/drawing/2014/main" id="{02F58B22-7A70-FEE1-002B-ABA9921B4467}"/>
              </a:ext>
            </a:extLst>
          </p:cNvPr>
          <p:cNvSpPr txBox="1"/>
          <p:nvPr/>
        </p:nvSpPr>
        <p:spPr>
          <a:xfrm>
            <a:off x="1178790" y="2012855"/>
            <a:ext cx="3120787" cy="461665"/>
          </a:xfrm>
          <a:prstGeom prst="rect">
            <a:avLst/>
          </a:prstGeom>
          <a:noFill/>
          <a:effectLst/>
        </p:spPr>
        <p:txBody>
          <a:bodyPr wrap="square">
            <a:spAutoFit/>
          </a:bodyPr>
          <a:lstStyle/>
          <a:p>
            <a:pPr algn="l"/>
            <a:r>
              <a:rPr lang="en-US" sz="2400" b="0" i="0" dirty="0" err="1">
                <a:solidFill>
                  <a:srgbClr val="462F30"/>
                </a:solidFill>
                <a:latin typeface="Times New Roman" panose="02020603050405020304" pitchFamily="18" charset="0"/>
                <a:ea typeface="Tahoma" panose="020B0604030504040204" pitchFamily="34" charset="0"/>
                <a:cs typeface="Times New Roman" panose="02020603050405020304" pitchFamily="18" charset="0"/>
              </a:rPr>
              <a:t>Truyền</a:t>
            </a:r>
            <a:r>
              <a:rPr lang="en-US" sz="2400" b="0" i="0" dirty="0">
                <a:solidFill>
                  <a:srgbClr val="462F3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0" i="0" dirty="0" err="1">
                <a:solidFill>
                  <a:srgbClr val="462F30"/>
                </a:solidFill>
                <a:latin typeface="Times New Roman" panose="02020603050405020304" pitchFamily="18" charset="0"/>
                <a:ea typeface="Tahoma" panose="020B0604030504040204" pitchFamily="34" charset="0"/>
                <a:cs typeface="Times New Roman" panose="02020603050405020304" pitchFamily="18" charset="0"/>
              </a:rPr>
              <a:t>ngôi</a:t>
            </a:r>
            <a:endParaRPr lang="vi-VN" sz="2400" b="0" i="0" dirty="0">
              <a:solidFill>
                <a:srgbClr val="462F3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0B934E70-FD5F-4987-F145-9EA6C2C4C6C1}"/>
              </a:ext>
            </a:extLst>
          </p:cNvPr>
          <p:cNvSpPr txBox="1"/>
          <p:nvPr/>
        </p:nvSpPr>
        <p:spPr>
          <a:xfrm>
            <a:off x="5419633" y="2047360"/>
            <a:ext cx="3304606" cy="461665"/>
          </a:xfrm>
          <a:prstGeom prst="rect">
            <a:avLst/>
          </a:prstGeom>
          <a:noFill/>
        </p:spPr>
        <p:txBody>
          <a:bodyPr wrap="square">
            <a:spAutoFit/>
          </a:bodyPr>
          <a:lstStyle/>
          <a:p>
            <a:r>
              <a:rPr lang="en-US" sz="2400" b="0" i="0" dirty="0" err="1">
                <a:solidFill>
                  <a:srgbClr val="333333"/>
                </a:solidFill>
                <a:effectLst/>
                <a:latin typeface="Times New Roman" panose="02020603050405020304" pitchFamily="18" charset="0"/>
                <a:cs typeface="Times New Roman" panose="02020603050405020304" pitchFamily="18" charset="0"/>
              </a:rPr>
              <a:t>Truyền</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tụng</a:t>
            </a:r>
            <a:endParaRPr lang="en-US" sz="24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4195FB6F-AA04-4308-F221-F6F8BA4BDF5F}"/>
              </a:ext>
            </a:extLst>
          </p:cNvPr>
          <p:cNvSpPr txBox="1"/>
          <p:nvPr/>
        </p:nvSpPr>
        <p:spPr>
          <a:xfrm>
            <a:off x="1177506" y="3275218"/>
            <a:ext cx="3342735" cy="461665"/>
          </a:xfrm>
          <a:prstGeom prst="rect">
            <a:avLst/>
          </a:prstGeom>
          <a:noFill/>
        </p:spPr>
        <p:txBody>
          <a:bodyPr wrap="square">
            <a:spAutoFit/>
          </a:bodyPr>
          <a:lstStyle/>
          <a:p>
            <a:pPr algn="l"/>
            <a:r>
              <a:rPr lang="en-US" sz="2400" b="0" i="0" dirty="0" err="1">
                <a:solidFill>
                  <a:srgbClr val="333333"/>
                </a:solidFill>
                <a:effectLst/>
                <a:latin typeface="Times New Roman" panose="02020603050405020304" pitchFamily="18" charset="0"/>
                <a:cs typeface="Times New Roman" panose="02020603050405020304" pitchFamily="18" charset="0"/>
              </a:rPr>
              <a:t>Truyền</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en-US" sz="2400" b="0" i="0" dirty="0" err="1">
                <a:solidFill>
                  <a:srgbClr val="333333"/>
                </a:solidFill>
                <a:effectLst/>
                <a:latin typeface="Times New Roman" panose="02020603050405020304" pitchFamily="18" charset="0"/>
                <a:cs typeface="Times New Roman" panose="02020603050405020304" pitchFamily="18" charset="0"/>
              </a:rPr>
              <a:t>đạt</a:t>
            </a:r>
            <a:endParaRPr lang="vi-VN" sz="2400" b="0" i="0" dirty="0">
              <a:solidFill>
                <a:srgbClr val="333333"/>
              </a:solidFill>
              <a:effectLst/>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EB70615D-4D17-4182-EC88-21B99993E517}"/>
              </a:ext>
            </a:extLst>
          </p:cNvPr>
          <p:cNvSpPr txBox="1"/>
          <p:nvPr/>
        </p:nvSpPr>
        <p:spPr>
          <a:xfrm>
            <a:off x="5395823" y="3225934"/>
            <a:ext cx="3219723" cy="461665"/>
          </a:xfrm>
          <a:prstGeom prst="rect">
            <a:avLst/>
          </a:prstGeom>
          <a:noFill/>
        </p:spPr>
        <p:txBody>
          <a:bodyPr wrap="square">
            <a:spAutoFit/>
          </a:bodyPr>
          <a:lstStyle/>
          <a:p>
            <a:r>
              <a:rPr lang="en-US" sz="2400" dirty="0" err="1">
                <a:solidFill>
                  <a:srgbClr val="333333"/>
                </a:solidFill>
                <a:latin typeface="Times New Roman" panose="02020603050405020304" pitchFamily="18" charset="0"/>
                <a:cs typeface="Times New Roman" panose="02020603050405020304" pitchFamily="18" charset="0"/>
              </a:rPr>
              <a:t>Cổ</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truyền</a:t>
            </a:r>
            <a:endParaRPr lang="en-US" sz="24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83A18F68-F4C0-63C2-A9EB-1C12E4EF8017}"/>
              </a:ext>
            </a:extLst>
          </p:cNvPr>
          <p:cNvSpPr txBox="1"/>
          <p:nvPr/>
        </p:nvSpPr>
        <p:spPr>
          <a:xfrm>
            <a:off x="1849002" y="310896"/>
            <a:ext cx="411480" cy="923330"/>
          </a:xfrm>
          <a:prstGeom prst="rect">
            <a:avLst/>
          </a:prstGeom>
          <a:noFill/>
        </p:spPr>
        <p:txBody>
          <a:bodyPr wrap="square" rtlCol="0">
            <a:spAutoFit/>
          </a:bodyPr>
          <a:lstStyle/>
          <a:p>
            <a:r>
              <a:rPr lang="en-US" sz="5400" dirty="0">
                <a:solidFill>
                  <a:srgbClr val="002060"/>
                </a:solidFill>
                <a:latin typeface="iCiel Cadena" panose="02000503000000020004" pitchFamily="50" charset="0"/>
              </a:rPr>
              <a:t>4</a:t>
            </a:r>
          </a:p>
        </p:txBody>
      </p:sp>
      <p:pic>
        <p:nvPicPr>
          <p:cNvPr id="30" name="Tieng-vo-tay-tra-loi-dung-www_tiengdong_com">
            <a:hlinkClick r:id="" action="ppaction://media"/>
            <a:extLst>
              <a:ext uri="{FF2B5EF4-FFF2-40B4-BE49-F238E27FC236}">
                <a16:creationId xmlns:a16="http://schemas.microsoft.com/office/drawing/2014/main" id="{788C9089-106B-1606-D6B1-0CDAFF38F77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536023" y="358595"/>
            <a:ext cx="406400" cy="406400"/>
          </a:xfrm>
          <a:prstGeom prst="rect">
            <a:avLst/>
          </a:prstGeom>
        </p:spPr>
      </p:pic>
      <p:pic>
        <p:nvPicPr>
          <p:cNvPr id="5" name="Picture 4">
            <a:extLst>
              <a:ext uri="{FF2B5EF4-FFF2-40B4-BE49-F238E27FC236}">
                <a16:creationId xmlns:a16="http://schemas.microsoft.com/office/drawing/2014/main" id="{A8A62B46-2794-8937-DB60-6291E971B375}"/>
              </a:ext>
            </a:extLst>
          </p:cNvPr>
          <p:cNvPicPr>
            <a:picLocks noChangeAspect="1"/>
          </p:cNvPicPr>
          <p:nvPr/>
        </p:nvPicPr>
        <p:blipFill>
          <a:blip r:embed="rId13"/>
          <a:stretch>
            <a:fillRect/>
          </a:stretch>
        </p:blipFill>
        <p:spPr>
          <a:xfrm>
            <a:off x="4008071" y="2279091"/>
            <a:ext cx="1127858" cy="1170533"/>
          </a:xfrm>
          <a:prstGeom prst="rect">
            <a:avLst/>
          </a:prstGeom>
        </p:spPr>
      </p:pic>
    </p:spTree>
    <p:extLst>
      <p:ext uri="{BB962C8B-B14F-4D97-AF65-F5344CB8AC3E}">
        <p14:creationId xmlns:p14="http://schemas.microsoft.com/office/powerpoint/2010/main" val="424730671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1000" fill="hold"/>
                                        <p:tgtEl>
                                          <p:spTgt spid="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anim calcmode="lin" valueType="num">
                                      <p:cBhvr>
                                        <p:cTn id="58" dur="1000" fill="hold"/>
                                        <p:tgtEl>
                                          <p:spTgt spid="9"/>
                                        </p:tgtEl>
                                        <p:attrNameLst>
                                          <p:attrName>ppt_x</p:attrName>
                                        </p:attrNameLst>
                                      </p:cBhvr>
                                      <p:tavLst>
                                        <p:tav tm="0">
                                          <p:val>
                                            <p:strVal val="#ppt_x"/>
                                          </p:val>
                                        </p:tav>
                                        <p:tav tm="100000">
                                          <p:val>
                                            <p:strVal val="#ppt_x"/>
                                          </p:val>
                                        </p:tav>
                                      </p:tavLst>
                                    </p:anim>
                                    <p:anim calcmode="lin" valueType="num">
                                      <p:cBhvr>
                                        <p:cTn id="59" dur="1000" fill="hold"/>
                                        <p:tgtEl>
                                          <p:spTgt spid="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1000"/>
                                        <p:tgtEl>
                                          <p:spTgt spid="15"/>
                                        </p:tgtEl>
                                      </p:cBhvr>
                                    </p:animEffect>
                                    <p:anim calcmode="lin" valueType="num">
                                      <p:cBhvr>
                                        <p:cTn id="70" dur="1000" fill="hold"/>
                                        <p:tgtEl>
                                          <p:spTgt spid="15"/>
                                        </p:tgtEl>
                                        <p:attrNameLst>
                                          <p:attrName>ppt_x</p:attrName>
                                        </p:attrNameLst>
                                      </p:cBhvr>
                                      <p:tavLst>
                                        <p:tav tm="0">
                                          <p:val>
                                            <p:strVal val="#ppt_x"/>
                                          </p:val>
                                        </p:tav>
                                        <p:tav tm="100000">
                                          <p:val>
                                            <p:strVal val="#ppt_x"/>
                                          </p:val>
                                        </p:tav>
                                      </p:tavLst>
                                    </p:anim>
                                    <p:anim calcmode="lin" valueType="num">
                                      <p:cBhvr>
                                        <p:cTn id="71" dur="1000" fill="hold"/>
                                        <p:tgtEl>
                                          <p:spTgt spid="15"/>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1000"/>
                                        <p:tgtEl>
                                          <p:spTgt spid="16"/>
                                        </p:tgtEl>
                                      </p:cBhvr>
                                    </p:animEffect>
                                    <p:anim calcmode="lin" valueType="num">
                                      <p:cBhvr>
                                        <p:cTn id="75" dur="1000" fill="hold"/>
                                        <p:tgtEl>
                                          <p:spTgt spid="16"/>
                                        </p:tgtEl>
                                        <p:attrNameLst>
                                          <p:attrName>ppt_x</p:attrName>
                                        </p:attrNameLst>
                                      </p:cBhvr>
                                      <p:tavLst>
                                        <p:tav tm="0">
                                          <p:val>
                                            <p:strVal val="#ppt_x"/>
                                          </p:val>
                                        </p:tav>
                                        <p:tav tm="100000">
                                          <p:val>
                                            <p:strVal val="#ppt_x"/>
                                          </p:val>
                                        </p:tav>
                                      </p:tavLst>
                                    </p:anim>
                                    <p:anim calcmode="lin" valueType="num">
                                      <p:cBhvr>
                                        <p:cTn id="76" dur="1000" fill="hold"/>
                                        <p:tgtEl>
                                          <p:spTgt spid="16"/>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1000"/>
                                        <p:tgtEl>
                                          <p:spTgt spid="28"/>
                                        </p:tgtEl>
                                      </p:cBhvr>
                                    </p:animEffect>
                                    <p:anim calcmode="lin" valueType="num">
                                      <p:cBhvr>
                                        <p:cTn id="80" dur="1000" fill="hold"/>
                                        <p:tgtEl>
                                          <p:spTgt spid="28"/>
                                        </p:tgtEl>
                                        <p:attrNameLst>
                                          <p:attrName>ppt_x</p:attrName>
                                        </p:attrNameLst>
                                      </p:cBhvr>
                                      <p:tavLst>
                                        <p:tav tm="0">
                                          <p:val>
                                            <p:strVal val="#ppt_x"/>
                                          </p:val>
                                        </p:tav>
                                        <p:tav tm="100000">
                                          <p:val>
                                            <p:strVal val="#ppt_x"/>
                                          </p:val>
                                        </p:tav>
                                      </p:tavLst>
                                    </p:anim>
                                    <p:anim calcmode="lin" valueType="num">
                                      <p:cBhvr>
                                        <p:cTn id="81" dur="1000" fill="hold"/>
                                        <p:tgtEl>
                                          <p:spTgt spid="28"/>
                                        </p:tgtEl>
                                        <p:attrNameLst>
                                          <p:attrName>ppt_y</p:attrName>
                                        </p:attrNameLst>
                                      </p:cBhvr>
                                      <p:tavLst>
                                        <p:tav tm="0">
                                          <p:val>
                                            <p:strVal val="#ppt_y+.1"/>
                                          </p:val>
                                        </p:tav>
                                        <p:tav tm="100000">
                                          <p:val>
                                            <p:strVal val="#ppt_y"/>
                                          </p:val>
                                        </p:tav>
                                      </p:tavLst>
                                    </p:anim>
                                  </p:childTnLst>
                                </p:cTn>
                              </p:par>
                            </p:childTnLst>
                          </p:cTn>
                        </p:par>
                        <p:par>
                          <p:cTn id="82" fill="hold">
                            <p:stCondLst>
                              <p:cond delay="1000"/>
                            </p:stCondLst>
                            <p:childTnLst>
                              <p:par>
                                <p:cTn id="83" presetID="1" presetClass="entr" presetSubtype="0" fill="hold" nodeType="afterEffect">
                                  <p:stCondLst>
                                    <p:cond delay="0"/>
                                  </p:stCondLst>
                                  <p:childTnLst>
                                    <p:set>
                                      <p:cBhvr>
                                        <p:cTn id="84" dur="1" fill="hold">
                                          <p:stCondLst>
                                            <p:cond delay="0"/>
                                          </p:stCondLst>
                                        </p:cTn>
                                        <p:tgtEl>
                                          <p:spTgt spid="3"/>
                                        </p:tgtEl>
                                        <p:attrNameLst>
                                          <p:attrName>style.visibility</p:attrName>
                                        </p:attrNameLst>
                                      </p:cBhvr>
                                      <p:to>
                                        <p:strVal val="visible"/>
                                      </p:to>
                                    </p:set>
                                  </p:childTnLst>
                                </p:cTn>
                              </p:par>
                            </p:childTnLst>
                          </p:cTn>
                        </p:par>
                        <p:par>
                          <p:cTn id="85" fill="hold">
                            <p:stCondLst>
                              <p:cond delay="1000"/>
                            </p:stCondLst>
                            <p:childTnLst>
                              <p:par>
                                <p:cTn id="86" presetID="1" presetClass="mediacall" presetSubtype="0" fill="hold" nodeType="afterEffect">
                                  <p:stCondLst>
                                    <p:cond delay="0"/>
                                  </p:stCondLst>
                                  <p:childTnLst>
                                    <p:cmd type="call" cmd="playFrom(0.0)">
                                      <p:cBhvr>
                                        <p:cTn id="87" dur="6014"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32" presetClass="emph" presetSubtype="0" fill="hold" grpId="1" nodeType="clickEffect">
                                  <p:stCondLst>
                                    <p:cond delay="0"/>
                                  </p:stCondLst>
                                  <p:childTnLst>
                                    <p:animRot by="120000">
                                      <p:cBhvr>
                                        <p:cTn id="91" dur="100" fill="hold">
                                          <p:stCondLst>
                                            <p:cond delay="0"/>
                                          </p:stCondLst>
                                        </p:cTn>
                                        <p:tgtEl>
                                          <p:spTgt spid="15"/>
                                        </p:tgtEl>
                                        <p:attrNameLst>
                                          <p:attrName>r</p:attrName>
                                        </p:attrNameLst>
                                      </p:cBhvr>
                                    </p:animRot>
                                    <p:animRot by="-240000">
                                      <p:cBhvr>
                                        <p:cTn id="92" dur="200" fill="hold">
                                          <p:stCondLst>
                                            <p:cond delay="200"/>
                                          </p:stCondLst>
                                        </p:cTn>
                                        <p:tgtEl>
                                          <p:spTgt spid="15"/>
                                        </p:tgtEl>
                                        <p:attrNameLst>
                                          <p:attrName>r</p:attrName>
                                        </p:attrNameLst>
                                      </p:cBhvr>
                                    </p:animRot>
                                    <p:animRot by="240000">
                                      <p:cBhvr>
                                        <p:cTn id="93" dur="200" fill="hold">
                                          <p:stCondLst>
                                            <p:cond delay="400"/>
                                          </p:stCondLst>
                                        </p:cTn>
                                        <p:tgtEl>
                                          <p:spTgt spid="15"/>
                                        </p:tgtEl>
                                        <p:attrNameLst>
                                          <p:attrName>r</p:attrName>
                                        </p:attrNameLst>
                                      </p:cBhvr>
                                    </p:animRot>
                                    <p:animRot by="-240000">
                                      <p:cBhvr>
                                        <p:cTn id="94" dur="200" fill="hold">
                                          <p:stCondLst>
                                            <p:cond delay="600"/>
                                          </p:stCondLst>
                                        </p:cTn>
                                        <p:tgtEl>
                                          <p:spTgt spid="15"/>
                                        </p:tgtEl>
                                        <p:attrNameLst>
                                          <p:attrName>r</p:attrName>
                                        </p:attrNameLst>
                                      </p:cBhvr>
                                    </p:animRot>
                                    <p:animRot by="120000">
                                      <p:cBhvr>
                                        <p:cTn id="95" dur="200" fill="hold">
                                          <p:stCondLst>
                                            <p:cond delay="800"/>
                                          </p:stCondLst>
                                        </p:cTn>
                                        <p:tgtEl>
                                          <p:spTgt spid="15"/>
                                        </p:tgtEl>
                                        <p:attrNameLst>
                                          <p:attrName>r</p:attrName>
                                        </p:attrNameLst>
                                      </p:cBhvr>
                                    </p:animRot>
                                  </p:childTnLst>
                                </p:cTn>
                              </p:par>
                              <p:par>
                                <p:cTn id="96" presetID="32" presetClass="emph" presetSubtype="0" fill="hold" nodeType="withEffect">
                                  <p:stCondLst>
                                    <p:cond delay="0"/>
                                  </p:stCondLst>
                                  <p:childTnLst>
                                    <p:animRot by="120000">
                                      <p:cBhvr>
                                        <p:cTn id="97" dur="100" fill="hold">
                                          <p:stCondLst>
                                            <p:cond delay="0"/>
                                          </p:stCondLst>
                                        </p:cTn>
                                        <p:tgtEl>
                                          <p:spTgt spid="16"/>
                                        </p:tgtEl>
                                        <p:attrNameLst>
                                          <p:attrName>r</p:attrName>
                                        </p:attrNameLst>
                                      </p:cBhvr>
                                    </p:animRot>
                                    <p:animRot by="-240000">
                                      <p:cBhvr>
                                        <p:cTn id="98" dur="200" fill="hold">
                                          <p:stCondLst>
                                            <p:cond delay="200"/>
                                          </p:stCondLst>
                                        </p:cTn>
                                        <p:tgtEl>
                                          <p:spTgt spid="16"/>
                                        </p:tgtEl>
                                        <p:attrNameLst>
                                          <p:attrName>r</p:attrName>
                                        </p:attrNameLst>
                                      </p:cBhvr>
                                    </p:animRot>
                                    <p:animRot by="240000">
                                      <p:cBhvr>
                                        <p:cTn id="99" dur="200" fill="hold">
                                          <p:stCondLst>
                                            <p:cond delay="400"/>
                                          </p:stCondLst>
                                        </p:cTn>
                                        <p:tgtEl>
                                          <p:spTgt spid="16"/>
                                        </p:tgtEl>
                                        <p:attrNameLst>
                                          <p:attrName>r</p:attrName>
                                        </p:attrNameLst>
                                      </p:cBhvr>
                                    </p:animRot>
                                    <p:animRot by="-240000">
                                      <p:cBhvr>
                                        <p:cTn id="100" dur="200" fill="hold">
                                          <p:stCondLst>
                                            <p:cond delay="600"/>
                                          </p:stCondLst>
                                        </p:cTn>
                                        <p:tgtEl>
                                          <p:spTgt spid="16"/>
                                        </p:tgtEl>
                                        <p:attrNameLst>
                                          <p:attrName>r</p:attrName>
                                        </p:attrNameLst>
                                      </p:cBhvr>
                                    </p:animRot>
                                    <p:animRot by="120000">
                                      <p:cBhvr>
                                        <p:cTn id="101" dur="200" fill="hold">
                                          <p:stCondLst>
                                            <p:cond delay="800"/>
                                          </p:stCondLst>
                                        </p:cTn>
                                        <p:tgtEl>
                                          <p:spTgt spid="16"/>
                                        </p:tgtEl>
                                        <p:attrNameLst>
                                          <p:attrName>r</p:attrName>
                                        </p:attrNameLst>
                                      </p:cBhvr>
                                    </p:animRot>
                                  </p:childTnLst>
                                </p:cTn>
                              </p:par>
                              <p:par>
                                <p:cTn id="102" presetID="32" presetClass="emph" presetSubtype="0" fill="hold" grpId="1" nodeType="withEffect">
                                  <p:stCondLst>
                                    <p:cond delay="0"/>
                                  </p:stCondLst>
                                  <p:childTnLst>
                                    <p:animRot by="120000">
                                      <p:cBhvr>
                                        <p:cTn id="103" dur="100" fill="hold">
                                          <p:stCondLst>
                                            <p:cond delay="0"/>
                                          </p:stCondLst>
                                        </p:cTn>
                                        <p:tgtEl>
                                          <p:spTgt spid="28"/>
                                        </p:tgtEl>
                                        <p:attrNameLst>
                                          <p:attrName>r</p:attrName>
                                        </p:attrNameLst>
                                      </p:cBhvr>
                                    </p:animRot>
                                    <p:animRot by="-240000">
                                      <p:cBhvr>
                                        <p:cTn id="104" dur="200" fill="hold">
                                          <p:stCondLst>
                                            <p:cond delay="200"/>
                                          </p:stCondLst>
                                        </p:cTn>
                                        <p:tgtEl>
                                          <p:spTgt spid="28"/>
                                        </p:tgtEl>
                                        <p:attrNameLst>
                                          <p:attrName>r</p:attrName>
                                        </p:attrNameLst>
                                      </p:cBhvr>
                                    </p:animRot>
                                    <p:animRot by="240000">
                                      <p:cBhvr>
                                        <p:cTn id="105" dur="200" fill="hold">
                                          <p:stCondLst>
                                            <p:cond delay="400"/>
                                          </p:stCondLst>
                                        </p:cTn>
                                        <p:tgtEl>
                                          <p:spTgt spid="28"/>
                                        </p:tgtEl>
                                        <p:attrNameLst>
                                          <p:attrName>r</p:attrName>
                                        </p:attrNameLst>
                                      </p:cBhvr>
                                    </p:animRot>
                                    <p:animRot by="-240000">
                                      <p:cBhvr>
                                        <p:cTn id="106" dur="200" fill="hold">
                                          <p:stCondLst>
                                            <p:cond delay="600"/>
                                          </p:stCondLst>
                                        </p:cTn>
                                        <p:tgtEl>
                                          <p:spTgt spid="28"/>
                                        </p:tgtEl>
                                        <p:attrNameLst>
                                          <p:attrName>r</p:attrName>
                                        </p:attrNameLst>
                                      </p:cBhvr>
                                    </p:animRot>
                                    <p:animRot by="120000">
                                      <p:cBhvr>
                                        <p:cTn id="107" dur="200" fill="hold">
                                          <p:stCondLst>
                                            <p:cond delay="800"/>
                                          </p:stCondLst>
                                        </p:cTn>
                                        <p:tgtEl>
                                          <p:spTgt spid="28"/>
                                        </p:tgtEl>
                                        <p:attrNameLst>
                                          <p:attrName>r</p:attrName>
                                        </p:attrNameLst>
                                      </p:cBhvr>
                                    </p:animRot>
                                  </p:childTnLst>
                                </p:cTn>
                              </p:par>
                              <p:par>
                                <p:cTn id="108" presetID="1" presetClass="mediacall" presetSubtype="0" fill="hold" nodeType="withEffect">
                                  <p:stCondLst>
                                    <p:cond delay="0"/>
                                  </p:stCondLst>
                                  <p:childTnLst>
                                    <p:cmd type="call" cmd="playFrom(0.0)">
                                      <p:cBhvr>
                                        <p:cTn id="109" dur="8085" fill="hold"/>
                                        <p:tgtEl>
                                          <p:spTgt spid="30"/>
                                        </p:tgtEl>
                                      </p:cBhvr>
                                    </p:cmd>
                                  </p:childTnLst>
                                </p:cTn>
                              </p:par>
                              <p:par>
                                <p:cTn id="110" presetID="53" presetClass="exit" presetSubtype="32" fill="hold" grpId="1" nodeType="withEffect">
                                  <p:stCondLst>
                                    <p:cond delay="0"/>
                                  </p:stCondLst>
                                  <p:childTnLst>
                                    <p:anim calcmode="lin" valueType="num">
                                      <p:cBhvr>
                                        <p:cTn id="111" dur="500"/>
                                        <p:tgtEl>
                                          <p:spTgt spid="7"/>
                                        </p:tgtEl>
                                        <p:attrNameLst>
                                          <p:attrName>ppt_w</p:attrName>
                                        </p:attrNameLst>
                                      </p:cBhvr>
                                      <p:tavLst>
                                        <p:tav tm="0">
                                          <p:val>
                                            <p:strVal val="ppt_w"/>
                                          </p:val>
                                        </p:tav>
                                        <p:tav tm="100000">
                                          <p:val>
                                            <p:fltVal val="0"/>
                                          </p:val>
                                        </p:tav>
                                      </p:tavLst>
                                    </p:anim>
                                    <p:anim calcmode="lin" valueType="num">
                                      <p:cBhvr>
                                        <p:cTn id="112" dur="500"/>
                                        <p:tgtEl>
                                          <p:spTgt spid="7"/>
                                        </p:tgtEl>
                                        <p:attrNameLst>
                                          <p:attrName>ppt_h</p:attrName>
                                        </p:attrNameLst>
                                      </p:cBhvr>
                                      <p:tavLst>
                                        <p:tav tm="0">
                                          <p:val>
                                            <p:strVal val="ppt_h"/>
                                          </p:val>
                                        </p:tav>
                                        <p:tav tm="100000">
                                          <p:val>
                                            <p:fltVal val="0"/>
                                          </p:val>
                                        </p:tav>
                                      </p:tavLst>
                                    </p:anim>
                                    <p:animEffect transition="out" filter="fade">
                                      <p:cBhvr>
                                        <p:cTn id="113" dur="500"/>
                                        <p:tgtEl>
                                          <p:spTgt spid="7"/>
                                        </p:tgtEl>
                                      </p:cBhvr>
                                    </p:animEffect>
                                    <p:set>
                                      <p:cBhvr>
                                        <p:cTn id="114" dur="1" fill="hold">
                                          <p:stCondLst>
                                            <p:cond delay="499"/>
                                          </p:stCondLst>
                                        </p:cTn>
                                        <p:tgtEl>
                                          <p:spTgt spid="7"/>
                                        </p:tgtEl>
                                        <p:attrNameLst>
                                          <p:attrName>style.visibility</p:attrName>
                                        </p:attrNameLst>
                                      </p:cBhvr>
                                      <p:to>
                                        <p:strVal val="hidden"/>
                                      </p:to>
                                    </p:set>
                                  </p:childTnLst>
                                </p:cTn>
                              </p:par>
                              <p:par>
                                <p:cTn id="115" presetID="53" presetClass="exit" presetSubtype="32" fill="hold" nodeType="withEffect">
                                  <p:stCondLst>
                                    <p:cond delay="0"/>
                                  </p:stCondLst>
                                  <p:childTnLst>
                                    <p:anim calcmode="lin" valueType="num">
                                      <p:cBhvr>
                                        <p:cTn id="116" dur="500"/>
                                        <p:tgtEl>
                                          <p:spTgt spid="9"/>
                                        </p:tgtEl>
                                        <p:attrNameLst>
                                          <p:attrName>ppt_w</p:attrName>
                                        </p:attrNameLst>
                                      </p:cBhvr>
                                      <p:tavLst>
                                        <p:tav tm="0">
                                          <p:val>
                                            <p:strVal val="ppt_w"/>
                                          </p:val>
                                        </p:tav>
                                        <p:tav tm="100000">
                                          <p:val>
                                            <p:fltVal val="0"/>
                                          </p:val>
                                        </p:tav>
                                      </p:tavLst>
                                    </p:anim>
                                    <p:anim calcmode="lin" valueType="num">
                                      <p:cBhvr>
                                        <p:cTn id="117" dur="500"/>
                                        <p:tgtEl>
                                          <p:spTgt spid="9"/>
                                        </p:tgtEl>
                                        <p:attrNameLst>
                                          <p:attrName>ppt_h</p:attrName>
                                        </p:attrNameLst>
                                      </p:cBhvr>
                                      <p:tavLst>
                                        <p:tav tm="0">
                                          <p:val>
                                            <p:strVal val="ppt_h"/>
                                          </p:val>
                                        </p:tav>
                                        <p:tav tm="100000">
                                          <p:val>
                                            <p:fltVal val="0"/>
                                          </p:val>
                                        </p:tav>
                                      </p:tavLst>
                                    </p:anim>
                                    <p:animEffect transition="out" filter="fade">
                                      <p:cBhvr>
                                        <p:cTn id="118" dur="500"/>
                                        <p:tgtEl>
                                          <p:spTgt spid="9"/>
                                        </p:tgtEl>
                                      </p:cBhvr>
                                    </p:animEffect>
                                    <p:set>
                                      <p:cBhvr>
                                        <p:cTn id="119" dur="1" fill="hold">
                                          <p:stCondLst>
                                            <p:cond delay="499"/>
                                          </p:stCondLst>
                                        </p:cTn>
                                        <p:tgtEl>
                                          <p:spTgt spid="9"/>
                                        </p:tgtEl>
                                        <p:attrNameLst>
                                          <p:attrName>style.visibility</p:attrName>
                                        </p:attrNameLst>
                                      </p:cBhvr>
                                      <p:to>
                                        <p:strVal val="hidden"/>
                                      </p:to>
                                    </p:set>
                                  </p:childTnLst>
                                </p:cTn>
                              </p:par>
                              <p:par>
                                <p:cTn id="120" presetID="53" presetClass="exit" presetSubtype="32" fill="hold" grpId="1" nodeType="withEffect">
                                  <p:stCondLst>
                                    <p:cond delay="0"/>
                                  </p:stCondLst>
                                  <p:childTnLst>
                                    <p:anim calcmode="lin" valueType="num">
                                      <p:cBhvr>
                                        <p:cTn id="121" dur="500"/>
                                        <p:tgtEl>
                                          <p:spTgt spid="26"/>
                                        </p:tgtEl>
                                        <p:attrNameLst>
                                          <p:attrName>ppt_w</p:attrName>
                                        </p:attrNameLst>
                                      </p:cBhvr>
                                      <p:tavLst>
                                        <p:tav tm="0">
                                          <p:val>
                                            <p:strVal val="ppt_w"/>
                                          </p:val>
                                        </p:tav>
                                        <p:tav tm="100000">
                                          <p:val>
                                            <p:fltVal val="0"/>
                                          </p:val>
                                        </p:tav>
                                      </p:tavLst>
                                    </p:anim>
                                    <p:anim calcmode="lin" valueType="num">
                                      <p:cBhvr>
                                        <p:cTn id="122" dur="500"/>
                                        <p:tgtEl>
                                          <p:spTgt spid="26"/>
                                        </p:tgtEl>
                                        <p:attrNameLst>
                                          <p:attrName>ppt_h</p:attrName>
                                        </p:attrNameLst>
                                      </p:cBhvr>
                                      <p:tavLst>
                                        <p:tav tm="0">
                                          <p:val>
                                            <p:strVal val="ppt_h"/>
                                          </p:val>
                                        </p:tav>
                                        <p:tav tm="100000">
                                          <p:val>
                                            <p:fltVal val="0"/>
                                          </p:val>
                                        </p:tav>
                                      </p:tavLst>
                                    </p:anim>
                                    <p:animEffect transition="out" filter="fade">
                                      <p:cBhvr>
                                        <p:cTn id="123" dur="500"/>
                                        <p:tgtEl>
                                          <p:spTgt spid="26"/>
                                        </p:tgtEl>
                                      </p:cBhvr>
                                    </p:animEffect>
                                    <p:set>
                                      <p:cBhvr>
                                        <p:cTn id="124" dur="1" fill="hold">
                                          <p:stCondLst>
                                            <p:cond delay="499"/>
                                          </p:stCondLst>
                                        </p:cTn>
                                        <p:tgtEl>
                                          <p:spTgt spid="26"/>
                                        </p:tgtEl>
                                        <p:attrNameLst>
                                          <p:attrName>style.visibility</p:attrName>
                                        </p:attrNameLst>
                                      </p:cBhvr>
                                      <p:to>
                                        <p:strVal val="hidden"/>
                                      </p:to>
                                    </p:set>
                                  </p:childTnLst>
                                </p:cTn>
                              </p:par>
                              <p:par>
                                <p:cTn id="125" presetID="53" presetClass="exit" presetSubtype="32" fill="hold" grpId="1" nodeType="withEffect">
                                  <p:stCondLst>
                                    <p:cond delay="0"/>
                                  </p:stCondLst>
                                  <p:childTnLst>
                                    <p:anim calcmode="lin" valueType="num">
                                      <p:cBhvr>
                                        <p:cTn id="126" dur="500"/>
                                        <p:tgtEl>
                                          <p:spTgt spid="13"/>
                                        </p:tgtEl>
                                        <p:attrNameLst>
                                          <p:attrName>ppt_w</p:attrName>
                                        </p:attrNameLst>
                                      </p:cBhvr>
                                      <p:tavLst>
                                        <p:tav tm="0">
                                          <p:val>
                                            <p:strVal val="ppt_w"/>
                                          </p:val>
                                        </p:tav>
                                        <p:tav tm="100000">
                                          <p:val>
                                            <p:fltVal val="0"/>
                                          </p:val>
                                        </p:tav>
                                      </p:tavLst>
                                    </p:anim>
                                    <p:anim calcmode="lin" valueType="num">
                                      <p:cBhvr>
                                        <p:cTn id="127" dur="500"/>
                                        <p:tgtEl>
                                          <p:spTgt spid="13"/>
                                        </p:tgtEl>
                                        <p:attrNameLst>
                                          <p:attrName>ppt_h</p:attrName>
                                        </p:attrNameLst>
                                      </p:cBhvr>
                                      <p:tavLst>
                                        <p:tav tm="0">
                                          <p:val>
                                            <p:strVal val="ppt_h"/>
                                          </p:val>
                                        </p:tav>
                                        <p:tav tm="100000">
                                          <p:val>
                                            <p:fltVal val="0"/>
                                          </p:val>
                                        </p:tav>
                                      </p:tavLst>
                                    </p:anim>
                                    <p:animEffect transition="out" filter="fade">
                                      <p:cBhvr>
                                        <p:cTn id="128" dur="500"/>
                                        <p:tgtEl>
                                          <p:spTgt spid="13"/>
                                        </p:tgtEl>
                                      </p:cBhvr>
                                    </p:animEffect>
                                    <p:set>
                                      <p:cBhvr>
                                        <p:cTn id="129" dur="1" fill="hold">
                                          <p:stCondLst>
                                            <p:cond delay="499"/>
                                          </p:stCondLst>
                                        </p:cTn>
                                        <p:tgtEl>
                                          <p:spTgt spid="13"/>
                                        </p:tgtEl>
                                        <p:attrNameLst>
                                          <p:attrName>style.visibility</p:attrName>
                                        </p:attrNameLst>
                                      </p:cBhvr>
                                      <p:to>
                                        <p:strVal val="hidden"/>
                                      </p:to>
                                    </p:set>
                                  </p:childTnLst>
                                </p:cTn>
                              </p:par>
                              <p:par>
                                <p:cTn id="130" presetID="53" presetClass="exit" presetSubtype="32" fill="hold" nodeType="withEffect">
                                  <p:stCondLst>
                                    <p:cond delay="0"/>
                                  </p:stCondLst>
                                  <p:childTnLst>
                                    <p:anim calcmode="lin" valueType="num">
                                      <p:cBhvr>
                                        <p:cTn id="131" dur="500"/>
                                        <p:tgtEl>
                                          <p:spTgt spid="14"/>
                                        </p:tgtEl>
                                        <p:attrNameLst>
                                          <p:attrName>ppt_w</p:attrName>
                                        </p:attrNameLst>
                                      </p:cBhvr>
                                      <p:tavLst>
                                        <p:tav tm="0">
                                          <p:val>
                                            <p:strVal val="ppt_w"/>
                                          </p:val>
                                        </p:tav>
                                        <p:tav tm="100000">
                                          <p:val>
                                            <p:fltVal val="0"/>
                                          </p:val>
                                        </p:tav>
                                      </p:tavLst>
                                    </p:anim>
                                    <p:anim calcmode="lin" valueType="num">
                                      <p:cBhvr>
                                        <p:cTn id="132" dur="500"/>
                                        <p:tgtEl>
                                          <p:spTgt spid="14"/>
                                        </p:tgtEl>
                                        <p:attrNameLst>
                                          <p:attrName>ppt_h</p:attrName>
                                        </p:attrNameLst>
                                      </p:cBhvr>
                                      <p:tavLst>
                                        <p:tav tm="0">
                                          <p:val>
                                            <p:strVal val="ppt_h"/>
                                          </p:val>
                                        </p:tav>
                                        <p:tav tm="100000">
                                          <p:val>
                                            <p:fltVal val="0"/>
                                          </p:val>
                                        </p:tav>
                                      </p:tavLst>
                                    </p:anim>
                                    <p:animEffect transition="out" filter="fade">
                                      <p:cBhvr>
                                        <p:cTn id="133" dur="500"/>
                                        <p:tgtEl>
                                          <p:spTgt spid="14"/>
                                        </p:tgtEl>
                                      </p:cBhvr>
                                    </p:animEffect>
                                    <p:set>
                                      <p:cBhvr>
                                        <p:cTn id="134" dur="1" fill="hold">
                                          <p:stCondLst>
                                            <p:cond delay="499"/>
                                          </p:stCondLst>
                                        </p:cTn>
                                        <p:tgtEl>
                                          <p:spTgt spid="14"/>
                                        </p:tgtEl>
                                        <p:attrNameLst>
                                          <p:attrName>style.visibility</p:attrName>
                                        </p:attrNameLst>
                                      </p:cBhvr>
                                      <p:to>
                                        <p:strVal val="hidden"/>
                                      </p:to>
                                    </p:set>
                                  </p:childTnLst>
                                </p:cTn>
                              </p:par>
                              <p:par>
                                <p:cTn id="135" presetID="53" presetClass="exit" presetSubtype="32" fill="hold" grpId="1" nodeType="withEffect">
                                  <p:stCondLst>
                                    <p:cond delay="0"/>
                                  </p:stCondLst>
                                  <p:childTnLst>
                                    <p:anim calcmode="lin" valueType="num">
                                      <p:cBhvr>
                                        <p:cTn id="136" dur="500"/>
                                        <p:tgtEl>
                                          <p:spTgt spid="22"/>
                                        </p:tgtEl>
                                        <p:attrNameLst>
                                          <p:attrName>ppt_w</p:attrName>
                                        </p:attrNameLst>
                                      </p:cBhvr>
                                      <p:tavLst>
                                        <p:tav tm="0">
                                          <p:val>
                                            <p:strVal val="ppt_w"/>
                                          </p:val>
                                        </p:tav>
                                        <p:tav tm="100000">
                                          <p:val>
                                            <p:fltVal val="0"/>
                                          </p:val>
                                        </p:tav>
                                      </p:tavLst>
                                    </p:anim>
                                    <p:anim calcmode="lin" valueType="num">
                                      <p:cBhvr>
                                        <p:cTn id="137" dur="500"/>
                                        <p:tgtEl>
                                          <p:spTgt spid="22"/>
                                        </p:tgtEl>
                                        <p:attrNameLst>
                                          <p:attrName>ppt_h</p:attrName>
                                        </p:attrNameLst>
                                      </p:cBhvr>
                                      <p:tavLst>
                                        <p:tav tm="0">
                                          <p:val>
                                            <p:strVal val="ppt_h"/>
                                          </p:val>
                                        </p:tav>
                                        <p:tav tm="100000">
                                          <p:val>
                                            <p:fltVal val="0"/>
                                          </p:val>
                                        </p:tav>
                                      </p:tavLst>
                                    </p:anim>
                                    <p:animEffect transition="out" filter="fade">
                                      <p:cBhvr>
                                        <p:cTn id="138" dur="500"/>
                                        <p:tgtEl>
                                          <p:spTgt spid="22"/>
                                        </p:tgtEl>
                                      </p:cBhvr>
                                    </p:animEffect>
                                    <p:set>
                                      <p:cBhvr>
                                        <p:cTn id="139" dur="1" fill="hold">
                                          <p:stCondLst>
                                            <p:cond delay="499"/>
                                          </p:stCondLst>
                                        </p:cTn>
                                        <p:tgtEl>
                                          <p:spTgt spid="22"/>
                                        </p:tgtEl>
                                        <p:attrNameLst>
                                          <p:attrName>style.visibility</p:attrName>
                                        </p:attrNameLst>
                                      </p:cBhvr>
                                      <p:to>
                                        <p:strVal val="hidden"/>
                                      </p:to>
                                    </p:set>
                                  </p:childTnLst>
                                </p:cTn>
                              </p:par>
                              <p:par>
                                <p:cTn id="140" presetID="53" presetClass="exit" presetSubtype="32" fill="hold" nodeType="withEffect">
                                  <p:stCondLst>
                                    <p:cond delay="0"/>
                                  </p:stCondLst>
                                  <p:childTnLst>
                                    <p:anim calcmode="lin" valueType="num">
                                      <p:cBhvr>
                                        <p:cTn id="141" dur="500"/>
                                        <p:tgtEl>
                                          <p:spTgt spid="4"/>
                                        </p:tgtEl>
                                        <p:attrNameLst>
                                          <p:attrName>ppt_w</p:attrName>
                                        </p:attrNameLst>
                                      </p:cBhvr>
                                      <p:tavLst>
                                        <p:tav tm="0">
                                          <p:val>
                                            <p:strVal val="ppt_w"/>
                                          </p:val>
                                        </p:tav>
                                        <p:tav tm="100000">
                                          <p:val>
                                            <p:fltVal val="0"/>
                                          </p:val>
                                        </p:tav>
                                      </p:tavLst>
                                    </p:anim>
                                    <p:anim calcmode="lin" valueType="num">
                                      <p:cBhvr>
                                        <p:cTn id="142" dur="500"/>
                                        <p:tgtEl>
                                          <p:spTgt spid="4"/>
                                        </p:tgtEl>
                                        <p:attrNameLst>
                                          <p:attrName>ppt_h</p:attrName>
                                        </p:attrNameLst>
                                      </p:cBhvr>
                                      <p:tavLst>
                                        <p:tav tm="0">
                                          <p:val>
                                            <p:strVal val="ppt_h"/>
                                          </p:val>
                                        </p:tav>
                                        <p:tav tm="100000">
                                          <p:val>
                                            <p:fltVal val="0"/>
                                          </p:val>
                                        </p:tav>
                                      </p:tavLst>
                                    </p:anim>
                                    <p:animEffect transition="out" filter="fade">
                                      <p:cBhvr>
                                        <p:cTn id="143" dur="500"/>
                                        <p:tgtEl>
                                          <p:spTgt spid="4"/>
                                        </p:tgtEl>
                                      </p:cBhvr>
                                    </p:animEffect>
                                    <p:set>
                                      <p:cBhvr>
                                        <p:cTn id="144" dur="1" fill="hold">
                                          <p:stCondLst>
                                            <p:cond delay="499"/>
                                          </p:stCondLst>
                                        </p:cTn>
                                        <p:tgtEl>
                                          <p:spTgt spid="4"/>
                                        </p:tgtEl>
                                        <p:attrNameLst>
                                          <p:attrName>style.visibility</p:attrName>
                                        </p:attrNameLst>
                                      </p:cBhvr>
                                      <p:to>
                                        <p:strVal val="hidden"/>
                                      </p:to>
                                    </p:set>
                                  </p:childTnLst>
                                </p:cTn>
                              </p:par>
                              <p:par>
                                <p:cTn id="145" presetID="53" presetClass="exit" presetSubtype="32" fill="hold" grpId="1" nodeType="withEffect">
                                  <p:stCondLst>
                                    <p:cond delay="0"/>
                                  </p:stCondLst>
                                  <p:childTnLst>
                                    <p:anim calcmode="lin" valueType="num">
                                      <p:cBhvr>
                                        <p:cTn id="146" dur="500"/>
                                        <p:tgtEl>
                                          <p:spTgt spid="21"/>
                                        </p:tgtEl>
                                        <p:attrNameLst>
                                          <p:attrName>ppt_w</p:attrName>
                                        </p:attrNameLst>
                                      </p:cBhvr>
                                      <p:tavLst>
                                        <p:tav tm="0">
                                          <p:val>
                                            <p:strVal val="ppt_w"/>
                                          </p:val>
                                        </p:tav>
                                        <p:tav tm="100000">
                                          <p:val>
                                            <p:fltVal val="0"/>
                                          </p:val>
                                        </p:tav>
                                      </p:tavLst>
                                    </p:anim>
                                    <p:anim calcmode="lin" valueType="num">
                                      <p:cBhvr>
                                        <p:cTn id="147" dur="500"/>
                                        <p:tgtEl>
                                          <p:spTgt spid="21"/>
                                        </p:tgtEl>
                                        <p:attrNameLst>
                                          <p:attrName>ppt_h</p:attrName>
                                        </p:attrNameLst>
                                      </p:cBhvr>
                                      <p:tavLst>
                                        <p:tav tm="0">
                                          <p:val>
                                            <p:strVal val="ppt_h"/>
                                          </p:val>
                                        </p:tav>
                                        <p:tav tm="100000">
                                          <p:val>
                                            <p:fltVal val="0"/>
                                          </p:val>
                                        </p:tav>
                                      </p:tavLst>
                                    </p:anim>
                                    <p:animEffect transition="out" filter="fade">
                                      <p:cBhvr>
                                        <p:cTn id="148" dur="500"/>
                                        <p:tgtEl>
                                          <p:spTgt spid="21"/>
                                        </p:tgtEl>
                                      </p:cBhvr>
                                    </p:animEffect>
                                    <p:set>
                                      <p:cBhvr>
                                        <p:cTn id="149" dur="1" fill="hold">
                                          <p:stCondLst>
                                            <p:cond delay="499"/>
                                          </p:stCondLst>
                                        </p:cTn>
                                        <p:tgtEl>
                                          <p:spTgt spid="21"/>
                                        </p:tgtEl>
                                        <p:attrNameLst>
                                          <p:attrName>style.visibility</p:attrName>
                                        </p:attrNameLst>
                                      </p:cBhvr>
                                      <p:to>
                                        <p:strVal val="hidden"/>
                                      </p:to>
                                    </p:set>
                                  </p:childTnLst>
                                </p:cTn>
                              </p:par>
                              <p:par>
                                <p:cTn id="150" presetID="53" presetClass="exit" presetSubtype="32" fill="hold" grpId="1" nodeType="withEffect">
                                  <p:stCondLst>
                                    <p:cond delay="0"/>
                                  </p:stCondLst>
                                  <p:childTnLst>
                                    <p:anim calcmode="lin" valueType="num">
                                      <p:cBhvr>
                                        <p:cTn id="151" dur="500"/>
                                        <p:tgtEl>
                                          <p:spTgt spid="24"/>
                                        </p:tgtEl>
                                        <p:attrNameLst>
                                          <p:attrName>ppt_w</p:attrName>
                                        </p:attrNameLst>
                                      </p:cBhvr>
                                      <p:tavLst>
                                        <p:tav tm="0">
                                          <p:val>
                                            <p:strVal val="ppt_w"/>
                                          </p:val>
                                        </p:tav>
                                        <p:tav tm="100000">
                                          <p:val>
                                            <p:fltVal val="0"/>
                                          </p:val>
                                        </p:tav>
                                      </p:tavLst>
                                    </p:anim>
                                    <p:anim calcmode="lin" valueType="num">
                                      <p:cBhvr>
                                        <p:cTn id="152" dur="500"/>
                                        <p:tgtEl>
                                          <p:spTgt spid="24"/>
                                        </p:tgtEl>
                                        <p:attrNameLst>
                                          <p:attrName>ppt_h</p:attrName>
                                        </p:attrNameLst>
                                      </p:cBhvr>
                                      <p:tavLst>
                                        <p:tav tm="0">
                                          <p:val>
                                            <p:strVal val="ppt_h"/>
                                          </p:val>
                                        </p:tav>
                                        <p:tav tm="100000">
                                          <p:val>
                                            <p:fltVal val="0"/>
                                          </p:val>
                                        </p:tav>
                                      </p:tavLst>
                                    </p:anim>
                                    <p:animEffect transition="out" filter="fade">
                                      <p:cBhvr>
                                        <p:cTn id="153" dur="500"/>
                                        <p:tgtEl>
                                          <p:spTgt spid="24"/>
                                        </p:tgtEl>
                                      </p:cBhvr>
                                    </p:animEffect>
                                    <p:set>
                                      <p:cBhvr>
                                        <p:cTn id="154" dur="1" fill="hold">
                                          <p:stCondLst>
                                            <p:cond delay="499"/>
                                          </p:stCondLst>
                                        </p:cTn>
                                        <p:tgtEl>
                                          <p:spTgt spid="24"/>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2" presetClass="entr" presetSubtype="4" fill="hold" nodeType="clickEffect">
                                  <p:stCondLst>
                                    <p:cond delay="0"/>
                                  </p:stCondLst>
                                  <p:childTnLst>
                                    <p:set>
                                      <p:cBhvr>
                                        <p:cTn id="158" dur="1" fill="hold">
                                          <p:stCondLst>
                                            <p:cond delay="0"/>
                                          </p:stCondLst>
                                        </p:cTn>
                                        <p:tgtEl>
                                          <p:spTgt spid="5"/>
                                        </p:tgtEl>
                                        <p:attrNameLst>
                                          <p:attrName>style.visibility</p:attrName>
                                        </p:attrNameLst>
                                      </p:cBhvr>
                                      <p:to>
                                        <p:strVal val="visible"/>
                                      </p:to>
                                    </p:set>
                                    <p:anim calcmode="lin" valueType="num">
                                      <p:cBhvr additive="base">
                                        <p:cTn id="159" dur="500" fill="hold"/>
                                        <p:tgtEl>
                                          <p:spTgt spid="5"/>
                                        </p:tgtEl>
                                        <p:attrNameLst>
                                          <p:attrName>ppt_x</p:attrName>
                                        </p:attrNameLst>
                                      </p:cBhvr>
                                      <p:tavLst>
                                        <p:tav tm="0">
                                          <p:val>
                                            <p:strVal val="#ppt_x"/>
                                          </p:val>
                                        </p:tav>
                                        <p:tav tm="100000">
                                          <p:val>
                                            <p:strVal val="#ppt_x"/>
                                          </p:val>
                                        </p:tav>
                                      </p:tavLst>
                                    </p:anim>
                                    <p:anim calcmode="lin" valueType="num">
                                      <p:cBhvr additive="base">
                                        <p:cTn id="160"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7"/>
                                            </p:cond>
                                          </p:stCondLst>
                                          <p:endCondLst>
                                            <p:cond evt="onStopAudio" delay="0">
                                              <p:tgtEl>
                                                <p:sldTgt/>
                                              </p:tgtEl>
                                            </p:cond>
                                          </p:endCondLst>
                                        </p:cTn>
                                        <p:tgtEl>
                                          <p:sndTgt r:embed="rId6" name="cashreg.wav"/>
                                        </p:tgtEl>
                                      </p:cMediaNode>
                                    </p:audio>
                                  </p:subTnLst>
                                </p:cTn>
                              </p:par>
                            </p:childTnLst>
                          </p:cTn>
                        </p:par>
                        <p:par>
                          <p:cTn id="161" fill="hold">
                            <p:stCondLst>
                              <p:cond delay="500"/>
                            </p:stCondLst>
                            <p:childTnLst>
                              <p:par>
                                <p:cTn id="162" presetID="42" presetClass="exit" presetSubtype="0" fill="hold" nodeType="afterEffect">
                                  <p:stCondLst>
                                    <p:cond delay="0"/>
                                  </p:stCondLst>
                                  <p:childTnLst>
                                    <p:animEffect transition="out" filter="fade">
                                      <p:cBhvr>
                                        <p:cTn id="163" dur="1000"/>
                                        <p:tgtEl>
                                          <p:spTgt spid="5"/>
                                        </p:tgtEl>
                                      </p:cBhvr>
                                    </p:animEffect>
                                    <p:anim calcmode="lin" valueType="num">
                                      <p:cBhvr>
                                        <p:cTn id="164" dur="1000"/>
                                        <p:tgtEl>
                                          <p:spTgt spid="5"/>
                                        </p:tgtEl>
                                        <p:attrNameLst>
                                          <p:attrName>ppt_x</p:attrName>
                                        </p:attrNameLst>
                                      </p:cBhvr>
                                      <p:tavLst>
                                        <p:tav tm="0">
                                          <p:val>
                                            <p:strVal val="ppt_x"/>
                                          </p:val>
                                        </p:tav>
                                        <p:tav tm="100000">
                                          <p:val>
                                            <p:strVal val="ppt_x"/>
                                          </p:val>
                                        </p:tav>
                                      </p:tavLst>
                                    </p:anim>
                                    <p:anim calcmode="lin" valueType="num">
                                      <p:cBhvr>
                                        <p:cTn id="165" dur="1000"/>
                                        <p:tgtEl>
                                          <p:spTgt spid="5"/>
                                        </p:tgtEl>
                                        <p:attrNameLst>
                                          <p:attrName>ppt_y</p:attrName>
                                        </p:attrNameLst>
                                      </p:cBhvr>
                                      <p:tavLst>
                                        <p:tav tm="0">
                                          <p:val>
                                            <p:strVal val="ppt_y"/>
                                          </p:val>
                                        </p:tav>
                                        <p:tav tm="100000">
                                          <p:val>
                                            <p:strVal val="ppt_y+.1"/>
                                          </p:val>
                                        </p:tav>
                                      </p:tavLst>
                                    </p:anim>
                                    <p:set>
                                      <p:cBhvr>
                                        <p:cTn id="166"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7" fill="hold" display="0">
                  <p:stCondLst>
                    <p:cond delay="indefinite"/>
                  </p:stCondLst>
                </p:cTn>
                <p:tgtEl>
                  <p:spTgt spid="3"/>
                </p:tgtEl>
              </p:cMediaNode>
            </p:video>
            <p:audio>
              <p:cMediaNode vol="80000">
                <p:cTn id="168" fill="hold" display="0">
                  <p:stCondLst>
                    <p:cond delay="indefinite"/>
                  </p:stCondLst>
                  <p:endCondLst>
                    <p:cond evt="onStopAudio" delay="0">
                      <p:tgtEl>
                        <p:sldTgt/>
                      </p:tgtEl>
                    </p:cond>
                  </p:endCondLst>
                </p:cTn>
                <p:tgtEl>
                  <p:spTgt spid="30"/>
                </p:tgtEl>
              </p:cMediaNode>
            </p:audio>
          </p:childTnLst>
        </p:cTn>
      </p:par>
    </p:tnLst>
    <p:bldLst>
      <p:bldP spid="20" grpId="0" animBg="1"/>
      <p:bldP spid="22" grpId="0" animBg="1"/>
      <p:bldP spid="22" grpId="1" animBg="1"/>
      <p:bldP spid="2" grpId="0"/>
      <p:bldP spid="7" grpId="0" animBg="1"/>
      <p:bldP spid="7" grpId="1" animBg="1"/>
      <p:bldP spid="13" grpId="0" animBg="1"/>
      <p:bldP spid="13" grpId="1" animBg="1"/>
      <p:bldP spid="15" grpId="0" animBg="1"/>
      <p:bldP spid="15" grpId="1" animBg="1"/>
      <p:bldP spid="21" grpId="0"/>
      <p:bldP spid="21" grpId="1"/>
      <p:bldP spid="24" grpId="0"/>
      <p:bldP spid="24" grpId="1"/>
      <p:bldP spid="26" grpId="0"/>
      <p:bldP spid="26" grpId="1"/>
      <p:bldP spid="28" grpId="0"/>
      <p:bldP spid="28" grpId="1"/>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8" name="Picture 7">
            <a:extLst>
              <a:ext uri="{FF2B5EF4-FFF2-40B4-BE49-F238E27FC236}">
                <a16:creationId xmlns:a16="http://schemas.microsoft.com/office/drawing/2014/main" id="{C714767C-A65B-7978-E5AE-3AA958DDDDBB}"/>
              </a:ext>
            </a:extLst>
          </p:cNvPr>
          <p:cNvPicPr>
            <a:picLocks noChangeAspect="1"/>
          </p:cNvPicPr>
          <p:nvPr/>
        </p:nvPicPr>
        <p:blipFill>
          <a:blip r:embed="rId7"/>
          <a:stretch>
            <a:fillRect/>
          </a:stretch>
        </p:blipFill>
        <p:spPr>
          <a:xfrm>
            <a:off x="0" y="-228600"/>
            <a:ext cx="2070100" cy="2070100"/>
          </a:xfrm>
          <a:prstGeom prst="rect">
            <a:avLst/>
          </a:prstGeom>
        </p:spPr>
      </p:pic>
      <p:pic>
        <p:nvPicPr>
          <p:cNvPr id="2" name="Google Shape;129;p11">
            <a:extLst>
              <a:ext uri="{FF2B5EF4-FFF2-40B4-BE49-F238E27FC236}">
                <a16:creationId xmlns:a16="http://schemas.microsoft.com/office/drawing/2014/main" id="{84C9ADC9-3E39-4030-7B69-107CF38129FE}"/>
              </a:ext>
            </a:extLst>
          </p:cNvPr>
          <p:cNvPicPr preferRelativeResize="0"/>
          <p:nvPr/>
        </p:nvPicPr>
        <p:blipFill>
          <a:blip r:embed="rId8">
            <a:alphaModFix/>
          </a:blip>
          <a:stretch>
            <a:fillRect/>
          </a:stretch>
        </p:blipFill>
        <p:spPr>
          <a:xfrm rot="5400000">
            <a:off x="-1805256" y="2747551"/>
            <a:ext cx="4054611" cy="3977324"/>
          </a:xfrm>
          <a:prstGeom prst="rect">
            <a:avLst/>
          </a:prstGeom>
          <a:noFill/>
          <a:ln>
            <a:noFill/>
          </a:ln>
        </p:spPr>
      </p:pic>
      <p:pic>
        <p:nvPicPr>
          <p:cNvPr id="10" name="Picture 9">
            <a:extLst>
              <a:ext uri="{FF2B5EF4-FFF2-40B4-BE49-F238E27FC236}">
                <a16:creationId xmlns:a16="http://schemas.microsoft.com/office/drawing/2014/main" id="{1AB74DF2-03C0-A96A-29A3-B7425A6BD587}"/>
              </a:ext>
            </a:extLst>
          </p:cNvPr>
          <p:cNvPicPr>
            <a:picLocks noChangeAspect="1"/>
          </p:cNvPicPr>
          <p:nvPr/>
        </p:nvPicPr>
        <p:blipFill>
          <a:blip r:embed="rId9"/>
          <a:stretch>
            <a:fillRect/>
          </a:stretch>
        </p:blipFill>
        <p:spPr>
          <a:xfrm>
            <a:off x="4969565" y="903498"/>
            <a:ext cx="4800773" cy="4866838"/>
          </a:xfrm>
          <a:prstGeom prst="rect">
            <a:avLst/>
          </a:prstGeom>
        </p:spPr>
      </p:pic>
      <p:sp>
        <p:nvSpPr>
          <p:cNvPr id="11" name="TextBox 10">
            <a:extLst>
              <a:ext uri="{FF2B5EF4-FFF2-40B4-BE49-F238E27FC236}">
                <a16:creationId xmlns:a16="http://schemas.microsoft.com/office/drawing/2014/main" id="{276AEB0A-7B9A-7C0F-26F5-6951B439ED61}"/>
              </a:ext>
            </a:extLst>
          </p:cNvPr>
          <p:cNvSpPr txBox="1"/>
          <p:nvPr/>
        </p:nvSpPr>
        <p:spPr>
          <a:xfrm>
            <a:off x="1783080" y="-73152"/>
            <a:ext cx="2788920" cy="1569660"/>
          </a:xfrm>
          <a:prstGeom prst="rect">
            <a:avLst/>
          </a:prstGeom>
          <a:noFill/>
        </p:spPr>
        <p:txBody>
          <a:bodyPr wrap="square" rtlCol="0">
            <a:spAutoFit/>
          </a:bodyPr>
          <a:lstStyle/>
          <a:p>
            <a:r>
              <a:rPr lang="en-US" sz="9600" b="1" dirty="0" err="1">
                <a:ln w="19050">
                  <a:noFill/>
                </a:ln>
                <a:solidFill>
                  <a:srgbClr val="462F30"/>
                </a:solidFill>
                <a:effectLst/>
                <a:latin typeface="SVN-Blooming" panose="02000500000000000000" pitchFamily="50" charset="0"/>
              </a:rPr>
              <a:t>Trò</a:t>
            </a:r>
            <a:r>
              <a:rPr lang="en-US" sz="9600" b="1" dirty="0">
                <a:ln w="19050">
                  <a:noFill/>
                </a:ln>
                <a:solidFill>
                  <a:srgbClr val="462F30"/>
                </a:solidFill>
                <a:effectLst/>
                <a:latin typeface="SVN-Blooming" panose="02000500000000000000" pitchFamily="50" charset="0"/>
              </a:rPr>
              <a:t> </a:t>
            </a:r>
            <a:r>
              <a:rPr lang="en-US" sz="9600" b="1" dirty="0" err="1">
                <a:ln w="19050">
                  <a:noFill/>
                </a:ln>
                <a:solidFill>
                  <a:srgbClr val="462F30"/>
                </a:solidFill>
                <a:effectLst/>
                <a:latin typeface="SVN-Blooming" panose="02000500000000000000" pitchFamily="50" charset="0"/>
              </a:rPr>
              <a:t>chơi</a:t>
            </a:r>
            <a:endParaRPr lang="en-US" sz="9600" b="1" dirty="0">
              <a:ln w="19050">
                <a:noFill/>
              </a:ln>
              <a:solidFill>
                <a:srgbClr val="462F30"/>
              </a:solidFill>
              <a:effectLst/>
              <a:latin typeface="SVN-Blooming" panose="02000500000000000000" pitchFamily="50" charset="0"/>
            </a:endParaRPr>
          </a:p>
        </p:txBody>
      </p:sp>
      <p:sp>
        <p:nvSpPr>
          <p:cNvPr id="12" name="TextBox 11">
            <a:extLst>
              <a:ext uri="{FF2B5EF4-FFF2-40B4-BE49-F238E27FC236}">
                <a16:creationId xmlns:a16="http://schemas.microsoft.com/office/drawing/2014/main" id="{4882E18A-AA60-1D5C-7227-0B5804188561}"/>
              </a:ext>
            </a:extLst>
          </p:cNvPr>
          <p:cNvSpPr txBox="1"/>
          <p:nvPr/>
        </p:nvSpPr>
        <p:spPr>
          <a:xfrm>
            <a:off x="940242" y="1336882"/>
            <a:ext cx="4782312" cy="2308324"/>
          </a:xfrm>
          <a:prstGeom prst="rect">
            <a:avLst/>
          </a:prstGeom>
          <a:noFill/>
        </p:spPr>
        <p:txBody>
          <a:bodyPr wrap="square" rtlCol="0">
            <a:spAutoFit/>
          </a:bodyPr>
          <a:lstStyle/>
          <a:p>
            <a:pPr algn="ctr"/>
            <a:r>
              <a:rPr lang="en-US" sz="7200" dirty="0">
                <a:ln w="57150">
                  <a:solidFill>
                    <a:schemeClr val="bg2">
                      <a:lumMod val="25000"/>
                    </a:schemeClr>
                  </a:solidFill>
                </a:ln>
                <a:solidFill>
                  <a:srgbClr val="FFC000"/>
                </a:solidFill>
                <a:latin typeface="SVN-Ziclets" panose="02000603000000000000" pitchFamily="2" charset="0"/>
              </a:rPr>
              <a:t>Thu </a:t>
            </a:r>
            <a:r>
              <a:rPr lang="en-US" sz="7200" dirty="0" err="1">
                <a:ln w="57150">
                  <a:solidFill>
                    <a:schemeClr val="bg2">
                      <a:lumMod val="25000"/>
                    </a:schemeClr>
                  </a:solidFill>
                </a:ln>
                <a:solidFill>
                  <a:srgbClr val="FFC000"/>
                </a:solidFill>
                <a:latin typeface="SVN-Ziclets" panose="02000603000000000000" pitchFamily="2" charset="0"/>
              </a:rPr>
              <a:t>thập</a:t>
            </a:r>
            <a:r>
              <a:rPr lang="en-US" sz="7200" dirty="0">
                <a:ln w="57150">
                  <a:solidFill>
                    <a:schemeClr val="bg2">
                      <a:lumMod val="25000"/>
                    </a:schemeClr>
                  </a:solidFill>
                </a:ln>
                <a:solidFill>
                  <a:srgbClr val="FFC000"/>
                </a:solidFill>
                <a:latin typeface="SVN-Ziclets" panose="02000603000000000000" pitchFamily="2" charset="0"/>
              </a:rPr>
              <a:t> xu </a:t>
            </a:r>
            <a:r>
              <a:rPr lang="en-US" sz="7200" dirty="0" err="1">
                <a:ln w="57150">
                  <a:solidFill>
                    <a:schemeClr val="bg2">
                      <a:lumMod val="25000"/>
                    </a:schemeClr>
                  </a:solidFill>
                </a:ln>
                <a:solidFill>
                  <a:srgbClr val="FFC000"/>
                </a:solidFill>
                <a:latin typeface="SVN-Ziclets" panose="02000603000000000000" pitchFamily="2" charset="0"/>
              </a:rPr>
              <a:t>vàng</a:t>
            </a:r>
            <a:endParaRPr lang="en-US" sz="7200" dirty="0">
              <a:ln w="57150">
                <a:solidFill>
                  <a:schemeClr val="bg2">
                    <a:lumMod val="25000"/>
                  </a:schemeClr>
                </a:solidFill>
              </a:ln>
              <a:solidFill>
                <a:srgbClr val="FFC000"/>
              </a:solidFill>
              <a:latin typeface="SVN-Ziclets" panose="02000603000000000000" pitchFamily="2" charset="0"/>
            </a:endParaRPr>
          </a:p>
        </p:txBody>
      </p:sp>
      <p:pic>
        <p:nvPicPr>
          <p:cNvPr id="3" name="Picture 2">
            <a:extLst>
              <a:ext uri="{FF2B5EF4-FFF2-40B4-BE49-F238E27FC236}">
                <a16:creationId xmlns:a16="http://schemas.microsoft.com/office/drawing/2014/main" id="{FFB49FD8-D1AA-2983-C5EF-A37A7E837180}"/>
              </a:ext>
            </a:extLst>
          </p:cNvPr>
          <p:cNvPicPr>
            <a:picLocks noChangeAspect="1"/>
          </p:cNvPicPr>
          <p:nvPr/>
        </p:nvPicPr>
        <p:blipFill>
          <a:blip r:embed="rId10"/>
          <a:stretch>
            <a:fillRect/>
          </a:stretch>
        </p:blipFill>
        <p:spPr>
          <a:xfrm>
            <a:off x="2420810" y="3900857"/>
            <a:ext cx="1127858" cy="1170533"/>
          </a:xfrm>
          <a:prstGeom prst="rect">
            <a:avLst/>
          </a:prstGeom>
        </p:spPr>
      </p:pic>
      <p:pic>
        <p:nvPicPr>
          <p:cNvPr id="4" name="Picture 3">
            <a:extLst>
              <a:ext uri="{FF2B5EF4-FFF2-40B4-BE49-F238E27FC236}">
                <a16:creationId xmlns:a16="http://schemas.microsoft.com/office/drawing/2014/main" id="{B98214E3-3F02-7427-A3C8-B226792FD029}"/>
              </a:ext>
            </a:extLst>
          </p:cNvPr>
          <p:cNvPicPr>
            <a:picLocks noChangeAspect="1"/>
          </p:cNvPicPr>
          <p:nvPr/>
        </p:nvPicPr>
        <p:blipFill>
          <a:blip r:embed="rId10"/>
          <a:stretch>
            <a:fillRect/>
          </a:stretch>
        </p:blipFill>
        <p:spPr>
          <a:xfrm>
            <a:off x="3039036" y="4053257"/>
            <a:ext cx="1127858" cy="1170533"/>
          </a:xfrm>
          <a:prstGeom prst="rect">
            <a:avLst/>
          </a:prstGeom>
        </p:spPr>
      </p:pic>
      <p:pic>
        <p:nvPicPr>
          <p:cNvPr id="5" name="Picture 4">
            <a:extLst>
              <a:ext uri="{FF2B5EF4-FFF2-40B4-BE49-F238E27FC236}">
                <a16:creationId xmlns:a16="http://schemas.microsoft.com/office/drawing/2014/main" id="{8759BFDA-8C55-063B-7DF8-668FE9494A16}"/>
              </a:ext>
            </a:extLst>
          </p:cNvPr>
          <p:cNvPicPr>
            <a:picLocks noChangeAspect="1"/>
          </p:cNvPicPr>
          <p:nvPr/>
        </p:nvPicPr>
        <p:blipFill>
          <a:blip r:embed="rId10"/>
          <a:stretch>
            <a:fillRect/>
          </a:stretch>
        </p:blipFill>
        <p:spPr>
          <a:xfrm>
            <a:off x="3105171" y="3765710"/>
            <a:ext cx="1127858" cy="1170533"/>
          </a:xfrm>
          <a:prstGeom prst="rect">
            <a:avLst/>
          </a:prstGeom>
        </p:spPr>
      </p:pic>
      <p:pic>
        <p:nvPicPr>
          <p:cNvPr id="6" name="Picture 5">
            <a:extLst>
              <a:ext uri="{FF2B5EF4-FFF2-40B4-BE49-F238E27FC236}">
                <a16:creationId xmlns:a16="http://schemas.microsoft.com/office/drawing/2014/main" id="{4E44D648-B92E-6F67-3566-D5A6AB89656C}"/>
              </a:ext>
            </a:extLst>
          </p:cNvPr>
          <p:cNvPicPr>
            <a:picLocks noChangeAspect="1"/>
          </p:cNvPicPr>
          <p:nvPr/>
        </p:nvPicPr>
        <p:blipFill>
          <a:blip r:embed="rId10"/>
          <a:stretch>
            <a:fillRect/>
          </a:stretch>
        </p:blipFill>
        <p:spPr>
          <a:xfrm>
            <a:off x="3637132" y="3857726"/>
            <a:ext cx="1127858" cy="1170533"/>
          </a:xfrm>
          <a:prstGeom prst="rect">
            <a:avLst/>
          </a:prstGeom>
        </p:spPr>
      </p:pic>
      <p:pic>
        <p:nvPicPr>
          <p:cNvPr id="7" name="Picture 6">
            <a:extLst>
              <a:ext uri="{FF2B5EF4-FFF2-40B4-BE49-F238E27FC236}">
                <a16:creationId xmlns:a16="http://schemas.microsoft.com/office/drawing/2014/main" id="{C6297916-A23C-ADD4-CB4F-76362826FC25}"/>
              </a:ext>
            </a:extLst>
          </p:cNvPr>
          <p:cNvPicPr>
            <a:picLocks noChangeAspect="1"/>
          </p:cNvPicPr>
          <p:nvPr/>
        </p:nvPicPr>
        <p:blipFill>
          <a:blip r:embed="rId10"/>
          <a:stretch>
            <a:fillRect/>
          </a:stretch>
        </p:blipFill>
        <p:spPr>
          <a:xfrm>
            <a:off x="4186346" y="3708202"/>
            <a:ext cx="1127858" cy="1170533"/>
          </a:xfrm>
          <a:prstGeom prst="rect">
            <a:avLst/>
          </a:prstGeom>
        </p:spPr>
      </p:pic>
      <p:pic>
        <p:nvPicPr>
          <p:cNvPr id="9" name="Picture 8">
            <a:extLst>
              <a:ext uri="{FF2B5EF4-FFF2-40B4-BE49-F238E27FC236}">
                <a16:creationId xmlns:a16="http://schemas.microsoft.com/office/drawing/2014/main" id="{BE80E713-8C4A-BA9B-6D9C-1490F9C90304}"/>
              </a:ext>
            </a:extLst>
          </p:cNvPr>
          <p:cNvPicPr>
            <a:picLocks noChangeAspect="1"/>
          </p:cNvPicPr>
          <p:nvPr/>
        </p:nvPicPr>
        <p:blipFill>
          <a:blip r:embed="rId10"/>
          <a:stretch>
            <a:fillRect/>
          </a:stretch>
        </p:blipFill>
        <p:spPr>
          <a:xfrm>
            <a:off x="3838413" y="4128022"/>
            <a:ext cx="1127858" cy="1170533"/>
          </a:xfrm>
          <a:prstGeom prst="rect">
            <a:avLst/>
          </a:prstGeom>
        </p:spPr>
      </p:pic>
      <p:pic>
        <p:nvPicPr>
          <p:cNvPr id="13" name="Picture 12">
            <a:extLst>
              <a:ext uri="{FF2B5EF4-FFF2-40B4-BE49-F238E27FC236}">
                <a16:creationId xmlns:a16="http://schemas.microsoft.com/office/drawing/2014/main" id="{308234F8-19CF-631A-0AC3-4585C8FA8C29}"/>
              </a:ext>
            </a:extLst>
          </p:cNvPr>
          <p:cNvPicPr>
            <a:picLocks noChangeAspect="1"/>
          </p:cNvPicPr>
          <p:nvPr/>
        </p:nvPicPr>
        <p:blipFill>
          <a:blip r:embed="rId10"/>
          <a:stretch>
            <a:fillRect/>
          </a:stretch>
        </p:blipFill>
        <p:spPr>
          <a:xfrm>
            <a:off x="4655046" y="3460914"/>
            <a:ext cx="1127858" cy="1170533"/>
          </a:xfrm>
          <a:prstGeom prst="rect">
            <a:avLst/>
          </a:prstGeom>
        </p:spPr>
      </p:pic>
      <p:pic>
        <p:nvPicPr>
          <p:cNvPr id="14" name="Picture 13">
            <a:extLst>
              <a:ext uri="{FF2B5EF4-FFF2-40B4-BE49-F238E27FC236}">
                <a16:creationId xmlns:a16="http://schemas.microsoft.com/office/drawing/2014/main" id="{C229E4C2-DCA2-928C-F35C-336D3A466F90}"/>
              </a:ext>
            </a:extLst>
          </p:cNvPr>
          <p:cNvPicPr>
            <a:picLocks noChangeAspect="1"/>
          </p:cNvPicPr>
          <p:nvPr/>
        </p:nvPicPr>
        <p:blipFill>
          <a:blip r:embed="rId10"/>
          <a:stretch>
            <a:fillRect/>
          </a:stretch>
        </p:blipFill>
        <p:spPr>
          <a:xfrm>
            <a:off x="4945467" y="3972967"/>
            <a:ext cx="1127858" cy="1170533"/>
          </a:xfrm>
          <a:prstGeom prst="rect">
            <a:avLst/>
          </a:prstGeom>
        </p:spPr>
      </p:pic>
      <p:pic>
        <p:nvPicPr>
          <p:cNvPr id="15" name="Picture 14">
            <a:extLst>
              <a:ext uri="{FF2B5EF4-FFF2-40B4-BE49-F238E27FC236}">
                <a16:creationId xmlns:a16="http://schemas.microsoft.com/office/drawing/2014/main" id="{B78CAF1D-E007-052E-2851-B51579ADF802}"/>
              </a:ext>
            </a:extLst>
          </p:cNvPr>
          <p:cNvPicPr>
            <a:picLocks noChangeAspect="1"/>
          </p:cNvPicPr>
          <p:nvPr/>
        </p:nvPicPr>
        <p:blipFill>
          <a:blip r:embed="rId10"/>
          <a:stretch>
            <a:fillRect/>
          </a:stretch>
        </p:blipFill>
        <p:spPr>
          <a:xfrm>
            <a:off x="3640001" y="3354959"/>
            <a:ext cx="1127858" cy="1170533"/>
          </a:xfrm>
          <a:prstGeom prst="rect">
            <a:avLst/>
          </a:prstGeom>
        </p:spPr>
      </p:pic>
      <p:pic>
        <p:nvPicPr>
          <p:cNvPr id="16" name="Picture 15">
            <a:extLst>
              <a:ext uri="{FF2B5EF4-FFF2-40B4-BE49-F238E27FC236}">
                <a16:creationId xmlns:a16="http://schemas.microsoft.com/office/drawing/2014/main" id="{61B6EAEB-CFDC-DA3A-F0A9-E5EE164CDC9B}"/>
              </a:ext>
            </a:extLst>
          </p:cNvPr>
          <p:cNvPicPr>
            <a:picLocks noChangeAspect="1"/>
          </p:cNvPicPr>
          <p:nvPr/>
        </p:nvPicPr>
        <p:blipFill>
          <a:blip r:embed="rId10"/>
          <a:stretch>
            <a:fillRect/>
          </a:stretch>
        </p:blipFill>
        <p:spPr>
          <a:xfrm>
            <a:off x="2092995" y="3547833"/>
            <a:ext cx="1127858" cy="1170533"/>
          </a:xfrm>
          <a:prstGeom prst="rect">
            <a:avLst/>
          </a:prstGeom>
        </p:spPr>
      </p:pic>
      <p:pic>
        <p:nvPicPr>
          <p:cNvPr id="17" name="Picture 16">
            <a:extLst>
              <a:ext uri="{FF2B5EF4-FFF2-40B4-BE49-F238E27FC236}">
                <a16:creationId xmlns:a16="http://schemas.microsoft.com/office/drawing/2014/main" id="{2CAB2949-9FEF-EF13-F8B3-64DD0B0B3F3E}"/>
              </a:ext>
            </a:extLst>
          </p:cNvPr>
          <p:cNvPicPr>
            <a:picLocks noChangeAspect="1"/>
          </p:cNvPicPr>
          <p:nvPr/>
        </p:nvPicPr>
        <p:blipFill>
          <a:blip r:embed="rId10"/>
          <a:stretch>
            <a:fillRect/>
          </a:stretch>
        </p:blipFill>
        <p:spPr>
          <a:xfrm>
            <a:off x="524954" y="3900857"/>
            <a:ext cx="1127858" cy="1170533"/>
          </a:xfrm>
          <a:prstGeom prst="rect">
            <a:avLst/>
          </a:prstGeom>
        </p:spPr>
      </p:pic>
      <p:pic>
        <p:nvPicPr>
          <p:cNvPr id="18" name="Picture 17">
            <a:extLst>
              <a:ext uri="{FF2B5EF4-FFF2-40B4-BE49-F238E27FC236}">
                <a16:creationId xmlns:a16="http://schemas.microsoft.com/office/drawing/2014/main" id="{2F9918DB-B8CE-C728-4FD0-235CD8816837}"/>
              </a:ext>
            </a:extLst>
          </p:cNvPr>
          <p:cNvPicPr>
            <a:picLocks noChangeAspect="1"/>
          </p:cNvPicPr>
          <p:nvPr/>
        </p:nvPicPr>
        <p:blipFill>
          <a:blip r:embed="rId10"/>
          <a:stretch>
            <a:fillRect/>
          </a:stretch>
        </p:blipFill>
        <p:spPr>
          <a:xfrm>
            <a:off x="1143180" y="4053257"/>
            <a:ext cx="1127858" cy="1170533"/>
          </a:xfrm>
          <a:prstGeom prst="rect">
            <a:avLst/>
          </a:prstGeom>
        </p:spPr>
      </p:pic>
      <p:pic>
        <p:nvPicPr>
          <p:cNvPr id="19" name="Picture 18">
            <a:extLst>
              <a:ext uri="{FF2B5EF4-FFF2-40B4-BE49-F238E27FC236}">
                <a16:creationId xmlns:a16="http://schemas.microsoft.com/office/drawing/2014/main" id="{FB02C407-C1AA-8649-79B9-26A8F931B9C5}"/>
              </a:ext>
            </a:extLst>
          </p:cNvPr>
          <p:cNvPicPr>
            <a:picLocks noChangeAspect="1"/>
          </p:cNvPicPr>
          <p:nvPr/>
        </p:nvPicPr>
        <p:blipFill>
          <a:blip r:embed="rId10"/>
          <a:stretch>
            <a:fillRect/>
          </a:stretch>
        </p:blipFill>
        <p:spPr>
          <a:xfrm>
            <a:off x="1209315" y="3765710"/>
            <a:ext cx="1127858" cy="1170533"/>
          </a:xfrm>
          <a:prstGeom prst="rect">
            <a:avLst/>
          </a:prstGeom>
        </p:spPr>
      </p:pic>
      <p:pic>
        <p:nvPicPr>
          <p:cNvPr id="20" name="Picture 19">
            <a:extLst>
              <a:ext uri="{FF2B5EF4-FFF2-40B4-BE49-F238E27FC236}">
                <a16:creationId xmlns:a16="http://schemas.microsoft.com/office/drawing/2014/main" id="{FB4173F4-48C9-D364-788D-803E1C4DF6E4}"/>
              </a:ext>
            </a:extLst>
          </p:cNvPr>
          <p:cNvPicPr>
            <a:picLocks noChangeAspect="1"/>
          </p:cNvPicPr>
          <p:nvPr/>
        </p:nvPicPr>
        <p:blipFill>
          <a:blip r:embed="rId10"/>
          <a:stretch>
            <a:fillRect/>
          </a:stretch>
        </p:blipFill>
        <p:spPr>
          <a:xfrm>
            <a:off x="1741276" y="3857726"/>
            <a:ext cx="1127858" cy="1170533"/>
          </a:xfrm>
          <a:prstGeom prst="rect">
            <a:avLst/>
          </a:prstGeom>
        </p:spPr>
      </p:pic>
      <p:pic>
        <p:nvPicPr>
          <p:cNvPr id="21" name="Picture 20">
            <a:extLst>
              <a:ext uri="{FF2B5EF4-FFF2-40B4-BE49-F238E27FC236}">
                <a16:creationId xmlns:a16="http://schemas.microsoft.com/office/drawing/2014/main" id="{2B160315-8DEB-0FE2-D561-1B209427A6D9}"/>
              </a:ext>
            </a:extLst>
          </p:cNvPr>
          <p:cNvPicPr>
            <a:picLocks noChangeAspect="1"/>
          </p:cNvPicPr>
          <p:nvPr/>
        </p:nvPicPr>
        <p:blipFill>
          <a:blip r:embed="rId10"/>
          <a:stretch>
            <a:fillRect/>
          </a:stretch>
        </p:blipFill>
        <p:spPr>
          <a:xfrm>
            <a:off x="2290490" y="3708202"/>
            <a:ext cx="1127858" cy="1170533"/>
          </a:xfrm>
          <a:prstGeom prst="rect">
            <a:avLst/>
          </a:prstGeom>
        </p:spPr>
      </p:pic>
      <p:pic>
        <p:nvPicPr>
          <p:cNvPr id="22" name="Picture 21">
            <a:extLst>
              <a:ext uri="{FF2B5EF4-FFF2-40B4-BE49-F238E27FC236}">
                <a16:creationId xmlns:a16="http://schemas.microsoft.com/office/drawing/2014/main" id="{2CF4E828-81BA-EFF9-31B2-A0270A8E58B8}"/>
              </a:ext>
            </a:extLst>
          </p:cNvPr>
          <p:cNvPicPr>
            <a:picLocks noChangeAspect="1"/>
          </p:cNvPicPr>
          <p:nvPr/>
        </p:nvPicPr>
        <p:blipFill>
          <a:blip r:embed="rId10"/>
          <a:stretch>
            <a:fillRect/>
          </a:stretch>
        </p:blipFill>
        <p:spPr>
          <a:xfrm>
            <a:off x="1942557" y="4128022"/>
            <a:ext cx="1127858" cy="1170533"/>
          </a:xfrm>
          <a:prstGeom prst="rect">
            <a:avLst/>
          </a:prstGeom>
        </p:spPr>
      </p:pic>
      <p:pic>
        <p:nvPicPr>
          <p:cNvPr id="23" name="Picture 22">
            <a:extLst>
              <a:ext uri="{FF2B5EF4-FFF2-40B4-BE49-F238E27FC236}">
                <a16:creationId xmlns:a16="http://schemas.microsoft.com/office/drawing/2014/main" id="{D464A350-A4AD-8AF7-23D2-FC0FA8248B66}"/>
              </a:ext>
            </a:extLst>
          </p:cNvPr>
          <p:cNvPicPr>
            <a:picLocks noChangeAspect="1"/>
          </p:cNvPicPr>
          <p:nvPr/>
        </p:nvPicPr>
        <p:blipFill>
          <a:blip r:embed="rId10"/>
          <a:stretch>
            <a:fillRect/>
          </a:stretch>
        </p:blipFill>
        <p:spPr>
          <a:xfrm>
            <a:off x="2759190" y="3460914"/>
            <a:ext cx="1127858" cy="1170533"/>
          </a:xfrm>
          <a:prstGeom prst="rect">
            <a:avLst/>
          </a:prstGeom>
        </p:spPr>
      </p:pic>
      <p:pic>
        <p:nvPicPr>
          <p:cNvPr id="24" name="Picture 23">
            <a:extLst>
              <a:ext uri="{FF2B5EF4-FFF2-40B4-BE49-F238E27FC236}">
                <a16:creationId xmlns:a16="http://schemas.microsoft.com/office/drawing/2014/main" id="{05FFDA07-0D36-B450-A194-A1B246BE1583}"/>
              </a:ext>
            </a:extLst>
          </p:cNvPr>
          <p:cNvPicPr>
            <a:picLocks noChangeAspect="1"/>
          </p:cNvPicPr>
          <p:nvPr/>
        </p:nvPicPr>
        <p:blipFill>
          <a:blip r:embed="rId10"/>
          <a:stretch>
            <a:fillRect/>
          </a:stretch>
        </p:blipFill>
        <p:spPr>
          <a:xfrm>
            <a:off x="3049611" y="3972967"/>
            <a:ext cx="1127858" cy="1170533"/>
          </a:xfrm>
          <a:prstGeom prst="rect">
            <a:avLst/>
          </a:prstGeom>
        </p:spPr>
      </p:pic>
      <p:pic>
        <p:nvPicPr>
          <p:cNvPr id="25" name="Picture 24">
            <a:extLst>
              <a:ext uri="{FF2B5EF4-FFF2-40B4-BE49-F238E27FC236}">
                <a16:creationId xmlns:a16="http://schemas.microsoft.com/office/drawing/2014/main" id="{5BDCC2B6-2A85-EED6-6BEB-419C87A49145}"/>
              </a:ext>
            </a:extLst>
          </p:cNvPr>
          <p:cNvPicPr>
            <a:picLocks noChangeAspect="1"/>
          </p:cNvPicPr>
          <p:nvPr/>
        </p:nvPicPr>
        <p:blipFill>
          <a:blip r:embed="rId10"/>
          <a:stretch>
            <a:fillRect/>
          </a:stretch>
        </p:blipFill>
        <p:spPr>
          <a:xfrm>
            <a:off x="1744145" y="3354959"/>
            <a:ext cx="1127858" cy="1170533"/>
          </a:xfrm>
          <a:prstGeom prst="rect">
            <a:avLst/>
          </a:prstGeom>
        </p:spPr>
      </p:pic>
      <p:pic>
        <p:nvPicPr>
          <p:cNvPr id="26" name="Picture 25">
            <a:extLst>
              <a:ext uri="{FF2B5EF4-FFF2-40B4-BE49-F238E27FC236}">
                <a16:creationId xmlns:a16="http://schemas.microsoft.com/office/drawing/2014/main" id="{499CF038-6FA9-D10E-56F2-B07DFD9DE69E}"/>
              </a:ext>
            </a:extLst>
          </p:cNvPr>
          <p:cNvPicPr>
            <a:picLocks noChangeAspect="1"/>
          </p:cNvPicPr>
          <p:nvPr/>
        </p:nvPicPr>
        <p:blipFill>
          <a:blip r:embed="rId10"/>
          <a:stretch>
            <a:fillRect/>
          </a:stretch>
        </p:blipFill>
        <p:spPr>
          <a:xfrm>
            <a:off x="197139" y="3547833"/>
            <a:ext cx="1127858" cy="1170533"/>
          </a:xfrm>
          <a:prstGeom prst="rect">
            <a:avLst/>
          </a:prstGeom>
        </p:spPr>
      </p:pic>
      <p:pic>
        <p:nvPicPr>
          <p:cNvPr id="27" name="Picture 26">
            <a:extLst>
              <a:ext uri="{FF2B5EF4-FFF2-40B4-BE49-F238E27FC236}">
                <a16:creationId xmlns:a16="http://schemas.microsoft.com/office/drawing/2014/main" id="{5616C1E2-61D8-B226-3C75-0B59C2D3787C}"/>
              </a:ext>
            </a:extLst>
          </p:cNvPr>
          <p:cNvPicPr>
            <a:picLocks noChangeAspect="1"/>
          </p:cNvPicPr>
          <p:nvPr/>
        </p:nvPicPr>
        <p:blipFill>
          <a:blip r:embed="rId10"/>
          <a:stretch>
            <a:fillRect/>
          </a:stretch>
        </p:blipFill>
        <p:spPr>
          <a:xfrm>
            <a:off x="4051490" y="3910001"/>
            <a:ext cx="1127858" cy="1170533"/>
          </a:xfrm>
          <a:prstGeom prst="rect">
            <a:avLst/>
          </a:prstGeom>
        </p:spPr>
      </p:pic>
      <p:pic>
        <p:nvPicPr>
          <p:cNvPr id="28" name="Picture 27">
            <a:extLst>
              <a:ext uri="{FF2B5EF4-FFF2-40B4-BE49-F238E27FC236}">
                <a16:creationId xmlns:a16="http://schemas.microsoft.com/office/drawing/2014/main" id="{C7B36439-D563-9B96-B5E4-0DC25D1CE45D}"/>
              </a:ext>
            </a:extLst>
          </p:cNvPr>
          <p:cNvPicPr>
            <a:picLocks noChangeAspect="1"/>
          </p:cNvPicPr>
          <p:nvPr/>
        </p:nvPicPr>
        <p:blipFill>
          <a:blip r:embed="rId10"/>
          <a:stretch>
            <a:fillRect/>
          </a:stretch>
        </p:blipFill>
        <p:spPr>
          <a:xfrm>
            <a:off x="4669716" y="4062401"/>
            <a:ext cx="1127858" cy="1170533"/>
          </a:xfrm>
          <a:prstGeom prst="rect">
            <a:avLst/>
          </a:prstGeom>
        </p:spPr>
      </p:pic>
      <p:pic>
        <p:nvPicPr>
          <p:cNvPr id="29" name="Picture 28">
            <a:extLst>
              <a:ext uri="{FF2B5EF4-FFF2-40B4-BE49-F238E27FC236}">
                <a16:creationId xmlns:a16="http://schemas.microsoft.com/office/drawing/2014/main" id="{C64CDBF9-822B-5440-2447-325A45BDBC7E}"/>
              </a:ext>
            </a:extLst>
          </p:cNvPr>
          <p:cNvPicPr>
            <a:picLocks noChangeAspect="1"/>
          </p:cNvPicPr>
          <p:nvPr/>
        </p:nvPicPr>
        <p:blipFill>
          <a:blip r:embed="rId10"/>
          <a:stretch>
            <a:fillRect/>
          </a:stretch>
        </p:blipFill>
        <p:spPr>
          <a:xfrm>
            <a:off x="4735851" y="3774854"/>
            <a:ext cx="1127858" cy="1170533"/>
          </a:xfrm>
          <a:prstGeom prst="rect">
            <a:avLst/>
          </a:prstGeom>
        </p:spPr>
      </p:pic>
      <p:pic>
        <p:nvPicPr>
          <p:cNvPr id="30" name="Picture 29">
            <a:extLst>
              <a:ext uri="{FF2B5EF4-FFF2-40B4-BE49-F238E27FC236}">
                <a16:creationId xmlns:a16="http://schemas.microsoft.com/office/drawing/2014/main" id="{84C99587-AE43-D7C1-10D5-217E64A0E536}"/>
              </a:ext>
            </a:extLst>
          </p:cNvPr>
          <p:cNvPicPr>
            <a:picLocks noChangeAspect="1"/>
          </p:cNvPicPr>
          <p:nvPr/>
        </p:nvPicPr>
        <p:blipFill>
          <a:blip r:embed="rId10"/>
          <a:stretch>
            <a:fillRect/>
          </a:stretch>
        </p:blipFill>
        <p:spPr>
          <a:xfrm>
            <a:off x="5267812" y="3866870"/>
            <a:ext cx="1127858" cy="1170533"/>
          </a:xfrm>
          <a:prstGeom prst="rect">
            <a:avLst/>
          </a:prstGeom>
        </p:spPr>
      </p:pic>
      <p:pic>
        <p:nvPicPr>
          <p:cNvPr id="31" name="Picture 30">
            <a:extLst>
              <a:ext uri="{FF2B5EF4-FFF2-40B4-BE49-F238E27FC236}">
                <a16:creationId xmlns:a16="http://schemas.microsoft.com/office/drawing/2014/main" id="{E1B82A4F-E341-8DC7-F041-E1BAB9A64A9C}"/>
              </a:ext>
            </a:extLst>
          </p:cNvPr>
          <p:cNvPicPr>
            <a:picLocks noChangeAspect="1"/>
          </p:cNvPicPr>
          <p:nvPr/>
        </p:nvPicPr>
        <p:blipFill>
          <a:blip r:embed="rId10"/>
          <a:stretch>
            <a:fillRect/>
          </a:stretch>
        </p:blipFill>
        <p:spPr>
          <a:xfrm>
            <a:off x="5817026" y="3717346"/>
            <a:ext cx="1127858" cy="1170533"/>
          </a:xfrm>
          <a:prstGeom prst="rect">
            <a:avLst/>
          </a:prstGeom>
        </p:spPr>
      </p:pic>
      <p:pic>
        <p:nvPicPr>
          <p:cNvPr id="32" name="Picture 31">
            <a:extLst>
              <a:ext uri="{FF2B5EF4-FFF2-40B4-BE49-F238E27FC236}">
                <a16:creationId xmlns:a16="http://schemas.microsoft.com/office/drawing/2014/main" id="{AB7AB751-12C7-73FC-C60E-38FA7C9BA5D5}"/>
              </a:ext>
            </a:extLst>
          </p:cNvPr>
          <p:cNvPicPr>
            <a:picLocks noChangeAspect="1"/>
          </p:cNvPicPr>
          <p:nvPr/>
        </p:nvPicPr>
        <p:blipFill>
          <a:blip r:embed="rId10"/>
          <a:stretch>
            <a:fillRect/>
          </a:stretch>
        </p:blipFill>
        <p:spPr>
          <a:xfrm>
            <a:off x="5469093" y="4137166"/>
            <a:ext cx="1127858" cy="1170533"/>
          </a:xfrm>
          <a:prstGeom prst="rect">
            <a:avLst/>
          </a:prstGeom>
        </p:spPr>
      </p:pic>
      <p:pic>
        <p:nvPicPr>
          <p:cNvPr id="33" name="Picture 32">
            <a:extLst>
              <a:ext uri="{FF2B5EF4-FFF2-40B4-BE49-F238E27FC236}">
                <a16:creationId xmlns:a16="http://schemas.microsoft.com/office/drawing/2014/main" id="{59419E89-A139-FE92-0171-E45071D87E66}"/>
              </a:ext>
            </a:extLst>
          </p:cNvPr>
          <p:cNvPicPr>
            <a:picLocks noChangeAspect="1"/>
          </p:cNvPicPr>
          <p:nvPr/>
        </p:nvPicPr>
        <p:blipFill>
          <a:blip r:embed="rId10"/>
          <a:stretch>
            <a:fillRect/>
          </a:stretch>
        </p:blipFill>
        <p:spPr>
          <a:xfrm>
            <a:off x="6285726" y="3470058"/>
            <a:ext cx="1127858" cy="1170533"/>
          </a:xfrm>
          <a:prstGeom prst="rect">
            <a:avLst/>
          </a:prstGeom>
        </p:spPr>
      </p:pic>
      <p:pic>
        <p:nvPicPr>
          <p:cNvPr id="34" name="Picture 33">
            <a:extLst>
              <a:ext uri="{FF2B5EF4-FFF2-40B4-BE49-F238E27FC236}">
                <a16:creationId xmlns:a16="http://schemas.microsoft.com/office/drawing/2014/main" id="{7B1CCA2A-2D56-7AE4-0034-193EC677F03B}"/>
              </a:ext>
            </a:extLst>
          </p:cNvPr>
          <p:cNvPicPr>
            <a:picLocks noChangeAspect="1"/>
          </p:cNvPicPr>
          <p:nvPr/>
        </p:nvPicPr>
        <p:blipFill>
          <a:blip r:embed="rId10"/>
          <a:stretch>
            <a:fillRect/>
          </a:stretch>
        </p:blipFill>
        <p:spPr>
          <a:xfrm>
            <a:off x="6576147" y="3982111"/>
            <a:ext cx="1127858" cy="1170533"/>
          </a:xfrm>
          <a:prstGeom prst="rect">
            <a:avLst/>
          </a:prstGeom>
        </p:spPr>
      </p:pic>
      <p:pic>
        <p:nvPicPr>
          <p:cNvPr id="35" name="Picture 34">
            <a:extLst>
              <a:ext uri="{FF2B5EF4-FFF2-40B4-BE49-F238E27FC236}">
                <a16:creationId xmlns:a16="http://schemas.microsoft.com/office/drawing/2014/main" id="{A10B03A5-D8E7-8A4E-B4F6-ED9650283176}"/>
              </a:ext>
            </a:extLst>
          </p:cNvPr>
          <p:cNvPicPr>
            <a:picLocks noChangeAspect="1"/>
          </p:cNvPicPr>
          <p:nvPr/>
        </p:nvPicPr>
        <p:blipFill>
          <a:blip r:embed="rId10"/>
          <a:stretch>
            <a:fillRect/>
          </a:stretch>
        </p:blipFill>
        <p:spPr>
          <a:xfrm>
            <a:off x="5270681" y="3364103"/>
            <a:ext cx="1127858" cy="1170533"/>
          </a:xfrm>
          <a:prstGeom prst="rect">
            <a:avLst/>
          </a:prstGeom>
        </p:spPr>
      </p:pic>
      <p:pic>
        <p:nvPicPr>
          <p:cNvPr id="36" name="Picture 35">
            <a:extLst>
              <a:ext uri="{FF2B5EF4-FFF2-40B4-BE49-F238E27FC236}">
                <a16:creationId xmlns:a16="http://schemas.microsoft.com/office/drawing/2014/main" id="{3C28981F-55D6-B175-38AF-F4B6C858E2F9}"/>
              </a:ext>
            </a:extLst>
          </p:cNvPr>
          <p:cNvPicPr>
            <a:picLocks noChangeAspect="1"/>
          </p:cNvPicPr>
          <p:nvPr/>
        </p:nvPicPr>
        <p:blipFill>
          <a:blip r:embed="rId10"/>
          <a:stretch>
            <a:fillRect/>
          </a:stretch>
        </p:blipFill>
        <p:spPr>
          <a:xfrm>
            <a:off x="3723675" y="3556977"/>
            <a:ext cx="1127858" cy="1170533"/>
          </a:xfrm>
          <a:prstGeom prst="rect">
            <a:avLst/>
          </a:prstGeom>
        </p:spPr>
      </p:pic>
      <p:pic>
        <p:nvPicPr>
          <p:cNvPr id="37" name="Tieng-cua-nhieu-dong-xu-roi-www_tiengdong_com">
            <a:hlinkClick r:id="" action="ppaction://media"/>
            <a:extLst>
              <a:ext uri="{FF2B5EF4-FFF2-40B4-BE49-F238E27FC236}">
                <a16:creationId xmlns:a16="http://schemas.microsoft.com/office/drawing/2014/main" id="{C9E323A4-E82B-C678-644C-59DB06BCA34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630672" y="5303774"/>
            <a:ext cx="406400" cy="406400"/>
          </a:xfrm>
          <a:prstGeom prst="rect">
            <a:avLst/>
          </a:prstGeom>
        </p:spPr>
      </p:pic>
      <p:pic>
        <p:nvPicPr>
          <p:cNvPr id="38" name="Tieng-yeah-tre-con-www_nhacchuongvui_com">
            <a:hlinkClick r:id="" action="ppaction://media"/>
            <a:extLst>
              <a:ext uri="{FF2B5EF4-FFF2-40B4-BE49-F238E27FC236}">
                <a16:creationId xmlns:a16="http://schemas.microsoft.com/office/drawing/2014/main" id="{18833BE1-5E36-CC20-C7F3-D4155874A8CA}"/>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53144" y="1938782"/>
            <a:ext cx="406400" cy="406400"/>
          </a:xfrm>
          <a:prstGeom prst="rect">
            <a:avLst/>
          </a:prstGeom>
        </p:spPr>
      </p:pic>
    </p:spTree>
    <p:extLst>
      <p:ext uri="{BB962C8B-B14F-4D97-AF65-F5344CB8AC3E}">
        <p14:creationId xmlns:p14="http://schemas.microsoft.com/office/powerpoint/2010/main" val="423472121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20" fill="hold"/>
                                        <p:tgtEl>
                                          <p:spTgt spid="3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2" presetClass="entr" presetSubtype="1"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0-#ppt_h/2"/>
                                          </p:val>
                                        </p:tav>
                                        <p:tav tm="100000">
                                          <p:val>
                                            <p:strVal val="#ppt_y"/>
                                          </p:val>
                                        </p:tav>
                                      </p:tavLst>
                                    </p:anim>
                                  </p:childTnLst>
                                </p:cTn>
                              </p:par>
                            </p:childTnLst>
                          </p:cTn>
                        </p:par>
                        <p:par>
                          <p:cTn id="39" fill="hold">
                            <p:stCondLst>
                              <p:cond delay="1500"/>
                            </p:stCondLst>
                            <p:childTnLst>
                              <p:par>
                                <p:cTn id="40" presetID="2" presetClass="entr" presetSubtype="1"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0-#ppt_h/2"/>
                                          </p:val>
                                        </p:tav>
                                        <p:tav tm="100000">
                                          <p:val>
                                            <p:strVal val="#ppt_y"/>
                                          </p:val>
                                        </p:tav>
                                      </p:tavLst>
                                    </p:anim>
                                  </p:childTnLst>
                                </p:cTn>
                              </p:par>
                              <p:par>
                                <p:cTn id="44" presetID="2" presetClass="entr" presetSubtype="1"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0-#ppt_h/2"/>
                                          </p:val>
                                        </p:tav>
                                        <p:tav tm="100000">
                                          <p:val>
                                            <p:strVal val="#ppt_y"/>
                                          </p:val>
                                        </p:tav>
                                      </p:tavLst>
                                    </p:anim>
                                  </p:childTnLst>
                                </p:cTn>
                              </p:par>
                            </p:childTnLst>
                          </p:cTn>
                        </p:par>
                        <p:par>
                          <p:cTn id="48" fill="hold">
                            <p:stCondLst>
                              <p:cond delay="2000"/>
                            </p:stCondLst>
                            <p:childTnLst>
                              <p:par>
                                <p:cTn id="49" presetID="2" presetClass="entr" presetSubtype="1"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0-#ppt_h/2"/>
                                          </p:val>
                                        </p:tav>
                                        <p:tav tm="100000">
                                          <p:val>
                                            <p:strVal val="#ppt_y"/>
                                          </p:val>
                                        </p:tav>
                                      </p:tavLst>
                                    </p:anim>
                                  </p:childTnLst>
                                </p:cTn>
                              </p:par>
                            </p:childTnLst>
                          </p:cTn>
                        </p:par>
                        <p:par>
                          <p:cTn id="53" fill="hold">
                            <p:stCondLst>
                              <p:cond delay="2500"/>
                            </p:stCondLst>
                            <p:childTnLst>
                              <p:par>
                                <p:cTn id="54" presetID="2" presetClass="entr" presetSubtype="1"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500" fill="hold"/>
                                        <p:tgtEl>
                                          <p:spTgt spid="17"/>
                                        </p:tgtEl>
                                        <p:attrNameLst>
                                          <p:attrName>ppt_x</p:attrName>
                                        </p:attrNameLst>
                                      </p:cBhvr>
                                      <p:tavLst>
                                        <p:tav tm="0">
                                          <p:val>
                                            <p:strVal val="#ppt_x"/>
                                          </p:val>
                                        </p:tav>
                                        <p:tav tm="100000">
                                          <p:val>
                                            <p:strVal val="#ppt_x"/>
                                          </p:val>
                                        </p:tav>
                                      </p:tavLst>
                                    </p:anim>
                                    <p:anim calcmode="lin" valueType="num">
                                      <p:cBhvr additive="base">
                                        <p:cTn id="57" dur="500" fill="hold"/>
                                        <p:tgtEl>
                                          <p:spTgt spid="17"/>
                                        </p:tgtEl>
                                        <p:attrNameLst>
                                          <p:attrName>ppt_y</p:attrName>
                                        </p:attrNameLst>
                                      </p:cBhvr>
                                      <p:tavLst>
                                        <p:tav tm="0">
                                          <p:val>
                                            <p:strVal val="0-#ppt_h/2"/>
                                          </p:val>
                                        </p:tav>
                                        <p:tav tm="100000">
                                          <p:val>
                                            <p:strVal val="#ppt_y"/>
                                          </p:val>
                                        </p:tav>
                                      </p:tavLst>
                                    </p:anim>
                                  </p:childTnLst>
                                </p:cTn>
                              </p:par>
                              <p:par>
                                <p:cTn id="58" presetID="2" presetClass="entr" presetSubtype="1"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additive="base">
                                        <p:cTn id="60" dur="500" fill="hold"/>
                                        <p:tgtEl>
                                          <p:spTgt spid="18"/>
                                        </p:tgtEl>
                                        <p:attrNameLst>
                                          <p:attrName>ppt_x</p:attrName>
                                        </p:attrNameLst>
                                      </p:cBhvr>
                                      <p:tavLst>
                                        <p:tav tm="0">
                                          <p:val>
                                            <p:strVal val="#ppt_x"/>
                                          </p:val>
                                        </p:tav>
                                        <p:tav tm="100000">
                                          <p:val>
                                            <p:strVal val="#ppt_x"/>
                                          </p:val>
                                        </p:tav>
                                      </p:tavLst>
                                    </p:anim>
                                    <p:anim calcmode="lin" valueType="num">
                                      <p:cBhvr additive="base">
                                        <p:cTn id="61" dur="500" fill="hold"/>
                                        <p:tgtEl>
                                          <p:spTgt spid="18"/>
                                        </p:tgtEl>
                                        <p:attrNameLst>
                                          <p:attrName>ppt_y</p:attrName>
                                        </p:attrNameLst>
                                      </p:cBhvr>
                                      <p:tavLst>
                                        <p:tav tm="0">
                                          <p:val>
                                            <p:strVal val="0-#ppt_h/2"/>
                                          </p:val>
                                        </p:tav>
                                        <p:tav tm="100000">
                                          <p:val>
                                            <p:strVal val="#ppt_y"/>
                                          </p:val>
                                        </p:tav>
                                      </p:tavLst>
                                    </p:anim>
                                  </p:childTnLst>
                                </p:cTn>
                              </p:par>
                              <p:par>
                                <p:cTn id="62" presetID="2" presetClass="entr" presetSubtype="1"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additive="base">
                                        <p:cTn id="64" dur="500" fill="hold"/>
                                        <p:tgtEl>
                                          <p:spTgt spid="19"/>
                                        </p:tgtEl>
                                        <p:attrNameLst>
                                          <p:attrName>ppt_x</p:attrName>
                                        </p:attrNameLst>
                                      </p:cBhvr>
                                      <p:tavLst>
                                        <p:tav tm="0">
                                          <p:val>
                                            <p:strVal val="#ppt_x"/>
                                          </p:val>
                                        </p:tav>
                                        <p:tav tm="100000">
                                          <p:val>
                                            <p:strVal val="#ppt_x"/>
                                          </p:val>
                                        </p:tav>
                                      </p:tavLst>
                                    </p:anim>
                                    <p:anim calcmode="lin" valueType="num">
                                      <p:cBhvr additive="base">
                                        <p:cTn id="65" dur="500" fill="hold"/>
                                        <p:tgtEl>
                                          <p:spTgt spid="19"/>
                                        </p:tgtEl>
                                        <p:attrNameLst>
                                          <p:attrName>ppt_y</p:attrName>
                                        </p:attrNameLst>
                                      </p:cBhvr>
                                      <p:tavLst>
                                        <p:tav tm="0">
                                          <p:val>
                                            <p:strVal val="0-#ppt_h/2"/>
                                          </p:val>
                                        </p:tav>
                                        <p:tav tm="100000">
                                          <p:val>
                                            <p:strVal val="#ppt_y"/>
                                          </p:val>
                                        </p:tav>
                                      </p:tavLst>
                                    </p:anim>
                                  </p:childTnLst>
                                </p:cTn>
                              </p:par>
                              <p:par>
                                <p:cTn id="66" presetID="2" presetClass="entr" presetSubtype="1"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additive="base">
                                        <p:cTn id="68" dur="500" fill="hold"/>
                                        <p:tgtEl>
                                          <p:spTgt spid="20"/>
                                        </p:tgtEl>
                                        <p:attrNameLst>
                                          <p:attrName>ppt_x</p:attrName>
                                        </p:attrNameLst>
                                      </p:cBhvr>
                                      <p:tavLst>
                                        <p:tav tm="0">
                                          <p:val>
                                            <p:strVal val="#ppt_x"/>
                                          </p:val>
                                        </p:tav>
                                        <p:tav tm="100000">
                                          <p:val>
                                            <p:strVal val="#ppt_x"/>
                                          </p:val>
                                        </p:tav>
                                      </p:tavLst>
                                    </p:anim>
                                    <p:anim calcmode="lin" valueType="num">
                                      <p:cBhvr additive="base">
                                        <p:cTn id="69" dur="500" fill="hold"/>
                                        <p:tgtEl>
                                          <p:spTgt spid="20"/>
                                        </p:tgtEl>
                                        <p:attrNameLst>
                                          <p:attrName>ppt_y</p:attrName>
                                        </p:attrNameLst>
                                      </p:cBhvr>
                                      <p:tavLst>
                                        <p:tav tm="0">
                                          <p:val>
                                            <p:strVal val="0-#ppt_h/2"/>
                                          </p:val>
                                        </p:tav>
                                        <p:tav tm="100000">
                                          <p:val>
                                            <p:strVal val="#ppt_y"/>
                                          </p:val>
                                        </p:tav>
                                      </p:tavLst>
                                    </p:anim>
                                  </p:childTnLst>
                                </p:cTn>
                              </p:par>
                            </p:childTnLst>
                          </p:cTn>
                        </p:par>
                        <p:par>
                          <p:cTn id="70" fill="hold">
                            <p:stCondLst>
                              <p:cond delay="3000"/>
                            </p:stCondLst>
                            <p:childTnLst>
                              <p:par>
                                <p:cTn id="71" presetID="2" presetClass="entr" presetSubtype="1" fill="hold" nodeType="after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0-#ppt_h/2"/>
                                          </p:val>
                                        </p:tav>
                                        <p:tav tm="100000">
                                          <p:val>
                                            <p:strVal val="#ppt_y"/>
                                          </p:val>
                                        </p:tav>
                                      </p:tavLst>
                                    </p:anim>
                                  </p:childTnLst>
                                </p:cTn>
                              </p:par>
                              <p:par>
                                <p:cTn id="75" presetID="2" presetClass="entr" presetSubtype="1"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additive="base">
                                        <p:cTn id="77" dur="500" fill="hold"/>
                                        <p:tgtEl>
                                          <p:spTgt spid="22"/>
                                        </p:tgtEl>
                                        <p:attrNameLst>
                                          <p:attrName>ppt_x</p:attrName>
                                        </p:attrNameLst>
                                      </p:cBhvr>
                                      <p:tavLst>
                                        <p:tav tm="0">
                                          <p:val>
                                            <p:strVal val="#ppt_x"/>
                                          </p:val>
                                        </p:tav>
                                        <p:tav tm="100000">
                                          <p:val>
                                            <p:strVal val="#ppt_x"/>
                                          </p:val>
                                        </p:tav>
                                      </p:tavLst>
                                    </p:anim>
                                    <p:anim calcmode="lin" valueType="num">
                                      <p:cBhvr additive="base">
                                        <p:cTn id="78" dur="500" fill="hold"/>
                                        <p:tgtEl>
                                          <p:spTgt spid="22"/>
                                        </p:tgtEl>
                                        <p:attrNameLst>
                                          <p:attrName>ppt_y</p:attrName>
                                        </p:attrNameLst>
                                      </p:cBhvr>
                                      <p:tavLst>
                                        <p:tav tm="0">
                                          <p:val>
                                            <p:strVal val="0-#ppt_h/2"/>
                                          </p:val>
                                        </p:tav>
                                        <p:tav tm="100000">
                                          <p:val>
                                            <p:strVal val="#ppt_y"/>
                                          </p:val>
                                        </p:tav>
                                      </p:tavLst>
                                    </p:anim>
                                  </p:childTnLst>
                                </p:cTn>
                              </p:par>
                              <p:par>
                                <p:cTn id="79" presetID="2" presetClass="entr" presetSubtype="1" fill="hold" nodeType="with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additive="base">
                                        <p:cTn id="81" dur="500" fill="hold"/>
                                        <p:tgtEl>
                                          <p:spTgt spid="23"/>
                                        </p:tgtEl>
                                        <p:attrNameLst>
                                          <p:attrName>ppt_x</p:attrName>
                                        </p:attrNameLst>
                                      </p:cBhvr>
                                      <p:tavLst>
                                        <p:tav tm="0">
                                          <p:val>
                                            <p:strVal val="#ppt_x"/>
                                          </p:val>
                                        </p:tav>
                                        <p:tav tm="100000">
                                          <p:val>
                                            <p:strVal val="#ppt_x"/>
                                          </p:val>
                                        </p:tav>
                                      </p:tavLst>
                                    </p:anim>
                                    <p:anim calcmode="lin" valueType="num">
                                      <p:cBhvr additive="base">
                                        <p:cTn id="82" dur="500" fill="hold"/>
                                        <p:tgtEl>
                                          <p:spTgt spid="23"/>
                                        </p:tgtEl>
                                        <p:attrNameLst>
                                          <p:attrName>ppt_y</p:attrName>
                                        </p:attrNameLst>
                                      </p:cBhvr>
                                      <p:tavLst>
                                        <p:tav tm="0">
                                          <p:val>
                                            <p:strVal val="0-#ppt_h/2"/>
                                          </p:val>
                                        </p:tav>
                                        <p:tav tm="100000">
                                          <p:val>
                                            <p:strVal val="#ppt_y"/>
                                          </p:val>
                                        </p:tav>
                                      </p:tavLst>
                                    </p:anim>
                                  </p:childTnLst>
                                </p:cTn>
                              </p:par>
                            </p:childTnLst>
                          </p:cTn>
                        </p:par>
                        <p:par>
                          <p:cTn id="83" fill="hold">
                            <p:stCondLst>
                              <p:cond delay="3500"/>
                            </p:stCondLst>
                            <p:childTnLst>
                              <p:par>
                                <p:cTn id="84" presetID="2" presetClass="entr" presetSubtype="1" fill="hold" nodeType="afterEffect">
                                  <p:stCondLst>
                                    <p:cond delay="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2" presetClass="entr" presetSubtype="1" fill="hold" nodeType="withEffect">
                                  <p:stCondLst>
                                    <p:cond delay="0"/>
                                  </p:stCondLst>
                                  <p:childTnLst>
                                    <p:set>
                                      <p:cBhvr>
                                        <p:cTn id="89" dur="1" fill="hold">
                                          <p:stCondLst>
                                            <p:cond delay="0"/>
                                          </p:stCondLst>
                                        </p:cTn>
                                        <p:tgtEl>
                                          <p:spTgt spid="25"/>
                                        </p:tgtEl>
                                        <p:attrNameLst>
                                          <p:attrName>style.visibility</p:attrName>
                                        </p:attrNameLst>
                                      </p:cBhvr>
                                      <p:to>
                                        <p:strVal val="visible"/>
                                      </p:to>
                                    </p:set>
                                    <p:anim calcmode="lin" valueType="num">
                                      <p:cBhvr additive="base">
                                        <p:cTn id="90" dur="500" fill="hold"/>
                                        <p:tgtEl>
                                          <p:spTgt spid="25"/>
                                        </p:tgtEl>
                                        <p:attrNameLst>
                                          <p:attrName>ppt_x</p:attrName>
                                        </p:attrNameLst>
                                      </p:cBhvr>
                                      <p:tavLst>
                                        <p:tav tm="0">
                                          <p:val>
                                            <p:strVal val="#ppt_x"/>
                                          </p:val>
                                        </p:tav>
                                        <p:tav tm="100000">
                                          <p:val>
                                            <p:strVal val="#ppt_x"/>
                                          </p:val>
                                        </p:tav>
                                      </p:tavLst>
                                    </p:anim>
                                    <p:anim calcmode="lin" valueType="num">
                                      <p:cBhvr additive="base">
                                        <p:cTn id="91" dur="500" fill="hold"/>
                                        <p:tgtEl>
                                          <p:spTgt spid="25"/>
                                        </p:tgtEl>
                                        <p:attrNameLst>
                                          <p:attrName>ppt_y</p:attrName>
                                        </p:attrNameLst>
                                      </p:cBhvr>
                                      <p:tavLst>
                                        <p:tav tm="0">
                                          <p:val>
                                            <p:strVal val="0-#ppt_h/2"/>
                                          </p:val>
                                        </p:tav>
                                        <p:tav tm="100000">
                                          <p:val>
                                            <p:strVal val="#ppt_y"/>
                                          </p:val>
                                        </p:tav>
                                      </p:tavLst>
                                    </p:anim>
                                  </p:childTnLst>
                                </p:cTn>
                              </p:par>
                            </p:childTnLst>
                          </p:cTn>
                        </p:par>
                        <p:par>
                          <p:cTn id="92" fill="hold">
                            <p:stCondLst>
                              <p:cond delay="4000"/>
                            </p:stCondLst>
                            <p:childTnLst>
                              <p:par>
                                <p:cTn id="93" presetID="2" presetClass="entr" presetSubtype="1" fill="hold" nodeType="afterEffect">
                                  <p:stCondLst>
                                    <p:cond delay="0"/>
                                  </p:stCondLst>
                                  <p:childTnLst>
                                    <p:set>
                                      <p:cBhvr>
                                        <p:cTn id="94" dur="1" fill="hold">
                                          <p:stCondLst>
                                            <p:cond delay="0"/>
                                          </p:stCondLst>
                                        </p:cTn>
                                        <p:tgtEl>
                                          <p:spTgt spid="26"/>
                                        </p:tgtEl>
                                        <p:attrNameLst>
                                          <p:attrName>style.visibility</p:attrName>
                                        </p:attrNameLst>
                                      </p:cBhvr>
                                      <p:to>
                                        <p:strVal val="visible"/>
                                      </p:to>
                                    </p:set>
                                    <p:anim calcmode="lin" valueType="num">
                                      <p:cBhvr additive="base">
                                        <p:cTn id="95" dur="500" fill="hold"/>
                                        <p:tgtEl>
                                          <p:spTgt spid="26"/>
                                        </p:tgtEl>
                                        <p:attrNameLst>
                                          <p:attrName>ppt_x</p:attrName>
                                        </p:attrNameLst>
                                      </p:cBhvr>
                                      <p:tavLst>
                                        <p:tav tm="0">
                                          <p:val>
                                            <p:strVal val="#ppt_x"/>
                                          </p:val>
                                        </p:tav>
                                        <p:tav tm="100000">
                                          <p:val>
                                            <p:strVal val="#ppt_x"/>
                                          </p:val>
                                        </p:tav>
                                      </p:tavLst>
                                    </p:anim>
                                    <p:anim calcmode="lin" valueType="num">
                                      <p:cBhvr additive="base">
                                        <p:cTn id="96" dur="500" fill="hold"/>
                                        <p:tgtEl>
                                          <p:spTgt spid="26"/>
                                        </p:tgtEl>
                                        <p:attrNameLst>
                                          <p:attrName>ppt_y</p:attrName>
                                        </p:attrNameLst>
                                      </p:cBhvr>
                                      <p:tavLst>
                                        <p:tav tm="0">
                                          <p:val>
                                            <p:strVal val="0-#ppt_h/2"/>
                                          </p:val>
                                        </p:tav>
                                        <p:tav tm="100000">
                                          <p:val>
                                            <p:strVal val="#ppt_y"/>
                                          </p:val>
                                        </p:tav>
                                      </p:tavLst>
                                    </p:anim>
                                  </p:childTnLst>
                                </p:cTn>
                              </p:par>
                              <p:par>
                                <p:cTn id="97" presetID="2" presetClass="entr" presetSubtype="1" fill="hold" nodeType="withEffect">
                                  <p:stCondLst>
                                    <p:cond delay="0"/>
                                  </p:stCondLst>
                                  <p:childTnLst>
                                    <p:set>
                                      <p:cBhvr>
                                        <p:cTn id="98" dur="1" fill="hold">
                                          <p:stCondLst>
                                            <p:cond delay="0"/>
                                          </p:stCondLst>
                                        </p:cTn>
                                        <p:tgtEl>
                                          <p:spTgt spid="27"/>
                                        </p:tgtEl>
                                        <p:attrNameLst>
                                          <p:attrName>style.visibility</p:attrName>
                                        </p:attrNameLst>
                                      </p:cBhvr>
                                      <p:to>
                                        <p:strVal val="visible"/>
                                      </p:to>
                                    </p:set>
                                    <p:anim calcmode="lin" valueType="num">
                                      <p:cBhvr additive="base">
                                        <p:cTn id="99" dur="500" fill="hold"/>
                                        <p:tgtEl>
                                          <p:spTgt spid="27"/>
                                        </p:tgtEl>
                                        <p:attrNameLst>
                                          <p:attrName>ppt_x</p:attrName>
                                        </p:attrNameLst>
                                      </p:cBhvr>
                                      <p:tavLst>
                                        <p:tav tm="0">
                                          <p:val>
                                            <p:strVal val="#ppt_x"/>
                                          </p:val>
                                        </p:tav>
                                        <p:tav tm="100000">
                                          <p:val>
                                            <p:strVal val="#ppt_x"/>
                                          </p:val>
                                        </p:tav>
                                      </p:tavLst>
                                    </p:anim>
                                    <p:anim calcmode="lin" valueType="num">
                                      <p:cBhvr additive="base">
                                        <p:cTn id="100" dur="500" fill="hold"/>
                                        <p:tgtEl>
                                          <p:spTgt spid="27"/>
                                        </p:tgtEl>
                                        <p:attrNameLst>
                                          <p:attrName>ppt_y</p:attrName>
                                        </p:attrNameLst>
                                      </p:cBhvr>
                                      <p:tavLst>
                                        <p:tav tm="0">
                                          <p:val>
                                            <p:strVal val="0-#ppt_h/2"/>
                                          </p:val>
                                        </p:tav>
                                        <p:tav tm="100000">
                                          <p:val>
                                            <p:strVal val="#ppt_y"/>
                                          </p:val>
                                        </p:tav>
                                      </p:tavLst>
                                    </p:anim>
                                  </p:childTnLst>
                                </p:cTn>
                              </p:par>
                              <p:par>
                                <p:cTn id="101" presetID="2" presetClass="entr" presetSubtype="1" fill="hold" nodeType="withEffect">
                                  <p:stCondLst>
                                    <p:cond delay="0"/>
                                  </p:stCondLst>
                                  <p:childTnLst>
                                    <p:set>
                                      <p:cBhvr>
                                        <p:cTn id="102" dur="1" fill="hold">
                                          <p:stCondLst>
                                            <p:cond delay="0"/>
                                          </p:stCondLst>
                                        </p:cTn>
                                        <p:tgtEl>
                                          <p:spTgt spid="28"/>
                                        </p:tgtEl>
                                        <p:attrNameLst>
                                          <p:attrName>style.visibility</p:attrName>
                                        </p:attrNameLst>
                                      </p:cBhvr>
                                      <p:to>
                                        <p:strVal val="visible"/>
                                      </p:to>
                                    </p:set>
                                    <p:anim calcmode="lin" valueType="num">
                                      <p:cBhvr additive="base">
                                        <p:cTn id="103" dur="500" fill="hold"/>
                                        <p:tgtEl>
                                          <p:spTgt spid="28"/>
                                        </p:tgtEl>
                                        <p:attrNameLst>
                                          <p:attrName>ppt_x</p:attrName>
                                        </p:attrNameLst>
                                      </p:cBhvr>
                                      <p:tavLst>
                                        <p:tav tm="0">
                                          <p:val>
                                            <p:strVal val="#ppt_x"/>
                                          </p:val>
                                        </p:tav>
                                        <p:tav tm="100000">
                                          <p:val>
                                            <p:strVal val="#ppt_x"/>
                                          </p:val>
                                        </p:tav>
                                      </p:tavLst>
                                    </p:anim>
                                    <p:anim calcmode="lin" valueType="num">
                                      <p:cBhvr additive="base">
                                        <p:cTn id="104" dur="500" fill="hold"/>
                                        <p:tgtEl>
                                          <p:spTgt spid="28"/>
                                        </p:tgtEl>
                                        <p:attrNameLst>
                                          <p:attrName>ppt_y</p:attrName>
                                        </p:attrNameLst>
                                      </p:cBhvr>
                                      <p:tavLst>
                                        <p:tav tm="0">
                                          <p:val>
                                            <p:strVal val="0-#ppt_h/2"/>
                                          </p:val>
                                        </p:tav>
                                        <p:tav tm="100000">
                                          <p:val>
                                            <p:strVal val="#ppt_y"/>
                                          </p:val>
                                        </p:tav>
                                      </p:tavLst>
                                    </p:anim>
                                  </p:childTnLst>
                                </p:cTn>
                              </p:par>
                            </p:childTnLst>
                          </p:cTn>
                        </p:par>
                        <p:par>
                          <p:cTn id="105" fill="hold">
                            <p:stCondLst>
                              <p:cond delay="4500"/>
                            </p:stCondLst>
                            <p:childTnLst>
                              <p:par>
                                <p:cTn id="106" presetID="2" presetClass="entr" presetSubtype="1" fill="hold" nodeType="afterEffect">
                                  <p:stCondLst>
                                    <p:cond delay="0"/>
                                  </p:stCondLst>
                                  <p:childTnLst>
                                    <p:set>
                                      <p:cBhvr>
                                        <p:cTn id="107" dur="1" fill="hold">
                                          <p:stCondLst>
                                            <p:cond delay="0"/>
                                          </p:stCondLst>
                                        </p:cTn>
                                        <p:tgtEl>
                                          <p:spTgt spid="29"/>
                                        </p:tgtEl>
                                        <p:attrNameLst>
                                          <p:attrName>style.visibility</p:attrName>
                                        </p:attrNameLst>
                                      </p:cBhvr>
                                      <p:to>
                                        <p:strVal val="visible"/>
                                      </p:to>
                                    </p:set>
                                    <p:anim calcmode="lin" valueType="num">
                                      <p:cBhvr additive="base">
                                        <p:cTn id="108" dur="500" fill="hold"/>
                                        <p:tgtEl>
                                          <p:spTgt spid="29"/>
                                        </p:tgtEl>
                                        <p:attrNameLst>
                                          <p:attrName>ppt_x</p:attrName>
                                        </p:attrNameLst>
                                      </p:cBhvr>
                                      <p:tavLst>
                                        <p:tav tm="0">
                                          <p:val>
                                            <p:strVal val="#ppt_x"/>
                                          </p:val>
                                        </p:tav>
                                        <p:tav tm="100000">
                                          <p:val>
                                            <p:strVal val="#ppt_x"/>
                                          </p:val>
                                        </p:tav>
                                      </p:tavLst>
                                    </p:anim>
                                    <p:anim calcmode="lin" valueType="num">
                                      <p:cBhvr additive="base">
                                        <p:cTn id="109" dur="500" fill="hold"/>
                                        <p:tgtEl>
                                          <p:spTgt spid="29"/>
                                        </p:tgtEl>
                                        <p:attrNameLst>
                                          <p:attrName>ppt_y</p:attrName>
                                        </p:attrNameLst>
                                      </p:cBhvr>
                                      <p:tavLst>
                                        <p:tav tm="0">
                                          <p:val>
                                            <p:strVal val="0-#ppt_h/2"/>
                                          </p:val>
                                        </p:tav>
                                        <p:tav tm="100000">
                                          <p:val>
                                            <p:strVal val="#ppt_y"/>
                                          </p:val>
                                        </p:tav>
                                      </p:tavLst>
                                    </p:anim>
                                  </p:childTnLst>
                                </p:cTn>
                              </p:par>
                            </p:childTnLst>
                          </p:cTn>
                        </p:par>
                        <p:par>
                          <p:cTn id="110" fill="hold">
                            <p:stCondLst>
                              <p:cond delay="5000"/>
                            </p:stCondLst>
                            <p:childTnLst>
                              <p:par>
                                <p:cTn id="111" presetID="2" presetClass="entr" presetSubtype="1" fill="hold" nodeType="afterEffect">
                                  <p:stCondLst>
                                    <p:cond delay="0"/>
                                  </p:stCondLst>
                                  <p:childTnLst>
                                    <p:set>
                                      <p:cBhvr>
                                        <p:cTn id="112" dur="1" fill="hold">
                                          <p:stCondLst>
                                            <p:cond delay="0"/>
                                          </p:stCondLst>
                                        </p:cTn>
                                        <p:tgtEl>
                                          <p:spTgt spid="30"/>
                                        </p:tgtEl>
                                        <p:attrNameLst>
                                          <p:attrName>style.visibility</p:attrName>
                                        </p:attrNameLst>
                                      </p:cBhvr>
                                      <p:to>
                                        <p:strVal val="visible"/>
                                      </p:to>
                                    </p:set>
                                    <p:anim calcmode="lin" valueType="num">
                                      <p:cBhvr additive="base">
                                        <p:cTn id="113" dur="500" fill="hold"/>
                                        <p:tgtEl>
                                          <p:spTgt spid="30"/>
                                        </p:tgtEl>
                                        <p:attrNameLst>
                                          <p:attrName>ppt_x</p:attrName>
                                        </p:attrNameLst>
                                      </p:cBhvr>
                                      <p:tavLst>
                                        <p:tav tm="0">
                                          <p:val>
                                            <p:strVal val="#ppt_x"/>
                                          </p:val>
                                        </p:tav>
                                        <p:tav tm="100000">
                                          <p:val>
                                            <p:strVal val="#ppt_x"/>
                                          </p:val>
                                        </p:tav>
                                      </p:tavLst>
                                    </p:anim>
                                    <p:anim calcmode="lin" valueType="num">
                                      <p:cBhvr additive="base">
                                        <p:cTn id="114" dur="500" fill="hold"/>
                                        <p:tgtEl>
                                          <p:spTgt spid="30"/>
                                        </p:tgtEl>
                                        <p:attrNameLst>
                                          <p:attrName>ppt_y</p:attrName>
                                        </p:attrNameLst>
                                      </p:cBhvr>
                                      <p:tavLst>
                                        <p:tav tm="0">
                                          <p:val>
                                            <p:strVal val="0-#ppt_h/2"/>
                                          </p:val>
                                        </p:tav>
                                        <p:tav tm="100000">
                                          <p:val>
                                            <p:strVal val="#ppt_y"/>
                                          </p:val>
                                        </p:tav>
                                      </p:tavLst>
                                    </p:anim>
                                  </p:childTnLst>
                                </p:cTn>
                              </p:par>
                              <p:par>
                                <p:cTn id="115" presetID="2" presetClass="entr" presetSubtype="1" fill="hold" nodeType="withEffect">
                                  <p:stCondLst>
                                    <p:cond delay="0"/>
                                  </p:stCondLst>
                                  <p:childTnLst>
                                    <p:set>
                                      <p:cBhvr>
                                        <p:cTn id="116" dur="1" fill="hold">
                                          <p:stCondLst>
                                            <p:cond delay="0"/>
                                          </p:stCondLst>
                                        </p:cTn>
                                        <p:tgtEl>
                                          <p:spTgt spid="31"/>
                                        </p:tgtEl>
                                        <p:attrNameLst>
                                          <p:attrName>style.visibility</p:attrName>
                                        </p:attrNameLst>
                                      </p:cBhvr>
                                      <p:to>
                                        <p:strVal val="visible"/>
                                      </p:to>
                                    </p:set>
                                    <p:anim calcmode="lin" valueType="num">
                                      <p:cBhvr additive="base">
                                        <p:cTn id="117" dur="500" fill="hold"/>
                                        <p:tgtEl>
                                          <p:spTgt spid="31"/>
                                        </p:tgtEl>
                                        <p:attrNameLst>
                                          <p:attrName>ppt_x</p:attrName>
                                        </p:attrNameLst>
                                      </p:cBhvr>
                                      <p:tavLst>
                                        <p:tav tm="0">
                                          <p:val>
                                            <p:strVal val="#ppt_x"/>
                                          </p:val>
                                        </p:tav>
                                        <p:tav tm="100000">
                                          <p:val>
                                            <p:strVal val="#ppt_x"/>
                                          </p:val>
                                        </p:tav>
                                      </p:tavLst>
                                    </p:anim>
                                    <p:anim calcmode="lin" valueType="num">
                                      <p:cBhvr additive="base">
                                        <p:cTn id="118" dur="500" fill="hold"/>
                                        <p:tgtEl>
                                          <p:spTgt spid="31"/>
                                        </p:tgtEl>
                                        <p:attrNameLst>
                                          <p:attrName>ppt_y</p:attrName>
                                        </p:attrNameLst>
                                      </p:cBhvr>
                                      <p:tavLst>
                                        <p:tav tm="0">
                                          <p:val>
                                            <p:strVal val="0-#ppt_h/2"/>
                                          </p:val>
                                        </p:tav>
                                        <p:tav tm="100000">
                                          <p:val>
                                            <p:strVal val="#ppt_y"/>
                                          </p:val>
                                        </p:tav>
                                      </p:tavLst>
                                    </p:anim>
                                  </p:childTnLst>
                                </p:cTn>
                              </p:par>
                            </p:childTnLst>
                          </p:cTn>
                        </p:par>
                        <p:par>
                          <p:cTn id="119" fill="hold">
                            <p:stCondLst>
                              <p:cond delay="5500"/>
                            </p:stCondLst>
                            <p:childTnLst>
                              <p:par>
                                <p:cTn id="120" presetID="2" presetClass="entr" presetSubtype="1" fill="hold" nodeType="afterEffect">
                                  <p:stCondLst>
                                    <p:cond delay="0"/>
                                  </p:stCondLst>
                                  <p:childTnLst>
                                    <p:set>
                                      <p:cBhvr>
                                        <p:cTn id="121" dur="1" fill="hold">
                                          <p:stCondLst>
                                            <p:cond delay="0"/>
                                          </p:stCondLst>
                                        </p:cTn>
                                        <p:tgtEl>
                                          <p:spTgt spid="32"/>
                                        </p:tgtEl>
                                        <p:attrNameLst>
                                          <p:attrName>style.visibility</p:attrName>
                                        </p:attrNameLst>
                                      </p:cBhvr>
                                      <p:to>
                                        <p:strVal val="visible"/>
                                      </p:to>
                                    </p:set>
                                    <p:anim calcmode="lin" valueType="num">
                                      <p:cBhvr additive="base">
                                        <p:cTn id="122" dur="500" fill="hold"/>
                                        <p:tgtEl>
                                          <p:spTgt spid="32"/>
                                        </p:tgtEl>
                                        <p:attrNameLst>
                                          <p:attrName>ppt_x</p:attrName>
                                        </p:attrNameLst>
                                      </p:cBhvr>
                                      <p:tavLst>
                                        <p:tav tm="0">
                                          <p:val>
                                            <p:strVal val="#ppt_x"/>
                                          </p:val>
                                        </p:tav>
                                        <p:tav tm="100000">
                                          <p:val>
                                            <p:strVal val="#ppt_x"/>
                                          </p:val>
                                        </p:tav>
                                      </p:tavLst>
                                    </p:anim>
                                    <p:anim calcmode="lin" valueType="num">
                                      <p:cBhvr additive="base">
                                        <p:cTn id="123" dur="500" fill="hold"/>
                                        <p:tgtEl>
                                          <p:spTgt spid="32"/>
                                        </p:tgtEl>
                                        <p:attrNameLst>
                                          <p:attrName>ppt_y</p:attrName>
                                        </p:attrNameLst>
                                      </p:cBhvr>
                                      <p:tavLst>
                                        <p:tav tm="0">
                                          <p:val>
                                            <p:strVal val="0-#ppt_h/2"/>
                                          </p:val>
                                        </p:tav>
                                        <p:tav tm="100000">
                                          <p:val>
                                            <p:strVal val="#ppt_y"/>
                                          </p:val>
                                        </p:tav>
                                      </p:tavLst>
                                    </p:anim>
                                  </p:childTnLst>
                                </p:cTn>
                              </p:par>
                              <p:par>
                                <p:cTn id="124" presetID="2" presetClass="entr" presetSubtype="1" fill="hold" nodeType="withEffect">
                                  <p:stCondLst>
                                    <p:cond delay="0"/>
                                  </p:stCondLst>
                                  <p:childTnLst>
                                    <p:set>
                                      <p:cBhvr>
                                        <p:cTn id="125" dur="1" fill="hold">
                                          <p:stCondLst>
                                            <p:cond delay="0"/>
                                          </p:stCondLst>
                                        </p:cTn>
                                        <p:tgtEl>
                                          <p:spTgt spid="33"/>
                                        </p:tgtEl>
                                        <p:attrNameLst>
                                          <p:attrName>style.visibility</p:attrName>
                                        </p:attrNameLst>
                                      </p:cBhvr>
                                      <p:to>
                                        <p:strVal val="visible"/>
                                      </p:to>
                                    </p:set>
                                    <p:anim calcmode="lin" valueType="num">
                                      <p:cBhvr additive="base">
                                        <p:cTn id="126" dur="500" fill="hold"/>
                                        <p:tgtEl>
                                          <p:spTgt spid="33"/>
                                        </p:tgtEl>
                                        <p:attrNameLst>
                                          <p:attrName>ppt_x</p:attrName>
                                        </p:attrNameLst>
                                      </p:cBhvr>
                                      <p:tavLst>
                                        <p:tav tm="0">
                                          <p:val>
                                            <p:strVal val="#ppt_x"/>
                                          </p:val>
                                        </p:tav>
                                        <p:tav tm="100000">
                                          <p:val>
                                            <p:strVal val="#ppt_x"/>
                                          </p:val>
                                        </p:tav>
                                      </p:tavLst>
                                    </p:anim>
                                    <p:anim calcmode="lin" valueType="num">
                                      <p:cBhvr additive="base">
                                        <p:cTn id="127" dur="500" fill="hold"/>
                                        <p:tgtEl>
                                          <p:spTgt spid="33"/>
                                        </p:tgtEl>
                                        <p:attrNameLst>
                                          <p:attrName>ppt_y</p:attrName>
                                        </p:attrNameLst>
                                      </p:cBhvr>
                                      <p:tavLst>
                                        <p:tav tm="0">
                                          <p:val>
                                            <p:strVal val="0-#ppt_h/2"/>
                                          </p:val>
                                        </p:tav>
                                        <p:tav tm="100000">
                                          <p:val>
                                            <p:strVal val="#ppt_y"/>
                                          </p:val>
                                        </p:tav>
                                      </p:tavLst>
                                    </p:anim>
                                  </p:childTnLst>
                                </p:cTn>
                              </p:par>
                            </p:childTnLst>
                          </p:cTn>
                        </p:par>
                        <p:par>
                          <p:cTn id="128" fill="hold">
                            <p:stCondLst>
                              <p:cond delay="6000"/>
                            </p:stCondLst>
                            <p:childTnLst>
                              <p:par>
                                <p:cTn id="129" presetID="2" presetClass="entr" presetSubtype="1" fill="hold" nodeType="afterEffect">
                                  <p:stCondLst>
                                    <p:cond delay="0"/>
                                  </p:stCondLst>
                                  <p:childTnLst>
                                    <p:set>
                                      <p:cBhvr>
                                        <p:cTn id="130" dur="1" fill="hold">
                                          <p:stCondLst>
                                            <p:cond delay="0"/>
                                          </p:stCondLst>
                                        </p:cTn>
                                        <p:tgtEl>
                                          <p:spTgt spid="34"/>
                                        </p:tgtEl>
                                        <p:attrNameLst>
                                          <p:attrName>style.visibility</p:attrName>
                                        </p:attrNameLst>
                                      </p:cBhvr>
                                      <p:to>
                                        <p:strVal val="visible"/>
                                      </p:to>
                                    </p:set>
                                    <p:anim calcmode="lin" valueType="num">
                                      <p:cBhvr additive="base">
                                        <p:cTn id="131" dur="500" fill="hold"/>
                                        <p:tgtEl>
                                          <p:spTgt spid="34"/>
                                        </p:tgtEl>
                                        <p:attrNameLst>
                                          <p:attrName>ppt_x</p:attrName>
                                        </p:attrNameLst>
                                      </p:cBhvr>
                                      <p:tavLst>
                                        <p:tav tm="0">
                                          <p:val>
                                            <p:strVal val="#ppt_x"/>
                                          </p:val>
                                        </p:tav>
                                        <p:tav tm="100000">
                                          <p:val>
                                            <p:strVal val="#ppt_x"/>
                                          </p:val>
                                        </p:tav>
                                      </p:tavLst>
                                    </p:anim>
                                    <p:anim calcmode="lin" valueType="num">
                                      <p:cBhvr additive="base">
                                        <p:cTn id="132" dur="500" fill="hold"/>
                                        <p:tgtEl>
                                          <p:spTgt spid="34"/>
                                        </p:tgtEl>
                                        <p:attrNameLst>
                                          <p:attrName>ppt_y</p:attrName>
                                        </p:attrNameLst>
                                      </p:cBhvr>
                                      <p:tavLst>
                                        <p:tav tm="0">
                                          <p:val>
                                            <p:strVal val="0-#ppt_h/2"/>
                                          </p:val>
                                        </p:tav>
                                        <p:tav tm="100000">
                                          <p:val>
                                            <p:strVal val="#ppt_y"/>
                                          </p:val>
                                        </p:tav>
                                      </p:tavLst>
                                    </p:anim>
                                  </p:childTnLst>
                                </p:cTn>
                              </p:par>
                            </p:childTnLst>
                          </p:cTn>
                        </p:par>
                        <p:par>
                          <p:cTn id="133" fill="hold">
                            <p:stCondLst>
                              <p:cond delay="6500"/>
                            </p:stCondLst>
                            <p:childTnLst>
                              <p:par>
                                <p:cTn id="134" presetID="2" presetClass="entr" presetSubtype="1" fill="hold" nodeType="afterEffect">
                                  <p:stCondLst>
                                    <p:cond delay="0"/>
                                  </p:stCondLst>
                                  <p:childTnLst>
                                    <p:set>
                                      <p:cBhvr>
                                        <p:cTn id="135" dur="1" fill="hold">
                                          <p:stCondLst>
                                            <p:cond delay="0"/>
                                          </p:stCondLst>
                                        </p:cTn>
                                        <p:tgtEl>
                                          <p:spTgt spid="35"/>
                                        </p:tgtEl>
                                        <p:attrNameLst>
                                          <p:attrName>style.visibility</p:attrName>
                                        </p:attrNameLst>
                                      </p:cBhvr>
                                      <p:to>
                                        <p:strVal val="visible"/>
                                      </p:to>
                                    </p:set>
                                    <p:anim calcmode="lin" valueType="num">
                                      <p:cBhvr additive="base">
                                        <p:cTn id="136" dur="500" fill="hold"/>
                                        <p:tgtEl>
                                          <p:spTgt spid="35"/>
                                        </p:tgtEl>
                                        <p:attrNameLst>
                                          <p:attrName>ppt_x</p:attrName>
                                        </p:attrNameLst>
                                      </p:cBhvr>
                                      <p:tavLst>
                                        <p:tav tm="0">
                                          <p:val>
                                            <p:strVal val="#ppt_x"/>
                                          </p:val>
                                        </p:tav>
                                        <p:tav tm="100000">
                                          <p:val>
                                            <p:strVal val="#ppt_x"/>
                                          </p:val>
                                        </p:tav>
                                      </p:tavLst>
                                    </p:anim>
                                    <p:anim calcmode="lin" valueType="num">
                                      <p:cBhvr additive="base">
                                        <p:cTn id="137" dur="500" fill="hold"/>
                                        <p:tgtEl>
                                          <p:spTgt spid="35"/>
                                        </p:tgtEl>
                                        <p:attrNameLst>
                                          <p:attrName>ppt_y</p:attrName>
                                        </p:attrNameLst>
                                      </p:cBhvr>
                                      <p:tavLst>
                                        <p:tav tm="0">
                                          <p:val>
                                            <p:strVal val="0-#ppt_h/2"/>
                                          </p:val>
                                        </p:tav>
                                        <p:tav tm="100000">
                                          <p:val>
                                            <p:strVal val="#ppt_y"/>
                                          </p:val>
                                        </p:tav>
                                      </p:tavLst>
                                    </p:anim>
                                  </p:childTnLst>
                                </p:cTn>
                              </p:par>
                              <p:par>
                                <p:cTn id="138" presetID="2" presetClass="entr" presetSubtype="1" fill="hold" nodeType="withEffect">
                                  <p:stCondLst>
                                    <p:cond delay="0"/>
                                  </p:stCondLst>
                                  <p:childTnLst>
                                    <p:set>
                                      <p:cBhvr>
                                        <p:cTn id="139" dur="1" fill="hold">
                                          <p:stCondLst>
                                            <p:cond delay="0"/>
                                          </p:stCondLst>
                                        </p:cTn>
                                        <p:tgtEl>
                                          <p:spTgt spid="36"/>
                                        </p:tgtEl>
                                        <p:attrNameLst>
                                          <p:attrName>style.visibility</p:attrName>
                                        </p:attrNameLst>
                                      </p:cBhvr>
                                      <p:to>
                                        <p:strVal val="visible"/>
                                      </p:to>
                                    </p:set>
                                    <p:anim calcmode="lin" valueType="num">
                                      <p:cBhvr additive="base">
                                        <p:cTn id="140" dur="500" fill="hold"/>
                                        <p:tgtEl>
                                          <p:spTgt spid="36"/>
                                        </p:tgtEl>
                                        <p:attrNameLst>
                                          <p:attrName>ppt_x</p:attrName>
                                        </p:attrNameLst>
                                      </p:cBhvr>
                                      <p:tavLst>
                                        <p:tav tm="0">
                                          <p:val>
                                            <p:strVal val="#ppt_x"/>
                                          </p:val>
                                        </p:tav>
                                        <p:tav tm="100000">
                                          <p:val>
                                            <p:strVal val="#ppt_x"/>
                                          </p:val>
                                        </p:tav>
                                      </p:tavLst>
                                    </p:anim>
                                    <p:anim calcmode="lin" valueType="num">
                                      <p:cBhvr additive="base">
                                        <p:cTn id="141" dur="500" fill="hold"/>
                                        <p:tgtEl>
                                          <p:spTgt spid="36"/>
                                        </p:tgtEl>
                                        <p:attrNameLst>
                                          <p:attrName>ppt_y</p:attrName>
                                        </p:attrNameLst>
                                      </p:cBhvr>
                                      <p:tavLst>
                                        <p:tav tm="0">
                                          <p:val>
                                            <p:strVal val="0-#ppt_h/2"/>
                                          </p:val>
                                        </p:tav>
                                        <p:tav tm="100000">
                                          <p:val>
                                            <p:strVal val="#ppt_y"/>
                                          </p:val>
                                        </p:tav>
                                      </p:tavLst>
                                    </p:anim>
                                  </p:childTnLst>
                                </p:cTn>
                              </p:par>
                            </p:childTnLst>
                          </p:cTn>
                        </p:par>
                        <p:par>
                          <p:cTn id="142" fill="hold">
                            <p:stCondLst>
                              <p:cond delay="7000"/>
                            </p:stCondLst>
                            <p:childTnLst>
                              <p:par>
                                <p:cTn id="143" presetID="1" presetClass="mediacall" presetSubtype="0" fill="hold" nodeType="afterEffect">
                                  <p:stCondLst>
                                    <p:cond delay="0"/>
                                  </p:stCondLst>
                                  <p:childTnLst>
                                    <p:cmd type="call" cmd="playFrom(0.0)">
                                      <p:cBhvr>
                                        <p:cTn id="144" dur="4414"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5" fill="hold" display="0">
                  <p:stCondLst>
                    <p:cond delay="indefinite"/>
                  </p:stCondLst>
                  <p:endCondLst>
                    <p:cond evt="onStopAudio" delay="0">
                      <p:tgtEl>
                        <p:sldTgt/>
                      </p:tgtEl>
                    </p:cond>
                  </p:endCondLst>
                </p:cTn>
                <p:tgtEl>
                  <p:spTgt spid="37"/>
                </p:tgtEl>
              </p:cMediaNode>
            </p:audio>
            <p:audio>
              <p:cMediaNode vol="80000">
                <p:cTn id="146" fill="hold" display="0">
                  <p:stCondLst>
                    <p:cond delay="indefinite"/>
                  </p:stCondLst>
                  <p:endCondLst>
                    <p:cond evt="onStopAudio" delay="0">
                      <p:tgtEl>
                        <p:sldTgt/>
                      </p:tgtEl>
                    </p:cond>
                  </p:endCondLst>
                </p:cTn>
                <p:tgtEl>
                  <p:spTgt spid="3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31"/>
          <p:cNvPicPr preferRelativeResize="0"/>
          <p:nvPr/>
        </p:nvPicPr>
        <p:blipFill rotWithShape="1">
          <a:blip r:embed="rId3">
            <a:alphaModFix/>
          </a:blip>
          <a:srcRect l="27728" r="27728"/>
          <a:stretch/>
        </p:blipFill>
        <p:spPr>
          <a:xfrm rot="-658262">
            <a:off x="6479034" y="-442435"/>
            <a:ext cx="2272607" cy="5004670"/>
          </a:xfrm>
          <a:prstGeom prst="rect">
            <a:avLst/>
          </a:prstGeom>
          <a:noFill/>
          <a:ln>
            <a:noFill/>
          </a:ln>
        </p:spPr>
      </p:pic>
      <p:sp>
        <p:nvSpPr>
          <p:cNvPr id="4" name="Google Shape;362;p31">
            <a:extLst>
              <a:ext uri="{FF2B5EF4-FFF2-40B4-BE49-F238E27FC236}">
                <a16:creationId xmlns:a16="http://schemas.microsoft.com/office/drawing/2014/main" id="{2CB90F6C-55AD-12AD-352A-A2F610ACCC7C}"/>
              </a:ext>
            </a:extLst>
          </p:cNvPr>
          <p:cNvSpPr txBox="1">
            <a:spLocks/>
          </p:cNvSpPr>
          <p:nvPr/>
        </p:nvSpPr>
        <p:spPr>
          <a:xfrm>
            <a:off x="1460262" y="2043986"/>
            <a:ext cx="3858900" cy="1172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2400"/>
              <a:buFont typeface="Lilita One"/>
              <a:buNone/>
              <a:defRPr sz="7000" b="1"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9pPr>
          </a:lstStyle>
          <a:p>
            <a:r>
              <a:rPr lang="en-US" sz="8800" dirty="0">
                <a:solidFill>
                  <a:srgbClr val="FFC000"/>
                </a:solidFill>
                <a:latin typeface="iCiel Grandma" panose="02000503000000020003" pitchFamily="50" charset="0"/>
              </a:rPr>
              <a:t>DẶN DÒ</a:t>
            </a:r>
          </a:p>
        </p:txBody>
      </p:sp>
      <p:sp>
        <p:nvSpPr>
          <p:cNvPr id="362" name="Google Shape;362;p31"/>
          <p:cNvSpPr txBox="1">
            <a:spLocks noGrp="1"/>
          </p:cNvSpPr>
          <p:nvPr>
            <p:ph type="title"/>
          </p:nvPr>
        </p:nvSpPr>
        <p:spPr>
          <a:xfrm>
            <a:off x="1536923" y="2054165"/>
            <a:ext cx="3858900" cy="117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8800" dirty="0">
                <a:latin typeface="iCiel Grandma" panose="02000503000000020003" pitchFamily="50" charset="0"/>
              </a:rPr>
              <a:t>DẶN DÒ</a:t>
            </a:r>
            <a:endParaRPr sz="8800" dirty="0">
              <a:latin typeface="iCiel Grandma" panose="02000503000000020003" pitchFamily="50" charset="0"/>
            </a:endParaRPr>
          </a:p>
        </p:txBody>
      </p:sp>
      <p:grpSp>
        <p:nvGrpSpPr>
          <p:cNvPr id="363" name="Google Shape;363;p31"/>
          <p:cNvGrpSpPr/>
          <p:nvPr/>
        </p:nvGrpSpPr>
        <p:grpSpPr>
          <a:xfrm>
            <a:off x="1633275" y="2127249"/>
            <a:ext cx="3466375" cy="1094888"/>
            <a:chOff x="1198588" y="2166075"/>
            <a:chExt cx="3466375" cy="1104385"/>
          </a:xfrm>
        </p:grpSpPr>
        <p:cxnSp>
          <p:nvCxnSpPr>
            <p:cNvPr id="364" name="Google Shape;364;p31"/>
            <p:cNvCxnSpPr>
              <a:cxnSpLocks/>
            </p:cNvCxnSpPr>
            <p:nvPr/>
          </p:nvCxnSpPr>
          <p:spPr>
            <a:xfrm>
              <a:off x="1198588" y="2287774"/>
              <a:ext cx="0" cy="945550"/>
            </a:xfrm>
            <a:prstGeom prst="straightConnector1">
              <a:avLst/>
            </a:prstGeom>
            <a:noFill/>
            <a:ln w="19050" cap="flat" cmpd="sng">
              <a:solidFill>
                <a:schemeClr val="dk1"/>
              </a:solidFill>
              <a:prstDash val="solid"/>
              <a:round/>
              <a:headEnd type="none" w="med" len="med"/>
              <a:tailEnd type="none" w="med" len="med"/>
            </a:ln>
          </p:spPr>
        </p:cxnSp>
        <p:cxnSp>
          <p:nvCxnSpPr>
            <p:cNvPr id="365" name="Google Shape;365;p31"/>
            <p:cNvCxnSpPr>
              <a:cxnSpLocks/>
            </p:cNvCxnSpPr>
            <p:nvPr/>
          </p:nvCxnSpPr>
          <p:spPr>
            <a:xfrm>
              <a:off x="4664963" y="2166075"/>
              <a:ext cx="0" cy="1104385"/>
            </a:xfrm>
            <a:prstGeom prst="straightConnector1">
              <a:avLst/>
            </a:prstGeom>
            <a:noFill/>
            <a:ln w="19050" cap="flat" cmpd="sng">
              <a:solidFill>
                <a:schemeClr val="dk1"/>
              </a:solidFill>
              <a:prstDash val="solid"/>
              <a:round/>
              <a:headEnd type="none" w="med" len="med"/>
              <a:tailEnd type="none" w="med" len="med"/>
            </a:ln>
          </p:spPr>
        </p:cxnSp>
      </p:grpSp>
      <p:pic>
        <p:nvPicPr>
          <p:cNvPr id="366" name="Google Shape;366;p31"/>
          <p:cNvPicPr preferRelativeResize="0"/>
          <p:nvPr/>
        </p:nvPicPr>
        <p:blipFill rotWithShape="1">
          <a:blip r:embed="rId4">
            <a:alphaModFix/>
          </a:blip>
          <a:srcRect l="24881" r="24881"/>
          <a:stretch/>
        </p:blipFill>
        <p:spPr>
          <a:xfrm flipH="1">
            <a:off x="4829974" y="-1063225"/>
            <a:ext cx="3178656" cy="6206725"/>
          </a:xfrm>
          <a:prstGeom prst="rect">
            <a:avLst/>
          </a:prstGeom>
          <a:noFill/>
          <a:ln>
            <a:noFill/>
          </a:ln>
        </p:spPr>
      </p:pic>
      <p:sp>
        <p:nvSpPr>
          <p:cNvPr id="367" name="Google Shape;367;p31"/>
          <p:cNvSpPr txBox="1">
            <a:spLocks noGrp="1"/>
          </p:cNvSpPr>
          <p:nvPr>
            <p:ph type="title" idx="2"/>
          </p:nvPr>
        </p:nvSpPr>
        <p:spPr>
          <a:xfrm rot="599198">
            <a:off x="5756375" y="1414616"/>
            <a:ext cx="1212674" cy="97662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04</a:t>
            </a:r>
            <a:endParaRPr dirty="0"/>
          </a:p>
        </p:txBody>
      </p:sp>
      <p:pic>
        <p:nvPicPr>
          <p:cNvPr id="8" name="Picture 7">
            <a:extLst>
              <a:ext uri="{FF2B5EF4-FFF2-40B4-BE49-F238E27FC236}">
                <a16:creationId xmlns:a16="http://schemas.microsoft.com/office/drawing/2014/main" id="{C714767C-A65B-7978-E5AE-3AA958DDDDBB}"/>
              </a:ext>
            </a:extLst>
          </p:cNvPr>
          <p:cNvPicPr>
            <a:picLocks noChangeAspect="1"/>
          </p:cNvPicPr>
          <p:nvPr/>
        </p:nvPicPr>
        <p:blipFill>
          <a:blip r:embed="rId5"/>
          <a:stretch>
            <a:fillRect/>
          </a:stretch>
        </p:blipFill>
        <p:spPr>
          <a:xfrm>
            <a:off x="0" y="-228600"/>
            <a:ext cx="2070100" cy="2070100"/>
          </a:xfrm>
          <a:prstGeom prst="rect">
            <a:avLst/>
          </a:prstGeom>
        </p:spPr>
      </p:pic>
      <p:pic>
        <p:nvPicPr>
          <p:cNvPr id="2" name="Google Shape;129;p11">
            <a:extLst>
              <a:ext uri="{FF2B5EF4-FFF2-40B4-BE49-F238E27FC236}">
                <a16:creationId xmlns:a16="http://schemas.microsoft.com/office/drawing/2014/main" id="{84C9ADC9-3E39-4030-7B69-107CF38129FE}"/>
              </a:ext>
            </a:extLst>
          </p:cNvPr>
          <p:cNvPicPr preferRelativeResize="0"/>
          <p:nvPr/>
        </p:nvPicPr>
        <p:blipFill>
          <a:blip r:embed="rId6">
            <a:alphaModFix/>
          </a:blip>
          <a:stretch>
            <a:fillRect/>
          </a:stretch>
        </p:blipFill>
        <p:spPr>
          <a:xfrm rot="5400000">
            <a:off x="-1174321" y="2610392"/>
            <a:ext cx="4054611" cy="3977324"/>
          </a:xfrm>
          <a:prstGeom prst="rect">
            <a:avLst/>
          </a:prstGeom>
          <a:noFill/>
          <a:ln>
            <a:noFill/>
          </a:ln>
        </p:spPr>
      </p:pic>
      <p:pic>
        <p:nvPicPr>
          <p:cNvPr id="3" name="Google Shape;836;p49">
            <a:extLst>
              <a:ext uri="{FF2B5EF4-FFF2-40B4-BE49-F238E27FC236}">
                <a16:creationId xmlns:a16="http://schemas.microsoft.com/office/drawing/2014/main" id="{054431C5-3FDB-41C9-FCA2-8725F885CE79}"/>
              </a:ext>
            </a:extLst>
          </p:cNvPr>
          <p:cNvPicPr preferRelativeResize="0"/>
          <p:nvPr/>
        </p:nvPicPr>
        <p:blipFill>
          <a:blip r:embed="rId7">
            <a:alphaModFix/>
          </a:blip>
          <a:stretch>
            <a:fillRect/>
          </a:stretch>
        </p:blipFill>
        <p:spPr>
          <a:xfrm>
            <a:off x="116257" y="2914901"/>
            <a:ext cx="2228599" cy="2228599"/>
          </a:xfrm>
          <a:prstGeom prst="rect">
            <a:avLst/>
          </a:prstGeom>
          <a:noFill/>
          <a:ln>
            <a:noFill/>
          </a:ln>
        </p:spPr>
      </p:pic>
      <p:grpSp>
        <p:nvGrpSpPr>
          <p:cNvPr id="5" name="Group 4">
            <a:extLst>
              <a:ext uri="{FF2B5EF4-FFF2-40B4-BE49-F238E27FC236}">
                <a16:creationId xmlns:a16="http://schemas.microsoft.com/office/drawing/2014/main" id="{03E38A29-41E8-FA19-1BB1-A2A5845B2679}"/>
              </a:ext>
            </a:extLst>
          </p:cNvPr>
          <p:cNvGrpSpPr/>
          <p:nvPr/>
        </p:nvGrpSpPr>
        <p:grpSpPr>
          <a:xfrm>
            <a:off x="0" y="3957973"/>
            <a:ext cx="9457426" cy="1185528"/>
            <a:chOff x="0" y="3957973"/>
            <a:chExt cx="9457426" cy="1185528"/>
          </a:xfrm>
        </p:grpSpPr>
        <p:pic>
          <p:nvPicPr>
            <p:cNvPr id="6" name="Picture 5">
              <a:extLst>
                <a:ext uri="{FF2B5EF4-FFF2-40B4-BE49-F238E27FC236}">
                  <a16:creationId xmlns:a16="http://schemas.microsoft.com/office/drawing/2014/main" id="{1BD06B63-8602-14D6-222C-44D510B4350C}"/>
                </a:ext>
              </a:extLst>
            </p:cNvPr>
            <p:cNvPicPr>
              <a:picLocks noChangeAspect="1"/>
            </p:cNvPicPr>
            <p:nvPr/>
          </p:nvPicPr>
          <p:blipFill rotWithShape="1">
            <a:blip r:embed="rId8"/>
            <a:srcRect t="62553"/>
            <a:stretch/>
          </p:blipFill>
          <p:spPr>
            <a:xfrm>
              <a:off x="0" y="3957975"/>
              <a:ext cx="3165894" cy="1185526"/>
            </a:xfrm>
            <a:prstGeom prst="rect">
              <a:avLst/>
            </a:prstGeom>
          </p:spPr>
        </p:pic>
        <p:pic>
          <p:nvPicPr>
            <p:cNvPr id="7" name="Picture 6">
              <a:extLst>
                <a:ext uri="{FF2B5EF4-FFF2-40B4-BE49-F238E27FC236}">
                  <a16:creationId xmlns:a16="http://schemas.microsoft.com/office/drawing/2014/main" id="{EC7CE149-387A-FA81-3AF8-F4E43B68D340}"/>
                </a:ext>
              </a:extLst>
            </p:cNvPr>
            <p:cNvPicPr>
              <a:picLocks noChangeAspect="1"/>
            </p:cNvPicPr>
            <p:nvPr/>
          </p:nvPicPr>
          <p:blipFill rotWithShape="1">
            <a:blip r:embed="rId8"/>
            <a:srcRect t="62553"/>
            <a:stretch/>
          </p:blipFill>
          <p:spPr>
            <a:xfrm flipH="1">
              <a:off x="3145766" y="3957974"/>
              <a:ext cx="3165894" cy="1185526"/>
            </a:xfrm>
            <a:prstGeom prst="rect">
              <a:avLst/>
            </a:prstGeom>
          </p:spPr>
        </p:pic>
        <p:pic>
          <p:nvPicPr>
            <p:cNvPr id="9" name="Picture 8">
              <a:extLst>
                <a:ext uri="{FF2B5EF4-FFF2-40B4-BE49-F238E27FC236}">
                  <a16:creationId xmlns:a16="http://schemas.microsoft.com/office/drawing/2014/main" id="{DD9E90DC-8378-0F7B-1104-A5BE48617BA1}"/>
                </a:ext>
              </a:extLst>
            </p:cNvPr>
            <p:cNvPicPr>
              <a:picLocks noChangeAspect="1"/>
            </p:cNvPicPr>
            <p:nvPr/>
          </p:nvPicPr>
          <p:blipFill rotWithShape="1">
            <a:blip r:embed="rId8"/>
            <a:srcRect t="62553"/>
            <a:stretch/>
          </p:blipFill>
          <p:spPr>
            <a:xfrm>
              <a:off x="6291532" y="3957973"/>
              <a:ext cx="3165894" cy="1185526"/>
            </a:xfrm>
            <a:prstGeom prst="rect">
              <a:avLst/>
            </a:prstGeom>
          </p:spPr>
        </p:pic>
      </p:grpSp>
    </p:spTree>
    <p:extLst>
      <p:ext uri="{BB962C8B-B14F-4D97-AF65-F5344CB8AC3E}">
        <p14:creationId xmlns:p14="http://schemas.microsoft.com/office/powerpoint/2010/main" val="3471008838"/>
      </p:ext>
    </p:extLst>
  </p:cSld>
  <p:clrMapOvr>
    <a:masterClrMapping/>
  </p:clrMapOvr>
  <p:transition spd="slow">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4"/>
          <p:cNvSpPr txBox="1">
            <a:spLocks noGrp="1"/>
          </p:cNvSpPr>
          <p:nvPr>
            <p:ph type="title"/>
          </p:nvPr>
        </p:nvSpPr>
        <p:spPr>
          <a:xfrm>
            <a:off x="1606950" y="217737"/>
            <a:ext cx="5853900" cy="234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600" dirty="0">
                <a:latin typeface="SVN-Channel" panose="02040603050506020204" pitchFamily="18" charset="0"/>
              </a:rPr>
              <a:t>K</a:t>
            </a:r>
            <a:r>
              <a:rPr lang="en" sz="6600" dirty="0">
                <a:latin typeface="SVN-Channel" panose="02040603050506020204" pitchFamily="18" charset="0"/>
              </a:rPr>
              <a:t>iểm tra bài cũ</a:t>
            </a:r>
            <a:endParaRPr sz="9600" dirty="0">
              <a:solidFill>
                <a:schemeClr val="lt1"/>
              </a:solidFill>
              <a:latin typeface="SVN-Channel" panose="02040603050506020204" pitchFamily="18" charset="0"/>
            </a:endParaRPr>
          </a:p>
        </p:txBody>
      </p:sp>
      <p:sp>
        <p:nvSpPr>
          <p:cNvPr id="397" name="Google Shape;397;p34"/>
          <p:cNvSpPr txBox="1">
            <a:spLocks noGrp="1"/>
          </p:cNvSpPr>
          <p:nvPr>
            <p:ph type="subTitle" idx="1"/>
          </p:nvPr>
        </p:nvSpPr>
        <p:spPr>
          <a:xfrm>
            <a:off x="2124510" y="2571242"/>
            <a:ext cx="5693610" cy="92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err="1">
                <a:latin typeface="Times New Roman" panose="02020603050405020304" pitchFamily="18" charset="0"/>
                <a:ea typeface="Montserrat"/>
                <a:cs typeface="Times New Roman" panose="02020603050405020304" pitchFamily="18" charset="0"/>
                <a:sym typeface="Montserrat"/>
              </a:rPr>
              <a:t>Em</a:t>
            </a:r>
            <a:r>
              <a:rPr lang="en-US" sz="3200" dirty="0">
                <a:latin typeface="Times New Roman" panose="02020603050405020304" pitchFamily="18" charset="0"/>
                <a:ea typeface="Montserrat"/>
                <a:cs typeface="Times New Roman" panose="02020603050405020304" pitchFamily="18" charset="0"/>
                <a:sym typeface="Montserrat"/>
              </a:rPr>
              <a:t> </a:t>
            </a:r>
            <a:r>
              <a:rPr lang="en-US" sz="3200" dirty="0" err="1">
                <a:latin typeface="Times New Roman" panose="02020603050405020304" pitchFamily="18" charset="0"/>
                <a:ea typeface="Montserrat"/>
                <a:cs typeface="Times New Roman" panose="02020603050405020304" pitchFamily="18" charset="0"/>
                <a:sym typeface="Montserrat"/>
              </a:rPr>
              <a:t>hãy</a:t>
            </a:r>
            <a:r>
              <a:rPr lang="en-US" sz="3200" dirty="0">
                <a:latin typeface="Times New Roman" panose="02020603050405020304" pitchFamily="18" charset="0"/>
                <a:ea typeface="Montserrat"/>
                <a:cs typeface="Times New Roman" panose="02020603050405020304" pitchFamily="18" charset="0"/>
                <a:sym typeface="Montserrat"/>
              </a:rPr>
              <a:t> </a:t>
            </a:r>
            <a:r>
              <a:rPr lang="en-US" sz="3200" dirty="0" err="1">
                <a:latin typeface="Times New Roman" panose="02020603050405020304" pitchFamily="18" charset="0"/>
                <a:ea typeface="Montserrat"/>
                <a:cs typeface="Times New Roman" panose="02020603050405020304" pitchFamily="18" charset="0"/>
                <a:sym typeface="Montserrat"/>
              </a:rPr>
              <a:t>lấy</a:t>
            </a:r>
            <a:r>
              <a:rPr lang="en-US" sz="3200" dirty="0">
                <a:latin typeface="Times New Roman" panose="02020603050405020304" pitchFamily="18" charset="0"/>
                <a:ea typeface="Montserrat"/>
                <a:cs typeface="Times New Roman" panose="02020603050405020304" pitchFamily="18" charset="0"/>
                <a:sym typeface="Montserrat"/>
              </a:rPr>
              <a:t> </a:t>
            </a:r>
            <a:r>
              <a:rPr lang="en-US" sz="3200" dirty="0" err="1">
                <a:latin typeface="Times New Roman" panose="02020603050405020304" pitchFamily="18" charset="0"/>
                <a:ea typeface="Montserrat"/>
                <a:cs typeface="Times New Roman" panose="02020603050405020304" pitchFamily="18" charset="0"/>
                <a:sym typeface="Montserrat"/>
              </a:rPr>
              <a:t>ví</a:t>
            </a:r>
            <a:r>
              <a:rPr lang="en-US" sz="3200" dirty="0">
                <a:latin typeface="Times New Roman" panose="02020603050405020304" pitchFamily="18" charset="0"/>
                <a:ea typeface="Montserrat"/>
                <a:cs typeface="Times New Roman" panose="02020603050405020304" pitchFamily="18" charset="0"/>
                <a:sym typeface="Montserrat"/>
              </a:rPr>
              <a:t> </a:t>
            </a:r>
            <a:r>
              <a:rPr lang="en-US" sz="3200" dirty="0" err="1">
                <a:latin typeface="Times New Roman" panose="02020603050405020304" pitchFamily="18" charset="0"/>
                <a:ea typeface="Montserrat"/>
                <a:cs typeface="Times New Roman" panose="02020603050405020304" pitchFamily="18" charset="0"/>
                <a:sym typeface="Montserrat"/>
              </a:rPr>
              <a:t>dụ</a:t>
            </a:r>
            <a:r>
              <a:rPr lang="en-US" sz="3200" dirty="0">
                <a:latin typeface="Times New Roman" panose="02020603050405020304" pitchFamily="18" charset="0"/>
                <a:ea typeface="Montserrat"/>
                <a:cs typeface="Times New Roman" panose="02020603050405020304" pitchFamily="18" charset="0"/>
                <a:sym typeface="Montserrat"/>
              </a:rPr>
              <a:t> </a:t>
            </a:r>
            <a:r>
              <a:rPr lang="en-US" sz="3200" dirty="0" err="1">
                <a:latin typeface="Times New Roman" panose="02020603050405020304" pitchFamily="18" charset="0"/>
                <a:ea typeface="Montserrat"/>
                <a:cs typeface="Times New Roman" panose="02020603050405020304" pitchFamily="18" charset="0"/>
                <a:sym typeface="Montserrat"/>
              </a:rPr>
              <a:t>về</a:t>
            </a:r>
            <a:r>
              <a:rPr lang="en-US" sz="3200" dirty="0">
                <a:latin typeface="Times New Roman" panose="02020603050405020304" pitchFamily="18" charset="0"/>
                <a:ea typeface="Montserrat"/>
                <a:cs typeface="Times New Roman" panose="02020603050405020304" pitchFamily="18" charset="0"/>
                <a:sym typeface="Montserrat"/>
              </a:rPr>
              <a:t> </a:t>
            </a:r>
            <a:r>
              <a:rPr lang="en-US" sz="3200" dirty="0" err="1">
                <a:latin typeface="Times New Roman" panose="02020603050405020304" pitchFamily="18" charset="0"/>
                <a:ea typeface="Montserrat"/>
                <a:cs typeface="Times New Roman" panose="02020603050405020304" pitchFamily="18" charset="0"/>
                <a:sym typeface="Montserrat"/>
              </a:rPr>
              <a:t>cách</a:t>
            </a:r>
            <a:r>
              <a:rPr lang="en-US" sz="3200" dirty="0">
                <a:latin typeface="Times New Roman" panose="02020603050405020304" pitchFamily="18" charset="0"/>
                <a:ea typeface="Montserrat"/>
                <a:cs typeface="Times New Roman" panose="02020603050405020304" pitchFamily="18" charset="0"/>
                <a:sym typeface="Montserrat"/>
              </a:rPr>
              <a:t> </a:t>
            </a:r>
            <a:r>
              <a:rPr lang="en-US" sz="3200" dirty="0" err="1">
                <a:latin typeface="Times New Roman" panose="02020603050405020304" pitchFamily="18" charset="0"/>
                <a:ea typeface="Montserrat"/>
                <a:cs typeface="Times New Roman" panose="02020603050405020304" pitchFamily="18" charset="0"/>
                <a:sym typeface="Montserrat"/>
              </a:rPr>
              <a:t>liên</a:t>
            </a:r>
            <a:r>
              <a:rPr lang="en-US" sz="3200" dirty="0">
                <a:latin typeface="Times New Roman" panose="02020603050405020304" pitchFamily="18" charset="0"/>
                <a:ea typeface="Montserrat"/>
                <a:cs typeface="Times New Roman" panose="02020603050405020304" pitchFamily="18" charset="0"/>
                <a:sym typeface="Montserrat"/>
              </a:rPr>
              <a:t> </a:t>
            </a:r>
            <a:r>
              <a:rPr lang="en-US" sz="3200" dirty="0" err="1">
                <a:latin typeface="Times New Roman" panose="02020603050405020304" pitchFamily="18" charset="0"/>
                <a:ea typeface="Montserrat"/>
                <a:cs typeface="Times New Roman" panose="02020603050405020304" pitchFamily="18" charset="0"/>
                <a:sym typeface="Montserrat"/>
              </a:rPr>
              <a:t>kết</a:t>
            </a:r>
            <a:r>
              <a:rPr lang="en-US" sz="3200" dirty="0">
                <a:latin typeface="Times New Roman" panose="02020603050405020304" pitchFamily="18" charset="0"/>
                <a:ea typeface="Montserrat"/>
                <a:cs typeface="Times New Roman" panose="02020603050405020304" pitchFamily="18" charset="0"/>
                <a:sym typeface="Montserrat"/>
              </a:rPr>
              <a:t> </a:t>
            </a:r>
            <a:r>
              <a:rPr lang="en-US" sz="3200" dirty="0" err="1">
                <a:latin typeface="Times New Roman" panose="02020603050405020304" pitchFamily="18" charset="0"/>
                <a:ea typeface="Montserrat"/>
                <a:cs typeface="Times New Roman" panose="02020603050405020304" pitchFamily="18" charset="0"/>
                <a:sym typeface="Montserrat"/>
              </a:rPr>
              <a:t>câu</a:t>
            </a:r>
            <a:r>
              <a:rPr lang="en-US" sz="3200" dirty="0">
                <a:latin typeface="Times New Roman" panose="02020603050405020304" pitchFamily="18" charset="0"/>
                <a:ea typeface="Montserrat"/>
                <a:cs typeface="Times New Roman" panose="02020603050405020304" pitchFamily="18" charset="0"/>
                <a:sym typeface="Montserrat"/>
              </a:rPr>
              <a:t> </a:t>
            </a:r>
            <a:r>
              <a:rPr lang="en-US" sz="3200" dirty="0" err="1">
                <a:latin typeface="Times New Roman" panose="02020603050405020304" pitchFamily="18" charset="0"/>
                <a:ea typeface="Montserrat"/>
                <a:cs typeface="Times New Roman" panose="02020603050405020304" pitchFamily="18" charset="0"/>
                <a:sym typeface="Montserrat"/>
              </a:rPr>
              <a:t>bằng</a:t>
            </a:r>
            <a:r>
              <a:rPr lang="en-US" sz="3200" dirty="0">
                <a:latin typeface="Times New Roman" panose="02020603050405020304" pitchFamily="18" charset="0"/>
                <a:ea typeface="Montserrat"/>
                <a:cs typeface="Times New Roman" panose="02020603050405020304" pitchFamily="18" charset="0"/>
                <a:sym typeface="Montserrat"/>
              </a:rPr>
              <a:t> </a:t>
            </a:r>
            <a:r>
              <a:rPr lang="en-US" sz="3200" dirty="0" err="1">
                <a:latin typeface="Times New Roman" panose="02020603050405020304" pitchFamily="18" charset="0"/>
                <a:ea typeface="Montserrat"/>
                <a:cs typeface="Times New Roman" panose="02020603050405020304" pitchFamily="18" charset="0"/>
                <a:sym typeface="Montserrat"/>
              </a:rPr>
              <a:t>cách</a:t>
            </a:r>
            <a:r>
              <a:rPr lang="en-US" sz="3200" dirty="0">
                <a:latin typeface="Times New Roman" panose="02020603050405020304" pitchFamily="18" charset="0"/>
                <a:ea typeface="Montserrat"/>
                <a:cs typeface="Times New Roman" panose="02020603050405020304" pitchFamily="18" charset="0"/>
                <a:sym typeface="Montserrat"/>
              </a:rPr>
              <a:t> </a:t>
            </a:r>
            <a:r>
              <a:rPr lang="en-US" sz="3200" dirty="0" err="1">
                <a:latin typeface="Times New Roman" panose="02020603050405020304" pitchFamily="18" charset="0"/>
                <a:ea typeface="Montserrat"/>
                <a:cs typeface="Times New Roman" panose="02020603050405020304" pitchFamily="18" charset="0"/>
                <a:sym typeface="Montserrat"/>
              </a:rPr>
              <a:t>thay</a:t>
            </a:r>
            <a:r>
              <a:rPr lang="en-US" sz="3200" dirty="0">
                <a:latin typeface="Times New Roman" panose="02020603050405020304" pitchFamily="18" charset="0"/>
                <a:ea typeface="Montserrat"/>
                <a:cs typeface="Times New Roman" panose="02020603050405020304" pitchFamily="18" charset="0"/>
                <a:sym typeface="Montserrat"/>
              </a:rPr>
              <a:t> </a:t>
            </a:r>
            <a:r>
              <a:rPr lang="en-US" sz="3200" dirty="0" err="1">
                <a:latin typeface="Times New Roman" panose="02020603050405020304" pitchFamily="18" charset="0"/>
                <a:ea typeface="Montserrat"/>
                <a:cs typeface="Times New Roman" panose="02020603050405020304" pitchFamily="18" charset="0"/>
                <a:sym typeface="Montserrat"/>
              </a:rPr>
              <a:t>thế</a:t>
            </a:r>
            <a:r>
              <a:rPr lang="en-US" sz="3200" dirty="0">
                <a:latin typeface="Times New Roman" panose="02020603050405020304" pitchFamily="18" charset="0"/>
                <a:ea typeface="Montserrat"/>
                <a:cs typeface="Times New Roman" panose="02020603050405020304" pitchFamily="18" charset="0"/>
                <a:sym typeface="Montserrat"/>
              </a:rPr>
              <a:t> </a:t>
            </a:r>
            <a:r>
              <a:rPr lang="en-US" sz="3200" dirty="0" err="1">
                <a:latin typeface="Times New Roman" panose="02020603050405020304" pitchFamily="18" charset="0"/>
                <a:ea typeface="Montserrat"/>
                <a:cs typeface="Times New Roman" panose="02020603050405020304" pitchFamily="18" charset="0"/>
                <a:sym typeface="Montserrat"/>
              </a:rPr>
              <a:t>từ</a:t>
            </a:r>
            <a:r>
              <a:rPr lang="en-US" sz="3200" dirty="0">
                <a:latin typeface="Times New Roman" panose="02020603050405020304" pitchFamily="18" charset="0"/>
                <a:ea typeface="Montserrat"/>
                <a:cs typeface="Times New Roman" panose="02020603050405020304" pitchFamily="18" charset="0"/>
                <a:sym typeface="Montserrat"/>
              </a:rPr>
              <a:t> </a:t>
            </a:r>
            <a:r>
              <a:rPr lang="en-US" sz="3200" dirty="0" err="1">
                <a:latin typeface="Times New Roman" panose="02020603050405020304" pitchFamily="18" charset="0"/>
                <a:ea typeface="Montserrat"/>
                <a:cs typeface="Times New Roman" panose="02020603050405020304" pitchFamily="18" charset="0"/>
                <a:sym typeface="Montserrat"/>
              </a:rPr>
              <a:t>ngữ</a:t>
            </a:r>
            <a:r>
              <a:rPr lang="en-US" sz="3200" dirty="0">
                <a:latin typeface="Times New Roman" panose="02020603050405020304" pitchFamily="18" charset="0"/>
                <a:ea typeface="Montserrat"/>
                <a:cs typeface="Times New Roman" panose="02020603050405020304" pitchFamily="18" charset="0"/>
                <a:sym typeface="Montserrat"/>
              </a:rPr>
              <a:t>.</a:t>
            </a:r>
            <a:endParaRPr sz="3200" dirty="0">
              <a:latin typeface="Times New Roman" panose="02020603050405020304" pitchFamily="18" charset="0"/>
              <a:ea typeface="Montserrat"/>
              <a:cs typeface="Times New Roman" panose="02020603050405020304" pitchFamily="18" charset="0"/>
              <a:sym typeface="Montserrat"/>
            </a:endParaRPr>
          </a:p>
        </p:txBody>
      </p:sp>
      <p:grpSp>
        <p:nvGrpSpPr>
          <p:cNvPr id="2" name="Group 1">
            <a:extLst>
              <a:ext uri="{FF2B5EF4-FFF2-40B4-BE49-F238E27FC236}">
                <a16:creationId xmlns:a16="http://schemas.microsoft.com/office/drawing/2014/main" id="{078DF629-67DA-298B-E55F-53EDE3BFCCC3}"/>
              </a:ext>
            </a:extLst>
          </p:cNvPr>
          <p:cNvGrpSpPr/>
          <p:nvPr/>
        </p:nvGrpSpPr>
        <p:grpSpPr>
          <a:xfrm>
            <a:off x="0" y="3957973"/>
            <a:ext cx="9457426" cy="1185528"/>
            <a:chOff x="0" y="3957973"/>
            <a:chExt cx="9457426" cy="1185528"/>
          </a:xfrm>
        </p:grpSpPr>
        <p:pic>
          <p:nvPicPr>
            <p:cNvPr id="3" name="Picture 2">
              <a:extLst>
                <a:ext uri="{FF2B5EF4-FFF2-40B4-BE49-F238E27FC236}">
                  <a16:creationId xmlns:a16="http://schemas.microsoft.com/office/drawing/2014/main" id="{1B177008-EFEA-26D2-1982-62CF45C92B89}"/>
                </a:ext>
              </a:extLst>
            </p:cNvPr>
            <p:cNvPicPr>
              <a:picLocks noChangeAspect="1"/>
            </p:cNvPicPr>
            <p:nvPr/>
          </p:nvPicPr>
          <p:blipFill rotWithShape="1">
            <a:blip r:embed="rId3"/>
            <a:srcRect t="62553"/>
            <a:stretch/>
          </p:blipFill>
          <p:spPr>
            <a:xfrm>
              <a:off x="0" y="3957975"/>
              <a:ext cx="3165894" cy="1185526"/>
            </a:xfrm>
            <a:prstGeom prst="rect">
              <a:avLst/>
            </a:prstGeom>
          </p:spPr>
        </p:pic>
        <p:pic>
          <p:nvPicPr>
            <p:cNvPr id="4" name="Picture 3">
              <a:extLst>
                <a:ext uri="{FF2B5EF4-FFF2-40B4-BE49-F238E27FC236}">
                  <a16:creationId xmlns:a16="http://schemas.microsoft.com/office/drawing/2014/main" id="{20596914-AE5A-0958-289B-D89E5381AED6}"/>
                </a:ext>
              </a:extLst>
            </p:cNvPr>
            <p:cNvPicPr>
              <a:picLocks noChangeAspect="1"/>
            </p:cNvPicPr>
            <p:nvPr/>
          </p:nvPicPr>
          <p:blipFill rotWithShape="1">
            <a:blip r:embed="rId3"/>
            <a:srcRect t="62553"/>
            <a:stretch/>
          </p:blipFill>
          <p:spPr>
            <a:xfrm flipH="1">
              <a:off x="3145766" y="3957974"/>
              <a:ext cx="3165894" cy="1185526"/>
            </a:xfrm>
            <a:prstGeom prst="rect">
              <a:avLst/>
            </a:prstGeom>
          </p:spPr>
        </p:pic>
        <p:pic>
          <p:nvPicPr>
            <p:cNvPr id="5" name="Picture 4">
              <a:extLst>
                <a:ext uri="{FF2B5EF4-FFF2-40B4-BE49-F238E27FC236}">
                  <a16:creationId xmlns:a16="http://schemas.microsoft.com/office/drawing/2014/main" id="{7E1154F3-660B-9288-41D0-7F7E68A34E31}"/>
                </a:ext>
              </a:extLst>
            </p:cNvPr>
            <p:cNvPicPr>
              <a:picLocks noChangeAspect="1"/>
            </p:cNvPicPr>
            <p:nvPr/>
          </p:nvPicPr>
          <p:blipFill rotWithShape="1">
            <a:blip r:embed="rId3"/>
            <a:srcRect t="62553"/>
            <a:stretch/>
          </p:blipFill>
          <p:spPr>
            <a:xfrm>
              <a:off x="6291532" y="3957973"/>
              <a:ext cx="3165894" cy="1185526"/>
            </a:xfrm>
            <a:prstGeom prst="rect">
              <a:avLst/>
            </a:prstGeom>
          </p:spPr>
        </p:pic>
      </p:grpSp>
      <p:pic>
        <p:nvPicPr>
          <p:cNvPr id="6" name="Picture 5">
            <a:extLst>
              <a:ext uri="{FF2B5EF4-FFF2-40B4-BE49-F238E27FC236}">
                <a16:creationId xmlns:a16="http://schemas.microsoft.com/office/drawing/2014/main" id="{1693A540-5E01-7659-AB63-3515C5B8DFCC}"/>
              </a:ext>
            </a:extLst>
          </p:cNvPr>
          <p:cNvPicPr>
            <a:picLocks noChangeAspect="1"/>
          </p:cNvPicPr>
          <p:nvPr/>
        </p:nvPicPr>
        <p:blipFill>
          <a:blip r:embed="rId4"/>
          <a:stretch>
            <a:fillRect/>
          </a:stretch>
        </p:blipFill>
        <p:spPr>
          <a:xfrm>
            <a:off x="-77639" y="-150964"/>
            <a:ext cx="2238555" cy="223855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7">
                                            <p:txEl>
                                              <p:pRg st="0" end="0"/>
                                            </p:txEl>
                                          </p:spTgt>
                                        </p:tgtEl>
                                        <p:attrNameLst>
                                          <p:attrName>style.visibility</p:attrName>
                                        </p:attrNameLst>
                                      </p:cBhvr>
                                      <p:to>
                                        <p:strVal val="visible"/>
                                      </p:to>
                                    </p:set>
                                    <p:animEffect transition="in" filter="fade">
                                      <p:cBhvr>
                                        <p:cTn id="7" dur="1000"/>
                                        <p:tgtEl>
                                          <p:spTgt spid="397">
                                            <p:txEl>
                                              <p:pRg st="0" end="0"/>
                                            </p:txEl>
                                          </p:spTgt>
                                        </p:tgtEl>
                                      </p:cBhvr>
                                    </p:animEffect>
                                    <p:anim calcmode="lin" valueType="num">
                                      <p:cBhvr>
                                        <p:cTn id="8" dur="1000" fill="hold"/>
                                        <p:tgtEl>
                                          <p:spTgt spid="39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9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31"/>
          <p:cNvPicPr preferRelativeResize="0"/>
          <p:nvPr/>
        </p:nvPicPr>
        <p:blipFill rotWithShape="1">
          <a:blip r:embed="rId4">
            <a:alphaModFix/>
          </a:blip>
          <a:srcRect l="27728" r="27728"/>
          <a:stretch/>
        </p:blipFill>
        <p:spPr>
          <a:xfrm rot="-658262">
            <a:off x="6479034" y="-442435"/>
            <a:ext cx="2272607" cy="5004670"/>
          </a:xfrm>
          <a:prstGeom prst="rect">
            <a:avLst/>
          </a:prstGeom>
          <a:noFill/>
          <a:ln>
            <a:noFill/>
          </a:ln>
        </p:spPr>
      </p:pic>
      <p:pic>
        <p:nvPicPr>
          <p:cNvPr id="366" name="Google Shape;366;p31"/>
          <p:cNvPicPr preferRelativeResize="0"/>
          <p:nvPr/>
        </p:nvPicPr>
        <p:blipFill rotWithShape="1">
          <a:blip r:embed="rId5">
            <a:alphaModFix/>
          </a:blip>
          <a:srcRect l="24881" r="24881"/>
          <a:stretch/>
        </p:blipFill>
        <p:spPr>
          <a:xfrm flipH="1">
            <a:off x="5321679" y="-1063225"/>
            <a:ext cx="3178656" cy="6206725"/>
          </a:xfrm>
          <a:prstGeom prst="rect">
            <a:avLst/>
          </a:prstGeom>
          <a:noFill/>
          <a:ln>
            <a:noFill/>
          </a:ln>
        </p:spPr>
      </p:pic>
      <p:sp>
        <p:nvSpPr>
          <p:cNvPr id="367" name="Google Shape;367;p31"/>
          <p:cNvSpPr txBox="1">
            <a:spLocks noGrp="1"/>
          </p:cNvSpPr>
          <p:nvPr>
            <p:ph type="title" idx="2"/>
          </p:nvPr>
        </p:nvSpPr>
        <p:spPr>
          <a:xfrm rot="599198">
            <a:off x="6256707" y="1431869"/>
            <a:ext cx="1212674" cy="97662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04</a:t>
            </a:r>
            <a:endParaRPr dirty="0"/>
          </a:p>
        </p:txBody>
      </p:sp>
      <p:pic>
        <p:nvPicPr>
          <p:cNvPr id="8" name="Picture 7">
            <a:extLst>
              <a:ext uri="{FF2B5EF4-FFF2-40B4-BE49-F238E27FC236}">
                <a16:creationId xmlns:a16="http://schemas.microsoft.com/office/drawing/2014/main" id="{C714767C-A65B-7978-E5AE-3AA958DDDDBB}"/>
              </a:ext>
            </a:extLst>
          </p:cNvPr>
          <p:cNvPicPr>
            <a:picLocks noChangeAspect="1"/>
          </p:cNvPicPr>
          <p:nvPr/>
        </p:nvPicPr>
        <p:blipFill>
          <a:blip r:embed="rId6"/>
          <a:stretch>
            <a:fillRect/>
          </a:stretch>
        </p:blipFill>
        <p:spPr>
          <a:xfrm>
            <a:off x="0" y="-228600"/>
            <a:ext cx="2070100" cy="2070100"/>
          </a:xfrm>
          <a:prstGeom prst="rect">
            <a:avLst/>
          </a:prstGeom>
        </p:spPr>
      </p:pic>
      <p:pic>
        <p:nvPicPr>
          <p:cNvPr id="2" name="Google Shape;129;p11">
            <a:extLst>
              <a:ext uri="{FF2B5EF4-FFF2-40B4-BE49-F238E27FC236}">
                <a16:creationId xmlns:a16="http://schemas.microsoft.com/office/drawing/2014/main" id="{84C9ADC9-3E39-4030-7B69-107CF38129FE}"/>
              </a:ext>
            </a:extLst>
          </p:cNvPr>
          <p:cNvPicPr preferRelativeResize="0"/>
          <p:nvPr/>
        </p:nvPicPr>
        <p:blipFill>
          <a:blip r:embed="rId7">
            <a:alphaModFix/>
          </a:blip>
          <a:stretch>
            <a:fillRect/>
          </a:stretch>
        </p:blipFill>
        <p:spPr>
          <a:xfrm rot="5400000">
            <a:off x="-1174321" y="2610392"/>
            <a:ext cx="4054611" cy="3977324"/>
          </a:xfrm>
          <a:prstGeom prst="rect">
            <a:avLst/>
          </a:prstGeom>
          <a:noFill/>
          <a:ln>
            <a:noFill/>
          </a:ln>
        </p:spPr>
      </p:pic>
      <p:pic>
        <p:nvPicPr>
          <p:cNvPr id="3" name="Google Shape;836;p49">
            <a:extLst>
              <a:ext uri="{FF2B5EF4-FFF2-40B4-BE49-F238E27FC236}">
                <a16:creationId xmlns:a16="http://schemas.microsoft.com/office/drawing/2014/main" id="{054431C5-3FDB-41C9-FCA2-8725F885CE79}"/>
              </a:ext>
            </a:extLst>
          </p:cNvPr>
          <p:cNvPicPr preferRelativeResize="0"/>
          <p:nvPr/>
        </p:nvPicPr>
        <p:blipFill>
          <a:blip r:embed="rId8">
            <a:alphaModFix/>
          </a:blip>
          <a:stretch>
            <a:fillRect/>
          </a:stretch>
        </p:blipFill>
        <p:spPr>
          <a:xfrm>
            <a:off x="116257" y="2914901"/>
            <a:ext cx="2228599" cy="2228599"/>
          </a:xfrm>
          <a:prstGeom prst="rect">
            <a:avLst/>
          </a:prstGeom>
          <a:noFill/>
          <a:ln>
            <a:noFill/>
          </a:ln>
        </p:spPr>
      </p:pic>
      <p:grpSp>
        <p:nvGrpSpPr>
          <p:cNvPr id="5" name="Group 4">
            <a:extLst>
              <a:ext uri="{FF2B5EF4-FFF2-40B4-BE49-F238E27FC236}">
                <a16:creationId xmlns:a16="http://schemas.microsoft.com/office/drawing/2014/main" id="{03E38A29-41E8-FA19-1BB1-A2A5845B2679}"/>
              </a:ext>
            </a:extLst>
          </p:cNvPr>
          <p:cNvGrpSpPr/>
          <p:nvPr/>
        </p:nvGrpSpPr>
        <p:grpSpPr>
          <a:xfrm>
            <a:off x="0" y="3957973"/>
            <a:ext cx="9457426" cy="1185528"/>
            <a:chOff x="0" y="3957973"/>
            <a:chExt cx="9457426" cy="1185528"/>
          </a:xfrm>
        </p:grpSpPr>
        <p:pic>
          <p:nvPicPr>
            <p:cNvPr id="6" name="Picture 5">
              <a:extLst>
                <a:ext uri="{FF2B5EF4-FFF2-40B4-BE49-F238E27FC236}">
                  <a16:creationId xmlns:a16="http://schemas.microsoft.com/office/drawing/2014/main" id="{1BD06B63-8602-14D6-222C-44D510B4350C}"/>
                </a:ext>
              </a:extLst>
            </p:cNvPr>
            <p:cNvPicPr>
              <a:picLocks noChangeAspect="1"/>
            </p:cNvPicPr>
            <p:nvPr/>
          </p:nvPicPr>
          <p:blipFill rotWithShape="1">
            <a:blip r:embed="rId9"/>
            <a:srcRect t="62553"/>
            <a:stretch/>
          </p:blipFill>
          <p:spPr>
            <a:xfrm>
              <a:off x="0" y="3957975"/>
              <a:ext cx="3165894" cy="1185526"/>
            </a:xfrm>
            <a:prstGeom prst="rect">
              <a:avLst/>
            </a:prstGeom>
          </p:spPr>
        </p:pic>
        <p:pic>
          <p:nvPicPr>
            <p:cNvPr id="7" name="Picture 6">
              <a:extLst>
                <a:ext uri="{FF2B5EF4-FFF2-40B4-BE49-F238E27FC236}">
                  <a16:creationId xmlns:a16="http://schemas.microsoft.com/office/drawing/2014/main" id="{EC7CE149-387A-FA81-3AF8-F4E43B68D340}"/>
                </a:ext>
              </a:extLst>
            </p:cNvPr>
            <p:cNvPicPr>
              <a:picLocks noChangeAspect="1"/>
            </p:cNvPicPr>
            <p:nvPr/>
          </p:nvPicPr>
          <p:blipFill rotWithShape="1">
            <a:blip r:embed="rId9"/>
            <a:srcRect t="62553"/>
            <a:stretch/>
          </p:blipFill>
          <p:spPr>
            <a:xfrm flipH="1">
              <a:off x="3145766" y="3957974"/>
              <a:ext cx="3165894" cy="1185526"/>
            </a:xfrm>
            <a:prstGeom prst="rect">
              <a:avLst/>
            </a:prstGeom>
          </p:spPr>
        </p:pic>
        <p:pic>
          <p:nvPicPr>
            <p:cNvPr id="9" name="Picture 8">
              <a:extLst>
                <a:ext uri="{FF2B5EF4-FFF2-40B4-BE49-F238E27FC236}">
                  <a16:creationId xmlns:a16="http://schemas.microsoft.com/office/drawing/2014/main" id="{DD9E90DC-8378-0F7B-1104-A5BE48617BA1}"/>
                </a:ext>
              </a:extLst>
            </p:cNvPr>
            <p:cNvPicPr>
              <a:picLocks noChangeAspect="1"/>
            </p:cNvPicPr>
            <p:nvPr/>
          </p:nvPicPr>
          <p:blipFill rotWithShape="1">
            <a:blip r:embed="rId9"/>
            <a:srcRect t="62553"/>
            <a:stretch/>
          </p:blipFill>
          <p:spPr>
            <a:xfrm>
              <a:off x="6291532" y="3957973"/>
              <a:ext cx="3165894" cy="1185526"/>
            </a:xfrm>
            <a:prstGeom prst="rect">
              <a:avLst/>
            </a:prstGeom>
          </p:spPr>
        </p:pic>
      </p:grpSp>
      <p:sp>
        <p:nvSpPr>
          <p:cNvPr id="12" name="TextBox 11">
            <a:extLst>
              <a:ext uri="{FF2B5EF4-FFF2-40B4-BE49-F238E27FC236}">
                <a16:creationId xmlns:a16="http://schemas.microsoft.com/office/drawing/2014/main" id="{195070B4-1997-5BBC-6B52-3411A9AF1995}"/>
              </a:ext>
            </a:extLst>
          </p:cNvPr>
          <p:cNvSpPr txBox="1"/>
          <p:nvPr/>
        </p:nvSpPr>
        <p:spPr>
          <a:xfrm>
            <a:off x="3148641" y="1285335"/>
            <a:ext cx="306525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Xem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0002CA66-64D4-DD91-72F6-4A8C69F1C0B3}"/>
              </a:ext>
            </a:extLst>
          </p:cNvPr>
          <p:cNvSpPr txBox="1"/>
          <p:nvPr/>
        </p:nvSpPr>
        <p:spPr>
          <a:xfrm>
            <a:off x="2455653" y="2197519"/>
            <a:ext cx="306525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Chuẩn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endParaRPr lang="en-US" sz="2400"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81993E99-A608-FEEC-71F4-C186B8FACB2C}"/>
              </a:ext>
            </a:extLst>
          </p:cNvPr>
          <p:cNvPicPr>
            <a:picLocks noChangeAspect="1"/>
          </p:cNvPicPr>
          <p:nvPr/>
        </p:nvPicPr>
        <p:blipFill>
          <a:blip r:embed="rId10"/>
          <a:stretch>
            <a:fillRect/>
          </a:stretch>
        </p:blipFill>
        <p:spPr>
          <a:xfrm>
            <a:off x="2338740" y="1154200"/>
            <a:ext cx="730890" cy="730890"/>
          </a:xfrm>
          <a:prstGeom prst="rect">
            <a:avLst/>
          </a:prstGeom>
        </p:spPr>
      </p:pic>
      <p:pic>
        <p:nvPicPr>
          <p:cNvPr id="17" name="Picture 16">
            <a:extLst>
              <a:ext uri="{FF2B5EF4-FFF2-40B4-BE49-F238E27FC236}">
                <a16:creationId xmlns:a16="http://schemas.microsoft.com/office/drawing/2014/main" id="{56C0A3D9-4FDA-B086-8C83-09CC050AA6D5}"/>
              </a:ext>
            </a:extLst>
          </p:cNvPr>
          <p:cNvPicPr>
            <a:picLocks noChangeAspect="1"/>
          </p:cNvPicPr>
          <p:nvPr/>
        </p:nvPicPr>
        <p:blipFill>
          <a:blip r:embed="rId10"/>
          <a:stretch>
            <a:fillRect/>
          </a:stretch>
        </p:blipFill>
        <p:spPr>
          <a:xfrm>
            <a:off x="1688884" y="2013966"/>
            <a:ext cx="730890" cy="730890"/>
          </a:xfrm>
          <a:prstGeom prst="rect">
            <a:avLst/>
          </a:prstGeom>
        </p:spPr>
      </p:pic>
    </p:spTree>
    <p:extLst>
      <p:ext uri="{BB962C8B-B14F-4D97-AF65-F5344CB8AC3E}">
        <p14:creationId xmlns:p14="http://schemas.microsoft.com/office/powerpoint/2010/main" val="14932117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tiengdong_com.wav"/>
                                        </p:tgtEl>
                                      </p:cMediaNode>
                                    </p:audio>
                                  </p:sub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subTnLst>
                                    <p:audio>
                                      <p:cMediaNode>
                                        <p:cTn display="0" masterRel="sameClick">
                                          <p:stCondLst>
                                            <p:cond evt="begin" delay="0">
                                              <p:tn val="16"/>
                                            </p:cond>
                                          </p:stCondLst>
                                          <p:endCondLst>
                                            <p:cond evt="onStopAudio" delay="0">
                                              <p:tgtEl>
                                                <p:sldTgt/>
                                              </p:tgtEl>
                                            </p:cond>
                                          </p:endCondLst>
                                        </p:cTn>
                                        <p:tgtEl>
                                          <p:sndTgt r:embed="rId3" name="Tieng-yeah-tre-con-www_tiengdong_com.wav"/>
                                        </p:tgtEl>
                                      </p:cMediaNode>
                                    </p:audio>
                                  </p:sub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31"/>
          <p:cNvPicPr preferRelativeResize="0"/>
          <p:nvPr/>
        </p:nvPicPr>
        <p:blipFill rotWithShape="1">
          <a:blip r:embed="rId3">
            <a:alphaModFix/>
          </a:blip>
          <a:srcRect l="27728" r="27728"/>
          <a:stretch/>
        </p:blipFill>
        <p:spPr>
          <a:xfrm rot="-658262">
            <a:off x="6479034" y="-442435"/>
            <a:ext cx="2272607" cy="5004670"/>
          </a:xfrm>
          <a:prstGeom prst="rect">
            <a:avLst/>
          </a:prstGeom>
          <a:noFill/>
          <a:ln>
            <a:noFill/>
          </a:ln>
        </p:spPr>
      </p:pic>
      <p:sp>
        <p:nvSpPr>
          <p:cNvPr id="4" name="Google Shape;362;p31">
            <a:extLst>
              <a:ext uri="{FF2B5EF4-FFF2-40B4-BE49-F238E27FC236}">
                <a16:creationId xmlns:a16="http://schemas.microsoft.com/office/drawing/2014/main" id="{2CB90F6C-55AD-12AD-352A-A2F610ACCC7C}"/>
              </a:ext>
            </a:extLst>
          </p:cNvPr>
          <p:cNvSpPr txBox="1">
            <a:spLocks/>
          </p:cNvSpPr>
          <p:nvPr/>
        </p:nvSpPr>
        <p:spPr>
          <a:xfrm>
            <a:off x="789300" y="2876550"/>
            <a:ext cx="3858900" cy="1172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2400"/>
              <a:buFont typeface="Lilita One"/>
              <a:buNone/>
              <a:defRPr sz="7000" b="1"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9pPr>
          </a:lstStyle>
          <a:p>
            <a:r>
              <a:rPr lang="en-US" sz="8800">
                <a:solidFill>
                  <a:srgbClr val="FFC000"/>
                </a:solidFill>
                <a:latin typeface="iCiel Grandma" panose="02000503000000020003" pitchFamily="50" charset="0"/>
              </a:rPr>
              <a:t>KHỞI ĐỘNG</a:t>
            </a:r>
            <a:endParaRPr lang="en-US" sz="8800" dirty="0">
              <a:solidFill>
                <a:srgbClr val="FFC000"/>
              </a:solidFill>
              <a:latin typeface="iCiel Grandma" panose="02000503000000020003" pitchFamily="50" charset="0"/>
            </a:endParaRPr>
          </a:p>
        </p:txBody>
      </p:sp>
      <p:sp>
        <p:nvSpPr>
          <p:cNvPr id="362" name="Google Shape;362;p31"/>
          <p:cNvSpPr txBox="1">
            <a:spLocks noGrp="1"/>
          </p:cNvSpPr>
          <p:nvPr>
            <p:ph type="title"/>
          </p:nvPr>
        </p:nvSpPr>
        <p:spPr>
          <a:xfrm>
            <a:off x="713100" y="2876550"/>
            <a:ext cx="3858900" cy="117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8800" dirty="0">
                <a:latin typeface="iCiel Grandma" panose="02000503000000020003" pitchFamily="50" charset="0"/>
              </a:rPr>
              <a:t>KHỞI ĐỘNG</a:t>
            </a:r>
            <a:endParaRPr sz="8800" dirty="0">
              <a:latin typeface="iCiel Grandma" panose="02000503000000020003" pitchFamily="50" charset="0"/>
            </a:endParaRPr>
          </a:p>
        </p:txBody>
      </p:sp>
      <p:grpSp>
        <p:nvGrpSpPr>
          <p:cNvPr id="363" name="Google Shape;363;p31"/>
          <p:cNvGrpSpPr/>
          <p:nvPr/>
        </p:nvGrpSpPr>
        <p:grpSpPr>
          <a:xfrm>
            <a:off x="947475" y="2127249"/>
            <a:ext cx="3466375" cy="1094888"/>
            <a:chOff x="1198588" y="2166075"/>
            <a:chExt cx="3466375" cy="1104385"/>
          </a:xfrm>
        </p:grpSpPr>
        <p:cxnSp>
          <p:nvCxnSpPr>
            <p:cNvPr id="364" name="Google Shape;364;p31"/>
            <p:cNvCxnSpPr>
              <a:cxnSpLocks/>
            </p:cNvCxnSpPr>
            <p:nvPr/>
          </p:nvCxnSpPr>
          <p:spPr>
            <a:xfrm>
              <a:off x="1198588" y="2287774"/>
              <a:ext cx="0" cy="945550"/>
            </a:xfrm>
            <a:prstGeom prst="straightConnector1">
              <a:avLst/>
            </a:prstGeom>
            <a:noFill/>
            <a:ln w="19050" cap="flat" cmpd="sng">
              <a:solidFill>
                <a:schemeClr val="dk1"/>
              </a:solidFill>
              <a:prstDash val="solid"/>
              <a:round/>
              <a:headEnd type="none" w="med" len="med"/>
              <a:tailEnd type="none" w="med" len="med"/>
            </a:ln>
          </p:spPr>
        </p:cxnSp>
        <p:cxnSp>
          <p:nvCxnSpPr>
            <p:cNvPr id="365" name="Google Shape;365;p31"/>
            <p:cNvCxnSpPr>
              <a:cxnSpLocks/>
            </p:cNvCxnSpPr>
            <p:nvPr/>
          </p:nvCxnSpPr>
          <p:spPr>
            <a:xfrm>
              <a:off x="4664963" y="2166075"/>
              <a:ext cx="0" cy="1104385"/>
            </a:xfrm>
            <a:prstGeom prst="straightConnector1">
              <a:avLst/>
            </a:prstGeom>
            <a:noFill/>
            <a:ln w="19050" cap="flat" cmpd="sng">
              <a:solidFill>
                <a:schemeClr val="dk1"/>
              </a:solidFill>
              <a:prstDash val="solid"/>
              <a:round/>
              <a:headEnd type="none" w="med" len="med"/>
              <a:tailEnd type="none" w="med" len="med"/>
            </a:ln>
          </p:spPr>
        </p:cxnSp>
      </p:grpSp>
      <p:pic>
        <p:nvPicPr>
          <p:cNvPr id="366" name="Google Shape;366;p31"/>
          <p:cNvPicPr preferRelativeResize="0"/>
          <p:nvPr/>
        </p:nvPicPr>
        <p:blipFill rotWithShape="1">
          <a:blip r:embed="rId4">
            <a:alphaModFix/>
          </a:blip>
          <a:srcRect l="24881" r="24881"/>
          <a:stretch/>
        </p:blipFill>
        <p:spPr>
          <a:xfrm flipH="1">
            <a:off x="4829974" y="-1063225"/>
            <a:ext cx="3178656" cy="6206725"/>
          </a:xfrm>
          <a:prstGeom prst="rect">
            <a:avLst/>
          </a:prstGeom>
          <a:noFill/>
          <a:ln>
            <a:noFill/>
          </a:ln>
        </p:spPr>
      </p:pic>
      <p:sp>
        <p:nvSpPr>
          <p:cNvPr id="367" name="Google Shape;367;p31"/>
          <p:cNvSpPr txBox="1">
            <a:spLocks noGrp="1"/>
          </p:cNvSpPr>
          <p:nvPr>
            <p:ph type="title" idx="2"/>
          </p:nvPr>
        </p:nvSpPr>
        <p:spPr>
          <a:xfrm rot="599198">
            <a:off x="5756375" y="1414616"/>
            <a:ext cx="1212674" cy="97662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01</a:t>
            </a:r>
            <a:endParaRPr/>
          </a:p>
        </p:txBody>
      </p:sp>
      <p:pic>
        <p:nvPicPr>
          <p:cNvPr id="8" name="Picture 7">
            <a:extLst>
              <a:ext uri="{FF2B5EF4-FFF2-40B4-BE49-F238E27FC236}">
                <a16:creationId xmlns:a16="http://schemas.microsoft.com/office/drawing/2014/main" id="{C714767C-A65B-7978-E5AE-3AA958DDDDBB}"/>
              </a:ext>
            </a:extLst>
          </p:cNvPr>
          <p:cNvPicPr>
            <a:picLocks noChangeAspect="1"/>
          </p:cNvPicPr>
          <p:nvPr/>
        </p:nvPicPr>
        <p:blipFill>
          <a:blip r:embed="rId5"/>
          <a:stretch>
            <a:fillRect/>
          </a:stretch>
        </p:blipFill>
        <p:spPr>
          <a:xfrm>
            <a:off x="0" y="-228600"/>
            <a:ext cx="2070100" cy="2070100"/>
          </a:xfrm>
          <a:prstGeom prst="rect">
            <a:avLst/>
          </a:prstGeom>
        </p:spPr>
      </p:pic>
      <p:grpSp>
        <p:nvGrpSpPr>
          <p:cNvPr id="2" name="Group 1">
            <a:extLst>
              <a:ext uri="{FF2B5EF4-FFF2-40B4-BE49-F238E27FC236}">
                <a16:creationId xmlns:a16="http://schemas.microsoft.com/office/drawing/2014/main" id="{06D5BB8C-6C2F-3693-4AF6-7EE7DBC75328}"/>
              </a:ext>
            </a:extLst>
          </p:cNvPr>
          <p:cNvGrpSpPr/>
          <p:nvPr/>
        </p:nvGrpSpPr>
        <p:grpSpPr>
          <a:xfrm>
            <a:off x="0" y="3957973"/>
            <a:ext cx="9457426" cy="1185528"/>
            <a:chOff x="0" y="3957973"/>
            <a:chExt cx="9457426" cy="1185528"/>
          </a:xfrm>
        </p:grpSpPr>
        <p:pic>
          <p:nvPicPr>
            <p:cNvPr id="3" name="Picture 2">
              <a:extLst>
                <a:ext uri="{FF2B5EF4-FFF2-40B4-BE49-F238E27FC236}">
                  <a16:creationId xmlns:a16="http://schemas.microsoft.com/office/drawing/2014/main" id="{5AE3999F-3DD2-0171-0B8D-BB79E58D576D}"/>
                </a:ext>
              </a:extLst>
            </p:cNvPr>
            <p:cNvPicPr>
              <a:picLocks noChangeAspect="1"/>
            </p:cNvPicPr>
            <p:nvPr/>
          </p:nvPicPr>
          <p:blipFill rotWithShape="1">
            <a:blip r:embed="rId6"/>
            <a:srcRect t="62553"/>
            <a:stretch/>
          </p:blipFill>
          <p:spPr>
            <a:xfrm>
              <a:off x="0" y="3957975"/>
              <a:ext cx="3165894" cy="1185526"/>
            </a:xfrm>
            <a:prstGeom prst="rect">
              <a:avLst/>
            </a:prstGeom>
          </p:spPr>
        </p:pic>
        <p:pic>
          <p:nvPicPr>
            <p:cNvPr id="5" name="Picture 4">
              <a:extLst>
                <a:ext uri="{FF2B5EF4-FFF2-40B4-BE49-F238E27FC236}">
                  <a16:creationId xmlns:a16="http://schemas.microsoft.com/office/drawing/2014/main" id="{890D7785-9878-A9B5-9DCE-CCF2AA3992D5}"/>
                </a:ext>
              </a:extLst>
            </p:cNvPr>
            <p:cNvPicPr>
              <a:picLocks noChangeAspect="1"/>
            </p:cNvPicPr>
            <p:nvPr/>
          </p:nvPicPr>
          <p:blipFill rotWithShape="1">
            <a:blip r:embed="rId6"/>
            <a:srcRect t="62553"/>
            <a:stretch/>
          </p:blipFill>
          <p:spPr>
            <a:xfrm flipH="1">
              <a:off x="3145766" y="3957974"/>
              <a:ext cx="3165894" cy="1185526"/>
            </a:xfrm>
            <a:prstGeom prst="rect">
              <a:avLst/>
            </a:prstGeom>
          </p:spPr>
        </p:pic>
        <p:pic>
          <p:nvPicPr>
            <p:cNvPr id="6" name="Picture 5">
              <a:extLst>
                <a:ext uri="{FF2B5EF4-FFF2-40B4-BE49-F238E27FC236}">
                  <a16:creationId xmlns:a16="http://schemas.microsoft.com/office/drawing/2014/main" id="{90AEE528-188A-3C42-8D2F-0B3461DCF136}"/>
                </a:ext>
              </a:extLst>
            </p:cNvPr>
            <p:cNvPicPr>
              <a:picLocks noChangeAspect="1"/>
            </p:cNvPicPr>
            <p:nvPr/>
          </p:nvPicPr>
          <p:blipFill rotWithShape="1">
            <a:blip r:embed="rId6"/>
            <a:srcRect t="62553"/>
            <a:stretch/>
          </p:blipFill>
          <p:spPr>
            <a:xfrm>
              <a:off x="6291532" y="3957973"/>
              <a:ext cx="3165894" cy="1185526"/>
            </a:xfrm>
            <a:prstGeom prst="rect">
              <a:avLst/>
            </a:prstGeom>
          </p:spPr>
        </p:pic>
      </p:grpSp>
      <p:pic>
        <p:nvPicPr>
          <p:cNvPr id="7" name="Picture 6">
            <a:extLst>
              <a:ext uri="{FF2B5EF4-FFF2-40B4-BE49-F238E27FC236}">
                <a16:creationId xmlns:a16="http://schemas.microsoft.com/office/drawing/2014/main" id="{BC118A5A-C1B4-6E6A-883E-B4CF711CDD32}"/>
              </a:ext>
            </a:extLst>
          </p:cNvPr>
          <p:cNvPicPr>
            <a:picLocks noChangeAspect="1"/>
          </p:cNvPicPr>
          <p:nvPr/>
        </p:nvPicPr>
        <p:blipFill>
          <a:blip r:embed="rId7"/>
          <a:stretch>
            <a:fillRect/>
          </a:stretch>
        </p:blipFill>
        <p:spPr>
          <a:xfrm flipH="1">
            <a:off x="4060885" y="1130060"/>
            <a:ext cx="5143500" cy="514350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2"/>
                                        </p:tgtEl>
                                        <p:attrNameLst>
                                          <p:attrName>style.visibility</p:attrName>
                                        </p:attrNameLst>
                                      </p:cBhvr>
                                      <p:to>
                                        <p:strVal val="visible"/>
                                      </p:to>
                                    </p:set>
                                    <p:anim calcmode="lin" valueType="num">
                                      <p:cBhvr>
                                        <p:cTn id="12" dur="500" fill="hold"/>
                                        <p:tgtEl>
                                          <p:spTgt spid="362"/>
                                        </p:tgtEl>
                                        <p:attrNameLst>
                                          <p:attrName>ppt_w</p:attrName>
                                        </p:attrNameLst>
                                      </p:cBhvr>
                                      <p:tavLst>
                                        <p:tav tm="0">
                                          <p:val>
                                            <p:fltVal val="0"/>
                                          </p:val>
                                        </p:tav>
                                        <p:tav tm="100000">
                                          <p:val>
                                            <p:strVal val="#ppt_w"/>
                                          </p:val>
                                        </p:tav>
                                      </p:tavLst>
                                    </p:anim>
                                    <p:anim calcmode="lin" valueType="num">
                                      <p:cBhvr>
                                        <p:cTn id="13" dur="500" fill="hold"/>
                                        <p:tgtEl>
                                          <p:spTgt spid="362"/>
                                        </p:tgtEl>
                                        <p:attrNameLst>
                                          <p:attrName>ppt_h</p:attrName>
                                        </p:attrNameLst>
                                      </p:cBhvr>
                                      <p:tavLst>
                                        <p:tav tm="0">
                                          <p:val>
                                            <p:fltVal val="0"/>
                                          </p:val>
                                        </p:tav>
                                        <p:tav tm="100000">
                                          <p:val>
                                            <p:strVal val="#ppt_h"/>
                                          </p:val>
                                        </p:tav>
                                      </p:tavLst>
                                    </p:anim>
                                    <p:animEffect transition="in" filter="fade">
                                      <p:cBhvr>
                                        <p:cTn id="14" dur="500"/>
                                        <p:tgtEl>
                                          <p:spTgt spid="362"/>
                                        </p:tgtEl>
                                      </p:cBhvr>
                                    </p:animEffect>
                                  </p:childTnLst>
                                </p:cTn>
                              </p:par>
                              <p:par>
                                <p:cTn id="15" presetID="53" presetClass="entr" presetSubtype="16" fill="hold" nodeType="withEffect">
                                  <p:stCondLst>
                                    <p:cond delay="0"/>
                                  </p:stCondLst>
                                  <p:childTnLst>
                                    <p:set>
                                      <p:cBhvr>
                                        <p:cTn id="16" dur="1" fill="hold">
                                          <p:stCondLst>
                                            <p:cond delay="0"/>
                                          </p:stCondLst>
                                        </p:cTn>
                                        <p:tgtEl>
                                          <p:spTgt spid="363"/>
                                        </p:tgtEl>
                                        <p:attrNameLst>
                                          <p:attrName>style.visibility</p:attrName>
                                        </p:attrNameLst>
                                      </p:cBhvr>
                                      <p:to>
                                        <p:strVal val="visible"/>
                                      </p:to>
                                    </p:set>
                                    <p:anim calcmode="lin" valueType="num">
                                      <p:cBhvr>
                                        <p:cTn id="17" dur="500" fill="hold"/>
                                        <p:tgtEl>
                                          <p:spTgt spid="363"/>
                                        </p:tgtEl>
                                        <p:attrNameLst>
                                          <p:attrName>ppt_w</p:attrName>
                                        </p:attrNameLst>
                                      </p:cBhvr>
                                      <p:tavLst>
                                        <p:tav tm="0">
                                          <p:val>
                                            <p:fltVal val="0"/>
                                          </p:val>
                                        </p:tav>
                                        <p:tav tm="100000">
                                          <p:val>
                                            <p:strVal val="#ppt_w"/>
                                          </p:val>
                                        </p:tav>
                                      </p:tavLst>
                                    </p:anim>
                                    <p:anim calcmode="lin" valueType="num">
                                      <p:cBhvr>
                                        <p:cTn id="18" dur="500" fill="hold"/>
                                        <p:tgtEl>
                                          <p:spTgt spid="363"/>
                                        </p:tgtEl>
                                        <p:attrNameLst>
                                          <p:attrName>ppt_h</p:attrName>
                                        </p:attrNameLst>
                                      </p:cBhvr>
                                      <p:tavLst>
                                        <p:tav tm="0">
                                          <p:val>
                                            <p:fltVal val="0"/>
                                          </p:val>
                                        </p:tav>
                                        <p:tav tm="100000">
                                          <p:val>
                                            <p:strVal val="#ppt_h"/>
                                          </p:val>
                                        </p:tav>
                                      </p:tavLst>
                                    </p:anim>
                                    <p:animEffect transition="in" filter="fade">
                                      <p:cBhvr>
                                        <p:cTn id="19" dur="50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6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grpSp>
        <p:nvGrpSpPr>
          <p:cNvPr id="6" name="Google Shape;709;p47">
            <a:extLst>
              <a:ext uri="{FF2B5EF4-FFF2-40B4-BE49-F238E27FC236}">
                <a16:creationId xmlns:a16="http://schemas.microsoft.com/office/drawing/2014/main" id="{81A0D550-E306-20B3-278C-A149134C61B4}"/>
              </a:ext>
            </a:extLst>
          </p:cNvPr>
          <p:cNvGrpSpPr/>
          <p:nvPr/>
        </p:nvGrpSpPr>
        <p:grpSpPr>
          <a:xfrm rot="2738703">
            <a:off x="387222" y="837456"/>
            <a:ext cx="3348830" cy="2145734"/>
            <a:chOff x="1383245" y="2059746"/>
            <a:chExt cx="868044" cy="552321"/>
          </a:xfrm>
        </p:grpSpPr>
        <p:sp>
          <p:nvSpPr>
            <p:cNvPr id="7" name="Google Shape;710;p47">
              <a:extLst>
                <a:ext uri="{FF2B5EF4-FFF2-40B4-BE49-F238E27FC236}">
                  <a16:creationId xmlns:a16="http://schemas.microsoft.com/office/drawing/2014/main" id="{DEF10EEA-47DA-6205-E106-9BDE2F825AF3}"/>
                </a:ext>
              </a:extLst>
            </p:cNvPr>
            <p:cNvSpPr/>
            <p:nvPr/>
          </p:nvSpPr>
          <p:spPr>
            <a:xfrm rot="5400000">
              <a:off x="1562099"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12;p47">
              <a:extLst>
                <a:ext uri="{FF2B5EF4-FFF2-40B4-BE49-F238E27FC236}">
                  <a16:creationId xmlns:a16="http://schemas.microsoft.com/office/drawing/2014/main" id="{797AD64E-C4B1-5C69-E0BB-184A4064C70E}"/>
                </a:ext>
              </a:extLst>
            </p:cNvPr>
            <p:cNvSpPr/>
            <p:nvPr/>
          </p:nvSpPr>
          <p:spPr>
            <a:xfrm rot="2700000">
              <a:off x="1541106" y="1901885"/>
              <a:ext cx="552321"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4E3723F9-D725-055A-0495-806E5DA3A488}"/>
              </a:ext>
            </a:extLst>
          </p:cNvPr>
          <p:cNvSpPr txBox="1"/>
          <p:nvPr/>
        </p:nvSpPr>
        <p:spPr>
          <a:xfrm>
            <a:off x="1527595" y="92973"/>
            <a:ext cx="6616700"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id="{90649F8F-F251-569B-F73C-6261C6AA0908}"/>
              </a:ext>
            </a:extLst>
          </p:cNvPr>
          <p:cNvPicPr>
            <a:picLocks noChangeAspect="1"/>
          </p:cNvPicPr>
          <p:nvPr/>
        </p:nvPicPr>
        <p:blipFill>
          <a:blip r:embed="rId3"/>
          <a:stretch>
            <a:fillRect/>
          </a:stretch>
        </p:blipFill>
        <p:spPr>
          <a:xfrm>
            <a:off x="366729" y="-444500"/>
            <a:ext cx="1677447" cy="1677447"/>
          </a:xfrm>
          <a:prstGeom prst="rect">
            <a:avLst/>
          </a:prstGeom>
        </p:spPr>
      </p:pic>
      <p:pic>
        <p:nvPicPr>
          <p:cNvPr id="18" name="Picture 17">
            <a:extLst>
              <a:ext uri="{FF2B5EF4-FFF2-40B4-BE49-F238E27FC236}">
                <a16:creationId xmlns:a16="http://schemas.microsoft.com/office/drawing/2014/main" id="{2CBB70A9-AA87-62B6-924D-260AA7D57AA2}"/>
              </a:ext>
            </a:extLst>
          </p:cNvPr>
          <p:cNvPicPr>
            <a:picLocks noChangeAspect="1"/>
          </p:cNvPicPr>
          <p:nvPr/>
        </p:nvPicPr>
        <p:blipFill rotWithShape="1">
          <a:blip r:embed="rId4"/>
          <a:srcRect l="14028" t="23457" r="43611" b="32593"/>
          <a:stretch/>
        </p:blipFill>
        <p:spPr>
          <a:xfrm>
            <a:off x="647700" y="1066800"/>
            <a:ext cx="2763677" cy="1612900"/>
          </a:xfrm>
          <a:prstGeom prst="rect">
            <a:avLst/>
          </a:prstGeom>
        </p:spPr>
      </p:pic>
      <p:grpSp>
        <p:nvGrpSpPr>
          <p:cNvPr id="19" name="Google Shape;709;p47">
            <a:extLst>
              <a:ext uri="{FF2B5EF4-FFF2-40B4-BE49-F238E27FC236}">
                <a16:creationId xmlns:a16="http://schemas.microsoft.com/office/drawing/2014/main" id="{29C6274E-80DE-9BFE-11AD-30D65480DBE3}"/>
              </a:ext>
            </a:extLst>
          </p:cNvPr>
          <p:cNvGrpSpPr/>
          <p:nvPr/>
        </p:nvGrpSpPr>
        <p:grpSpPr>
          <a:xfrm rot="2738703">
            <a:off x="5089295" y="862856"/>
            <a:ext cx="3348830" cy="2145734"/>
            <a:chOff x="1383245" y="2059746"/>
            <a:chExt cx="868044" cy="552321"/>
          </a:xfrm>
        </p:grpSpPr>
        <p:sp>
          <p:nvSpPr>
            <p:cNvPr id="20" name="Google Shape;710;p47">
              <a:extLst>
                <a:ext uri="{FF2B5EF4-FFF2-40B4-BE49-F238E27FC236}">
                  <a16:creationId xmlns:a16="http://schemas.microsoft.com/office/drawing/2014/main" id="{C74B2BC2-A909-5D07-8DFC-71C27C106841}"/>
                </a:ext>
              </a:extLst>
            </p:cNvPr>
            <p:cNvSpPr/>
            <p:nvPr/>
          </p:nvSpPr>
          <p:spPr>
            <a:xfrm rot="5400000">
              <a:off x="1562099"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712;p47">
              <a:extLst>
                <a:ext uri="{FF2B5EF4-FFF2-40B4-BE49-F238E27FC236}">
                  <a16:creationId xmlns:a16="http://schemas.microsoft.com/office/drawing/2014/main" id="{780EAB40-4277-9604-85E9-C61E881EE991}"/>
                </a:ext>
              </a:extLst>
            </p:cNvPr>
            <p:cNvSpPr/>
            <p:nvPr/>
          </p:nvSpPr>
          <p:spPr>
            <a:xfrm rot="2700000">
              <a:off x="1541106" y="1901885"/>
              <a:ext cx="552321"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709;p47">
            <a:extLst>
              <a:ext uri="{FF2B5EF4-FFF2-40B4-BE49-F238E27FC236}">
                <a16:creationId xmlns:a16="http://schemas.microsoft.com/office/drawing/2014/main" id="{D83ACE4B-7DA6-A3B9-0630-099DCEA654C9}"/>
              </a:ext>
            </a:extLst>
          </p:cNvPr>
          <p:cNvGrpSpPr/>
          <p:nvPr/>
        </p:nvGrpSpPr>
        <p:grpSpPr>
          <a:xfrm rot="2738703">
            <a:off x="2889122" y="3009156"/>
            <a:ext cx="3348830" cy="2145734"/>
            <a:chOff x="1383245" y="2059746"/>
            <a:chExt cx="868044" cy="552321"/>
          </a:xfrm>
        </p:grpSpPr>
        <p:sp>
          <p:nvSpPr>
            <p:cNvPr id="24" name="Google Shape;710;p47">
              <a:extLst>
                <a:ext uri="{FF2B5EF4-FFF2-40B4-BE49-F238E27FC236}">
                  <a16:creationId xmlns:a16="http://schemas.microsoft.com/office/drawing/2014/main" id="{0E617384-9FBA-D58F-793A-6953C0C12251}"/>
                </a:ext>
              </a:extLst>
            </p:cNvPr>
            <p:cNvSpPr/>
            <p:nvPr/>
          </p:nvSpPr>
          <p:spPr>
            <a:xfrm rot="5400000">
              <a:off x="1562099"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712;p47">
              <a:extLst>
                <a:ext uri="{FF2B5EF4-FFF2-40B4-BE49-F238E27FC236}">
                  <a16:creationId xmlns:a16="http://schemas.microsoft.com/office/drawing/2014/main" id="{5C8BAD27-97CB-A7A0-3345-CF8F74E9CF85}"/>
                </a:ext>
              </a:extLst>
            </p:cNvPr>
            <p:cNvSpPr/>
            <p:nvPr/>
          </p:nvSpPr>
          <p:spPr>
            <a:xfrm rot="2700000">
              <a:off x="1541106" y="1901885"/>
              <a:ext cx="552321"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 name="Picture 28">
            <a:extLst>
              <a:ext uri="{FF2B5EF4-FFF2-40B4-BE49-F238E27FC236}">
                <a16:creationId xmlns:a16="http://schemas.microsoft.com/office/drawing/2014/main" id="{4A7E2A2D-18E4-DDBB-07F2-1701ACA65060}"/>
              </a:ext>
            </a:extLst>
          </p:cNvPr>
          <p:cNvPicPr>
            <a:picLocks noChangeAspect="1"/>
          </p:cNvPicPr>
          <p:nvPr/>
        </p:nvPicPr>
        <p:blipFill rotWithShape="1">
          <a:blip r:embed="rId5"/>
          <a:srcRect t="11770" b="10618"/>
          <a:stretch/>
        </p:blipFill>
        <p:spPr>
          <a:xfrm>
            <a:off x="5581650" y="990600"/>
            <a:ext cx="2454497" cy="1905000"/>
          </a:xfrm>
          <a:prstGeom prst="rect">
            <a:avLst/>
          </a:prstGeom>
        </p:spPr>
      </p:pic>
      <p:pic>
        <p:nvPicPr>
          <p:cNvPr id="31" name="Picture 30">
            <a:extLst>
              <a:ext uri="{FF2B5EF4-FFF2-40B4-BE49-F238E27FC236}">
                <a16:creationId xmlns:a16="http://schemas.microsoft.com/office/drawing/2014/main" id="{5D0D2BDD-B134-392E-CD23-F26D56F0FB78}"/>
              </a:ext>
            </a:extLst>
          </p:cNvPr>
          <p:cNvPicPr>
            <a:picLocks noChangeAspect="1"/>
          </p:cNvPicPr>
          <p:nvPr/>
        </p:nvPicPr>
        <p:blipFill rotWithShape="1">
          <a:blip r:embed="rId6"/>
          <a:srcRect l="8195" t="18239" r="46249" b="11420"/>
          <a:stretch/>
        </p:blipFill>
        <p:spPr>
          <a:xfrm>
            <a:off x="3092839" y="3162300"/>
            <a:ext cx="2932922" cy="175260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fltVal val="0"/>
                                          </p:val>
                                        </p:tav>
                                        <p:tav tm="100000">
                                          <p:val>
                                            <p:strVal val="#ppt_w"/>
                                          </p:val>
                                        </p:tav>
                                      </p:tavLst>
                                    </p:anim>
                                    <p:anim calcmode="lin" valueType="num">
                                      <p:cBhvr>
                                        <p:cTn id="37" dur="500" fill="hold"/>
                                        <p:tgtEl>
                                          <p:spTgt spid="23"/>
                                        </p:tgtEl>
                                        <p:attrNameLst>
                                          <p:attrName>ppt_h</p:attrName>
                                        </p:attrNameLst>
                                      </p:cBhvr>
                                      <p:tavLst>
                                        <p:tav tm="0">
                                          <p:val>
                                            <p:fltVal val="0"/>
                                          </p:val>
                                        </p:tav>
                                        <p:tav tm="100000">
                                          <p:val>
                                            <p:strVal val="#ppt_h"/>
                                          </p:val>
                                        </p:tav>
                                      </p:tavLst>
                                    </p:anim>
                                    <p:animEffect transition="in" filter="fade">
                                      <p:cBhvr>
                                        <p:cTn id="38" dur="500"/>
                                        <p:tgtEl>
                                          <p:spTgt spid="23"/>
                                        </p:tgtEl>
                                      </p:cBhvr>
                                    </p:animEffect>
                                  </p:childTnLst>
                                </p:cTn>
                              </p:par>
                              <p:par>
                                <p:cTn id="39" presetID="53" presetClass="entr" presetSubtype="16"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fltVal val="0"/>
                                          </p:val>
                                        </p:tav>
                                        <p:tav tm="100000">
                                          <p:val>
                                            <p:strVal val="#ppt_w"/>
                                          </p:val>
                                        </p:tav>
                                      </p:tavLst>
                                    </p:anim>
                                    <p:anim calcmode="lin" valueType="num">
                                      <p:cBhvr>
                                        <p:cTn id="42" dur="500" fill="hold"/>
                                        <p:tgtEl>
                                          <p:spTgt spid="31"/>
                                        </p:tgtEl>
                                        <p:attrNameLst>
                                          <p:attrName>ppt_h</p:attrName>
                                        </p:attrNameLst>
                                      </p:cBhvr>
                                      <p:tavLst>
                                        <p:tav tm="0">
                                          <p:val>
                                            <p:fltVal val="0"/>
                                          </p:val>
                                        </p:tav>
                                        <p:tav tm="100000">
                                          <p:val>
                                            <p:strVal val="#ppt_h"/>
                                          </p:val>
                                        </p:tav>
                                      </p:tavLst>
                                    </p:anim>
                                    <p:animEffect transition="in" filter="fade">
                                      <p:cBhvr>
                                        <p:cTn id="4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14" name="Rectangle 13">
            <a:extLst>
              <a:ext uri="{FF2B5EF4-FFF2-40B4-BE49-F238E27FC236}">
                <a16:creationId xmlns:a16="http://schemas.microsoft.com/office/drawing/2014/main" id="{3D67B7C6-FE8D-889E-606E-8915EC6FE19F}"/>
              </a:ext>
            </a:extLst>
          </p:cNvPr>
          <p:cNvSpPr/>
          <p:nvPr/>
        </p:nvSpPr>
        <p:spPr>
          <a:xfrm>
            <a:off x="1574800" y="1181100"/>
            <a:ext cx="3860800" cy="317500"/>
          </a:xfrm>
          <a:prstGeom prst="rect">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6BD734C7-2DAE-B7D9-CA87-30F47D2B0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7096" y="0"/>
            <a:ext cx="3862915" cy="5060017"/>
          </a:xfrm>
          <a:prstGeom prst="rect">
            <a:avLst/>
          </a:prstGeom>
        </p:spPr>
      </p:pic>
      <p:sp>
        <p:nvSpPr>
          <p:cNvPr id="16" name="TextBox 15">
            <a:extLst>
              <a:ext uri="{FF2B5EF4-FFF2-40B4-BE49-F238E27FC236}">
                <a16:creationId xmlns:a16="http://schemas.microsoft.com/office/drawing/2014/main" id="{24A1A6E1-6904-4025-8297-98A6A55B7DF5}"/>
              </a:ext>
            </a:extLst>
          </p:cNvPr>
          <p:cNvSpPr txBox="1"/>
          <p:nvPr/>
        </p:nvSpPr>
        <p:spPr>
          <a:xfrm>
            <a:off x="1227762" y="646559"/>
            <a:ext cx="4506930" cy="923330"/>
          </a:xfrm>
          <a:prstGeom prst="rect">
            <a:avLst/>
          </a:prstGeom>
          <a:noFill/>
        </p:spPr>
        <p:txBody>
          <a:bodyPr wrap="square" rtlCol="0">
            <a:spAutoFit/>
          </a:bodyPr>
          <a:lstStyle/>
          <a:p>
            <a:pPr algn="ctr">
              <a:buClrTx/>
              <a:buFontTx/>
              <a:buNone/>
            </a:pPr>
            <a:r>
              <a:rPr lang="en-US" sz="5400" b="1" kern="1200" dirty="0" err="1">
                <a:solidFill>
                  <a:srgbClr val="ED7D31">
                    <a:lumMod val="50000"/>
                  </a:srgbClr>
                </a:solidFill>
                <a:latin typeface="iCiel Hipsteria" panose="02000000000000000000" pitchFamily="2" charset="0"/>
                <a:ea typeface="+mn-ea"/>
                <a:cs typeface="+mn-cs"/>
              </a:rPr>
              <a:t>Mở</a:t>
            </a:r>
            <a:r>
              <a:rPr lang="en-US" sz="5400" b="1" kern="1200" dirty="0">
                <a:solidFill>
                  <a:srgbClr val="ED7D31">
                    <a:lumMod val="50000"/>
                  </a:srgbClr>
                </a:solidFill>
                <a:latin typeface="iCiel Hipsteria" panose="02000000000000000000" pitchFamily="2" charset="0"/>
                <a:ea typeface="+mn-ea"/>
                <a:cs typeface="+mn-cs"/>
              </a:rPr>
              <a:t> </a:t>
            </a:r>
            <a:r>
              <a:rPr lang="en-US" sz="5400" b="1" kern="1200" dirty="0" err="1">
                <a:solidFill>
                  <a:srgbClr val="ED7D31">
                    <a:lumMod val="50000"/>
                  </a:srgbClr>
                </a:solidFill>
                <a:latin typeface="iCiel Hipsteria" panose="02000000000000000000" pitchFamily="2" charset="0"/>
                <a:ea typeface="+mn-ea"/>
                <a:cs typeface="+mn-cs"/>
              </a:rPr>
              <a:t>rộng</a:t>
            </a:r>
            <a:r>
              <a:rPr lang="en-US" sz="5400" b="1" kern="1200" dirty="0">
                <a:solidFill>
                  <a:srgbClr val="ED7D31">
                    <a:lumMod val="50000"/>
                  </a:srgbClr>
                </a:solidFill>
                <a:latin typeface="iCiel Hipsteria" panose="02000000000000000000" pitchFamily="2" charset="0"/>
                <a:ea typeface="+mn-ea"/>
                <a:cs typeface="+mn-cs"/>
              </a:rPr>
              <a:t> </a:t>
            </a:r>
            <a:r>
              <a:rPr lang="en-US" sz="5400" b="1" kern="1200" dirty="0" err="1">
                <a:solidFill>
                  <a:srgbClr val="ED7D31">
                    <a:lumMod val="50000"/>
                  </a:srgbClr>
                </a:solidFill>
                <a:latin typeface="iCiel Hipsteria" panose="02000000000000000000" pitchFamily="2" charset="0"/>
                <a:ea typeface="+mn-ea"/>
                <a:cs typeface="+mn-cs"/>
              </a:rPr>
              <a:t>vốn</a:t>
            </a:r>
            <a:r>
              <a:rPr lang="en-US" sz="5400" b="1" kern="1200" dirty="0">
                <a:solidFill>
                  <a:srgbClr val="ED7D31">
                    <a:lumMod val="50000"/>
                  </a:srgbClr>
                </a:solidFill>
                <a:latin typeface="iCiel Hipsteria" panose="02000000000000000000" pitchFamily="2" charset="0"/>
                <a:ea typeface="+mn-ea"/>
                <a:cs typeface="+mn-cs"/>
              </a:rPr>
              <a:t> </a:t>
            </a:r>
            <a:r>
              <a:rPr lang="en-US" sz="5400" b="1" kern="1200" dirty="0" err="1">
                <a:solidFill>
                  <a:srgbClr val="ED7D31">
                    <a:lumMod val="50000"/>
                  </a:srgbClr>
                </a:solidFill>
                <a:latin typeface="iCiel Hipsteria" panose="02000000000000000000" pitchFamily="2" charset="0"/>
                <a:ea typeface="+mn-ea"/>
                <a:cs typeface="+mn-cs"/>
              </a:rPr>
              <a:t>từ</a:t>
            </a:r>
            <a:endParaRPr lang="en-US" sz="5400" b="1" kern="1200" dirty="0">
              <a:solidFill>
                <a:srgbClr val="ED7D31">
                  <a:lumMod val="50000"/>
                </a:srgbClr>
              </a:solidFill>
              <a:latin typeface="iCiel Hipsteria" panose="02000000000000000000" pitchFamily="2" charset="0"/>
              <a:ea typeface="+mn-ea"/>
              <a:cs typeface="+mn-cs"/>
            </a:endParaRPr>
          </a:p>
        </p:txBody>
      </p:sp>
      <p:grpSp>
        <p:nvGrpSpPr>
          <p:cNvPr id="17" name="Group 16">
            <a:extLst>
              <a:ext uri="{FF2B5EF4-FFF2-40B4-BE49-F238E27FC236}">
                <a16:creationId xmlns:a16="http://schemas.microsoft.com/office/drawing/2014/main" id="{73D5C747-5744-7088-4EC7-10AF27C577CA}"/>
              </a:ext>
            </a:extLst>
          </p:cNvPr>
          <p:cNvGrpSpPr/>
          <p:nvPr/>
        </p:nvGrpSpPr>
        <p:grpSpPr>
          <a:xfrm>
            <a:off x="-149132" y="1696015"/>
            <a:ext cx="7328770" cy="3067473"/>
            <a:chOff x="817522" y="2135377"/>
            <a:chExt cx="6855560" cy="3067473"/>
          </a:xfrm>
        </p:grpSpPr>
        <p:sp>
          <p:nvSpPr>
            <p:cNvPr id="18" name="TextBox 17">
              <a:extLst>
                <a:ext uri="{FF2B5EF4-FFF2-40B4-BE49-F238E27FC236}">
                  <a16:creationId xmlns:a16="http://schemas.microsoft.com/office/drawing/2014/main" id="{9FF4233A-AA5A-CCB3-52D3-204D835E24C0}"/>
                </a:ext>
              </a:extLst>
            </p:cNvPr>
            <p:cNvSpPr txBox="1"/>
            <p:nvPr/>
          </p:nvSpPr>
          <p:spPr>
            <a:xfrm>
              <a:off x="861316" y="2155862"/>
              <a:ext cx="6811766" cy="3046988"/>
            </a:xfrm>
            <a:prstGeom prst="rect">
              <a:avLst/>
            </a:prstGeom>
            <a:noFill/>
          </p:spPr>
          <p:txBody>
            <a:bodyPr wrap="square" rtlCol="0">
              <a:spAutoFit/>
            </a:bodyPr>
            <a:lstStyle/>
            <a:p>
              <a:pPr algn="ctr">
                <a:buClrTx/>
                <a:buFontTx/>
                <a:buNone/>
              </a:pPr>
              <a:r>
                <a:rPr lang="en-US" sz="9600" kern="1200" dirty="0">
                  <a:solidFill>
                    <a:srgbClr val="FFC000"/>
                  </a:solidFill>
                  <a:latin typeface="FZ-SG PAG Transformacio" panose="04050904020B02020304" pitchFamily="82" charset="0"/>
                  <a:ea typeface="+mn-ea"/>
                  <a:cs typeface="+mn-cs"/>
                </a:rPr>
                <a:t>TRUYỀN THỐNG</a:t>
              </a:r>
            </a:p>
          </p:txBody>
        </p:sp>
        <p:sp>
          <p:nvSpPr>
            <p:cNvPr id="19" name="TextBox 18">
              <a:extLst>
                <a:ext uri="{FF2B5EF4-FFF2-40B4-BE49-F238E27FC236}">
                  <a16:creationId xmlns:a16="http://schemas.microsoft.com/office/drawing/2014/main" id="{DC417F3F-341C-DB04-F973-8164B8F22891}"/>
                </a:ext>
              </a:extLst>
            </p:cNvPr>
            <p:cNvSpPr txBox="1"/>
            <p:nvPr/>
          </p:nvSpPr>
          <p:spPr>
            <a:xfrm>
              <a:off x="817522" y="2135377"/>
              <a:ext cx="6811766" cy="3046988"/>
            </a:xfrm>
            <a:prstGeom prst="rect">
              <a:avLst/>
            </a:prstGeom>
            <a:noFill/>
          </p:spPr>
          <p:txBody>
            <a:bodyPr wrap="square" rtlCol="0">
              <a:spAutoFit/>
            </a:bodyPr>
            <a:lstStyle/>
            <a:p>
              <a:pPr algn="ctr">
                <a:buClrTx/>
                <a:buFontTx/>
                <a:buNone/>
              </a:pPr>
              <a:r>
                <a:rPr lang="en-US" sz="9600" kern="1200" dirty="0">
                  <a:solidFill>
                    <a:srgbClr val="C00000"/>
                  </a:solidFill>
                  <a:latin typeface="FZ-SG PAG Transformacio" panose="04050904020B02020304" pitchFamily="82" charset="0"/>
                  <a:ea typeface="+mn-ea"/>
                  <a:cs typeface="+mn-cs"/>
                </a:rPr>
                <a:t>TRUYỀN THỐNG</a:t>
              </a:r>
            </a:p>
          </p:txBody>
        </p:sp>
      </p:grpSp>
      <p:pic>
        <p:nvPicPr>
          <p:cNvPr id="21" name="Picture 20">
            <a:extLst>
              <a:ext uri="{FF2B5EF4-FFF2-40B4-BE49-F238E27FC236}">
                <a16:creationId xmlns:a16="http://schemas.microsoft.com/office/drawing/2014/main" id="{DC0FBD15-2756-FA97-F0F4-F45ACA25D292}"/>
              </a:ext>
            </a:extLst>
          </p:cNvPr>
          <p:cNvPicPr>
            <a:picLocks noChangeAspect="1"/>
          </p:cNvPicPr>
          <p:nvPr/>
        </p:nvPicPr>
        <p:blipFill>
          <a:blip r:embed="rId4"/>
          <a:stretch>
            <a:fillRect/>
          </a:stretch>
        </p:blipFill>
        <p:spPr>
          <a:xfrm>
            <a:off x="-101600" y="1047750"/>
            <a:ext cx="2400300" cy="240030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0"/>
          <p:cNvSpPr txBox="1">
            <a:spLocks noGrp="1"/>
          </p:cNvSpPr>
          <p:nvPr>
            <p:ph type="title" idx="15"/>
          </p:nvPr>
        </p:nvSpPr>
        <p:spPr>
          <a:xfrm>
            <a:off x="847000" y="190900"/>
            <a:ext cx="7704000" cy="61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8000" dirty="0">
                <a:solidFill>
                  <a:schemeClr val="dk1"/>
                </a:solidFill>
                <a:latin typeface="SVN-Rio 2016" panose="03060502030307020202" pitchFamily="66" charset="0"/>
              </a:rPr>
              <a:t>MỤC </a:t>
            </a:r>
            <a:r>
              <a:rPr lang="en" sz="8000" dirty="0">
                <a:solidFill>
                  <a:schemeClr val="bg2">
                    <a:lumMod val="50000"/>
                  </a:schemeClr>
                </a:solidFill>
                <a:latin typeface="SVN-Rio 2016" panose="03060502030307020202" pitchFamily="66" charset="0"/>
              </a:rPr>
              <a:t>TIÊU</a:t>
            </a:r>
            <a:endParaRPr sz="8000" dirty="0">
              <a:solidFill>
                <a:schemeClr val="bg2">
                  <a:lumMod val="50000"/>
                </a:schemeClr>
              </a:solidFill>
              <a:latin typeface="SVN-Rio 2016" panose="03060502030307020202" pitchFamily="66" charset="0"/>
            </a:endParaRPr>
          </a:p>
        </p:txBody>
      </p:sp>
      <p:sp>
        <p:nvSpPr>
          <p:cNvPr id="348" name="Google Shape;348;p30"/>
          <p:cNvSpPr txBox="1">
            <a:spLocks noGrp="1"/>
          </p:cNvSpPr>
          <p:nvPr>
            <p:ph type="title" idx="5"/>
          </p:nvPr>
        </p:nvSpPr>
        <p:spPr>
          <a:xfrm>
            <a:off x="4374808" y="1811500"/>
            <a:ext cx="1349700" cy="107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 name="Google Shape;340;p30">
            <a:extLst>
              <a:ext uri="{FF2B5EF4-FFF2-40B4-BE49-F238E27FC236}">
                <a16:creationId xmlns:a16="http://schemas.microsoft.com/office/drawing/2014/main" id="{553FCBEF-3D6B-7C84-6BC8-62A2E58082EF}"/>
              </a:ext>
            </a:extLst>
          </p:cNvPr>
          <p:cNvSpPr txBox="1">
            <a:spLocks/>
          </p:cNvSpPr>
          <p:nvPr/>
        </p:nvSpPr>
        <p:spPr>
          <a:xfrm>
            <a:off x="847000" y="102000"/>
            <a:ext cx="7704000" cy="61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Lora"/>
              <a:buNone/>
              <a:defRPr sz="3500" b="1" i="0" u="none" strike="noStrike" cap="none">
                <a:solidFill>
                  <a:schemeClr val="lt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2800"/>
              <a:buFont typeface="Lilita One"/>
              <a:buNone/>
              <a:defRPr sz="2800" b="0" i="0" u="none" strike="noStrike" cap="none">
                <a:solidFill>
                  <a:schemeClr val="dk1"/>
                </a:solidFill>
                <a:latin typeface="Lilita One"/>
                <a:ea typeface="Lilita One"/>
                <a:cs typeface="Lilita One"/>
                <a:sym typeface="Lilita One"/>
              </a:defRPr>
            </a:lvl9pPr>
          </a:lstStyle>
          <a:p>
            <a:r>
              <a:rPr lang="en-US" sz="8000" dirty="0">
                <a:ln>
                  <a:solidFill>
                    <a:sysClr val="windowText" lastClr="000000"/>
                  </a:solidFill>
                </a:ln>
                <a:solidFill>
                  <a:schemeClr val="bg2">
                    <a:lumMod val="50000"/>
                  </a:schemeClr>
                </a:solidFill>
                <a:latin typeface="SVN-Rio 2016" panose="03060502030307020202" pitchFamily="66" charset="0"/>
              </a:rPr>
              <a:t>MỤC</a:t>
            </a:r>
            <a:r>
              <a:rPr lang="en-US" sz="8000" dirty="0">
                <a:ln>
                  <a:solidFill>
                    <a:sysClr val="windowText" lastClr="000000"/>
                  </a:solidFill>
                </a:ln>
                <a:solidFill>
                  <a:schemeClr val="dk1"/>
                </a:solidFill>
                <a:latin typeface="SVN-Rio 2016" panose="03060502030307020202" pitchFamily="66" charset="0"/>
              </a:rPr>
              <a:t> </a:t>
            </a:r>
            <a:r>
              <a:rPr lang="en-US" sz="8000" dirty="0">
                <a:ln>
                  <a:solidFill>
                    <a:sysClr val="windowText" lastClr="000000"/>
                  </a:solidFill>
                </a:ln>
                <a:solidFill>
                  <a:schemeClr val="tx1"/>
                </a:solidFill>
                <a:latin typeface="SVN-Rio 2016" panose="03060502030307020202" pitchFamily="66" charset="0"/>
              </a:rPr>
              <a:t>TIÊU</a:t>
            </a:r>
          </a:p>
        </p:txBody>
      </p:sp>
      <p:sp>
        <p:nvSpPr>
          <p:cNvPr id="351" name="Google Shape;351;p30"/>
          <p:cNvSpPr txBox="1">
            <a:spLocks noGrp="1"/>
          </p:cNvSpPr>
          <p:nvPr>
            <p:ph type="title" idx="2"/>
          </p:nvPr>
        </p:nvSpPr>
        <p:spPr>
          <a:xfrm>
            <a:off x="459313" y="1824200"/>
            <a:ext cx="1349700" cy="107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cxnSp>
        <p:nvCxnSpPr>
          <p:cNvPr id="353" name="Google Shape;353;p30"/>
          <p:cNvCxnSpPr/>
          <p:nvPr/>
        </p:nvCxnSpPr>
        <p:spPr>
          <a:xfrm>
            <a:off x="1867638" y="2165008"/>
            <a:ext cx="0" cy="396300"/>
          </a:xfrm>
          <a:prstGeom prst="straightConnector1">
            <a:avLst/>
          </a:prstGeom>
          <a:noFill/>
          <a:ln w="19050" cap="flat" cmpd="sng">
            <a:solidFill>
              <a:schemeClr val="dk1"/>
            </a:solidFill>
            <a:prstDash val="solid"/>
            <a:round/>
            <a:headEnd type="none" w="med" len="med"/>
            <a:tailEnd type="none" w="med" len="med"/>
          </a:ln>
        </p:spPr>
      </p:cxnSp>
      <p:cxnSp>
        <p:nvCxnSpPr>
          <p:cNvPr id="355" name="Google Shape;355;p30"/>
          <p:cNvCxnSpPr/>
          <p:nvPr/>
        </p:nvCxnSpPr>
        <p:spPr>
          <a:xfrm>
            <a:off x="5720563" y="2165008"/>
            <a:ext cx="0" cy="396300"/>
          </a:xfrm>
          <a:prstGeom prst="straightConnector1">
            <a:avLst/>
          </a:prstGeom>
          <a:noFill/>
          <a:ln w="19050" cap="flat" cmpd="sng">
            <a:solidFill>
              <a:schemeClr val="dk1"/>
            </a:solidFill>
            <a:prstDash val="solid"/>
            <a:round/>
            <a:headEnd type="none" w="med" len="med"/>
            <a:tailEnd type="none" w="med" len="med"/>
          </a:ln>
        </p:spPr>
      </p:cxnSp>
      <p:sp>
        <p:nvSpPr>
          <p:cNvPr id="10" name="TextBox 9">
            <a:extLst>
              <a:ext uri="{FF2B5EF4-FFF2-40B4-BE49-F238E27FC236}">
                <a16:creationId xmlns:a16="http://schemas.microsoft.com/office/drawing/2014/main" id="{8CC249F5-BA51-06FC-26C7-EA70D6AE6ABC}"/>
              </a:ext>
            </a:extLst>
          </p:cNvPr>
          <p:cNvSpPr txBox="1"/>
          <p:nvPr/>
        </p:nvSpPr>
        <p:spPr>
          <a:xfrm>
            <a:off x="1931945" y="1805077"/>
            <a:ext cx="2601955" cy="1200329"/>
          </a:xfrm>
          <a:prstGeom prst="rect">
            <a:avLst/>
          </a:prstGeom>
          <a:noFill/>
        </p:spPr>
        <p:txBody>
          <a:bodyPr wrap="square">
            <a:spAutoFit/>
          </a:bodyPr>
          <a:lstStyle/>
          <a:p>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tộc</a:t>
            </a:r>
            <a:endParaRPr lang="en-US" sz="2400"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83F38B12-980A-3918-7D49-142415F83C88}"/>
              </a:ext>
            </a:extLst>
          </p:cNvPr>
          <p:cNvSpPr txBox="1"/>
          <p:nvPr/>
        </p:nvSpPr>
        <p:spPr>
          <a:xfrm>
            <a:off x="5794375" y="1929140"/>
            <a:ext cx="3151217" cy="830997"/>
          </a:xfrm>
          <a:prstGeom prst="rect">
            <a:avLst/>
          </a:prstGeom>
          <a:noFill/>
        </p:spPr>
        <p:txBody>
          <a:bodyPr wrap="square">
            <a:spAutoFit/>
          </a:bodyPr>
          <a:lstStyle/>
          <a:p>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ghép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thống</a:t>
            </a:r>
            <a:endParaRPr lang="en-US" sz="2400" dirty="0">
              <a:latin typeface="Times New Roman" panose="02020603050405020304" pitchFamily="18" charset="0"/>
              <a:cs typeface="Times New Roman" panose="02020603050405020304" pitchFamily="18" charset="0"/>
            </a:endParaRPr>
          </a:p>
        </p:txBody>
      </p:sp>
      <p:sp>
        <p:nvSpPr>
          <p:cNvPr id="29" name="Google Shape;351;p30">
            <a:extLst>
              <a:ext uri="{FF2B5EF4-FFF2-40B4-BE49-F238E27FC236}">
                <a16:creationId xmlns:a16="http://schemas.microsoft.com/office/drawing/2014/main" id="{73D0B9C3-2200-57CA-254C-EABEB10BFD27}"/>
              </a:ext>
            </a:extLst>
          </p:cNvPr>
          <p:cNvSpPr txBox="1">
            <a:spLocks/>
          </p:cNvSpPr>
          <p:nvPr/>
        </p:nvSpPr>
        <p:spPr>
          <a:xfrm>
            <a:off x="3117927" y="3043879"/>
            <a:ext cx="1349700" cy="107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Lilita One"/>
              <a:buNone/>
              <a:defRPr sz="63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2"/>
              </a:buClr>
              <a:buSzPts val="12000"/>
              <a:buFont typeface="Lilita One"/>
              <a:buNone/>
              <a:defRPr sz="12000" b="0" i="0" u="none" strike="noStrike" cap="none">
                <a:solidFill>
                  <a:schemeClr val="dk2"/>
                </a:solidFill>
                <a:latin typeface="Lilita One"/>
                <a:ea typeface="Lilita One"/>
                <a:cs typeface="Lilita One"/>
                <a:sym typeface="Lilita One"/>
              </a:defRPr>
            </a:lvl2pPr>
            <a:lvl3pPr marR="0" lvl="2" algn="ctr" rtl="0">
              <a:lnSpc>
                <a:spcPct val="100000"/>
              </a:lnSpc>
              <a:spcBef>
                <a:spcPts val="0"/>
              </a:spcBef>
              <a:spcAft>
                <a:spcPts val="0"/>
              </a:spcAft>
              <a:buClr>
                <a:schemeClr val="dk2"/>
              </a:buClr>
              <a:buSzPts val="12000"/>
              <a:buFont typeface="Lilita One"/>
              <a:buNone/>
              <a:defRPr sz="12000" b="0" i="0" u="none" strike="noStrike" cap="none">
                <a:solidFill>
                  <a:schemeClr val="dk2"/>
                </a:solidFill>
                <a:latin typeface="Lilita One"/>
                <a:ea typeface="Lilita One"/>
                <a:cs typeface="Lilita One"/>
                <a:sym typeface="Lilita One"/>
              </a:defRPr>
            </a:lvl3pPr>
            <a:lvl4pPr marR="0" lvl="3" algn="ctr" rtl="0">
              <a:lnSpc>
                <a:spcPct val="100000"/>
              </a:lnSpc>
              <a:spcBef>
                <a:spcPts val="0"/>
              </a:spcBef>
              <a:spcAft>
                <a:spcPts val="0"/>
              </a:spcAft>
              <a:buClr>
                <a:schemeClr val="dk2"/>
              </a:buClr>
              <a:buSzPts val="12000"/>
              <a:buFont typeface="Lilita One"/>
              <a:buNone/>
              <a:defRPr sz="12000" b="0" i="0" u="none" strike="noStrike" cap="none">
                <a:solidFill>
                  <a:schemeClr val="dk2"/>
                </a:solidFill>
                <a:latin typeface="Lilita One"/>
                <a:ea typeface="Lilita One"/>
                <a:cs typeface="Lilita One"/>
                <a:sym typeface="Lilita One"/>
              </a:defRPr>
            </a:lvl4pPr>
            <a:lvl5pPr marR="0" lvl="4" algn="ctr" rtl="0">
              <a:lnSpc>
                <a:spcPct val="100000"/>
              </a:lnSpc>
              <a:spcBef>
                <a:spcPts val="0"/>
              </a:spcBef>
              <a:spcAft>
                <a:spcPts val="0"/>
              </a:spcAft>
              <a:buClr>
                <a:schemeClr val="dk2"/>
              </a:buClr>
              <a:buSzPts val="12000"/>
              <a:buFont typeface="Lilita One"/>
              <a:buNone/>
              <a:defRPr sz="12000" b="0" i="0" u="none" strike="noStrike" cap="none">
                <a:solidFill>
                  <a:schemeClr val="dk2"/>
                </a:solidFill>
                <a:latin typeface="Lilita One"/>
                <a:ea typeface="Lilita One"/>
                <a:cs typeface="Lilita One"/>
                <a:sym typeface="Lilita One"/>
              </a:defRPr>
            </a:lvl5pPr>
            <a:lvl6pPr marR="0" lvl="5" algn="ctr" rtl="0">
              <a:lnSpc>
                <a:spcPct val="100000"/>
              </a:lnSpc>
              <a:spcBef>
                <a:spcPts val="0"/>
              </a:spcBef>
              <a:spcAft>
                <a:spcPts val="0"/>
              </a:spcAft>
              <a:buClr>
                <a:schemeClr val="dk2"/>
              </a:buClr>
              <a:buSzPts val="12000"/>
              <a:buFont typeface="Lilita One"/>
              <a:buNone/>
              <a:defRPr sz="12000" b="0" i="0" u="none" strike="noStrike" cap="none">
                <a:solidFill>
                  <a:schemeClr val="dk2"/>
                </a:solidFill>
                <a:latin typeface="Lilita One"/>
                <a:ea typeface="Lilita One"/>
                <a:cs typeface="Lilita One"/>
                <a:sym typeface="Lilita One"/>
              </a:defRPr>
            </a:lvl6pPr>
            <a:lvl7pPr marR="0" lvl="6" algn="ctr" rtl="0">
              <a:lnSpc>
                <a:spcPct val="100000"/>
              </a:lnSpc>
              <a:spcBef>
                <a:spcPts val="0"/>
              </a:spcBef>
              <a:spcAft>
                <a:spcPts val="0"/>
              </a:spcAft>
              <a:buClr>
                <a:schemeClr val="dk2"/>
              </a:buClr>
              <a:buSzPts val="12000"/>
              <a:buFont typeface="Lilita One"/>
              <a:buNone/>
              <a:defRPr sz="12000" b="0" i="0" u="none" strike="noStrike" cap="none">
                <a:solidFill>
                  <a:schemeClr val="dk2"/>
                </a:solidFill>
                <a:latin typeface="Lilita One"/>
                <a:ea typeface="Lilita One"/>
                <a:cs typeface="Lilita One"/>
                <a:sym typeface="Lilita One"/>
              </a:defRPr>
            </a:lvl7pPr>
            <a:lvl8pPr marR="0" lvl="7" algn="ctr" rtl="0">
              <a:lnSpc>
                <a:spcPct val="100000"/>
              </a:lnSpc>
              <a:spcBef>
                <a:spcPts val="0"/>
              </a:spcBef>
              <a:spcAft>
                <a:spcPts val="0"/>
              </a:spcAft>
              <a:buClr>
                <a:schemeClr val="dk2"/>
              </a:buClr>
              <a:buSzPts val="12000"/>
              <a:buFont typeface="Lilita One"/>
              <a:buNone/>
              <a:defRPr sz="12000" b="0" i="0" u="none" strike="noStrike" cap="none">
                <a:solidFill>
                  <a:schemeClr val="dk2"/>
                </a:solidFill>
                <a:latin typeface="Lilita One"/>
                <a:ea typeface="Lilita One"/>
                <a:cs typeface="Lilita One"/>
                <a:sym typeface="Lilita One"/>
              </a:defRPr>
            </a:lvl8pPr>
            <a:lvl9pPr marR="0" lvl="8" algn="ctr" rtl="0">
              <a:lnSpc>
                <a:spcPct val="100000"/>
              </a:lnSpc>
              <a:spcBef>
                <a:spcPts val="0"/>
              </a:spcBef>
              <a:spcAft>
                <a:spcPts val="0"/>
              </a:spcAft>
              <a:buClr>
                <a:schemeClr val="dk2"/>
              </a:buClr>
              <a:buSzPts val="12000"/>
              <a:buFont typeface="Lilita One"/>
              <a:buNone/>
              <a:defRPr sz="12000" b="0" i="0" u="none" strike="noStrike" cap="none">
                <a:solidFill>
                  <a:schemeClr val="dk2"/>
                </a:solidFill>
                <a:latin typeface="Lilita One"/>
                <a:ea typeface="Lilita One"/>
                <a:cs typeface="Lilita One"/>
                <a:sym typeface="Lilita One"/>
              </a:defRPr>
            </a:lvl9pPr>
          </a:lstStyle>
          <a:p>
            <a:r>
              <a:rPr lang="en" dirty="0"/>
              <a:t>03</a:t>
            </a:r>
          </a:p>
        </p:txBody>
      </p:sp>
      <p:cxnSp>
        <p:nvCxnSpPr>
          <p:cNvPr id="30" name="Google Shape;353;p30">
            <a:extLst>
              <a:ext uri="{FF2B5EF4-FFF2-40B4-BE49-F238E27FC236}">
                <a16:creationId xmlns:a16="http://schemas.microsoft.com/office/drawing/2014/main" id="{A0CB76D6-D81F-A497-7C9D-82F418C07C79}"/>
              </a:ext>
            </a:extLst>
          </p:cNvPr>
          <p:cNvCxnSpPr>
            <a:cxnSpLocks/>
          </p:cNvCxnSpPr>
          <p:nvPr/>
        </p:nvCxnSpPr>
        <p:spPr>
          <a:xfrm>
            <a:off x="4411472" y="3355675"/>
            <a:ext cx="0" cy="554708"/>
          </a:xfrm>
          <a:prstGeom prst="straightConnector1">
            <a:avLst/>
          </a:prstGeom>
          <a:noFill/>
          <a:ln w="19050" cap="flat" cmpd="sng">
            <a:solidFill>
              <a:schemeClr val="dk1"/>
            </a:solidFill>
            <a:prstDash val="solid"/>
            <a:round/>
            <a:headEnd type="none" w="med" len="med"/>
            <a:tailEnd type="none" w="med" len="med"/>
          </a:ln>
        </p:spPr>
      </p:cxnSp>
      <p:sp>
        <p:nvSpPr>
          <p:cNvPr id="31" name="TextBox 30">
            <a:extLst>
              <a:ext uri="{FF2B5EF4-FFF2-40B4-BE49-F238E27FC236}">
                <a16:creationId xmlns:a16="http://schemas.microsoft.com/office/drawing/2014/main" id="{CA170EC3-F2A9-6232-8680-EE1C654789F8}"/>
              </a:ext>
            </a:extLst>
          </p:cNvPr>
          <p:cNvSpPr txBox="1"/>
          <p:nvPr/>
        </p:nvSpPr>
        <p:spPr>
          <a:xfrm>
            <a:off x="4533900" y="2989471"/>
            <a:ext cx="3151217" cy="1200329"/>
          </a:xfrm>
          <a:prstGeom prst="rect">
            <a:avLst/>
          </a:prstGeom>
          <a:noFill/>
        </p:spPr>
        <p:txBody>
          <a:bodyPr wrap="square">
            <a:spAutoFit/>
          </a:bodyPr>
          <a:lstStyle/>
          <a:p>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viết</a:t>
            </a:r>
            <a:endParaRPr lang="en-US" sz="2400" dirty="0">
              <a:latin typeface="Times New Roman" panose="02020603050405020304" pitchFamily="18" charset="0"/>
              <a:cs typeface="Times New Roman" panose="02020603050405020304" pitchFamily="18" charset="0"/>
            </a:endParaRPr>
          </a:p>
        </p:txBody>
      </p:sp>
      <p:pic>
        <p:nvPicPr>
          <p:cNvPr id="32" name="Picture 31">
            <a:extLst>
              <a:ext uri="{FF2B5EF4-FFF2-40B4-BE49-F238E27FC236}">
                <a16:creationId xmlns:a16="http://schemas.microsoft.com/office/drawing/2014/main" id="{11A0CE5E-A080-61BF-F58C-CDFDC309E404}"/>
              </a:ext>
            </a:extLst>
          </p:cNvPr>
          <p:cNvPicPr>
            <a:picLocks noChangeAspect="1"/>
          </p:cNvPicPr>
          <p:nvPr/>
        </p:nvPicPr>
        <p:blipFill>
          <a:blip r:embed="rId3"/>
          <a:stretch>
            <a:fillRect/>
          </a:stretch>
        </p:blipFill>
        <p:spPr>
          <a:xfrm flipH="1">
            <a:off x="6743700" y="0"/>
            <a:ext cx="2400300" cy="2400300"/>
          </a:xfrm>
          <a:prstGeom prst="rect">
            <a:avLst/>
          </a:prstGeom>
        </p:spPr>
      </p:pic>
      <p:grpSp>
        <p:nvGrpSpPr>
          <p:cNvPr id="3" name="Group 2">
            <a:extLst>
              <a:ext uri="{FF2B5EF4-FFF2-40B4-BE49-F238E27FC236}">
                <a16:creationId xmlns:a16="http://schemas.microsoft.com/office/drawing/2014/main" id="{369E298D-4717-3D7D-5343-6B5804F730BC}"/>
              </a:ext>
            </a:extLst>
          </p:cNvPr>
          <p:cNvGrpSpPr/>
          <p:nvPr/>
        </p:nvGrpSpPr>
        <p:grpSpPr>
          <a:xfrm>
            <a:off x="-77637" y="3957972"/>
            <a:ext cx="9457426" cy="1185528"/>
            <a:chOff x="0" y="3957973"/>
            <a:chExt cx="9457426" cy="1185528"/>
          </a:xfrm>
        </p:grpSpPr>
        <p:pic>
          <p:nvPicPr>
            <p:cNvPr id="4" name="Picture 3">
              <a:extLst>
                <a:ext uri="{FF2B5EF4-FFF2-40B4-BE49-F238E27FC236}">
                  <a16:creationId xmlns:a16="http://schemas.microsoft.com/office/drawing/2014/main" id="{79453A61-40CF-1ED9-0F72-24E99B6E3974}"/>
                </a:ext>
              </a:extLst>
            </p:cNvPr>
            <p:cNvPicPr>
              <a:picLocks noChangeAspect="1"/>
            </p:cNvPicPr>
            <p:nvPr/>
          </p:nvPicPr>
          <p:blipFill rotWithShape="1">
            <a:blip r:embed="rId4"/>
            <a:srcRect t="62553"/>
            <a:stretch/>
          </p:blipFill>
          <p:spPr>
            <a:xfrm>
              <a:off x="0" y="3957975"/>
              <a:ext cx="3165894" cy="1185526"/>
            </a:xfrm>
            <a:prstGeom prst="rect">
              <a:avLst/>
            </a:prstGeom>
          </p:spPr>
        </p:pic>
        <p:pic>
          <p:nvPicPr>
            <p:cNvPr id="5" name="Picture 4">
              <a:extLst>
                <a:ext uri="{FF2B5EF4-FFF2-40B4-BE49-F238E27FC236}">
                  <a16:creationId xmlns:a16="http://schemas.microsoft.com/office/drawing/2014/main" id="{5E042FE5-75DF-DD9B-ADEB-A93BC8BBB80E}"/>
                </a:ext>
              </a:extLst>
            </p:cNvPr>
            <p:cNvPicPr>
              <a:picLocks noChangeAspect="1"/>
            </p:cNvPicPr>
            <p:nvPr/>
          </p:nvPicPr>
          <p:blipFill rotWithShape="1">
            <a:blip r:embed="rId4"/>
            <a:srcRect t="62553"/>
            <a:stretch/>
          </p:blipFill>
          <p:spPr>
            <a:xfrm flipH="1">
              <a:off x="3145766" y="3957974"/>
              <a:ext cx="3165894" cy="1185526"/>
            </a:xfrm>
            <a:prstGeom prst="rect">
              <a:avLst/>
            </a:prstGeom>
          </p:spPr>
        </p:pic>
        <p:pic>
          <p:nvPicPr>
            <p:cNvPr id="6" name="Picture 5">
              <a:extLst>
                <a:ext uri="{FF2B5EF4-FFF2-40B4-BE49-F238E27FC236}">
                  <a16:creationId xmlns:a16="http://schemas.microsoft.com/office/drawing/2014/main" id="{02C61943-74F5-2CAA-F060-20BFC67E78C4}"/>
                </a:ext>
              </a:extLst>
            </p:cNvPr>
            <p:cNvPicPr>
              <a:picLocks noChangeAspect="1"/>
            </p:cNvPicPr>
            <p:nvPr/>
          </p:nvPicPr>
          <p:blipFill rotWithShape="1">
            <a:blip r:embed="rId4"/>
            <a:srcRect t="62553"/>
            <a:stretch/>
          </p:blipFill>
          <p:spPr>
            <a:xfrm>
              <a:off x="6291532" y="3957973"/>
              <a:ext cx="3165894" cy="1185526"/>
            </a:xfrm>
            <a:prstGeom prst="rect">
              <a:avLst/>
            </a:prstGeom>
          </p:spPr>
        </p:pic>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1"/>
                                        </p:tgtEl>
                                        <p:attrNameLst>
                                          <p:attrName>style.visibility</p:attrName>
                                        </p:attrNameLst>
                                      </p:cBhvr>
                                      <p:to>
                                        <p:strVal val="visible"/>
                                      </p:to>
                                    </p:set>
                                    <p:animEffect transition="in" filter="barn(inVertical)">
                                      <p:cBhvr>
                                        <p:cTn id="12" dur="500"/>
                                        <p:tgtEl>
                                          <p:spTgt spid="351"/>
                                        </p:tgtEl>
                                      </p:cBhvr>
                                    </p:animEffect>
                                  </p:childTnLst>
                                </p:cTn>
                              </p:par>
                              <p:par>
                                <p:cTn id="13" presetID="16" presetClass="entr" presetSubtype="21" fill="hold" nodeType="withEffect">
                                  <p:stCondLst>
                                    <p:cond delay="0"/>
                                  </p:stCondLst>
                                  <p:childTnLst>
                                    <p:set>
                                      <p:cBhvr>
                                        <p:cTn id="14" dur="1" fill="hold">
                                          <p:stCondLst>
                                            <p:cond delay="0"/>
                                          </p:stCondLst>
                                        </p:cTn>
                                        <p:tgtEl>
                                          <p:spTgt spid="353"/>
                                        </p:tgtEl>
                                        <p:attrNameLst>
                                          <p:attrName>style.visibility</p:attrName>
                                        </p:attrNameLst>
                                      </p:cBhvr>
                                      <p:to>
                                        <p:strVal val="visible"/>
                                      </p:to>
                                    </p:set>
                                    <p:animEffect transition="in" filter="barn(inVertical)">
                                      <p:cBhvr>
                                        <p:cTn id="15" dur="500"/>
                                        <p:tgtEl>
                                          <p:spTgt spid="35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48"/>
                                        </p:tgtEl>
                                        <p:attrNameLst>
                                          <p:attrName>style.visibility</p:attrName>
                                        </p:attrNameLst>
                                      </p:cBhvr>
                                      <p:to>
                                        <p:strVal val="visible"/>
                                      </p:to>
                                    </p:set>
                                    <p:animEffect transition="in" filter="barn(inVertical)">
                                      <p:cBhvr>
                                        <p:cTn id="23" dur="500"/>
                                        <p:tgtEl>
                                          <p:spTgt spid="348"/>
                                        </p:tgtEl>
                                      </p:cBhvr>
                                    </p:animEffect>
                                  </p:childTnLst>
                                </p:cTn>
                              </p:par>
                              <p:par>
                                <p:cTn id="24" presetID="16" presetClass="entr" presetSubtype="21" fill="hold" nodeType="withEffect">
                                  <p:stCondLst>
                                    <p:cond delay="0"/>
                                  </p:stCondLst>
                                  <p:childTnLst>
                                    <p:set>
                                      <p:cBhvr>
                                        <p:cTn id="25" dur="1" fill="hold">
                                          <p:stCondLst>
                                            <p:cond delay="0"/>
                                          </p:stCondLst>
                                        </p:cTn>
                                        <p:tgtEl>
                                          <p:spTgt spid="355"/>
                                        </p:tgtEl>
                                        <p:attrNameLst>
                                          <p:attrName>style.visibility</p:attrName>
                                        </p:attrNameLst>
                                      </p:cBhvr>
                                      <p:to>
                                        <p:strVal val="visible"/>
                                      </p:to>
                                    </p:set>
                                    <p:animEffect transition="in" filter="barn(inVertical)">
                                      <p:cBhvr>
                                        <p:cTn id="26" dur="500"/>
                                        <p:tgtEl>
                                          <p:spTgt spid="35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par>
                                <p:cTn id="35" presetID="16" presetClass="entr" presetSubtype="21"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barn(inVertical)">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 grpId="0"/>
      <p:bldP spid="2" grpId="0"/>
      <p:bldP spid="351" grpId="0"/>
      <p:bldP spid="10" grpId="0"/>
      <p:bldP spid="28" grpId="0"/>
      <p:bldP spid="29"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31"/>
          <p:cNvPicPr preferRelativeResize="0"/>
          <p:nvPr/>
        </p:nvPicPr>
        <p:blipFill rotWithShape="1">
          <a:blip r:embed="rId3">
            <a:alphaModFix/>
          </a:blip>
          <a:srcRect l="27728" r="27728"/>
          <a:stretch/>
        </p:blipFill>
        <p:spPr>
          <a:xfrm rot="-658262">
            <a:off x="6479034" y="-442435"/>
            <a:ext cx="2272607" cy="5004670"/>
          </a:xfrm>
          <a:prstGeom prst="rect">
            <a:avLst/>
          </a:prstGeom>
          <a:noFill/>
          <a:ln>
            <a:noFill/>
          </a:ln>
        </p:spPr>
      </p:pic>
      <p:sp>
        <p:nvSpPr>
          <p:cNvPr id="4" name="Google Shape;362;p31">
            <a:extLst>
              <a:ext uri="{FF2B5EF4-FFF2-40B4-BE49-F238E27FC236}">
                <a16:creationId xmlns:a16="http://schemas.microsoft.com/office/drawing/2014/main" id="{2CB90F6C-55AD-12AD-352A-A2F610ACCC7C}"/>
              </a:ext>
            </a:extLst>
          </p:cNvPr>
          <p:cNvSpPr txBox="1">
            <a:spLocks/>
          </p:cNvSpPr>
          <p:nvPr/>
        </p:nvSpPr>
        <p:spPr>
          <a:xfrm>
            <a:off x="1475100" y="2652263"/>
            <a:ext cx="3858900" cy="1172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2400"/>
              <a:buFont typeface="Lilita One"/>
              <a:buNone/>
              <a:defRPr sz="7000" b="1"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2400"/>
              <a:buFont typeface="Lilita One"/>
              <a:buNone/>
              <a:defRPr sz="2400" b="0" i="0" u="none" strike="noStrike" cap="none">
                <a:solidFill>
                  <a:schemeClr val="dk1"/>
                </a:solidFill>
                <a:latin typeface="Lilita One"/>
                <a:ea typeface="Lilita One"/>
                <a:cs typeface="Lilita One"/>
                <a:sym typeface="Lilita One"/>
              </a:defRPr>
            </a:lvl9pPr>
          </a:lstStyle>
          <a:p>
            <a:r>
              <a:rPr lang="en-US" sz="8800" dirty="0">
                <a:solidFill>
                  <a:srgbClr val="FFC000"/>
                </a:solidFill>
                <a:latin typeface="iCiel Grandma" panose="02000503000000020003" pitchFamily="50" charset="0"/>
              </a:rPr>
              <a:t>KHÁM PHÁ</a:t>
            </a:r>
          </a:p>
        </p:txBody>
      </p:sp>
      <p:sp>
        <p:nvSpPr>
          <p:cNvPr id="362" name="Google Shape;362;p31"/>
          <p:cNvSpPr txBox="1">
            <a:spLocks noGrp="1"/>
          </p:cNvSpPr>
          <p:nvPr>
            <p:ph type="title"/>
          </p:nvPr>
        </p:nvSpPr>
        <p:spPr>
          <a:xfrm>
            <a:off x="1442033" y="2571750"/>
            <a:ext cx="3858900" cy="117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8800" dirty="0">
                <a:latin typeface="iCiel Grandma" panose="02000503000000020003" pitchFamily="50" charset="0"/>
              </a:rPr>
              <a:t>KHÁM PHÁ</a:t>
            </a:r>
            <a:endParaRPr sz="8800" dirty="0">
              <a:latin typeface="iCiel Grandma" panose="02000503000000020003" pitchFamily="50" charset="0"/>
            </a:endParaRPr>
          </a:p>
        </p:txBody>
      </p:sp>
      <p:grpSp>
        <p:nvGrpSpPr>
          <p:cNvPr id="363" name="Google Shape;363;p31"/>
          <p:cNvGrpSpPr/>
          <p:nvPr/>
        </p:nvGrpSpPr>
        <p:grpSpPr>
          <a:xfrm>
            <a:off x="1633275" y="2127249"/>
            <a:ext cx="3466375" cy="1094888"/>
            <a:chOff x="1198588" y="2166075"/>
            <a:chExt cx="3466375" cy="1104385"/>
          </a:xfrm>
        </p:grpSpPr>
        <p:cxnSp>
          <p:nvCxnSpPr>
            <p:cNvPr id="364" name="Google Shape;364;p31"/>
            <p:cNvCxnSpPr>
              <a:cxnSpLocks/>
            </p:cNvCxnSpPr>
            <p:nvPr/>
          </p:nvCxnSpPr>
          <p:spPr>
            <a:xfrm>
              <a:off x="1198588" y="2287774"/>
              <a:ext cx="0" cy="945550"/>
            </a:xfrm>
            <a:prstGeom prst="straightConnector1">
              <a:avLst/>
            </a:prstGeom>
            <a:noFill/>
            <a:ln w="19050" cap="flat" cmpd="sng">
              <a:solidFill>
                <a:schemeClr val="dk1"/>
              </a:solidFill>
              <a:prstDash val="solid"/>
              <a:round/>
              <a:headEnd type="none" w="med" len="med"/>
              <a:tailEnd type="none" w="med" len="med"/>
            </a:ln>
          </p:spPr>
        </p:cxnSp>
        <p:cxnSp>
          <p:nvCxnSpPr>
            <p:cNvPr id="365" name="Google Shape;365;p31"/>
            <p:cNvCxnSpPr>
              <a:cxnSpLocks/>
            </p:cNvCxnSpPr>
            <p:nvPr/>
          </p:nvCxnSpPr>
          <p:spPr>
            <a:xfrm>
              <a:off x="4664963" y="2166075"/>
              <a:ext cx="0" cy="1104385"/>
            </a:xfrm>
            <a:prstGeom prst="straightConnector1">
              <a:avLst/>
            </a:prstGeom>
            <a:noFill/>
            <a:ln w="19050" cap="flat" cmpd="sng">
              <a:solidFill>
                <a:schemeClr val="dk1"/>
              </a:solidFill>
              <a:prstDash val="solid"/>
              <a:round/>
              <a:headEnd type="none" w="med" len="med"/>
              <a:tailEnd type="none" w="med" len="med"/>
            </a:ln>
          </p:spPr>
        </p:cxnSp>
      </p:grpSp>
      <p:pic>
        <p:nvPicPr>
          <p:cNvPr id="366" name="Google Shape;366;p31"/>
          <p:cNvPicPr preferRelativeResize="0"/>
          <p:nvPr/>
        </p:nvPicPr>
        <p:blipFill rotWithShape="1">
          <a:blip r:embed="rId4">
            <a:alphaModFix/>
          </a:blip>
          <a:srcRect l="24881" r="24881"/>
          <a:stretch/>
        </p:blipFill>
        <p:spPr>
          <a:xfrm flipH="1">
            <a:off x="4829974" y="-1063225"/>
            <a:ext cx="3178656" cy="6206725"/>
          </a:xfrm>
          <a:prstGeom prst="rect">
            <a:avLst/>
          </a:prstGeom>
          <a:noFill/>
          <a:ln>
            <a:noFill/>
          </a:ln>
        </p:spPr>
      </p:pic>
      <p:sp>
        <p:nvSpPr>
          <p:cNvPr id="367" name="Google Shape;367;p31"/>
          <p:cNvSpPr txBox="1">
            <a:spLocks noGrp="1"/>
          </p:cNvSpPr>
          <p:nvPr>
            <p:ph type="title" idx="2"/>
          </p:nvPr>
        </p:nvSpPr>
        <p:spPr>
          <a:xfrm rot="599198">
            <a:off x="5756375" y="1414616"/>
            <a:ext cx="1212674" cy="97662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02</a:t>
            </a:r>
            <a:endParaRPr dirty="0"/>
          </a:p>
        </p:txBody>
      </p:sp>
      <p:pic>
        <p:nvPicPr>
          <p:cNvPr id="8" name="Picture 7">
            <a:extLst>
              <a:ext uri="{FF2B5EF4-FFF2-40B4-BE49-F238E27FC236}">
                <a16:creationId xmlns:a16="http://schemas.microsoft.com/office/drawing/2014/main" id="{C714767C-A65B-7978-E5AE-3AA958DDDDBB}"/>
              </a:ext>
            </a:extLst>
          </p:cNvPr>
          <p:cNvPicPr>
            <a:picLocks noChangeAspect="1"/>
          </p:cNvPicPr>
          <p:nvPr/>
        </p:nvPicPr>
        <p:blipFill>
          <a:blip r:embed="rId5"/>
          <a:stretch>
            <a:fillRect/>
          </a:stretch>
        </p:blipFill>
        <p:spPr>
          <a:xfrm>
            <a:off x="0" y="-228600"/>
            <a:ext cx="2070100" cy="2070100"/>
          </a:xfrm>
          <a:prstGeom prst="rect">
            <a:avLst/>
          </a:prstGeom>
        </p:spPr>
      </p:pic>
      <p:pic>
        <p:nvPicPr>
          <p:cNvPr id="2" name="Google Shape;129;p11">
            <a:extLst>
              <a:ext uri="{FF2B5EF4-FFF2-40B4-BE49-F238E27FC236}">
                <a16:creationId xmlns:a16="http://schemas.microsoft.com/office/drawing/2014/main" id="{84C9ADC9-3E39-4030-7B69-107CF38129FE}"/>
              </a:ext>
            </a:extLst>
          </p:cNvPr>
          <p:cNvPicPr preferRelativeResize="0"/>
          <p:nvPr/>
        </p:nvPicPr>
        <p:blipFill>
          <a:blip r:embed="rId6">
            <a:alphaModFix/>
          </a:blip>
          <a:stretch>
            <a:fillRect/>
          </a:stretch>
        </p:blipFill>
        <p:spPr>
          <a:xfrm rot="5400000">
            <a:off x="-1174321" y="2610392"/>
            <a:ext cx="4054611" cy="3977324"/>
          </a:xfrm>
          <a:prstGeom prst="rect">
            <a:avLst/>
          </a:prstGeom>
          <a:noFill/>
          <a:ln>
            <a:noFill/>
          </a:ln>
        </p:spPr>
      </p:pic>
      <p:grpSp>
        <p:nvGrpSpPr>
          <p:cNvPr id="3" name="Group 2">
            <a:extLst>
              <a:ext uri="{FF2B5EF4-FFF2-40B4-BE49-F238E27FC236}">
                <a16:creationId xmlns:a16="http://schemas.microsoft.com/office/drawing/2014/main" id="{7FF06BA6-0443-1B33-7696-062745B92088}"/>
              </a:ext>
            </a:extLst>
          </p:cNvPr>
          <p:cNvGrpSpPr/>
          <p:nvPr/>
        </p:nvGrpSpPr>
        <p:grpSpPr>
          <a:xfrm>
            <a:off x="-77637" y="3957972"/>
            <a:ext cx="9457426" cy="1185528"/>
            <a:chOff x="0" y="3957973"/>
            <a:chExt cx="9457426" cy="1185528"/>
          </a:xfrm>
        </p:grpSpPr>
        <p:pic>
          <p:nvPicPr>
            <p:cNvPr id="5" name="Picture 4">
              <a:extLst>
                <a:ext uri="{FF2B5EF4-FFF2-40B4-BE49-F238E27FC236}">
                  <a16:creationId xmlns:a16="http://schemas.microsoft.com/office/drawing/2014/main" id="{26696727-EF98-8CDF-66CB-D619F61449D3}"/>
                </a:ext>
              </a:extLst>
            </p:cNvPr>
            <p:cNvPicPr>
              <a:picLocks noChangeAspect="1"/>
            </p:cNvPicPr>
            <p:nvPr/>
          </p:nvPicPr>
          <p:blipFill rotWithShape="1">
            <a:blip r:embed="rId7"/>
            <a:srcRect t="62553"/>
            <a:stretch/>
          </p:blipFill>
          <p:spPr>
            <a:xfrm>
              <a:off x="0" y="3957975"/>
              <a:ext cx="3165894" cy="1185526"/>
            </a:xfrm>
            <a:prstGeom prst="rect">
              <a:avLst/>
            </a:prstGeom>
          </p:spPr>
        </p:pic>
        <p:pic>
          <p:nvPicPr>
            <p:cNvPr id="6" name="Picture 5">
              <a:extLst>
                <a:ext uri="{FF2B5EF4-FFF2-40B4-BE49-F238E27FC236}">
                  <a16:creationId xmlns:a16="http://schemas.microsoft.com/office/drawing/2014/main" id="{5C08B889-BD4D-D63E-A77C-B05787083D34}"/>
                </a:ext>
              </a:extLst>
            </p:cNvPr>
            <p:cNvPicPr>
              <a:picLocks noChangeAspect="1"/>
            </p:cNvPicPr>
            <p:nvPr/>
          </p:nvPicPr>
          <p:blipFill rotWithShape="1">
            <a:blip r:embed="rId7"/>
            <a:srcRect t="62553"/>
            <a:stretch/>
          </p:blipFill>
          <p:spPr>
            <a:xfrm flipH="1">
              <a:off x="3145766" y="3957974"/>
              <a:ext cx="3165894" cy="1185526"/>
            </a:xfrm>
            <a:prstGeom prst="rect">
              <a:avLst/>
            </a:prstGeom>
          </p:spPr>
        </p:pic>
        <p:pic>
          <p:nvPicPr>
            <p:cNvPr id="7" name="Picture 6">
              <a:extLst>
                <a:ext uri="{FF2B5EF4-FFF2-40B4-BE49-F238E27FC236}">
                  <a16:creationId xmlns:a16="http://schemas.microsoft.com/office/drawing/2014/main" id="{F4696C76-C2E3-1411-B9A7-7FD6EBAAAFC7}"/>
                </a:ext>
              </a:extLst>
            </p:cNvPr>
            <p:cNvPicPr>
              <a:picLocks noChangeAspect="1"/>
            </p:cNvPicPr>
            <p:nvPr/>
          </p:nvPicPr>
          <p:blipFill rotWithShape="1">
            <a:blip r:embed="rId7"/>
            <a:srcRect t="62553"/>
            <a:stretch/>
          </p:blipFill>
          <p:spPr>
            <a:xfrm>
              <a:off x="6291532" y="3957973"/>
              <a:ext cx="3165894" cy="1185526"/>
            </a:xfrm>
            <a:prstGeom prst="rect">
              <a:avLst/>
            </a:prstGeom>
          </p:spPr>
        </p:pic>
      </p:grpSp>
      <p:pic>
        <p:nvPicPr>
          <p:cNvPr id="9" name="Picture 8">
            <a:extLst>
              <a:ext uri="{FF2B5EF4-FFF2-40B4-BE49-F238E27FC236}">
                <a16:creationId xmlns:a16="http://schemas.microsoft.com/office/drawing/2014/main" id="{611084DB-17C3-0108-6418-A7A9B36FF30A}"/>
              </a:ext>
            </a:extLst>
          </p:cNvPr>
          <p:cNvPicPr>
            <a:picLocks noChangeAspect="1"/>
          </p:cNvPicPr>
          <p:nvPr/>
        </p:nvPicPr>
        <p:blipFill>
          <a:blip r:embed="rId8"/>
          <a:stretch>
            <a:fillRect/>
          </a:stretch>
        </p:blipFill>
        <p:spPr>
          <a:xfrm rot="18448084" flipH="1">
            <a:off x="2030111" y="-780446"/>
            <a:ext cx="2980881" cy="2980881"/>
          </a:xfrm>
          <a:prstGeom prst="rect">
            <a:avLst/>
          </a:prstGeom>
        </p:spPr>
      </p:pic>
    </p:spTree>
    <p:extLst>
      <p:ext uri="{BB962C8B-B14F-4D97-AF65-F5344CB8AC3E}">
        <p14:creationId xmlns:p14="http://schemas.microsoft.com/office/powerpoint/2010/main" val="154595489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3"/>
                                        </p:tgtEl>
                                        <p:attrNameLst>
                                          <p:attrName>style.visibility</p:attrName>
                                        </p:attrNameLst>
                                      </p:cBhvr>
                                      <p:to>
                                        <p:strVal val="visible"/>
                                      </p:to>
                                    </p:set>
                                    <p:anim calcmode="lin" valueType="num">
                                      <p:cBhvr>
                                        <p:cTn id="7" dur="500" fill="hold"/>
                                        <p:tgtEl>
                                          <p:spTgt spid="363"/>
                                        </p:tgtEl>
                                        <p:attrNameLst>
                                          <p:attrName>ppt_w</p:attrName>
                                        </p:attrNameLst>
                                      </p:cBhvr>
                                      <p:tavLst>
                                        <p:tav tm="0">
                                          <p:val>
                                            <p:fltVal val="0"/>
                                          </p:val>
                                        </p:tav>
                                        <p:tav tm="100000">
                                          <p:val>
                                            <p:strVal val="#ppt_w"/>
                                          </p:val>
                                        </p:tav>
                                      </p:tavLst>
                                    </p:anim>
                                    <p:anim calcmode="lin" valueType="num">
                                      <p:cBhvr>
                                        <p:cTn id="8" dur="500" fill="hold"/>
                                        <p:tgtEl>
                                          <p:spTgt spid="363"/>
                                        </p:tgtEl>
                                        <p:attrNameLst>
                                          <p:attrName>ppt_h</p:attrName>
                                        </p:attrNameLst>
                                      </p:cBhvr>
                                      <p:tavLst>
                                        <p:tav tm="0">
                                          <p:val>
                                            <p:fltVal val="0"/>
                                          </p:val>
                                        </p:tav>
                                        <p:tav tm="100000">
                                          <p:val>
                                            <p:strVal val="#ppt_h"/>
                                          </p:val>
                                        </p:tav>
                                      </p:tavLst>
                                    </p:anim>
                                    <p:animEffect transition="in" filter="fade">
                                      <p:cBhvr>
                                        <p:cTn id="9" dur="500"/>
                                        <p:tgtEl>
                                          <p:spTgt spid="36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62"/>
                                        </p:tgtEl>
                                        <p:attrNameLst>
                                          <p:attrName>style.visibility</p:attrName>
                                        </p:attrNameLst>
                                      </p:cBhvr>
                                      <p:to>
                                        <p:strVal val="visible"/>
                                      </p:to>
                                    </p:set>
                                    <p:anim calcmode="lin" valueType="num">
                                      <p:cBhvr>
                                        <p:cTn id="17" dur="500" fill="hold"/>
                                        <p:tgtEl>
                                          <p:spTgt spid="362"/>
                                        </p:tgtEl>
                                        <p:attrNameLst>
                                          <p:attrName>ppt_w</p:attrName>
                                        </p:attrNameLst>
                                      </p:cBhvr>
                                      <p:tavLst>
                                        <p:tav tm="0">
                                          <p:val>
                                            <p:fltVal val="0"/>
                                          </p:val>
                                        </p:tav>
                                        <p:tav tm="100000">
                                          <p:val>
                                            <p:strVal val="#ppt_w"/>
                                          </p:val>
                                        </p:tav>
                                      </p:tavLst>
                                    </p:anim>
                                    <p:anim calcmode="lin" valueType="num">
                                      <p:cBhvr>
                                        <p:cTn id="18" dur="500" fill="hold"/>
                                        <p:tgtEl>
                                          <p:spTgt spid="362"/>
                                        </p:tgtEl>
                                        <p:attrNameLst>
                                          <p:attrName>ppt_h</p:attrName>
                                        </p:attrNameLst>
                                      </p:cBhvr>
                                      <p:tavLst>
                                        <p:tav tm="0">
                                          <p:val>
                                            <p:fltVal val="0"/>
                                          </p:val>
                                        </p:tav>
                                        <p:tav tm="100000">
                                          <p:val>
                                            <p:strVal val="#ppt_h"/>
                                          </p:val>
                                        </p:tav>
                                      </p:tavLst>
                                    </p:anim>
                                    <p:animEffect transition="in" filter="fade">
                                      <p:cBhvr>
                                        <p:cTn id="19" dur="5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6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 name="Rectangle 5">
            <a:extLst>
              <a:ext uri="{FF2B5EF4-FFF2-40B4-BE49-F238E27FC236}">
                <a16:creationId xmlns:a16="http://schemas.microsoft.com/office/drawing/2014/main" id="{114D0371-0D79-8375-A12E-C867A3DFC6D9}"/>
              </a:ext>
            </a:extLst>
          </p:cNvPr>
          <p:cNvSpPr/>
          <p:nvPr/>
        </p:nvSpPr>
        <p:spPr>
          <a:xfrm>
            <a:off x="2373747" y="480291"/>
            <a:ext cx="4867563" cy="618836"/>
          </a:xfrm>
          <a:prstGeom prst="rect">
            <a:avLst/>
          </a:prstGeom>
          <a:solidFill>
            <a:schemeClr val="accent1"/>
          </a:solidFill>
          <a:ln>
            <a:solidFill>
              <a:srgbClr val="462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3" name="Google Shape;623;p42"/>
          <p:cNvPicPr preferRelativeResize="0"/>
          <p:nvPr/>
        </p:nvPicPr>
        <p:blipFill>
          <a:blip r:embed="rId5">
            <a:alphaModFix/>
          </a:blip>
          <a:stretch>
            <a:fillRect/>
          </a:stretch>
        </p:blipFill>
        <p:spPr>
          <a:xfrm flipH="1">
            <a:off x="111529" y="1155173"/>
            <a:ext cx="3773300" cy="3597400"/>
          </a:xfrm>
          <a:prstGeom prst="rect">
            <a:avLst/>
          </a:prstGeom>
          <a:noFill/>
          <a:ln>
            <a:noFill/>
          </a:ln>
        </p:spPr>
      </p:pic>
      <p:sp>
        <p:nvSpPr>
          <p:cNvPr id="18" name="Rectangle 17">
            <a:extLst>
              <a:ext uri="{FF2B5EF4-FFF2-40B4-BE49-F238E27FC236}">
                <a16:creationId xmlns:a16="http://schemas.microsoft.com/office/drawing/2014/main" id="{DA7DA615-5AE9-7665-F04C-CD008E4B0F26}"/>
              </a:ext>
            </a:extLst>
          </p:cNvPr>
          <p:cNvSpPr/>
          <p:nvPr/>
        </p:nvSpPr>
        <p:spPr>
          <a:xfrm>
            <a:off x="4096328" y="1824182"/>
            <a:ext cx="4867563" cy="618836"/>
          </a:xfrm>
          <a:prstGeom prst="rect">
            <a:avLst/>
          </a:prstGeom>
          <a:solidFill>
            <a:schemeClr val="accent1"/>
          </a:solidFill>
          <a:ln>
            <a:solidFill>
              <a:srgbClr val="462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BA8F5FF-4E4A-9D3F-B138-C2D04321A1C1}"/>
              </a:ext>
            </a:extLst>
          </p:cNvPr>
          <p:cNvSpPr txBox="1"/>
          <p:nvPr/>
        </p:nvSpPr>
        <p:spPr>
          <a:xfrm>
            <a:off x="4447309" y="1898075"/>
            <a:ext cx="4696691" cy="369332"/>
          </a:xfrm>
          <a:prstGeom prst="rect">
            <a:avLst/>
          </a:prstGeom>
          <a:noFill/>
        </p:spPr>
        <p:txBody>
          <a:bodyPr wrap="square" rtlCol="0">
            <a:spAutoFit/>
          </a:bodyPr>
          <a:lstStyle/>
          <a:p>
            <a:r>
              <a:rPr lang="en-US" sz="1800" b="0" i="0" dirty="0" err="1">
                <a:effectLst/>
                <a:latin typeface="Times New Roman" panose="02020603050405020304" pitchFamily="18" charset="0"/>
                <a:ea typeface="Tahoma" panose="020B0604030504040204" pitchFamily="34" charset="0"/>
                <a:cs typeface="Times New Roman" panose="02020603050405020304" pitchFamily="18" charset="0"/>
              </a:rPr>
              <a:t>Phong</a:t>
            </a:r>
            <a:r>
              <a:rPr lang="en-US" sz="1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i="0" dirty="0" err="1">
                <a:effectLst/>
                <a:latin typeface="Times New Roman" panose="02020603050405020304" pitchFamily="18" charset="0"/>
                <a:ea typeface="Tahoma" panose="020B0604030504040204" pitchFamily="34" charset="0"/>
                <a:cs typeface="Times New Roman" panose="02020603050405020304" pitchFamily="18" charset="0"/>
              </a:rPr>
              <a:t>tục</a:t>
            </a:r>
            <a:r>
              <a:rPr lang="en-US" sz="1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i="0" dirty="0" err="1">
                <a:effectLst/>
                <a:latin typeface="Times New Roman" panose="02020603050405020304" pitchFamily="18" charset="0"/>
                <a:ea typeface="Tahoma" panose="020B0604030504040204" pitchFamily="34" charset="0"/>
                <a:cs typeface="Times New Roman" panose="02020603050405020304" pitchFamily="18" charset="0"/>
              </a:rPr>
              <a:t>và</a:t>
            </a:r>
            <a:r>
              <a:rPr lang="en-US" sz="1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i="0" dirty="0" err="1">
                <a:effectLst/>
                <a:latin typeface="Times New Roman" panose="02020603050405020304" pitchFamily="18" charset="0"/>
                <a:ea typeface="Tahoma" panose="020B0604030504040204" pitchFamily="34" charset="0"/>
                <a:cs typeface="Times New Roman" panose="02020603050405020304" pitchFamily="18" charset="0"/>
              </a:rPr>
              <a:t>tập</a:t>
            </a:r>
            <a:r>
              <a:rPr lang="en-US" sz="1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i="0" dirty="0" err="1">
                <a:effectLst/>
                <a:latin typeface="Times New Roman" panose="02020603050405020304" pitchFamily="18" charset="0"/>
                <a:ea typeface="Tahoma" panose="020B0604030504040204" pitchFamily="34" charset="0"/>
                <a:cs typeface="Times New Roman" panose="02020603050405020304" pitchFamily="18" charset="0"/>
              </a:rPr>
              <a:t>quán</a:t>
            </a:r>
            <a:r>
              <a:rPr lang="en-US" sz="1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i="0" dirty="0" err="1">
                <a:effectLst/>
                <a:latin typeface="Times New Roman" panose="02020603050405020304" pitchFamily="18" charset="0"/>
                <a:ea typeface="Tahoma" panose="020B0604030504040204" pitchFamily="34" charset="0"/>
                <a:cs typeface="Times New Roman" panose="02020603050405020304" pitchFamily="18" charset="0"/>
              </a:rPr>
              <a:t>của</a:t>
            </a:r>
            <a:r>
              <a:rPr lang="en-US" sz="1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i="0" dirty="0" err="1">
                <a:effectLst/>
                <a:latin typeface="Times New Roman" panose="02020603050405020304" pitchFamily="18" charset="0"/>
                <a:ea typeface="Tahoma" panose="020B0604030504040204" pitchFamily="34" charset="0"/>
                <a:cs typeface="Times New Roman" panose="02020603050405020304" pitchFamily="18" charset="0"/>
              </a:rPr>
              <a:t>tổ</a:t>
            </a:r>
            <a:r>
              <a:rPr lang="en-US" sz="1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i="0" dirty="0" err="1">
                <a:effectLst/>
                <a:latin typeface="Times New Roman" panose="02020603050405020304" pitchFamily="18" charset="0"/>
                <a:ea typeface="Tahoma" panose="020B0604030504040204" pitchFamily="34" charset="0"/>
                <a:cs typeface="Times New Roman" panose="02020603050405020304" pitchFamily="18" charset="0"/>
              </a:rPr>
              <a:t>tiên</a:t>
            </a:r>
            <a:r>
              <a:rPr lang="en-US" sz="1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i="0" dirty="0" err="1">
                <a:effectLst/>
                <a:latin typeface="Times New Roman" panose="02020603050405020304" pitchFamily="18" charset="0"/>
                <a:ea typeface="Tahoma" panose="020B0604030504040204" pitchFamily="34" charset="0"/>
                <a:cs typeface="Times New Roman" panose="02020603050405020304" pitchFamily="18" charset="0"/>
              </a:rPr>
              <a:t>ông</a:t>
            </a:r>
            <a:r>
              <a:rPr lang="en-US" sz="1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i="0" dirty="0" err="1">
                <a:effectLst/>
                <a:latin typeface="Times New Roman" panose="02020603050405020304" pitchFamily="18" charset="0"/>
                <a:ea typeface="Tahoma" panose="020B0604030504040204" pitchFamily="34" charset="0"/>
                <a:cs typeface="Times New Roman" panose="02020603050405020304" pitchFamily="18" charset="0"/>
              </a:rPr>
              <a:t>bà</a:t>
            </a:r>
            <a:r>
              <a:rPr lang="en-US" sz="1800" b="0" i="0" dirty="0">
                <a:effectLst/>
                <a:latin typeface="Times New Roman" panose="02020603050405020304" pitchFamily="18" charset="0"/>
                <a:ea typeface="Tahoma" panose="020B0604030504040204" pitchFamily="34" charset="0"/>
                <a:cs typeface="Times New Roman" panose="02020603050405020304" pitchFamily="18" charset="0"/>
              </a:rPr>
              <a:t>.</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3BE8BE72-C658-67C1-FDBD-232D8F6CF55E}"/>
              </a:ext>
            </a:extLst>
          </p:cNvPr>
          <p:cNvGrpSpPr/>
          <p:nvPr/>
        </p:nvGrpSpPr>
        <p:grpSpPr>
          <a:xfrm>
            <a:off x="1786526" y="317842"/>
            <a:ext cx="915790" cy="915790"/>
            <a:chOff x="3319763" y="779660"/>
            <a:chExt cx="915790" cy="915790"/>
          </a:xfrm>
        </p:grpSpPr>
        <p:grpSp>
          <p:nvGrpSpPr>
            <p:cNvPr id="624" name="Google Shape;624;p42"/>
            <p:cNvGrpSpPr/>
            <p:nvPr/>
          </p:nvGrpSpPr>
          <p:grpSpPr>
            <a:xfrm flipH="1">
              <a:off x="3319763" y="779660"/>
              <a:ext cx="915790" cy="915790"/>
              <a:chOff x="1207200" y="1725450"/>
              <a:chExt cx="1227600" cy="1227600"/>
            </a:xfrm>
          </p:grpSpPr>
          <p:sp>
            <p:nvSpPr>
              <p:cNvPr id="625" name="Google Shape;625;p42"/>
              <p:cNvSpPr/>
              <p:nvPr/>
            </p:nvSpPr>
            <p:spPr>
              <a:xfrm rot="5400000">
                <a:off x="1562099" y="2080051"/>
                <a:ext cx="518100" cy="518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6" name="Google Shape;626;p42"/>
              <p:cNvGrpSpPr/>
              <p:nvPr/>
            </p:nvGrpSpPr>
            <p:grpSpPr>
              <a:xfrm>
                <a:off x="1207200" y="1725450"/>
                <a:ext cx="1227600" cy="1227600"/>
                <a:chOff x="1207200" y="1720000"/>
                <a:chExt cx="1227600" cy="1227600"/>
              </a:xfrm>
            </p:grpSpPr>
            <p:sp>
              <p:nvSpPr>
                <p:cNvPr id="627" name="Google Shape;627;p42"/>
                <p:cNvSpPr/>
                <p:nvPr/>
              </p:nvSpPr>
              <p:spPr>
                <a:xfrm rot="2700000">
                  <a:off x="1386978" y="1899778"/>
                  <a:ext cx="868044" cy="868044"/>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2"/>
                <p:cNvSpPr/>
                <p:nvPr/>
              </p:nvSpPr>
              <p:spPr>
                <a:xfrm rot="2700000">
                  <a:off x="1477134" y="1989834"/>
                  <a:ext cx="687732" cy="687732"/>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2"/>
                <p:cNvSpPr/>
                <p:nvPr/>
              </p:nvSpPr>
              <p:spPr>
                <a:xfrm rot="2700000">
                  <a:off x="1418261" y="1987465"/>
                  <a:ext cx="490025" cy="608819"/>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2"/>
                <p:cNvSpPr/>
                <p:nvPr/>
              </p:nvSpPr>
              <p:spPr>
                <a:xfrm rot="2700000">
                  <a:off x="1707737" y="2252334"/>
                  <a:ext cx="490025" cy="370383"/>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51" name="Google Shape;651;p42"/>
            <p:cNvSpPr txBox="1"/>
            <p:nvPr/>
          </p:nvSpPr>
          <p:spPr>
            <a:xfrm>
              <a:off x="3419800" y="949499"/>
              <a:ext cx="690300" cy="60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dk2"/>
                  </a:solidFill>
                  <a:latin typeface="SVN-Gretoon" panose="02040603050506020204" pitchFamily="18" charset="0"/>
                  <a:ea typeface="Lilita One"/>
                  <a:cs typeface="Lilita One"/>
                  <a:sym typeface="Lilita One"/>
                </a:rPr>
                <a:t>1</a:t>
              </a:r>
              <a:endParaRPr sz="3000" dirty="0">
                <a:solidFill>
                  <a:schemeClr val="dk2"/>
                </a:solidFill>
                <a:latin typeface="SVN-Gretoon" panose="02040603050506020204" pitchFamily="18" charset="0"/>
                <a:ea typeface="Lilita One"/>
                <a:cs typeface="Lilita One"/>
                <a:sym typeface="Lilita One"/>
              </a:endParaRPr>
            </a:p>
          </p:txBody>
        </p:sp>
      </p:grpSp>
      <p:sp>
        <p:nvSpPr>
          <p:cNvPr id="7" name="TextBox 6">
            <a:extLst>
              <a:ext uri="{FF2B5EF4-FFF2-40B4-BE49-F238E27FC236}">
                <a16:creationId xmlns:a16="http://schemas.microsoft.com/office/drawing/2014/main" id="{D706154F-86EE-7055-2115-DAF8850C9920}"/>
              </a:ext>
            </a:extLst>
          </p:cNvPr>
          <p:cNvSpPr txBox="1"/>
          <p:nvPr/>
        </p:nvSpPr>
        <p:spPr>
          <a:xfrm>
            <a:off x="2733964" y="480292"/>
            <a:ext cx="4581237" cy="646331"/>
          </a:xfrm>
          <a:prstGeom prst="rect">
            <a:avLst/>
          </a:prstGeom>
          <a:noFill/>
        </p:spPr>
        <p:txBody>
          <a:bodyPr wrap="square" rtlCol="0">
            <a:spAutoFit/>
          </a:bodyPr>
          <a:lstStyle/>
          <a:p>
            <a:r>
              <a:rPr lang="vi-VN" sz="1800" b="0" i="0" dirty="0">
                <a:effectLst/>
                <a:latin typeface="+mj-lt"/>
                <a:ea typeface="Tahoma" panose="020B0604030504040204" pitchFamily="34" charset="0"/>
                <a:cs typeface="Tahoma" panose="020B0604030504040204" pitchFamily="34" charset="0"/>
              </a:rPr>
              <a:t>Dòng nào dưới đây nêu đúng nghĩa của từ truyền thống?</a:t>
            </a:r>
            <a:endParaRPr lang="en-US" sz="1800" dirty="0">
              <a:latin typeface="+mj-lt"/>
              <a:ea typeface="Tahoma" panose="020B0604030504040204" pitchFamily="34" charset="0"/>
              <a:cs typeface="Tahoma" panose="020B0604030504040204" pitchFamily="34" charset="0"/>
            </a:endParaRPr>
          </a:p>
        </p:txBody>
      </p:sp>
      <p:grpSp>
        <p:nvGrpSpPr>
          <p:cNvPr id="9" name="Google Shape;624;p42">
            <a:extLst>
              <a:ext uri="{FF2B5EF4-FFF2-40B4-BE49-F238E27FC236}">
                <a16:creationId xmlns:a16="http://schemas.microsoft.com/office/drawing/2014/main" id="{9913A298-9F35-0E43-DC39-6C6B598C48B3}"/>
              </a:ext>
            </a:extLst>
          </p:cNvPr>
          <p:cNvGrpSpPr/>
          <p:nvPr/>
        </p:nvGrpSpPr>
        <p:grpSpPr>
          <a:xfrm flipH="1">
            <a:off x="3518344" y="1694060"/>
            <a:ext cx="915790" cy="915790"/>
            <a:chOff x="1207200" y="1725450"/>
            <a:chExt cx="1227600" cy="1227600"/>
          </a:xfrm>
          <a:solidFill>
            <a:schemeClr val="bg2">
              <a:lumMod val="75000"/>
            </a:schemeClr>
          </a:solidFill>
        </p:grpSpPr>
        <p:sp>
          <p:nvSpPr>
            <p:cNvPr id="11" name="Google Shape;625;p42">
              <a:extLst>
                <a:ext uri="{FF2B5EF4-FFF2-40B4-BE49-F238E27FC236}">
                  <a16:creationId xmlns:a16="http://schemas.microsoft.com/office/drawing/2014/main" id="{D9ADA29D-2F63-889B-A4A9-783F8F43A0DD}"/>
                </a:ext>
              </a:extLst>
            </p:cNvPr>
            <p:cNvSpPr/>
            <p:nvPr/>
          </p:nvSpPr>
          <p:spPr>
            <a:xfrm rot="5400000">
              <a:off x="1562099" y="2080051"/>
              <a:ext cx="518100" cy="518100"/>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626;p42">
              <a:extLst>
                <a:ext uri="{FF2B5EF4-FFF2-40B4-BE49-F238E27FC236}">
                  <a16:creationId xmlns:a16="http://schemas.microsoft.com/office/drawing/2014/main" id="{CFA9DC9E-61F9-5C1D-3A86-F40C5AD132E5}"/>
                </a:ext>
              </a:extLst>
            </p:cNvPr>
            <p:cNvGrpSpPr/>
            <p:nvPr/>
          </p:nvGrpSpPr>
          <p:grpSpPr>
            <a:xfrm>
              <a:off x="1207200" y="1725450"/>
              <a:ext cx="1227600" cy="1227600"/>
              <a:chOff x="1207200" y="1720000"/>
              <a:chExt cx="1227600" cy="1227600"/>
            </a:xfrm>
            <a:grpFill/>
          </p:grpSpPr>
          <p:sp>
            <p:nvSpPr>
              <p:cNvPr id="13" name="Google Shape;627;p42">
                <a:extLst>
                  <a:ext uri="{FF2B5EF4-FFF2-40B4-BE49-F238E27FC236}">
                    <a16:creationId xmlns:a16="http://schemas.microsoft.com/office/drawing/2014/main" id="{B24D95ED-1CBD-6446-EB2F-8F1CEEDA1EC0}"/>
                  </a:ext>
                </a:extLst>
              </p:cNvPr>
              <p:cNvSpPr/>
              <p:nvPr/>
            </p:nvSpPr>
            <p:spPr>
              <a:xfrm rot="2700000">
                <a:off x="1386978" y="1899778"/>
                <a:ext cx="868044" cy="868044"/>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28;p42">
                <a:extLst>
                  <a:ext uri="{FF2B5EF4-FFF2-40B4-BE49-F238E27FC236}">
                    <a16:creationId xmlns:a16="http://schemas.microsoft.com/office/drawing/2014/main" id="{3550D2E4-214B-9D7B-062B-44CAA3B54399}"/>
                  </a:ext>
                </a:extLst>
              </p:cNvPr>
              <p:cNvSpPr/>
              <p:nvPr/>
            </p:nvSpPr>
            <p:spPr>
              <a:xfrm rot="2700000">
                <a:off x="1477134" y="1989834"/>
                <a:ext cx="687732" cy="687732"/>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29;p42">
                <a:extLst>
                  <a:ext uri="{FF2B5EF4-FFF2-40B4-BE49-F238E27FC236}">
                    <a16:creationId xmlns:a16="http://schemas.microsoft.com/office/drawing/2014/main" id="{CDC14F8C-8C56-B972-D964-7F81937A8742}"/>
                  </a:ext>
                </a:extLst>
              </p:cNvPr>
              <p:cNvSpPr/>
              <p:nvPr/>
            </p:nvSpPr>
            <p:spPr>
              <a:xfrm rot="2700000">
                <a:off x="1418261" y="1987465"/>
                <a:ext cx="490025" cy="608819"/>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30;p42">
                <a:extLst>
                  <a:ext uri="{FF2B5EF4-FFF2-40B4-BE49-F238E27FC236}">
                    <a16:creationId xmlns:a16="http://schemas.microsoft.com/office/drawing/2014/main" id="{C9603730-4A85-B5AA-8D44-1D85BC58EC9D}"/>
                  </a:ext>
                </a:extLst>
              </p:cNvPr>
              <p:cNvSpPr/>
              <p:nvPr/>
            </p:nvSpPr>
            <p:spPr>
              <a:xfrm rot="2700000">
                <a:off x="1707737" y="2252334"/>
                <a:ext cx="490025" cy="370383"/>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 name="Google Shape;651;p42">
            <a:extLst>
              <a:ext uri="{FF2B5EF4-FFF2-40B4-BE49-F238E27FC236}">
                <a16:creationId xmlns:a16="http://schemas.microsoft.com/office/drawing/2014/main" id="{2C315F4E-6D55-74EB-A5F2-BFF510CB2AA6}"/>
              </a:ext>
            </a:extLst>
          </p:cNvPr>
          <p:cNvSpPr txBox="1"/>
          <p:nvPr/>
        </p:nvSpPr>
        <p:spPr>
          <a:xfrm>
            <a:off x="3636853" y="1847272"/>
            <a:ext cx="630346" cy="52576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tx1"/>
                </a:solidFill>
                <a:latin typeface="SVN-Gretoon" panose="02040603050506020204" pitchFamily="18" charset="0"/>
                <a:ea typeface="Lilita One"/>
                <a:cs typeface="Lilita One"/>
                <a:sym typeface="Lilita One"/>
              </a:rPr>
              <a:t>a</a:t>
            </a:r>
            <a:endParaRPr sz="3000" dirty="0">
              <a:solidFill>
                <a:schemeClr val="tx1"/>
              </a:solidFill>
              <a:latin typeface="SVN-Gretoon" panose="02040603050506020204" pitchFamily="18" charset="0"/>
              <a:ea typeface="Lilita One"/>
              <a:cs typeface="Lilita One"/>
              <a:sym typeface="Lilita One"/>
            </a:endParaRPr>
          </a:p>
        </p:txBody>
      </p:sp>
      <p:sp>
        <p:nvSpPr>
          <p:cNvPr id="20" name="Rectangle 19">
            <a:extLst>
              <a:ext uri="{FF2B5EF4-FFF2-40B4-BE49-F238E27FC236}">
                <a16:creationId xmlns:a16="http://schemas.microsoft.com/office/drawing/2014/main" id="{9F2E6BE0-B334-88F6-6987-162854BA2224}"/>
              </a:ext>
            </a:extLst>
          </p:cNvPr>
          <p:cNvSpPr/>
          <p:nvPr/>
        </p:nvSpPr>
        <p:spPr>
          <a:xfrm>
            <a:off x="4096328" y="2754404"/>
            <a:ext cx="4867563" cy="618836"/>
          </a:xfrm>
          <a:prstGeom prst="rect">
            <a:avLst/>
          </a:prstGeom>
          <a:solidFill>
            <a:schemeClr val="accent1"/>
          </a:solidFill>
          <a:ln>
            <a:solidFill>
              <a:srgbClr val="462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A9AA069-6E07-7085-DBAA-191D5B1CBF41}"/>
              </a:ext>
            </a:extLst>
          </p:cNvPr>
          <p:cNvSpPr txBox="1"/>
          <p:nvPr/>
        </p:nvSpPr>
        <p:spPr>
          <a:xfrm>
            <a:off x="4447309" y="2745170"/>
            <a:ext cx="4696691" cy="646331"/>
          </a:xfrm>
          <a:prstGeom prst="rect">
            <a:avLst/>
          </a:prstGeom>
          <a:noFill/>
        </p:spPr>
        <p:txBody>
          <a:bodyPr wrap="square" rtlCol="0">
            <a:spAutoFit/>
          </a:bodyPr>
          <a:lstStyle/>
          <a:p>
            <a:r>
              <a:rPr lang="vi-VN" sz="1800" b="0" i="0" dirty="0">
                <a:effectLst/>
                <a:latin typeface="+mj-lt"/>
                <a:ea typeface="Tahoma" panose="020B0604030504040204" pitchFamily="34" charset="0"/>
                <a:cs typeface="Tahoma" panose="020B0604030504040204" pitchFamily="34" charset="0"/>
              </a:rPr>
              <a:t>Cách sống và nếp nghĩ của nhiều người ở nhiều địa phương khác nhau</a:t>
            </a:r>
            <a:endParaRPr lang="en-US" sz="1100" dirty="0">
              <a:latin typeface="+mj-lt"/>
              <a:ea typeface="Tahoma" panose="020B0604030504040204" pitchFamily="34" charset="0"/>
              <a:cs typeface="Tahoma" panose="020B0604030504040204" pitchFamily="34" charset="0"/>
            </a:endParaRPr>
          </a:p>
        </p:txBody>
      </p:sp>
      <p:grpSp>
        <p:nvGrpSpPr>
          <p:cNvPr id="22" name="Google Shape;624;p42">
            <a:extLst>
              <a:ext uri="{FF2B5EF4-FFF2-40B4-BE49-F238E27FC236}">
                <a16:creationId xmlns:a16="http://schemas.microsoft.com/office/drawing/2014/main" id="{879933F8-5E62-1097-ADD1-809059FEDA33}"/>
              </a:ext>
            </a:extLst>
          </p:cNvPr>
          <p:cNvGrpSpPr/>
          <p:nvPr/>
        </p:nvGrpSpPr>
        <p:grpSpPr>
          <a:xfrm flipH="1">
            <a:off x="3518344" y="2624282"/>
            <a:ext cx="915790" cy="915790"/>
            <a:chOff x="1207200" y="1725450"/>
            <a:chExt cx="1227600" cy="1227600"/>
          </a:xfrm>
          <a:solidFill>
            <a:schemeClr val="bg2">
              <a:lumMod val="75000"/>
            </a:schemeClr>
          </a:solidFill>
        </p:grpSpPr>
        <p:sp>
          <p:nvSpPr>
            <p:cNvPr id="23" name="Google Shape;625;p42">
              <a:extLst>
                <a:ext uri="{FF2B5EF4-FFF2-40B4-BE49-F238E27FC236}">
                  <a16:creationId xmlns:a16="http://schemas.microsoft.com/office/drawing/2014/main" id="{0A00C062-DCC1-78FC-FA47-3CC6995097D8}"/>
                </a:ext>
              </a:extLst>
            </p:cNvPr>
            <p:cNvSpPr/>
            <p:nvPr/>
          </p:nvSpPr>
          <p:spPr>
            <a:xfrm rot="5400000">
              <a:off x="1562099" y="2080051"/>
              <a:ext cx="518100" cy="518100"/>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626;p42">
              <a:extLst>
                <a:ext uri="{FF2B5EF4-FFF2-40B4-BE49-F238E27FC236}">
                  <a16:creationId xmlns:a16="http://schemas.microsoft.com/office/drawing/2014/main" id="{514548C2-1163-D3BC-188D-57AD62680539}"/>
                </a:ext>
              </a:extLst>
            </p:cNvPr>
            <p:cNvGrpSpPr/>
            <p:nvPr/>
          </p:nvGrpSpPr>
          <p:grpSpPr>
            <a:xfrm>
              <a:off x="1207200" y="1725450"/>
              <a:ext cx="1227600" cy="1227600"/>
              <a:chOff x="1207200" y="1720000"/>
              <a:chExt cx="1227600" cy="1227600"/>
            </a:xfrm>
            <a:grpFill/>
          </p:grpSpPr>
          <p:sp>
            <p:nvSpPr>
              <p:cNvPr id="25" name="Google Shape;627;p42">
                <a:extLst>
                  <a:ext uri="{FF2B5EF4-FFF2-40B4-BE49-F238E27FC236}">
                    <a16:creationId xmlns:a16="http://schemas.microsoft.com/office/drawing/2014/main" id="{2E091CF9-F4AB-8BB2-14EE-063197837488}"/>
                  </a:ext>
                </a:extLst>
              </p:cNvPr>
              <p:cNvSpPr/>
              <p:nvPr/>
            </p:nvSpPr>
            <p:spPr>
              <a:xfrm rot="2700000">
                <a:off x="1386978" y="1899778"/>
                <a:ext cx="868044" cy="868044"/>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28;p42">
                <a:extLst>
                  <a:ext uri="{FF2B5EF4-FFF2-40B4-BE49-F238E27FC236}">
                    <a16:creationId xmlns:a16="http://schemas.microsoft.com/office/drawing/2014/main" id="{78C8F85F-84DD-A3A7-DA7D-5DD206B2C7C2}"/>
                  </a:ext>
                </a:extLst>
              </p:cNvPr>
              <p:cNvSpPr/>
              <p:nvPr/>
            </p:nvSpPr>
            <p:spPr>
              <a:xfrm rot="2700000">
                <a:off x="1477134" y="1989834"/>
                <a:ext cx="687732" cy="687732"/>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29;p42">
                <a:extLst>
                  <a:ext uri="{FF2B5EF4-FFF2-40B4-BE49-F238E27FC236}">
                    <a16:creationId xmlns:a16="http://schemas.microsoft.com/office/drawing/2014/main" id="{4DD9FA5C-F7F7-9551-4B9C-570EBD5A9464}"/>
                  </a:ext>
                </a:extLst>
              </p:cNvPr>
              <p:cNvSpPr/>
              <p:nvPr/>
            </p:nvSpPr>
            <p:spPr>
              <a:xfrm rot="2700000">
                <a:off x="1418261" y="1987465"/>
                <a:ext cx="490025" cy="608819"/>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30;p42">
                <a:extLst>
                  <a:ext uri="{FF2B5EF4-FFF2-40B4-BE49-F238E27FC236}">
                    <a16:creationId xmlns:a16="http://schemas.microsoft.com/office/drawing/2014/main" id="{E66B111B-90F6-A4FD-D110-1EE49362EEC5}"/>
                  </a:ext>
                </a:extLst>
              </p:cNvPr>
              <p:cNvSpPr/>
              <p:nvPr/>
            </p:nvSpPr>
            <p:spPr>
              <a:xfrm rot="2700000">
                <a:off x="1707737" y="2252334"/>
                <a:ext cx="490025" cy="370383"/>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 name="Google Shape;651;p42">
            <a:extLst>
              <a:ext uri="{FF2B5EF4-FFF2-40B4-BE49-F238E27FC236}">
                <a16:creationId xmlns:a16="http://schemas.microsoft.com/office/drawing/2014/main" id="{378FAF09-82BE-1B63-15C8-085C68369F16}"/>
              </a:ext>
            </a:extLst>
          </p:cNvPr>
          <p:cNvSpPr txBox="1"/>
          <p:nvPr/>
        </p:nvSpPr>
        <p:spPr>
          <a:xfrm>
            <a:off x="3664561" y="2842146"/>
            <a:ext cx="630346" cy="52576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tx1"/>
                </a:solidFill>
                <a:latin typeface="SVN-Gretoon" panose="02040603050506020204" pitchFamily="18" charset="0"/>
                <a:ea typeface="Lilita One"/>
                <a:cs typeface="Lilita One"/>
                <a:sym typeface="Lilita One"/>
              </a:rPr>
              <a:t>b</a:t>
            </a:r>
            <a:endParaRPr sz="3000" dirty="0">
              <a:solidFill>
                <a:schemeClr val="tx1"/>
              </a:solidFill>
              <a:latin typeface="SVN-Gretoon" panose="02040603050506020204" pitchFamily="18" charset="0"/>
              <a:ea typeface="Lilita One"/>
              <a:cs typeface="Lilita One"/>
              <a:sym typeface="Lilita One"/>
            </a:endParaRPr>
          </a:p>
        </p:txBody>
      </p:sp>
      <p:sp>
        <p:nvSpPr>
          <p:cNvPr id="30" name="Rectangle 29">
            <a:extLst>
              <a:ext uri="{FF2B5EF4-FFF2-40B4-BE49-F238E27FC236}">
                <a16:creationId xmlns:a16="http://schemas.microsoft.com/office/drawing/2014/main" id="{97911D06-CBA1-A2C2-E3E2-3344229A9D42}"/>
              </a:ext>
            </a:extLst>
          </p:cNvPr>
          <p:cNvSpPr/>
          <p:nvPr/>
        </p:nvSpPr>
        <p:spPr>
          <a:xfrm>
            <a:off x="4096328" y="3738076"/>
            <a:ext cx="4867563" cy="935524"/>
          </a:xfrm>
          <a:prstGeom prst="rect">
            <a:avLst/>
          </a:prstGeom>
          <a:solidFill>
            <a:schemeClr val="accent1"/>
          </a:solidFill>
          <a:ln>
            <a:solidFill>
              <a:srgbClr val="462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3A541022-8450-EFB3-419A-2FA9116E9F47}"/>
              </a:ext>
            </a:extLst>
          </p:cNvPr>
          <p:cNvSpPr txBox="1"/>
          <p:nvPr/>
        </p:nvSpPr>
        <p:spPr>
          <a:xfrm>
            <a:off x="4394301" y="3887868"/>
            <a:ext cx="4696691" cy="646331"/>
          </a:xfrm>
          <a:prstGeom prst="rect">
            <a:avLst/>
          </a:prstGeom>
          <a:noFill/>
        </p:spPr>
        <p:txBody>
          <a:bodyPr wrap="square" rtlCol="0">
            <a:spAutoFit/>
          </a:bodyPr>
          <a:lstStyle/>
          <a:p>
            <a:r>
              <a:rPr lang="vi-VN" sz="1800" b="0" i="0" dirty="0">
                <a:effectLst/>
                <a:latin typeface="+mj-lt"/>
                <a:ea typeface="Tahoma" panose="020B0604030504040204" pitchFamily="34" charset="0"/>
                <a:cs typeface="Tahoma" panose="020B0604030504040204" pitchFamily="34" charset="0"/>
              </a:rPr>
              <a:t>Lối sống và nếp nghĩ đã hình thành từ lâu đời và được truyền từ thế hệ này sang thế hệ khác.</a:t>
            </a:r>
            <a:endParaRPr lang="en-US" sz="1000" dirty="0">
              <a:latin typeface="+mj-lt"/>
              <a:ea typeface="Tahoma" panose="020B0604030504040204" pitchFamily="34" charset="0"/>
              <a:cs typeface="Tahoma" panose="020B0604030504040204" pitchFamily="34" charset="0"/>
            </a:endParaRPr>
          </a:p>
        </p:txBody>
      </p:sp>
      <p:grpSp>
        <p:nvGrpSpPr>
          <p:cNvPr id="32" name="Google Shape;624;p42">
            <a:extLst>
              <a:ext uri="{FF2B5EF4-FFF2-40B4-BE49-F238E27FC236}">
                <a16:creationId xmlns:a16="http://schemas.microsoft.com/office/drawing/2014/main" id="{7F631950-24DF-9F81-ADF7-525D5F3817C7}"/>
              </a:ext>
            </a:extLst>
          </p:cNvPr>
          <p:cNvGrpSpPr/>
          <p:nvPr/>
        </p:nvGrpSpPr>
        <p:grpSpPr>
          <a:xfrm flipH="1">
            <a:off x="3490635" y="3700318"/>
            <a:ext cx="915790" cy="915790"/>
            <a:chOff x="1207200" y="1725450"/>
            <a:chExt cx="1227600" cy="1227600"/>
          </a:xfrm>
          <a:solidFill>
            <a:schemeClr val="bg2">
              <a:lumMod val="75000"/>
            </a:schemeClr>
          </a:solidFill>
        </p:grpSpPr>
        <p:sp>
          <p:nvSpPr>
            <p:cNvPr id="33" name="Google Shape;625;p42">
              <a:extLst>
                <a:ext uri="{FF2B5EF4-FFF2-40B4-BE49-F238E27FC236}">
                  <a16:creationId xmlns:a16="http://schemas.microsoft.com/office/drawing/2014/main" id="{20C14945-19B7-8E51-342C-B36942815FDB}"/>
                </a:ext>
              </a:extLst>
            </p:cNvPr>
            <p:cNvSpPr/>
            <p:nvPr/>
          </p:nvSpPr>
          <p:spPr>
            <a:xfrm rot="5400000">
              <a:off x="1562099" y="2080051"/>
              <a:ext cx="518100" cy="518100"/>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626;p42">
              <a:extLst>
                <a:ext uri="{FF2B5EF4-FFF2-40B4-BE49-F238E27FC236}">
                  <a16:creationId xmlns:a16="http://schemas.microsoft.com/office/drawing/2014/main" id="{83326312-9394-EBA7-286C-9C97AEDD7B4F}"/>
                </a:ext>
              </a:extLst>
            </p:cNvPr>
            <p:cNvGrpSpPr/>
            <p:nvPr/>
          </p:nvGrpSpPr>
          <p:grpSpPr>
            <a:xfrm>
              <a:off x="1207200" y="1725450"/>
              <a:ext cx="1227600" cy="1227600"/>
              <a:chOff x="1207200" y="1720000"/>
              <a:chExt cx="1227600" cy="1227600"/>
            </a:xfrm>
            <a:grpFill/>
          </p:grpSpPr>
          <p:sp>
            <p:nvSpPr>
              <p:cNvPr id="35" name="Google Shape;627;p42">
                <a:extLst>
                  <a:ext uri="{FF2B5EF4-FFF2-40B4-BE49-F238E27FC236}">
                    <a16:creationId xmlns:a16="http://schemas.microsoft.com/office/drawing/2014/main" id="{D4A68C05-E065-7D35-95D3-90738E699A80}"/>
                  </a:ext>
                </a:extLst>
              </p:cNvPr>
              <p:cNvSpPr/>
              <p:nvPr/>
            </p:nvSpPr>
            <p:spPr>
              <a:xfrm rot="2700000">
                <a:off x="1386978" y="1899778"/>
                <a:ext cx="868044" cy="868044"/>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28;p42">
                <a:extLst>
                  <a:ext uri="{FF2B5EF4-FFF2-40B4-BE49-F238E27FC236}">
                    <a16:creationId xmlns:a16="http://schemas.microsoft.com/office/drawing/2014/main" id="{B4AAD842-75FE-2BD5-A9B9-7EE0D3293EF8}"/>
                  </a:ext>
                </a:extLst>
              </p:cNvPr>
              <p:cNvSpPr/>
              <p:nvPr/>
            </p:nvSpPr>
            <p:spPr>
              <a:xfrm rot="2700000">
                <a:off x="1477134" y="1989834"/>
                <a:ext cx="687732" cy="687732"/>
              </a:xfrm>
              <a:prstGeom prst="roundRect">
                <a:avLst>
                  <a:gd name="adj" fmla="val 16667"/>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29;p42">
                <a:extLst>
                  <a:ext uri="{FF2B5EF4-FFF2-40B4-BE49-F238E27FC236}">
                    <a16:creationId xmlns:a16="http://schemas.microsoft.com/office/drawing/2014/main" id="{7FB800D5-AFF1-640B-5346-0670C3528879}"/>
                  </a:ext>
                </a:extLst>
              </p:cNvPr>
              <p:cNvSpPr/>
              <p:nvPr/>
            </p:nvSpPr>
            <p:spPr>
              <a:xfrm rot="2700000">
                <a:off x="1418261" y="1987465"/>
                <a:ext cx="490025" cy="608819"/>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30;p42">
                <a:extLst>
                  <a:ext uri="{FF2B5EF4-FFF2-40B4-BE49-F238E27FC236}">
                    <a16:creationId xmlns:a16="http://schemas.microsoft.com/office/drawing/2014/main" id="{FBD786DD-FA01-5987-714C-0C7B41108349}"/>
                  </a:ext>
                </a:extLst>
              </p:cNvPr>
              <p:cNvSpPr/>
              <p:nvPr/>
            </p:nvSpPr>
            <p:spPr>
              <a:xfrm rot="2700000">
                <a:off x="1707737" y="2252334"/>
                <a:ext cx="490025" cy="370383"/>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 name="Google Shape;651;p42">
            <a:extLst>
              <a:ext uri="{FF2B5EF4-FFF2-40B4-BE49-F238E27FC236}">
                <a16:creationId xmlns:a16="http://schemas.microsoft.com/office/drawing/2014/main" id="{977BB02D-B3AA-5A76-C1BC-6FBB7766F6CD}"/>
              </a:ext>
            </a:extLst>
          </p:cNvPr>
          <p:cNvSpPr txBox="1"/>
          <p:nvPr/>
        </p:nvSpPr>
        <p:spPr>
          <a:xfrm>
            <a:off x="3599906" y="3879273"/>
            <a:ext cx="630346" cy="50001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tx1"/>
                </a:solidFill>
                <a:latin typeface="SVN-Gretoon" panose="02040603050506020204" pitchFamily="18" charset="0"/>
                <a:ea typeface="Lilita One"/>
                <a:cs typeface="Lilita One"/>
                <a:sym typeface="Lilita One"/>
              </a:rPr>
              <a:t>c</a:t>
            </a:r>
            <a:endParaRPr sz="3000" dirty="0">
              <a:solidFill>
                <a:schemeClr val="tx1"/>
              </a:solidFill>
              <a:latin typeface="SVN-Gretoon" panose="02040603050506020204" pitchFamily="18" charset="0"/>
              <a:ea typeface="Lilita One"/>
              <a:cs typeface="Lilita One"/>
              <a:sym typeface="Lilita One"/>
            </a:endParaRPr>
          </a:p>
        </p:txBody>
      </p:sp>
      <p:pic>
        <p:nvPicPr>
          <p:cNvPr id="3" name="Picture 2">
            <a:extLst>
              <a:ext uri="{FF2B5EF4-FFF2-40B4-BE49-F238E27FC236}">
                <a16:creationId xmlns:a16="http://schemas.microsoft.com/office/drawing/2014/main" id="{091B1C5D-6BBA-E0F9-7A48-EFF1C62B64FD}"/>
              </a:ext>
            </a:extLst>
          </p:cNvPr>
          <p:cNvPicPr>
            <a:picLocks noChangeAspect="1"/>
          </p:cNvPicPr>
          <p:nvPr/>
        </p:nvPicPr>
        <p:blipFill>
          <a:blip r:embed="rId6"/>
          <a:stretch>
            <a:fillRect/>
          </a:stretch>
        </p:blipFill>
        <p:spPr>
          <a:xfrm>
            <a:off x="783926" y="-258792"/>
            <a:ext cx="1802921" cy="1802921"/>
          </a:xfrm>
          <a:prstGeom prst="rect">
            <a:avLst/>
          </a:prstGeom>
        </p:spPr>
      </p:pic>
      <p:pic>
        <p:nvPicPr>
          <p:cNvPr id="5" name="Tieng-vo-tay-tra-loi-dung-www_tiengdong_com">
            <a:hlinkClick r:id="" action="ppaction://media"/>
            <a:extLst>
              <a:ext uri="{FF2B5EF4-FFF2-40B4-BE49-F238E27FC236}">
                <a16:creationId xmlns:a16="http://schemas.microsoft.com/office/drawing/2014/main" id="{22E1A890-B1DE-20A5-C053-4AD1C23457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97392" y="460237"/>
            <a:ext cx="406400" cy="40640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par>
                                <p:cTn id="39" presetID="22" presetClass="entr" presetSubtype="8"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left)">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left)">
                                      <p:cBhvr>
                                        <p:cTn id="49" dur="500"/>
                                        <p:tgtEl>
                                          <p:spTgt spid="30"/>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500"/>
                                        <p:tgtEl>
                                          <p:spTgt spid="31"/>
                                        </p:tgtEl>
                                      </p:cBhvr>
                                    </p:animEffect>
                                  </p:childTnLst>
                                </p:cTn>
                              </p:par>
                              <p:par>
                                <p:cTn id="53" presetID="22" presetClass="entr" presetSubtype="8"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left)">
                                      <p:cBhvr>
                                        <p:cTn id="55" dur="500"/>
                                        <p:tgtEl>
                                          <p:spTgt spid="3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50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32" presetClass="emph" presetSubtype="0" fill="hold" grpId="1" nodeType="clickEffect">
                                  <p:stCondLst>
                                    <p:cond delay="0"/>
                                  </p:stCondLst>
                                  <p:childTnLst>
                                    <p:animRot by="120000">
                                      <p:cBhvr>
                                        <p:cTn id="62" dur="100" fill="hold">
                                          <p:stCondLst>
                                            <p:cond delay="0"/>
                                          </p:stCondLst>
                                        </p:cTn>
                                        <p:tgtEl>
                                          <p:spTgt spid="30"/>
                                        </p:tgtEl>
                                        <p:attrNameLst>
                                          <p:attrName>r</p:attrName>
                                        </p:attrNameLst>
                                      </p:cBhvr>
                                    </p:animRot>
                                    <p:animRot by="-240000">
                                      <p:cBhvr>
                                        <p:cTn id="63" dur="200" fill="hold">
                                          <p:stCondLst>
                                            <p:cond delay="200"/>
                                          </p:stCondLst>
                                        </p:cTn>
                                        <p:tgtEl>
                                          <p:spTgt spid="30"/>
                                        </p:tgtEl>
                                        <p:attrNameLst>
                                          <p:attrName>r</p:attrName>
                                        </p:attrNameLst>
                                      </p:cBhvr>
                                    </p:animRot>
                                    <p:animRot by="240000">
                                      <p:cBhvr>
                                        <p:cTn id="64" dur="200" fill="hold">
                                          <p:stCondLst>
                                            <p:cond delay="400"/>
                                          </p:stCondLst>
                                        </p:cTn>
                                        <p:tgtEl>
                                          <p:spTgt spid="30"/>
                                        </p:tgtEl>
                                        <p:attrNameLst>
                                          <p:attrName>r</p:attrName>
                                        </p:attrNameLst>
                                      </p:cBhvr>
                                    </p:animRot>
                                    <p:animRot by="-240000">
                                      <p:cBhvr>
                                        <p:cTn id="65" dur="200" fill="hold">
                                          <p:stCondLst>
                                            <p:cond delay="600"/>
                                          </p:stCondLst>
                                        </p:cTn>
                                        <p:tgtEl>
                                          <p:spTgt spid="30"/>
                                        </p:tgtEl>
                                        <p:attrNameLst>
                                          <p:attrName>r</p:attrName>
                                        </p:attrNameLst>
                                      </p:cBhvr>
                                    </p:animRot>
                                    <p:animRot by="120000">
                                      <p:cBhvr>
                                        <p:cTn id="66" dur="200" fill="hold">
                                          <p:stCondLst>
                                            <p:cond delay="800"/>
                                          </p:stCondLst>
                                        </p:cTn>
                                        <p:tgtEl>
                                          <p:spTgt spid="30"/>
                                        </p:tgtEl>
                                        <p:attrNameLst>
                                          <p:attrName>r</p:attrName>
                                        </p:attrNameLst>
                                      </p:cBhvr>
                                    </p:animRot>
                                  </p:childTnLst>
                                </p:cTn>
                              </p:par>
                              <p:par>
                                <p:cTn id="67" presetID="32" presetClass="emph" presetSubtype="0" fill="hold" grpId="1" nodeType="withEffect">
                                  <p:stCondLst>
                                    <p:cond delay="0"/>
                                  </p:stCondLst>
                                  <p:childTnLst>
                                    <p:animRot by="120000">
                                      <p:cBhvr>
                                        <p:cTn id="68" dur="100" fill="hold">
                                          <p:stCondLst>
                                            <p:cond delay="0"/>
                                          </p:stCondLst>
                                        </p:cTn>
                                        <p:tgtEl>
                                          <p:spTgt spid="31"/>
                                        </p:tgtEl>
                                        <p:attrNameLst>
                                          <p:attrName>r</p:attrName>
                                        </p:attrNameLst>
                                      </p:cBhvr>
                                    </p:animRot>
                                    <p:animRot by="-240000">
                                      <p:cBhvr>
                                        <p:cTn id="69" dur="200" fill="hold">
                                          <p:stCondLst>
                                            <p:cond delay="200"/>
                                          </p:stCondLst>
                                        </p:cTn>
                                        <p:tgtEl>
                                          <p:spTgt spid="31"/>
                                        </p:tgtEl>
                                        <p:attrNameLst>
                                          <p:attrName>r</p:attrName>
                                        </p:attrNameLst>
                                      </p:cBhvr>
                                    </p:animRot>
                                    <p:animRot by="240000">
                                      <p:cBhvr>
                                        <p:cTn id="70" dur="200" fill="hold">
                                          <p:stCondLst>
                                            <p:cond delay="400"/>
                                          </p:stCondLst>
                                        </p:cTn>
                                        <p:tgtEl>
                                          <p:spTgt spid="31"/>
                                        </p:tgtEl>
                                        <p:attrNameLst>
                                          <p:attrName>r</p:attrName>
                                        </p:attrNameLst>
                                      </p:cBhvr>
                                    </p:animRot>
                                    <p:animRot by="-240000">
                                      <p:cBhvr>
                                        <p:cTn id="71" dur="200" fill="hold">
                                          <p:stCondLst>
                                            <p:cond delay="600"/>
                                          </p:stCondLst>
                                        </p:cTn>
                                        <p:tgtEl>
                                          <p:spTgt spid="31"/>
                                        </p:tgtEl>
                                        <p:attrNameLst>
                                          <p:attrName>r</p:attrName>
                                        </p:attrNameLst>
                                      </p:cBhvr>
                                    </p:animRot>
                                    <p:animRot by="120000">
                                      <p:cBhvr>
                                        <p:cTn id="72" dur="200" fill="hold">
                                          <p:stCondLst>
                                            <p:cond delay="800"/>
                                          </p:stCondLst>
                                        </p:cTn>
                                        <p:tgtEl>
                                          <p:spTgt spid="31"/>
                                        </p:tgtEl>
                                        <p:attrNameLst>
                                          <p:attrName>r</p:attrName>
                                        </p:attrNameLst>
                                      </p:cBhvr>
                                    </p:animRot>
                                  </p:childTnLst>
                                </p:cTn>
                              </p:par>
                              <p:par>
                                <p:cTn id="73" presetID="32" presetClass="emph" presetSubtype="0" fill="hold" nodeType="withEffect">
                                  <p:stCondLst>
                                    <p:cond delay="0"/>
                                  </p:stCondLst>
                                  <p:childTnLst>
                                    <p:animRot by="120000">
                                      <p:cBhvr>
                                        <p:cTn id="74" dur="100" fill="hold">
                                          <p:stCondLst>
                                            <p:cond delay="0"/>
                                          </p:stCondLst>
                                        </p:cTn>
                                        <p:tgtEl>
                                          <p:spTgt spid="32"/>
                                        </p:tgtEl>
                                        <p:attrNameLst>
                                          <p:attrName>r</p:attrName>
                                        </p:attrNameLst>
                                      </p:cBhvr>
                                    </p:animRot>
                                    <p:animRot by="-240000">
                                      <p:cBhvr>
                                        <p:cTn id="75" dur="200" fill="hold">
                                          <p:stCondLst>
                                            <p:cond delay="200"/>
                                          </p:stCondLst>
                                        </p:cTn>
                                        <p:tgtEl>
                                          <p:spTgt spid="32"/>
                                        </p:tgtEl>
                                        <p:attrNameLst>
                                          <p:attrName>r</p:attrName>
                                        </p:attrNameLst>
                                      </p:cBhvr>
                                    </p:animRot>
                                    <p:animRot by="240000">
                                      <p:cBhvr>
                                        <p:cTn id="76" dur="200" fill="hold">
                                          <p:stCondLst>
                                            <p:cond delay="400"/>
                                          </p:stCondLst>
                                        </p:cTn>
                                        <p:tgtEl>
                                          <p:spTgt spid="32"/>
                                        </p:tgtEl>
                                        <p:attrNameLst>
                                          <p:attrName>r</p:attrName>
                                        </p:attrNameLst>
                                      </p:cBhvr>
                                    </p:animRot>
                                    <p:animRot by="-240000">
                                      <p:cBhvr>
                                        <p:cTn id="77" dur="200" fill="hold">
                                          <p:stCondLst>
                                            <p:cond delay="600"/>
                                          </p:stCondLst>
                                        </p:cTn>
                                        <p:tgtEl>
                                          <p:spTgt spid="32"/>
                                        </p:tgtEl>
                                        <p:attrNameLst>
                                          <p:attrName>r</p:attrName>
                                        </p:attrNameLst>
                                      </p:cBhvr>
                                    </p:animRot>
                                    <p:animRot by="120000">
                                      <p:cBhvr>
                                        <p:cTn id="78" dur="200" fill="hold">
                                          <p:stCondLst>
                                            <p:cond delay="800"/>
                                          </p:stCondLst>
                                        </p:cTn>
                                        <p:tgtEl>
                                          <p:spTgt spid="32"/>
                                        </p:tgtEl>
                                        <p:attrNameLst>
                                          <p:attrName>r</p:attrName>
                                        </p:attrNameLst>
                                      </p:cBhvr>
                                    </p:animRot>
                                  </p:childTnLst>
                                </p:cTn>
                              </p:par>
                              <p:par>
                                <p:cTn id="79" presetID="32" presetClass="emph" presetSubtype="0" fill="hold" grpId="1" nodeType="withEffect">
                                  <p:stCondLst>
                                    <p:cond delay="0"/>
                                  </p:stCondLst>
                                  <p:childTnLst>
                                    <p:animRot by="120000">
                                      <p:cBhvr>
                                        <p:cTn id="80" dur="100" fill="hold">
                                          <p:stCondLst>
                                            <p:cond delay="0"/>
                                          </p:stCondLst>
                                        </p:cTn>
                                        <p:tgtEl>
                                          <p:spTgt spid="39"/>
                                        </p:tgtEl>
                                        <p:attrNameLst>
                                          <p:attrName>r</p:attrName>
                                        </p:attrNameLst>
                                      </p:cBhvr>
                                    </p:animRot>
                                    <p:animRot by="-240000">
                                      <p:cBhvr>
                                        <p:cTn id="81" dur="200" fill="hold">
                                          <p:stCondLst>
                                            <p:cond delay="200"/>
                                          </p:stCondLst>
                                        </p:cTn>
                                        <p:tgtEl>
                                          <p:spTgt spid="39"/>
                                        </p:tgtEl>
                                        <p:attrNameLst>
                                          <p:attrName>r</p:attrName>
                                        </p:attrNameLst>
                                      </p:cBhvr>
                                    </p:animRot>
                                    <p:animRot by="240000">
                                      <p:cBhvr>
                                        <p:cTn id="82" dur="200" fill="hold">
                                          <p:stCondLst>
                                            <p:cond delay="400"/>
                                          </p:stCondLst>
                                        </p:cTn>
                                        <p:tgtEl>
                                          <p:spTgt spid="39"/>
                                        </p:tgtEl>
                                        <p:attrNameLst>
                                          <p:attrName>r</p:attrName>
                                        </p:attrNameLst>
                                      </p:cBhvr>
                                    </p:animRot>
                                    <p:animRot by="-240000">
                                      <p:cBhvr>
                                        <p:cTn id="83" dur="200" fill="hold">
                                          <p:stCondLst>
                                            <p:cond delay="600"/>
                                          </p:stCondLst>
                                        </p:cTn>
                                        <p:tgtEl>
                                          <p:spTgt spid="39"/>
                                        </p:tgtEl>
                                        <p:attrNameLst>
                                          <p:attrName>r</p:attrName>
                                        </p:attrNameLst>
                                      </p:cBhvr>
                                    </p:animRot>
                                    <p:animRot by="120000">
                                      <p:cBhvr>
                                        <p:cTn id="84" dur="200" fill="hold">
                                          <p:stCondLst>
                                            <p:cond delay="800"/>
                                          </p:stCondLst>
                                        </p:cTn>
                                        <p:tgtEl>
                                          <p:spTgt spid="39"/>
                                        </p:tgtEl>
                                        <p:attrNameLst>
                                          <p:attrName>r</p:attrName>
                                        </p:attrNameLst>
                                      </p:cBhvr>
                                    </p:animRot>
                                  </p:childTnLst>
                                </p:cTn>
                              </p:par>
                              <p:par>
                                <p:cTn id="85" presetID="53" presetClass="exit" presetSubtype="32" fill="hold" grpId="1" nodeType="withEffect">
                                  <p:stCondLst>
                                    <p:cond delay="0"/>
                                  </p:stCondLst>
                                  <p:childTnLst>
                                    <p:anim calcmode="lin" valueType="num">
                                      <p:cBhvr>
                                        <p:cTn id="86" dur="500"/>
                                        <p:tgtEl>
                                          <p:spTgt spid="18"/>
                                        </p:tgtEl>
                                        <p:attrNameLst>
                                          <p:attrName>ppt_w</p:attrName>
                                        </p:attrNameLst>
                                      </p:cBhvr>
                                      <p:tavLst>
                                        <p:tav tm="0">
                                          <p:val>
                                            <p:strVal val="ppt_w"/>
                                          </p:val>
                                        </p:tav>
                                        <p:tav tm="100000">
                                          <p:val>
                                            <p:fltVal val="0"/>
                                          </p:val>
                                        </p:tav>
                                      </p:tavLst>
                                    </p:anim>
                                    <p:anim calcmode="lin" valueType="num">
                                      <p:cBhvr>
                                        <p:cTn id="87" dur="500"/>
                                        <p:tgtEl>
                                          <p:spTgt spid="18"/>
                                        </p:tgtEl>
                                        <p:attrNameLst>
                                          <p:attrName>ppt_h</p:attrName>
                                        </p:attrNameLst>
                                      </p:cBhvr>
                                      <p:tavLst>
                                        <p:tav tm="0">
                                          <p:val>
                                            <p:strVal val="ppt_h"/>
                                          </p:val>
                                        </p:tav>
                                        <p:tav tm="100000">
                                          <p:val>
                                            <p:fltVal val="0"/>
                                          </p:val>
                                        </p:tav>
                                      </p:tavLst>
                                    </p:anim>
                                    <p:animEffect transition="out" filter="fade">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53" presetClass="exit" presetSubtype="32" fill="hold" grpId="1" nodeType="withEffect">
                                  <p:stCondLst>
                                    <p:cond delay="0"/>
                                  </p:stCondLst>
                                  <p:childTnLst>
                                    <p:anim calcmode="lin" valueType="num">
                                      <p:cBhvr>
                                        <p:cTn id="91" dur="500"/>
                                        <p:tgtEl>
                                          <p:spTgt spid="19"/>
                                        </p:tgtEl>
                                        <p:attrNameLst>
                                          <p:attrName>ppt_w</p:attrName>
                                        </p:attrNameLst>
                                      </p:cBhvr>
                                      <p:tavLst>
                                        <p:tav tm="0">
                                          <p:val>
                                            <p:strVal val="ppt_w"/>
                                          </p:val>
                                        </p:tav>
                                        <p:tav tm="100000">
                                          <p:val>
                                            <p:fltVal val="0"/>
                                          </p:val>
                                        </p:tav>
                                      </p:tavLst>
                                    </p:anim>
                                    <p:anim calcmode="lin" valueType="num">
                                      <p:cBhvr>
                                        <p:cTn id="92" dur="500"/>
                                        <p:tgtEl>
                                          <p:spTgt spid="19"/>
                                        </p:tgtEl>
                                        <p:attrNameLst>
                                          <p:attrName>ppt_h</p:attrName>
                                        </p:attrNameLst>
                                      </p:cBhvr>
                                      <p:tavLst>
                                        <p:tav tm="0">
                                          <p:val>
                                            <p:strVal val="ppt_h"/>
                                          </p:val>
                                        </p:tav>
                                        <p:tav tm="100000">
                                          <p:val>
                                            <p:fltVal val="0"/>
                                          </p:val>
                                        </p:tav>
                                      </p:tavLst>
                                    </p:anim>
                                    <p:animEffect transition="out" filter="fade">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par>
                                <p:cTn id="95" presetID="53" presetClass="exit" presetSubtype="32" fill="hold" nodeType="withEffect">
                                  <p:stCondLst>
                                    <p:cond delay="0"/>
                                  </p:stCondLst>
                                  <p:childTnLst>
                                    <p:anim calcmode="lin" valueType="num">
                                      <p:cBhvr>
                                        <p:cTn id="96" dur="500"/>
                                        <p:tgtEl>
                                          <p:spTgt spid="9"/>
                                        </p:tgtEl>
                                        <p:attrNameLst>
                                          <p:attrName>ppt_w</p:attrName>
                                        </p:attrNameLst>
                                      </p:cBhvr>
                                      <p:tavLst>
                                        <p:tav tm="0">
                                          <p:val>
                                            <p:strVal val="ppt_w"/>
                                          </p:val>
                                        </p:tav>
                                        <p:tav tm="100000">
                                          <p:val>
                                            <p:fltVal val="0"/>
                                          </p:val>
                                        </p:tav>
                                      </p:tavLst>
                                    </p:anim>
                                    <p:anim calcmode="lin" valueType="num">
                                      <p:cBhvr>
                                        <p:cTn id="97" dur="500"/>
                                        <p:tgtEl>
                                          <p:spTgt spid="9"/>
                                        </p:tgtEl>
                                        <p:attrNameLst>
                                          <p:attrName>ppt_h</p:attrName>
                                        </p:attrNameLst>
                                      </p:cBhvr>
                                      <p:tavLst>
                                        <p:tav tm="0">
                                          <p:val>
                                            <p:strVal val="ppt_h"/>
                                          </p:val>
                                        </p:tav>
                                        <p:tav tm="100000">
                                          <p:val>
                                            <p:fltVal val="0"/>
                                          </p:val>
                                        </p:tav>
                                      </p:tavLst>
                                    </p:anim>
                                    <p:animEffect transition="out" filter="fade">
                                      <p:cBhvr>
                                        <p:cTn id="98" dur="500"/>
                                        <p:tgtEl>
                                          <p:spTgt spid="9"/>
                                        </p:tgtEl>
                                      </p:cBhvr>
                                    </p:animEffect>
                                    <p:set>
                                      <p:cBhvr>
                                        <p:cTn id="99" dur="1" fill="hold">
                                          <p:stCondLst>
                                            <p:cond delay="499"/>
                                          </p:stCondLst>
                                        </p:cTn>
                                        <p:tgtEl>
                                          <p:spTgt spid="9"/>
                                        </p:tgtEl>
                                        <p:attrNameLst>
                                          <p:attrName>style.visibility</p:attrName>
                                        </p:attrNameLst>
                                      </p:cBhvr>
                                      <p:to>
                                        <p:strVal val="hidden"/>
                                      </p:to>
                                    </p:set>
                                  </p:childTnLst>
                                </p:cTn>
                              </p:par>
                              <p:par>
                                <p:cTn id="100" presetID="53" presetClass="exit" presetSubtype="32" fill="hold" grpId="1" nodeType="withEffect">
                                  <p:stCondLst>
                                    <p:cond delay="0"/>
                                  </p:stCondLst>
                                  <p:childTnLst>
                                    <p:anim calcmode="lin" valueType="num">
                                      <p:cBhvr>
                                        <p:cTn id="101" dur="500"/>
                                        <p:tgtEl>
                                          <p:spTgt spid="17"/>
                                        </p:tgtEl>
                                        <p:attrNameLst>
                                          <p:attrName>ppt_w</p:attrName>
                                        </p:attrNameLst>
                                      </p:cBhvr>
                                      <p:tavLst>
                                        <p:tav tm="0">
                                          <p:val>
                                            <p:strVal val="ppt_w"/>
                                          </p:val>
                                        </p:tav>
                                        <p:tav tm="100000">
                                          <p:val>
                                            <p:fltVal val="0"/>
                                          </p:val>
                                        </p:tav>
                                      </p:tavLst>
                                    </p:anim>
                                    <p:anim calcmode="lin" valueType="num">
                                      <p:cBhvr>
                                        <p:cTn id="102" dur="500"/>
                                        <p:tgtEl>
                                          <p:spTgt spid="17"/>
                                        </p:tgtEl>
                                        <p:attrNameLst>
                                          <p:attrName>ppt_h</p:attrName>
                                        </p:attrNameLst>
                                      </p:cBhvr>
                                      <p:tavLst>
                                        <p:tav tm="0">
                                          <p:val>
                                            <p:strVal val="ppt_h"/>
                                          </p:val>
                                        </p:tav>
                                        <p:tav tm="100000">
                                          <p:val>
                                            <p:fltVal val="0"/>
                                          </p:val>
                                        </p:tav>
                                      </p:tavLst>
                                    </p:anim>
                                    <p:animEffect transition="out" filter="fade">
                                      <p:cBhvr>
                                        <p:cTn id="103" dur="500"/>
                                        <p:tgtEl>
                                          <p:spTgt spid="17"/>
                                        </p:tgtEl>
                                      </p:cBhvr>
                                    </p:animEffect>
                                    <p:set>
                                      <p:cBhvr>
                                        <p:cTn id="104" dur="1" fill="hold">
                                          <p:stCondLst>
                                            <p:cond delay="499"/>
                                          </p:stCondLst>
                                        </p:cTn>
                                        <p:tgtEl>
                                          <p:spTgt spid="17"/>
                                        </p:tgtEl>
                                        <p:attrNameLst>
                                          <p:attrName>style.visibility</p:attrName>
                                        </p:attrNameLst>
                                      </p:cBhvr>
                                      <p:to>
                                        <p:strVal val="hidden"/>
                                      </p:to>
                                    </p:set>
                                  </p:childTnLst>
                                </p:cTn>
                              </p:par>
                              <p:par>
                                <p:cTn id="105" presetID="53" presetClass="exit" presetSubtype="32" fill="hold" grpId="1" nodeType="withEffect">
                                  <p:stCondLst>
                                    <p:cond delay="0"/>
                                  </p:stCondLst>
                                  <p:childTnLst>
                                    <p:anim calcmode="lin" valueType="num">
                                      <p:cBhvr>
                                        <p:cTn id="106" dur="500"/>
                                        <p:tgtEl>
                                          <p:spTgt spid="20"/>
                                        </p:tgtEl>
                                        <p:attrNameLst>
                                          <p:attrName>ppt_w</p:attrName>
                                        </p:attrNameLst>
                                      </p:cBhvr>
                                      <p:tavLst>
                                        <p:tav tm="0">
                                          <p:val>
                                            <p:strVal val="ppt_w"/>
                                          </p:val>
                                        </p:tav>
                                        <p:tav tm="100000">
                                          <p:val>
                                            <p:fltVal val="0"/>
                                          </p:val>
                                        </p:tav>
                                      </p:tavLst>
                                    </p:anim>
                                    <p:anim calcmode="lin" valueType="num">
                                      <p:cBhvr>
                                        <p:cTn id="107" dur="500"/>
                                        <p:tgtEl>
                                          <p:spTgt spid="20"/>
                                        </p:tgtEl>
                                        <p:attrNameLst>
                                          <p:attrName>ppt_h</p:attrName>
                                        </p:attrNameLst>
                                      </p:cBhvr>
                                      <p:tavLst>
                                        <p:tav tm="0">
                                          <p:val>
                                            <p:strVal val="ppt_h"/>
                                          </p:val>
                                        </p:tav>
                                        <p:tav tm="100000">
                                          <p:val>
                                            <p:fltVal val="0"/>
                                          </p:val>
                                        </p:tav>
                                      </p:tavLst>
                                    </p:anim>
                                    <p:animEffect transition="out" filter="fade">
                                      <p:cBhvr>
                                        <p:cTn id="108" dur="500"/>
                                        <p:tgtEl>
                                          <p:spTgt spid="20"/>
                                        </p:tgtEl>
                                      </p:cBhvr>
                                    </p:animEffect>
                                    <p:set>
                                      <p:cBhvr>
                                        <p:cTn id="109" dur="1" fill="hold">
                                          <p:stCondLst>
                                            <p:cond delay="499"/>
                                          </p:stCondLst>
                                        </p:cTn>
                                        <p:tgtEl>
                                          <p:spTgt spid="20"/>
                                        </p:tgtEl>
                                        <p:attrNameLst>
                                          <p:attrName>style.visibility</p:attrName>
                                        </p:attrNameLst>
                                      </p:cBhvr>
                                      <p:to>
                                        <p:strVal val="hidden"/>
                                      </p:to>
                                    </p:set>
                                  </p:childTnLst>
                                </p:cTn>
                              </p:par>
                              <p:par>
                                <p:cTn id="110" presetID="53" presetClass="exit" presetSubtype="32" fill="hold" grpId="1" nodeType="withEffect">
                                  <p:stCondLst>
                                    <p:cond delay="0"/>
                                  </p:stCondLst>
                                  <p:childTnLst>
                                    <p:anim calcmode="lin" valueType="num">
                                      <p:cBhvr>
                                        <p:cTn id="111" dur="500"/>
                                        <p:tgtEl>
                                          <p:spTgt spid="21"/>
                                        </p:tgtEl>
                                        <p:attrNameLst>
                                          <p:attrName>ppt_w</p:attrName>
                                        </p:attrNameLst>
                                      </p:cBhvr>
                                      <p:tavLst>
                                        <p:tav tm="0">
                                          <p:val>
                                            <p:strVal val="ppt_w"/>
                                          </p:val>
                                        </p:tav>
                                        <p:tav tm="100000">
                                          <p:val>
                                            <p:fltVal val="0"/>
                                          </p:val>
                                        </p:tav>
                                      </p:tavLst>
                                    </p:anim>
                                    <p:anim calcmode="lin" valueType="num">
                                      <p:cBhvr>
                                        <p:cTn id="112" dur="500"/>
                                        <p:tgtEl>
                                          <p:spTgt spid="21"/>
                                        </p:tgtEl>
                                        <p:attrNameLst>
                                          <p:attrName>ppt_h</p:attrName>
                                        </p:attrNameLst>
                                      </p:cBhvr>
                                      <p:tavLst>
                                        <p:tav tm="0">
                                          <p:val>
                                            <p:strVal val="ppt_h"/>
                                          </p:val>
                                        </p:tav>
                                        <p:tav tm="100000">
                                          <p:val>
                                            <p:fltVal val="0"/>
                                          </p:val>
                                        </p:tav>
                                      </p:tavLst>
                                    </p:anim>
                                    <p:animEffect transition="out" filter="fade">
                                      <p:cBhvr>
                                        <p:cTn id="113" dur="500"/>
                                        <p:tgtEl>
                                          <p:spTgt spid="21"/>
                                        </p:tgtEl>
                                      </p:cBhvr>
                                    </p:animEffect>
                                    <p:set>
                                      <p:cBhvr>
                                        <p:cTn id="114" dur="1" fill="hold">
                                          <p:stCondLst>
                                            <p:cond delay="499"/>
                                          </p:stCondLst>
                                        </p:cTn>
                                        <p:tgtEl>
                                          <p:spTgt spid="21"/>
                                        </p:tgtEl>
                                        <p:attrNameLst>
                                          <p:attrName>style.visibility</p:attrName>
                                        </p:attrNameLst>
                                      </p:cBhvr>
                                      <p:to>
                                        <p:strVal val="hidden"/>
                                      </p:to>
                                    </p:set>
                                  </p:childTnLst>
                                </p:cTn>
                              </p:par>
                              <p:par>
                                <p:cTn id="115" presetID="53" presetClass="exit" presetSubtype="32" fill="hold" nodeType="withEffect">
                                  <p:stCondLst>
                                    <p:cond delay="0"/>
                                  </p:stCondLst>
                                  <p:childTnLst>
                                    <p:anim calcmode="lin" valueType="num">
                                      <p:cBhvr>
                                        <p:cTn id="116" dur="500"/>
                                        <p:tgtEl>
                                          <p:spTgt spid="22"/>
                                        </p:tgtEl>
                                        <p:attrNameLst>
                                          <p:attrName>ppt_w</p:attrName>
                                        </p:attrNameLst>
                                      </p:cBhvr>
                                      <p:tavLst>
                                        <p:tav tm="0">
                                          <p:val>
                                            <p:strVal val="ppt_w"/>
                                          </p:val>
                                        </p:tav>
                                        <p:tav tm="100000">
                                          <p:val>
                                            <p:fltVal val="0"/>
                                          </p:val>
                                        </p:tav>
                                      </p:tavLst>
                                    </p:anim>
                                    <p:anim calcmode="lin" valueType="num">
                                      <p:cBhvr>
                                        <p:cTn id="117" dur="500"/>
                                        <p:tgtEl>
                                          <p:spTgt spid="22"/>
                                        </p:tgtEl>
                                        <p:attrNameLst>
                                          <p:attrName>ppt_h</p:attrName>
                                        </p:attrNameLst>
                                      </p:cBhvr>
                                      <p:tavLst>
                                        <p:tav tm="0">
                                          <p:val>
                                            <p:strVal val="ppt_h"/>
                                          </p:val>
                                        </p:tav>
                                        <p:tav tm="100000">
                                          <p:val>
                                            <p:fltVal val="0"/>
                                          </p:val>
                                        </p:tav>
                                      </p:tavLst>
                                    </p:anim>
                                    <p:animEffect transition="out" filter="fade">
                                      <p:cBhvr>
                                        <p:cTn id="118" dur="500"/>
                                        <p:tgtEl>
                                          <p:spTgt spid="22"/>
                                        </p:tgtEl>
                                      </p:cBhvr>
                                    </p:animEffect>
                                    <p:set>
                                      <p:cBhvr>
                                        <p:cTn id="119" dur="1" fill="hold">
                                          <p:stCondLst>
                                            <p:cond delay="499"/>
                                          </p:stCondLst>
                                        </p:cTn>
                                        <p:tgtEl>
                                          <p:spTgt spid="22"/>
                                        </p:tgtEl>
                                        <p:attrNameLst>
                                          <p:attrName>style.visibility</p:attrName>
                                        </p:attrNameLst>
                                      </p:cBhvr>
                                      <p:to>
                                        <p:strVal val="hidden"/>
                                      </p:to>
                                    </p:set>
                                  </p:childTnLst>
                                </p:cTn>
                              </p:par>
                              <p:par>
                                <p:cTn id="120" presetID="53" presetClass="exit" presetSubtype="32" fill="hold" grpId="1" nodeType="withEffect">
                                  <p:stCondLst>
                                    <p:cond delay="0"/>
                                  </p:stCondLst>
                                  <p:childTnLst>
                                    <p:anim calcmode="lin" valueType="num">
                                      <p:cBhvr>
                                        <p:cTn id="121" dur="500"/>
                                        <p:tgtEl>
                                          <p:spTgt spid="29"/>
                                        </p:tgtEl>
                                        <p:attrNameLst>
                                          <p:attrName>ppt_w</p:attrName>
                                        </p:attrNameLst>
                                      </p:cBhvr>
                                      <p:tavLst>
                                        <p:tav tm="0">
                                          <p:val>
                                            <p:strVal val="ppt_w"/>
                                          </p:val>
                                        </p:tav>
                                        <p:tav tm="100000">
                                          <p:val>
                                            <p:fltVal val="0"/>
                                          </p:val>
                                        </p:tav>
                                      </p:tavLst>
                                    </p:anim>
                                    <p:anim calcmode="lin" valueType="num">
                                      <p:cBhvr>
                                        <p:cTn id="122" dur="500"/>
                                        <p:tgtEl>
                                          <p:spTgt spid="29"/>
                                        </p:tgtEl>
                                        <p:attrNameLst>
                                          <p:attrName>ppt_h</p:attrName>
                                        </p:attrNameLst>
                                      </p:cBhvr>
                                      <p:tavLst>
                                        <p:tav tm="0">
                                          <p:val>
                                            <p:strVal val="ppt_h"/>
                                          </p:val>
                                        </p:tav>
                                        <p:tav tm="100000">
                                          <p:val>
                                            <p:fltVal val="0"/>
                                          </p:val>
                                        </p:tav>
                                      </p:tavLst>
                                    </p:anim>
                                    <p:animEffect transition="out" filter="fade">
                                      <p:cBhvr>
                                        <p:cTn id="123" dur="500"/>
                                        <p:tgtEl>
                                          <p:spTgt spid="29"/>
                                        </p:tgtEl>
                                      </p:cBhvr>
                                    </p:animEffect>
                                    <p:set>
                                      <p:cBhvr>
                                        <p:cTn id="124" dur="1" fill="hold">
                                          <p:stCondLst>
                                            <p:cond delay="499"/>
                                          </p:stCondLst>
                                        </p:cTn>
                                        <p:tgtEl>
                                          <p:spTgt spid="29"/>
                                        </p:tgtEl>
                                        <p:attrNameLst>
                                          <p:attrName>style.visibility</p:attrName>
                                        </p:attrNameLst>
                                      </p:cBhvr>
                                      <p:to>
                                        <p:strVal val="hidden"/>
                                      </p:to>
                                    </p:set>
                                  </p:childTnLst>
                                </p:cTn>
                              </p:par>
                              <p:par>
                                <p:cTn id="125" presetID="1" presetClass="mediacall" presetSubtype="0" fill="hold" nodeType="withEffect">
                                  <p:stCondLst>
                                    <p:cond delay="0"/>
                                  </p:stCondLst>
                                  <p:childTnLst>
                                    <p:cmd type="call" cmd="playFrom(0.0)">
                                      <p:cBhvr>
                                        <p:cTn id="126" dur="80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7" fill="hold" display="0">
                  <p:stCondLst>
                    <p:cond delay="indefinite"/>
                  </p:stCondLst>
                  <p:endCondLst>
                    <p:cond evt="onStopAudio" delay="0">
                      <p:tgtEl>
                        <p:sldTgt/>
                      </p:tgtEl>
                    </p:cond>
                  </p:endCondLst>
                </p:cTn>
                <p:tgtEl>
                  <p:spTgt spid="5"/>
                </p:tgtEl>
              </p:cMediaNode>
            </p:audio>
          </p:childTnLst>
        </p:cTn>
      </p:par>
    </p:tnLst>
    <p:bldLst>
      <p:bldP spid="6" grpId="0" animBg="1"/>
      <p:bldP spid="18" grpId="0" animBg="1"/>
      <p:bldP spid="18" grpId="1" animBg="1"/>
      <p:bldP spid="19" grpId="0"/>
      <p:bldP spid="19" grpId="1"/>
      <p:bldP spid="7" grpId="0"/>
      <p:bldP spid="17" grpId="0"/>
      <p:bldP spid="17" grpId="1"/>
      <p:bldP spid="20" grpId="0" animBg="1"/>
      <p:bldP spid="20" grpId="1" animBg="1"/>
      <p:bldP spid="21" grpId="0"/>
      <p:bldP spid="21" grpId="1"/>
      <p:bldP spid="29" grpId="0"/>
      <p:bldP spid="29" grpId="1"/>
      <p:bldP spid="30" grpId="0" animBg="1"/>
      <p:bldP spid="30" grpId="1" animBg="1"/>
      <p:bldP spid="31" grpId="0"/>
      <p:bldP spid="31" grpId="1"/>
      <p:bldP spid="39" grpId="0"/>
      <p:bldP spid="39" grpId="1"/>
    </p:bldLst>
  </p:timing>
</p:sld>
</file>

<file path=ppt/theme/theme1.xml><?xml version="1.0" encoding="utf-8"?>
<a:theme xmlns:a="http://schemas.openxmlformats.org/drawingml/2006/main" name="Longtaitou Festival Minitheme by Slidesgo">
  <a:themeElements>
    <a:clrScheme name="Simple Light">
      <a:dk1>
        <a:srgbClr val="462F30"/>
      </a:dk1>
      <a:lt1>
        <a:srgbClr val="E7482E"/>
      </a:lt1>
      <a:dk2>
        <a:srgbClr val="FCF0C7"/>
      </a:dk2>
      <a:lt2>
        <a:srgbClr val="FFFFFF"/>
      </a:lt2>
      <a:accent1>
        <a:srgbClr val="FFFFFF"/>
      </a:accent1>
      <a:accent2>
        <a:srgbClr val="FFFFFF"/>
      </a:accent2>
      <a:accent3>
        <a:srgbClr val="FFFFFF"/>
      </a:accent3>
      <a:accent4>
        <a:srgbClr val="FFFFFF"/>
      </a:accent4>
      <a:accent5>
        <a:srgbClr val="FFFFFF"/>
      </a:accent5>
      <a:accent6>
        <a:srgbClr val="FFFFFF"/>
      </a:accent6>
      <a:hlink>
        <a:srgbClr val="462F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TotalTime>
  <Words>1389</Words>
  <Application>Microsoft Office PowerPoint</Application>
  <PresentationFormat>On-screen Show (16:9)</PresentationFormat>
  <Paragraphs>148</Paragraphs>
  <Slides>30</Slides>
  <Notes>26</Notes>
  <HiddenSlides>0</HiddenSlides>
  <MMClips>11</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30</vt:i4>
      </vt:variant>
    </vt:vector>
  </HeadingPairs>
  <TitlesOfParts>
    <vt:vector size="50" baseType="lpstr">
      <vt:lpstr>SVN-Ziclets</vt:lpstr>
      <vt:lpstr>iCiel Grandma</vt:lpstr>
      <vt:lpstr>Montserrat Medium</vt:lpstr>
      <vt:lpstr>Arial</vt:lpstr>
      <vt:lpstr>iCiel Hipsteria</vt:lpstr>
      <vt:lpstr>SVN-Blooming</vt:lpstr>
      <vt:lpstr>Lora</vt:lpstr>
      <vt:lpstr>Times New Roman</vt:lpstr>
      <vt:lpstr>SVN-Gretoon</vt:lpstr>
      <vt:lpstr>Lilita One</vt:lpstr>
      <vt:lpstr>iCiel Cadena</vt:lpstr>
      <vt:lpstr>Patrick Hand</vt:lpstr>
      <vt:lpstr>SVN-Dear Jane</vt:lpstr>
      <vt:lpstr>Calibri</vt:lpstr>
      <vt:lpstr>SVN-Rio 2016</vt:lpstr>
      <vt:lpstr>SVN-Channel</vt:lpstr>
      <vt:lpstr>Roboto</vt:lpstr>
      <vt:lpstr>SVN-Dessert Menu Script</vt:lpstr>
      <vt:lpstr>FZ-SG PAG Transformacio</vt:lpstr>
      <vt:lpstr>Longtaitou Festival Minitheme by Slidesgo</vt:lpstr>
      <vt:lpstr>PowerPoint Presentation</vt:lpstr>
      <vt:lpstr>Kiểm tra bài cũ</vt:lpstr>
      <vt:lpstr>Kiểm tra bài cũ</vt:lpstr>
      <vt:lpstr>KHỞI ĐỘNG</vt:lpstr>
      <vt:lpstr>PowerPoint Presentation</vt:lpstr>
      <vt:lpstr>PowerPoint Presentation</vt:lpstr>
      <vt:lpstr>MỤC TIÊU</vt:lpstr>
      <vt:lpstr>KHÁM PHÁ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vt:lpstr>
      <vt:lpstr>PowerPoint Presentation</vt:lpstr>
      <vt:lpstr>PowerPoint Presentation</vt:lpstr>
      <vt:lpstr>PowerPoint Presentation</vt:lpstr>
      <vt:lpstr>PowerPoint Presentation</vt:lpstr>
      <vt:lpstr>PowerPoint Presentation</vt:lpstr>
      <vt:lpstr>PowerPoint Presentation</vt:lpstr>
      <vt:lpstr>DẶN DÒ</vt:lpstr>
      <vt:lpstr>04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12</cp:revision>
  <dcterms:modified xsi:type="dcterms:W3CDTF">2023-02-21T15:25:00Z</dcterms:modified>
</cp:coreProperties>
</file>