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9" r:id="rId2"/>
    <p:sldMasterId id="2147483713" r:id="rId3"/>
  </p:sldMasterIdLst>
  <p:notesMasterIdLst>
    <p:notesMasterId r:id="rId45"/>
  </p:notesMasterIdLst>
  <p:handoutMasterIdLst>
    <p:handoutMasterId r:id="rId46"/>
  </p:handoutMasterIdLst>
  <p:sldIdLst>
    <p:sldId id="256" r:id="rId4"/>
    <p:sldId id="353" r:id="rId5"/>
    <p:sldId id="262" r:id="rId6"/>
    <p:sldId id="307" r:id="rId7"/>
    <p:sldId id="259" r:id="rId8"/>
    <p:sldId id="313" r:id="rId9"/>
    <p:sldId id="260" r:id="rId10"/>
    <p:sldId id="314" r:id="rId11"/>
    <p:sldId id="279" r:id="rId12"/>
    <p:sldId id="315" r:id="rId13"/>
    <p:sldId id="312" r:id="rId14"/>
    <p:sldId id="311" r:id="rId15"/>
    <p:sldId id="322" r:id="rId16"/>
    <p:sldId id="323" r:id="rId17"/>
    <p:sldId id="316" r:id="rId18"/>
    <p:sldId id="324" r:id="rId19"/>
    <p:sldId id="325" r:id="rId20"/>
    <p:sldId id="326" r:id="rId21"/>
    <p:sldId id="317" r:id="rId22"/>
    <p:sldId id="318" r:id="rId23"/>
    <p:sldId id="327" r:id="rId24"/>
    <p:sldId id="320" r:id="rId25"/>
    <p:sldId id="330" r:id="rId26"/>
    <p:sldId id="339" r:id="rId27"/>
    <p:sldId id="308" r:id="rId28"/>
    <p:sldId id="321" r:id="rId29"/>
    <p:sldId id="331" r:id="rId30"/>
    <p:sldId id="328" r:id="rId31"/>
    <p:sldId id="333" r:id="rId32"/>
    <p:sldId id="332" r:id="rId33"/>
    <p:sldId id="334" r:id="rId34"/>
    <p:sldId id="340" r:id="rId35"/>
    <p:sldId id="335" r:id="rId36"/>
    <p:sldId id="344" r:id="rId37"/>
    <p:sldId id="309" r:id="rId38"/>
    <p:sldId id="346" r:id="rId39"/>
    <p:sldId id="348" r:id="rId40"/>
    <p:sldId id="349" r:id="rId41"/>
    <p:sldId id="352" r:id="rId42"/>
    <p:sldId id="347" r:id="rId43"/>
    <p:sldId id="257" r:id="rId44"/>
  </p:sldIdLst>
  <p:sldSz cx="9144000" cy="5143500" type="screen16x9"/>
  <p:notesSz cx="6858000" cy="9144000"/>
  <p:embeddedFontLst>
    <p:embeddedFont>
      <p:font typeface="iCiel Cadena" panose="02000503000000020004" pitchFamily="2" charset="0"/>
      <p:bold r:id="rId47"/>
    </p:embeddedFont>
    <p:embeddedFont>
      <p:font typeface="#9Slide03 Comfortaa Bold" panose="00000800000000000000" pitchFamily="2" charset="0"/>
      <p:bold r:id="rId48"/>
    </p:embeddedFont>
    <p:embeddedFont>
      <p:font typeface="Montserrat" panose="02000505000000020004" pitchFamily="2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Livvic" panose="020B060402020202020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Nunito" panose="00000500000000000000" pitchFamily="2" charset="0"/>
      <p:regular r:id="rId69"/>
      <p:bold r:id="rId70"/>
      <p:italic r:id="rId71"/>
      <p:boldItalic r:id="rId72"/>
    </p:embeddedFont>
    <p:embeddedFont>
      <p:font typeface="#9Slide03 AmpleSoft" panose="02000000000000000000" pitchFamily="2" charset="0"/>
      <p:regular r:id="rId73"/>
    </p:embeddedFont>
    <p:embeddedFont>
      <p:font typeface="iCiel Pacifico" panose="02000000000000000000" pitchFamily="2" charset="0"/>
      <p:regular r:id="rId74"/>
    </p:embeddedFont>
    <p:embeddedFont>
      <p:font typeface="Coiny" panose="02000903060500060000" pitchFamily="2" charset="0"/>
      <p:regular r:id="rId75"/>
    </p:embeddedFont>
    <p:embeddedFont>
      <p:font typeface="Lato" panose="020F0502020204030203" pitchFamily="34" charset="0"/>
      <p:regular r:id="rId76"/>
      <p:bold r:id="rId77"/>
      <p:italic r:id="rId78"/>
      <p:boldItalic r:id="rId79"/>
    </p:embeddedFont>
    <p:embeddedFont>
      <p:font typeface="Inconsolata" panose="020B0604020202020204" charset="0"/>
      <p:regular r:id="rId80"/>
    </p:embeddedFont>
    <p:embeddedFont>
      <p:font typeface="Nunito SemiBold" panose="00000700000000000000" pitchFamily="2" charset="0"/>
      <p:regular r:id="rId81"/>
      <p:bold r:id="rId82"/>
      <p:italic r:id="rId83"/>
      <p:boldItalic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Patrick Hand" panose="00000500000000000000" pitchFamily="2" charset="0"/>
      <p:regular r:id="rId87"/>
    </p:embeddedFont>
    <p:embeddedFont>
      <p:font typeface="Roboto Condensed Light" panose="02000000000000000000" pitchFamily="2" charset="0"/>
      <p:regular r:id="rId88"/>
      <p:italic r:id="rId89"/>
    </p:embeddedFont>
    <p:embeddedFont>
      <p:font typeface="Maven Pro" panose="020B0604020202020204" charset="0"/>
      <p:regular r:id="rId90"/>
      <p:bold r:id="rId91"/>
    </p:embeddedFont>
    <p:embeddedFont>
      <p:font typeface="Chewy" panose="020B0604020202020204" charset="0"/>
      <p:regular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65A"/>
    <a:srgbClr val="F3DBB5"/>
    <a:srgbClr val="F1C043"/>
    <a:srgbClr val="F9D9A1"/>
    <a:srgbClr val="F3F2F1"/>
    <a:srgbClr val="FFFFFF"/>
    <a:srgbClr val="B1C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A1A6BA-DC09-4D3B-BC14-701BB75AC11C}">
  <a:tblStyle styleId="{75A1A6BA-DC09-4D3B-BC14-701BB75AC1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930" y="7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84" Type="http://schemas.openxmlformats.org/officeDocument/2006/relationships/font" Target="fonts/font38.fntdata"/><Relationship Id="rId89" Type="http://schemas.openxmlformats.org/officeDocument/2006/relationships/font" Target="fonts/font4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74" Type="http://schemas.openxmlformats.org/officeDocument/2006/relationships/font" Target="fonts/font28.fntdata"/><Relationship Id="rId79" Type="http://schemas.openxmlformats.org/officeDocument/2006/relationships/font" Target="fonts/font33.fntdata"/><Relationship Id="rId5" Type="http://schemas.openxmlformats.org/officeDocument/2006/relationships/slide" Target="slides/slide2.xml"/><Relationship Id="rId90" Type="http://schemas.openxmlformats.org/officeDocument/2006/relationships/font" Target="fonts/font44.fntdata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font" Target="fonts/font34.fntdata"/><Relationship Id="rId85" Type="http://schemas.openxmlformats.org/officeDocument/2006/relationships/font" Target="fonts/font39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83" Type="http://schemas.openxmlformats.org/officeDocument/2006/relationships/font" Target="fonts/font37.fntdata"/><Relationship Id="rId88" Type="http://schemas.openxmlformats.org/officeDocument/2006/relationships/font" Target="fonts/font42.fntdata"/><Relationship Id="rId91" Type="http://schemas.openxmlformats.org/officeDocument/2006/relationships/font" Target="fonts/font45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font" Target="fonts/font35.fntdata"/><Relationship Id="rId86" Type="http://schemas.openxmlformats.org/officeDocument/2006/relationships/font" Target="fonts/font40.fntdata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font" Target="fonts/font30.fntdata"/><Relationship Id="rId7" Type="http://schemas.openxmlformats.org/officeDocument/2006/relationships/slide" Target="slides/slide4.xml"/><Relationship Id="rId71" Type="http://schemas.openxmlformats.org/officeDocument/2006/relationships/font" Target="fonts/font25.fntdata"/><Relationship Id="rId92" Type="http://schemas.openxmlformats.org/officeDocument/2006/relationships/font" Target="fonts/font4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66" Type="http://schemas.openxmlformats.org/officeDocument/2006/relationships/font" Target="fonts/font20.fntdata"/><Relationship Id="rId87" Type="http://schemas.openxmlformats.org/officeDocument/2006/relationships/font" Target="fonts/font41.fntdata"/><Relationship Id="rId61" Type="http://schemas.openxmlformats.org/officeDocument/2006/relationships/font" Target="fonts/font15.fntdata"/><Relationship Id="rId82" Type="http://schemas.openxmlformats.org/officeDocument/2006/relationships/font" Target="fonts/font3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font" Target="fonts/font10.fntdata"/><Relationship Id="rId77" Type="http://schemas.openxmlformats.org/officeDocument/2006/relationships/font" Target="fonts/font3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17B80-E8C7-4898-A203-7FD4293819F3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243D7-1E46-45C9-87BC-973414233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55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4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509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264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152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38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161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342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1560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868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15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326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608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0" name="Google Shape;9480;ga0fe23abdf_0_4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1" name="Google Shape;9481;ga0fe23abdf_0_4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418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941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627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014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097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6223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796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28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957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237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507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6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0" name="Google Shape;9480;ga0fe23abdf_0_4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1" name="Google Shape;9481;ga0fe23abdf_0_4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41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4375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5177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382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099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27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4473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0" name="Google Shape;9480;ga0fe23abdf_0_4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1" name="Google Shape;9481;ga0fe23abdf_0_4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08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305200" y="-278677"/>
            <a:ext cx="1025206" cy="1116194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8521396" y="73831"/>
            <a:ext cx="988904" cy="682665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77646" y="4371450"/>
            <a:ext cx="1087181" cy="77702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8372942" y="4360958"/>
            <a:ext cx="1587788" cy="682694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7142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231451" y="197312"/>
            <a:ext cx="6371976" cy="4650406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3308963" y="2091400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3308963" y="2493075"/>
            <a:ext cx="24384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4" name="Google Shape;904;p7"/>
          <p:cNvGrpSpPr/>
          <p:nvPr/>
        </p:nvGrpSpPr>
        <p:grpSpPr>
          <a:xfrm>
            <a:off x="271005" y="1135966"/>
            <a:ext cx="8600462" cy="2643102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6943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204475" y="-2592523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8"/>
          <p:cNvSpPr/>
          <p:nvPr/>
        </p:nvSpPr>
        <p:spPr>
          <a:xfrm>
            <a:off x="-2204475" y="3457227"/>
            <a:ext cx="14589318" cy="358845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8"/>
          <p:cNvSpPr/>
          <p:nvPr/>
        </p:nvSpPr>
        <p:spPr>
          <a:xfrm>
            <a:off x="1426348" y="3457230"/>
            <a:ext cx="5124438" cy="3182502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1617900" y="1316225"/>
            <a:ext cx="5908200" cy="140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3369439" y="334717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8"/>
          <p:cNvGrpSpPr/>
          <p:nvPr/>
        </p:nvGrpSpPr>
        <p:grpSpPr>
          <a:xfrm>
            <a:off x="2823965" y="3359742"/>
            <a:ext cx="494121" cy="34974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3595107" y="3995488"/>
            <a:ext cx="18" cy="2564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8"/>
          <p:cNvSpPr/>
          <p:nvPr/>
        </p:nvSpPr>
        <p:spPr>
          <a:xfrm>
            <a:off x="3515434" y="3724565"/>
            <a:ext cx="2564" cy="7672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8"/>
          <p:cNvSpPr/>
          <p:nvPr/>
        </p:nvSpPr>
        <p:spPr>
          <a:xfrm>
            <a:off x="3507134" y="3697787"/>
            <a:ext cx="18" cy="5127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8"/>
          <p:cNvSpPr/>
          <p:nvPr/>
        </p:nvSpPr>
        <p:spPr>
          <a:xfrm>
            <a:off x="3525633" y="3756434"/>
            <a:ext cx="3191" cy="7672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8"/>
          <p:cNvSpPr/>
          <p:nvPr/>
        </p:nvSpPr>
        <p:spPr>
          <a:xfrm>
            <a:off x="3584281" y="3963620"/>
            <a:ext cx="18" cy="5109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8"/>
          <p:cNvSpPr/>
          <p:nvPr/>
        </p:nvSpPr>
        <p:spPr>
          <a:xfrm>
            <a:off x="3496935" y="3668463"/>
            <a:ext cx="76528" cy="13408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8"/>
          <p:cNvSpPr/>
          <p:nvPr/>
        </p:nvSpPr>
        <p:spPr>
          <a:xfrm>
            <a:off x="4816532" y="4279155"/>
            <a:ext cx="18" cy="5773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8"/>
          <p:cNvSpPr/>
          <p:nvPr/>
        </p:nvSpPr>
        <p:spPr>
          <a:xfrm>
            <a:off x="4774463" y="4292545"/>
            <a:ext cx="26155" cy="10863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8"/>
          <p:cNvSpPr/>
          <p:nvPr/>
        </p:nvSpPr>
        <p:spPr>
          <a:xfrm>
            <a:off x="4813986" y="4284910"/>
            <a:ext cx="2564" cy="2564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8"/>
          <p:cNvSpPr/>
          <p:nvPr/>
        </p:nvSpPr>
        <p:spPr>
          <a:xfrm>
            <a:off x="3592562" y="3527579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8"/>
          <p:cNvSpPr/>
          <p:nvPr/>
        </p:nvSpPr>
        <p:spPr>
          <a:xfrm>
            <a:off x="3605306" y="3533315"/>
            <a:ext cx="3209" cy="2582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8"/>
          <p:cNvSpPr/>
          <p:nvPr/>
        </p:nvSpPr>
        <p:spPr>
          <a:xfrm>
            <a:off x="3605306" y="3551813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8"/>
          <p:cNvGrpSpPr/>
          <p:nvPr/>
        </p:nvGrpSpPr>
        <p:grpSpPr>
          <a:xfrm>
            <a:off x="3478236" y="3296581"/>
            <a:ext cx="1376489" cy="1381587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4962235" y="3203317"/>
            <a:ext cx="1096430" cy="1330225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7079241" y="2570666"/>
            <a:ext cx="1002753" cy="1511381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6395310" y="4062741"/>
            <a:ext cx="637253" cy="494226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238457" y="3095676"/>
            <a:ext cx="1533281" cy="1331530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262685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8"/>
          <p:cNvSpPr/>
          <p:nvPr/>
        </p:nvSpPr>
        <p:spPr>
          <a:xfrm>
            <a:off x="999908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8"/>
          <p:cNvSpPr/>
          <p:nvPr/>
        </p:nvSpPr>
        <p:spPr>
          <a:xfrm>
            <a:off x="1218158" y="33525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8"/>
          <p:cNvSpPr/>
          <p:nvPr/>
        </p:nvSpPr>
        <p:spPr>
          <a:xfrm>
            <a:off x="1307512" y="33815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8"/>
          <p:cNvSpPr/>
          <p:nvPr/>
        </p:nvSpPr>
        <p:spPr>
          <a:xfrm>
            <a:off x="38227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8"/>
          <p:cNvSpPr/>
          <p:nvPr/>
        </p:nvSpPr>
        <p:spPr>
          <a:xfrm>
            <a:off x="430325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8"/>
          <p:cNvSpPr/>
          <p:nvPr/>
        </p:nvSpPr>
        <p:spPr>
          <a:xfrm>
            <a:off x="49068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8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8"/>
          <p:cNvSpPr/>
          <p:nvPr/>
        </p:nvSpPr>
        <p:spPr>
          <a:xfrm>
            <a:off x="1129632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8"/>
          <p:cNvSpPr/>
          <p:nvPr/>
        </p:nvSpPr>
        <p:spPr>
          <a:xfrm>
            <a:off x="325124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8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8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8"/>
          <p:cNvSpPr/>
          <p:nvPr/>
        </p:nvSpPr>
        <p:spPr>
          <a:xfrm flipH="1">
            <a:off x="7835280" y="2489017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8"/>
          <p:cNvSpPr/>
          <p:nvPr/>
        </p:nvSpPr>
        <p:spPr>
          <a:xfrm flipH="1">
            <a:off x="8101259" y="28276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8"/>
          <p:cNvSpPr/>
          <p:nvPr/>
        </p:nvSpPr>
        <p:spPr>
          <a:xfrm flipH="1">
            <a:off x="7560550" y="3402016"/>
            <a:ext cx="40150" cy="31937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8"/>
          <p:cNvSpPr/>
          <p:nvPr/>
        </p:nvSpPr>
        <p:spPr>
          <a:xfrm flipH="1">
            <a:off x="7482837" y="3428174"/>
            <a:ext cx="37260" cy="29047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8"/>
          <p:cNvSpPr/>
          <p:nvPr/>
        </p:nvSpPr>
        <p:spPr>
          <a:xfrm flipH="1">
            <a:off x="8718891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8"/>
          <p:cNvSpPr/>
          <p:nvPr/>
        </p:nvSpPr>
        <p:spPr>
          <a:xfrm flipH="1">
            <a:off x="8670842" y="36576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8"/>
          <p:cNvSpPr/>
          <p:nvPr/>
        </p:nvSpPr>
        <p:spPr>
          <a:xfrm flipH="1">
            <a:off x="8610486" y="37438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8"/>
          <p:cNvSpPr/>
          <p:nvPr/>
        </p:nvSpPr>
        <p:spPr>
          <a:xfrm flipH="1">
            <a:off x="8223970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8"/>
          <p:cNvSpPr/>
          <p:nvPr/>
        </p:nvSpPr>
        <p:spPr>
          <a:xfrm flipH="1">
            <a:off x="7834976" y="11359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8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8"/>
          <p:cNvSpPr/>
          <p:nvPr/>
        </p:nvSpPr>
        <p:spPr>
          <a:xfrm flipH="1">
            <a:off x="8782113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8"/>
          <p:cNvSpPr/>
          <p:nvPr/>
        </p:nvSpPr>
        <p:spPr>
          <a:xfrm flipH="1">
            <a:off x="876913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8"/>
          <p:cNvSpPr/>
          <p:nvPr/>
        </p:nvSpPr>
        <p:spPr>
          <a:xfrm>
            <a:off x="8655168" y="805725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8"/>
          <p:cNvSpPr/>
          <p:nvPr/>
        </p:nvSpPr>
        <p:spPr>
          <a:xfrm>
            <a:off x="7117700" y="4206195"/>
            <a:ext cx="302716" cy="350776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2767399" y="4206188"/>
            <a:ext cx="302721" cy="350782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8"/>
          <p:cNvSpPr/>
          <p:nvPr/>
        </p:nvSpPr>
        <p:spPr>
          <a:xfrm flipH="1">
            <a:off x="8336626" y="32033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8"/>
          <p:cNvSpPr/>
          <p:nvPr/>
        </p:nvSpPr>
        <p:spPr>
          <a:xfrm flipH="1">
            <a:off x="531976" y="23175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8"/>
          <p:cNvSpPr/>
          <p:nvPr/>
        </p:nvSpPr>
        <p:spPr>
          <a:xfrm flipH="1">
            <a:off x="3369438" y="52351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8"/>
          <p:cNvSpPr/>
          <p:nvPr/>
        </p:nvSpPr>
        <p:spPr>
          <a:xfrm flipH="1">
            <a:off x="4639156" y="83944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8"/>
          <p:cNvSpPr/>
          <p:nvPr/>
        </p:nvSpPr>
        <p:spPr>
          <a:xfrm>
            <a:off x="5603130" y="412125"/>
            <a:ext cx="252703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8"/>
          <p:cNvSpPr/>
          <p:nvPr/>
        </p:nvSpPr>
        <p:spPr>
          <a:xfrm flipH="1">
            <a:off x="2013876" y="352066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8"/>
          <p:cNvSpPr/>
          <p:nvPr/>
        </p:nvSpPr>
        <p:spPr>
          <a:xfrm flipH="1">
            <a:off x="6290497" y="348484"/>
            <a:ext cx="89350" cy="68930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8"/>
          <p:cNvSpPr/>
          <p:nvPr/>
        </p:nvSpPr>
        <p:spPr>
          <a:xfrm flipH="1">
            <a:off x="4006852" y="315498"/>
            <a:ext cx="86324" cy="66609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332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7735601" y="-1079199"/>
            <a:ext cx="2092062" cy="2739079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338671" y="3554531"/>
            <a:ext cx="2925304" cy="2331684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475375" y="-615384"/>
            <a:ext cx="2925310" cy="2331688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3401240" y="2685375"/>
            <a:ext cx="23415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3401240" y="3279050"/>
            <a:ext cx="23415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3401240" y="1533575"/>
            <a:ext cx="23415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39526" y="3021116"/>
            <a:ext cx="2416620" cy="2242772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69323" y="-156700"/>
            <a:ext cx="2602000" cy="2584766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150775" y="2702914"/>
            <a:ext cx="224790" cy="239255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9"/>
          <p:cNvSpPr/>
          <p:nvPr/>
        </p:nvSpPr>
        <p:spPr>
          <a:xfrm>
            <a:off x="2125170" y="2966497"/>
            <a:ext cx="93441" cy="82551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9"/>
          <p:cNvSpPr/>
          <p:nvPr/>
        </p:nvSpPr>
        <p:spPr>
          <a:xfrm>
            <a:off x="1779882" y="1415944"/>
            <a:ext cx="102419" cy="77895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9"/>
          <p:cNvSpPr/>
          <p:nvPr/>
        </p:nvSpPr>
        <p:spPr>
          <a:xfrm>
            <a:off x="2326465" y="4402325"/>
            <a:ext cx="340439" cy="40236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7818240" y="-340263"/>
            <a:ext cx="2034053" cy="2133265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7654875" y="539995"/>
            <a:ext cx="202568" cy="200585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8223573" y="1091720"/>
            <a:ext cx="252717" cy="244784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04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7336236" y="-203622"/>
            <a:ext cx="1872975" cy="1829015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7847961" y="4123469"/>
            <a:ext cx="2511809" cy="23145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554445" y="4447926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698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6428160" y="-489207"/>
            <a:ext cx="4064925" cy="1673257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170759" y="-570169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897238"/>
            <a:ext cx="7704000" cy="11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641650" y="3731175"/>
            <a:ext cx="2178849" cy="173672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166641" y="4176013"/>
            <a:ext cx="1259736" cy="847039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720000" y="2961816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158051" y="3527340"/>
            <a:ext cx="1499664" cy="1946517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509065" y="-49008"/>
            <a:ext cx="1573926" cy="1177994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11"/>
          <p:cNvSpPr/>
          <p:nvPr/>
        </p:nvSpPr>
        <p:spPr>
          <a:xfrm>
            <a:off x="716671" y="284354"/>
            <a:ext cx="87407" cy="84936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11"/>
          <p:cNvSpPr/>
          <p:nvPr/>
        </p:nvSpPr>
        <p:spPr>
          <a:xfrm>
            <a:off x="821786" y="79685"/>
            <a:ext cx="74435" cy="74538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11"/>
          <p:cNvSpPr/>
          <p:nvPr/>
        </p:nvSpPr>
        <p:spPr>
          <a:xfrm>
            <a:off x="1106347" y="166371"/>
            <a:ext cx="66507" cy="67125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11"/>
          <p:cNvSpPr/>
          <p:nvPr/>
        </p:nvSpPr>
        <p:spPr>
          <a:xfrm>
            <a:off x="1157411" y="-73921"/>
            <a:ext cx="51064" cy="53535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1"/>
          <p:cNvSpPr/>
          <p:nvPr/>
        </p:nvSpPr>
        <p:spPr>
          <a:xfrm>
            <a:off x="955212" y="411089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11"/>
          <p:cNvSpPr/>
          <p:nvPr/>
        </p:nvSpPr>
        <p:spPr>
          <a:xfrm>
            <a:off x="1003703" y="112938"/>
            <a:ext cx="51167" cy="52197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11"/>
          <p:cNvSpPr/>
          <p:nvPr/>
        </p:nvSpPr>
        <p:spPr>
          <a:xfrm>
            <a:off x="660768" y="18222"/>
            <a:ext cx="56006" cy="55491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11"/>
          <p:cNvSpPr/>
          <p:nvPr/>
        </p:nvSpPr>
        <p:spPr>
          <a:xfrm>
            <a:off x="445700" y="240702"/>
            <a:ext cx="40666" cy="38813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11"/>
          <p:cNvSpPr/>
          <p:nvPr/>
        </p:nvSpPr>
        <p:spPr>
          <a:xfrm>
            <a:off x="755381" y="-117572"/>
            <a:ext cx="86789" cy="87407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11"/>
          <p:cNvSpPr/>
          <p:nvPr/>
        </p:nvSpPr>
        <p:spPr>
          <a:xfrm>
            <a:off x="1293205" y="192006"/>
            <a:ext cx="53535" cy="47976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11"/>
          <p:cNvSpPr/>
          <p:nvPr/>
        </p:nvSpPr>
        <p:spPr>
          <a:xfrm>
            <a:off x="1223712" y="438063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11"/>
          <p:cNvSpPr/>
          <p:nvPr/>
        </p:nvSpPr>
        <p:spPr>
          <a:xfrm>
            <a:off x="1456694" y="133220"/>
            <a:ext cx="46226" cy="51682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11"/>
          <p:cNvSpPr/>
          <p:nvPr/>
        </p:nvSpPr>
        <p:spPr>
          <a:xfrm>
            <a:off x="1472034" y="332948"/>
            <a:ext cx="79994" cy="61566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11"/>
          <p:cNvSpPr/>
          <p:nvPr/>
        </p:nvSpPr>
        <p:spPr>
          <a:xfrm>
            <a:off x="747454" y="570357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11"/>
          <p:cNvSpPr/>
          <p:nvPr/>
        </p:nvSpPr>
        <p:spPr>
          <a:xfrm>
            <a:off x="1034486" y="630378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11"/>
          <p:cNvSpPr/>
          <p:nvPr/>
        </p:nvSpPr>
        <p:spPr>
          <a:xfrm>
            <a:off x="1398320" y="492113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11"/>
          <p:cNvSpPr/>
          <p:nvPr/>
        </p:nvSpPr>
        <p:spPr>
          <a:xfrm>
            <a:off x="499132" y="427561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11"/>
          <p:cNvSpPr/>
          <p:nvPr/>
        </p:nvSpPr>
        <p:spPr>
          <a:xfrm>
            <a:off x="934313" y="-194375"/>
            <a:ext cx="69493" cy="66404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11"/>
          <p:cNvSpPr/>
          <p:nvPr/>
        </p:nvSpPr>
        <p:spPr>
          <a:xfrm>
            <a:off x="1382980" y="-48697"/>
            <a:ext cx="86686" cy="87304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11"/>
          <p:cNvSpPr/>
          <p:nvPr/>
        </p:nvSpPr>
        <p:spPr>
          <a:xfrm>
            <a:off x="1607931" y="222892"/>
            <a:ext cx="48594" cy="41284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11"/>
          <p:cNvSpPr/>
          <p:nvPr/>
        </p:nvSpPr>
        <p:spPr>
          <a:xfrm>
            <a:off x="896117" y="264073"/>
            <a:ext cx="51167" cy="48697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11"/>
          <p:cNvSpPr/>
          <p:nvPr/>
        </p:nvSpPr>
        <p:spPr>
          <a:xfrm>
            <a:off x="7973163" y="238924"/>
            <a:ext cx="901670" cy="784600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7720803" y="863391"/>
            <a:ext cx="1030181" cy="643165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6467356" y="-51005"/>
            <a:ext cx="1194828" cy="1181988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74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76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0690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069063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9100" y="147906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475893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4758936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46" y="147899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0690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069063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069075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47589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4758936" y="38302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946" y="319273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1515370" y="3373821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13"/>
          <p:cNvSpPr/>
          <p:nvPr/>
        </p:nvSpPr>
        <p:spPr>
          <a:xfrm>
            <a:off x="119249" y="2752651"/>
            <a:ext cx="633919" cy="58417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7135951" y="-1661517"/>
            <a:ext cx="3753445" cy="4021041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324650" y="4073250"/>
            <a:ext cx="1106519" cy="522875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340312" y="-9153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13"/>
          <p:cNvSpPr/>
          <p:nvPr/>
        </p:nvSpPr>
        <p:spPr>
          <a:xfrm>
            <a:off x="8115301" y="3792800"/>
            <a:ext cx="2424500" cy="2109426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7937078" y="3939050"/>
            <a:ext cx="973848" cy="1049877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288804" y="439028"/>
            <a:ext cx="701393" cy="522868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1869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266900" y="1477000"/>
            <a:ext cx="6610200" cy="19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3160600" y="3296750"/>
            <a:ext cx="2822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367420" y="-294943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7872127" y="-217232"/>
            <a:ext cx="2052321" cy="1362055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8080477" y="3916602"/>
            <a:ext cx="1634561" cy="1506200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7958346" y="3529986"/>
            <a:ext cx="890665" cy="960198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1874319" y="4005519"/>
            <a:ext cx="3227084" cy="1328350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617775" y="4381922"/>
            <a:ext cx="1217971" cy="575552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694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1804625" y="3754803"/>
            <a:ext cx="2767500" cy="8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1804625" y="2502800"/>
            <a:ext cx="2767500" cy="13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447681" y="1934782"/>
            <a:ext cx="1033840" cy="2668714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068688" y="-809093"/>
            <a:ext cx="3985717" cy="2134183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4064996" y="1559256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3802578" y="1696483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3339475" y="420410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2309078" y="97711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2597471" y="1319931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1583002" y="199073"/>
            <a:ext cx="446304" cy="481146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360743" y="1230762"/>
            <a:ext cx="252704" cy="244945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15"/>
          <p:cNvSpPr/>
          <p:nvPr/>
        </p:nvSpPr>
        <p:spPr>
          <a:xfrm>
            <a:off x="4572788" y="487800"/>
            <a:ext cx="4167900" cy="4167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76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007125" y="1714825"/>
            <a:ext cx="6983699" cy="2440690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16"/>
          <p:cNvSpPr/>
          <p:nvPr/>
        </p:nvSpPr>
        <p:spPr>
          <a:xfrm>
            <a:off x="1007125" y="1830175"/>
            <a:ext cx="7129847" cy="2388215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7782942" y="-492799"/>
            <a:ext cx="1762863" cy="1624426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16"/>
          <p:cNvSpPr/>
          <p:nvPr/>
        </p:nvSpPr>
        <p:spPr>
          <a:xfrm>
            <a:off x="197452" y="1488575"/>
            <a:ext cx="377803" cy="348159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16"/>
          <p:cNvSpPr/>
          <p:nvPr/>
        </p:nvSpPr>
        <p:spPr>
          <a:xfrm>
            <a:off x="8409400" y="1533231"/>
            <a:ext cx="509948" cy="504469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16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202425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202425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360380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3603807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6005184" y="2917148"/>
            <a:ext cx="1936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23031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6005189" y="2690300"/>
            <a:ext cx="19365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197450" y="649200"/>
            <a:ext cx="9740697" cy="5545451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3597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8043068" y="66315"/>
            <a:ext cx="1006274" cy="876685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67029" y="4188513"/>
            <a:ext cx="769875" cy="829975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5734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7214291" y="4377734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374672" y="4122947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955212" y="4648675"/>
            <a:ext cx="38195" cy="38504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223712" y="4559106"/>
            <a:ext cx="105217" cy="1010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747454" y="4462845"/>
            <a:ext cx="67022" cy="65066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034486" y="4427224"/>
            <a:ext cx="43755" cy="40666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398320" y="4488687"/>
            <a:ext cx="117469" cy="117469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499132" y="4598640"/>
            <a:ext cx="71964" cy="72067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8327532" y="4391743"/>
            <a:ext cx="941532" cy="898272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7214291" y="-513966"/>
            <a:ext cx="3071675" cy="1264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374672" y="-567080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389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8142422" y="-897857"/>
            <a:ext cx="2683335" cy="213854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361465" y="-897865"/>
            <a:ext cx="2683338" cy="213854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724125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724125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724137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341399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3413999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3414008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6103866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6103872" y="2116520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6103879" y="1540773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724125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724125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724137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341399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3413999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3414008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6103866" y="39047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6103872" y="3677861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6103879" y="3102114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101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1604872" y="-338503"/>
            <a:ext cx="3819562" cy="1572302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8070946" y="-380874"/>
            <a:ext cx="1606980" cy="2271789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158051" y="-380887"/>
            <a:ext cx="1499664" cy="1946517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8106339" y="-482820"/>
            <a:ext cx="1210840" cy="1568321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166641" y="69918"/>
            <a:ext cx="1259736" cy="847039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493793" y="4438263"/>
            <a:ext cx="1650951" cy="88401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8056292" y="4139952"/>
            <a:ext cx="1762872" cy="1624434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03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8895368" y="4774235"/>
            <a:ext cx="71631" cy="54010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8816961" y="4655415"/>
            <a:ext cx="78785" cy="6305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8714060" y="4567200"/>
            <a:ext cx="87691" cy="75283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8590836" y="4734391"/>
            <a:ext cx="97403" cy="71872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8713207" y="4771723"/>
            <a:ext cx="90297" cy="80589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8531900" y="4595057"/>
            <a:ext cx="88402" cy="83906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8823166" y="4905183"/>
            <a:ext cx="52539" cy="44772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8690941" y="4957911"/>
            <a:ext cx="107162" cy="7836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8662419" y="4640587"/>
            <a:ext cx="39274" cy="32217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8596188" y="4902861"/>
            <a:ext cx="61777" cy="42261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356132" y="283205"/>
            <a:ext cx="157564" cy="42648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490967" y="389763"/>
            <a:ext cx="130489" cy="40612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385002" y="457918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490973" y="522256"/>
            <a:ext cx="118987" cy="38373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578346" y="402205"/>
            <a:ext cx="147894" cy="50893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672886" y="643963"/>
            <a:ext cx="107384" cy="49162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476228" y="687124"/>
            <a:ext cx="100055" cy="3827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652925" y="766307"/>
            <a:ext cx="94050" cy="4336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23513" y="501455"/>
            <a:ext cx="113389" cy="42954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179989" y="288595"/>
            <a:ext cx="122550" cy="44277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328635" y="620998"/>
            <a:ext cx="120718" cy="5262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483712" y="835234"/>
            <a:ext cx="97714" cy="4193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453905" y="163955"/>
            <a:ext cx="128555" cy="52827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318350" y="804878"/>
            <a:ext cx="94457" cy="46923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10610" y="147923"/>
            <a:ext cx="122652" cy="49061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34831" y="609643"/>
            <a:ext cx="107384" cy="4336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86443" y="357030"/>
            <a:ext cx="120718" cy="42648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8127197" y="108689"/>
            <a:ext cx="924350" cy="660700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08203" y="4255182"/>
            <a:ext cx="819952" cy="80301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1453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1758200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1758200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1758212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5069425" y="2832900"/>
            <a:ext cx="23160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5069422" y="2606045"/>
            <a:ext cx="23160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5069429" y="20740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462800" y="3147505"/>
            <a:ext cx="1606980" cy="2271789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02051" y="4099744"/>
            <a:ext cx="1210840" cy="1568321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7864278" y="4137775"/>
            <a:ext cx="1813649" cy="1203647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8067739" y="3527340"/>
            <a:ext cx="1499664" cy="1946517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7350636" y="-203622"/>
            <a:ext cx="1872975" cy="1829015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6489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2335125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2471625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4734876" y="3677850"/>
            <a:ext cx="19209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4871376" y="3451000"/>
            <a:ext cx="1647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367420" y="-314294"/>
            <a:ext cx="2065233" cy="1105851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9" y="-336968"/>
            <a:ext cx="1136990" cy="1476006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8056638" y="-240025"/>
            <a:ext cx="1365815" cy="1769007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7890656" y="4190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1829069" y="4433515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585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043800" y="33973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043800" y="422897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043800" y="201502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043800" y="2862450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043800" y="632675"/>
            <a:ext cx="5056500" cy="7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043800" y="1495925"/>
            <a:ext cx="5056500" cy="3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1522545" y="3450534"/>
            <a:ext cx="3287761" cy="176046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7384009" y="-1260974"/>
            <a:ext cx="2627412" cy="2814729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409204" y="3992616"/>
            <a:ext cx="701393" cy="522868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457200" y="1041257"/>
            <a:ext cx="134999" cy="101788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591486" y="1248133"/>
            <a:ext cx="148481" cy="118842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768629" y="1391349"/>
            <a:ext cx="165267" cy="141878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982557" y="1082686"/>
            <a:ext cx="183570" cy="13544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765325" y="995899"/>
            <a:ext cx="170177" cy="151878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1110593" y="1322598"/>
            <a:ext cx="166606" cy="158128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>
            <a:off x="629254" y="811880"/>
            <a:ext cx="99017" cy="84377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>
            <a:off x="775504" y="649200"/>
            <a:ext cx="201963" cy="147682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>
            <a:off x="957200" y="1334206"/>
            <a:ext cx="74017" cy="6071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>
            <a:off x="1039611" y="820987"/>
            <a:ext cx="116428" cy="79644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7951637" y="4352681"/>
            <a:ext cx="1775213" cy="141479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8569907" y="4596201"/>
            <a:ext cx="212219" cy="57442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8424767" y="4455423"/>
            <a:ext cx="175753" cy="54700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8582980" y="4366644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8440250" y="4279987"/>
            <a:ext cx="160261" cy="5168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8283637" y="4424819"/>
            <a:ext cx="199196" cy="6854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8210866" y="4101533"/>
            <a:ext cx="144633" cy="66216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8485610" y="4058069"/>
            <a:ext cx="134762" cy="51547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8255710" y="3944564"/>
            <a:ext cx="126674" cy="58401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8808025" y="4301835"/>
            <a:ext cx="152721" cy="57853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8854309" y="4586749"/>
            <a:ext cx="165060" cy="59635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8656569" y="4127802"/>
            <a:ext cx="162592" cy="70877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8478683" y="3853648"/>
            <a:ext cx="131609" cy="56482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8477290" y="4743107"/>
            <a:ext cx="173148" cy="7115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8705790" y="3887816"/>
            <a:ext cx="127222" cy="63200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8812929" y="4769773"/>
            <a:ext cx="165197" cy="66079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8935557" y="4155571"/>
            <a:ext cx="144633" cy="58401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8982770" y="4496769"/>
            <a:ext cx="162592" cy="57442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677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980975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980975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980984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9809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980977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980984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6450375" y="21325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6450380" y="19057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6450385" y="14662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6450359" y="3796167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6450364" y="3569324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6450369" y="3129813"/>
            <a:ext cx="17169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699345" y="28716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5"/>
          <p:cNvSpPr/>
          <p:nvPr/>
        </p:nvSpPr>
        <p:spPr>
          <a:xfrm>
            <a:off x="688821" y="4074330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5"/>
          <p:cNvSpPr/>
          <p:nvPr/>
        </p:nvSpPr>
        <p:spPr>
          <a:xfrm>
            <a:off x="373351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5"/>
          <p:cNvSpPr/>
          <p:nvPr/>
        </p:nvSpPr>
        <p:spPr>
          <a:xfrm>
            <a:off x="421400" y="4240382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5"/>
          <p:cNvSpPr/>
          <p:nvPr/>
        </p:nvSpPr>
        <p:spPr>
          <a:xfrm>
            <a:off x="481756" y="4326533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5"/>
          <p:cNvSpPr/>
          <p:nvPr/>
        </p:nvSpPr>
        <p:spPr>
          <a:xfrm>
            <a:off x="832183" y="20410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5"/>
          <p:cNvSpPr/>
          <p:nvPr/>
        </p:nvSpPr>
        <p:spPr>
          <a:xfrm>
            <a:off x="481757" y="1521554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5"/>
          <p:cNvSpPr/>
          <p:nvPr/>
        </p:nvSpPr>
        <p:spPr>
          <a:xfrm>
            <a:off x="558499" y="40350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5"/>
          <p:cNvSpPr/>
          <p:nvPr/>
        </p:nvSpPr>
        <p:spPr>
          <a:xfrm>
            <a:off x="271005" y="2959035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5"/>
          <p:cNvSpPr/>
          <p:nvPr/>
        </p:nvSpPr>
        <p:spPr>
          <a:xfrm>
            <a:off x="287022" y="3146678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25"/>
          <p:cNvSpPr/>
          <p:nvPr/>
        </p:nvSpPr>
        <p:spPr>
          <a:xfrm flipH="1">
            <a:off x="8796567" y="2775155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25"/>
          <p:cNvSpPr/>
          <p:nvPr/>
        </p:nvSpPr>
        <p:spPr>
          <a:xfrm flipH="1">
            <a:off x="8601209" y="319307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3" name="Google Shape;2903;p25"/>
          <p:cNvSpPr/>
          <p:nvPr/>
        </p:nvSpPr>
        <p:spPr>
          <a:xfrm flipH="1">
            <a:off x="8750941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4" name="Google Shape;2904;p25"/>
          <p:cNvSpPr/>
          <p:nvPr/>
        </p:nvSpPr>
        <p:spPr>
          <a:xfrm flipH="1">
            <a:off x="8702892" y="462165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5" name="Google Shape;2905;p25"/>
          <p:cNvSpPr/>
          <p:nvPr/>
        </p:nvSpPr>
        <p:spPr>
          <a:xfrm flipH="1">
            <a:off x="8642536" y="47078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6" name="Google Shape;2906;p25"/>
          <p:cNvSpPr/>
          <p:nvPr/>
        </p:nvSpPr>
        <p:spPr>
          <a:xfrm flipH="1">
            <a:off x="8618795" y="243740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5"/>
          <p:cNvSpPr/>
          <p:nvPr/>
        </p:nvSpPr>
        <p:spPr>
          <a:xfrm flipH="1">
            <a:off x="8782126" y="368541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8" name="Google Shape;2908;p25"/>
          <p:cNvSpPr/>
          <p:nvPr/>
        </p:nvSpPr>
        <p:spPr>
          <a:xfrm flipH="1">
            <a:off x="8642519" y="1381852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9" name="Google Shape;2909;p25"/>
          <p:cNvSpPr/>
          <p:nvPr/>
        </p:nvSpPr>
        <p:spPr>
          <a:xfrm flipH="1">
            <a:off x="8814163" y="3923010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0" name="Google Shape;2910;p25"/>
          <p:cNvSpPr/>
          <p:nvPr/>
        </p:nvSpPr>
        <p:spPr>
          <a:xfrm flipH="1">
            <a:off x="8801182" y="4110653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1" name="Google Shape;2911;p25"/>
          <p:cNvSpPr/>
          <p:nvPr/>
        </p:nvSpPr>
        <p:spPr>
          <a:xfrm>
            <a:off x="740660" y="4620130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2" name="Google Shape;2912;p25"/>
          <p:cNvSpPr/>
          <p:nvPr/>
        </p:nvSpPr>
        <p:spPr>
          <a:xfrm>
            <a:off x="690783" y="397965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3" name="Google Shape;2913;p25"/>
          <p:cNvSpPr/>
          <p:nvPr/>
        </p:nvSpPr>
        <p:spPr>
          <a:xfrm>
            <a:off x="523058" y="3193078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4" name="Google Shape;2914;p25"/>
          <p:cNvSpPr/>
          <p:nvPr/>
        </p:nvSpPr>
        <p:spPr>
          <a:xfrm flipH="1">
            <a:off x="8903521" y="4415142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Google Shape;2915;p25"/>
          <p:cNvSpPr/>
          <p:nvPr/>
        </p:nvSpPr>
        <p:spPr>
          <a:xfrm flipH="1">
            <a:off x="8607426" y="4343728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6" name="Google Shape;2916;p25"/>
          <p:cNvSpPr/>
          <p:nvPr/>
        </p:nvSpPr>
        <p:spPr>
          <a:xfrm flipH="1">
            <a:off x="8730136" y="3557153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7" name="Google Shape;2917;p25"/>
          <p:cNvSpPr/>
          <p:nvPr/>
        </p:nvSpPr>
        <p:spPr>
          <a:xfrm>
            <a:off x="7681096" y="209405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25"/>
          <p:cNvSpPr/>
          <p:nvPr/>
        </p:nvSpPr>
        <p:spPr>
          <a:xfrm>
            <a:off x="1330101" y="50475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9" name="Google Shape;2919;p25"/>
          <p:cNvSpPr/>
          <p:nvPr/>
        </p:nvSpPr>
        <p:spPr>
          <a:xfrm>
            <a:off x="1378150" y="41860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0" name="Google Shape;2920;p25"/>
          <p:cNvSpPr/>
          <p:nvPr/>
        </p:nvSpPr>
        <p:spPr>
          <a:xfrm>
            <a:off x="2251381" y="3333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1" name="Google Shape;2921;p25"/>
          <p:cNvSpPr/>
          <p:nvPr/>
        </p:nvSpPr>
        <p:spPr>
          <a:xfrm>
            <a:off x="6791033" y="476165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71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24" name="Google Shape;2924;p26"/>
          <p:cNvGrpSpPr/>
          <p:nvPr/>
        </p:nvGrpSpPr>
        <p:grpSpPr>
          <a:xfrm>
            <a:off x="8299398" y="200567"/>
            <a:ext cx="629701" cy="678865"/>
            <a:chOff x="8299398" y="200567"/>
            <a:chExt cx="629701" cy="678865"/>
          </a:xfrm>
        </p:grpSpPr>
        <p:sp>
          <p:nvSpPr>
            <p:cNvPr id="2925" name="Google Shape;2925;p26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6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6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6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6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6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6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6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6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6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5" name="Google Shape;2935;p26"/>
          <p:cNvSpPr/>
          <p:nvPr/>
        </p:nvSpPr>
        <p:spPr>
          <a:xfrm rot="2741762" flipH="1">
            <a:off x="660635" y="4674489"/>
            <a:ext cx="167823" cy="45425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6" name="Google Shape;2936;p26"/>
          <p:cNvSpPr/>
          <p:nvPr/>
        </p:nvSpPr>
        <p:spPr>
          <a:xfrm rot="2741762" flipH="1">
            <a:off x="583583" y="4530796"/>
            <a:ext cx="138985" cy="43257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7" name="Google Shape;2937;p26"/>
          <p:cNvSpPr/>
          <p:nvPr/>
        </p:nvSpPr>
        <p:spPr>
          <a:xfrm rot="2741762" flipH="1">
            <a:off x="501056" y="4638745"/>
            <a:ext cx="126735" cy="4087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8" name="Google Shape;2938;p26"/>
          <p:cNvSpPr/>
          <p:nvPr/>
        </p:nvSpPr>
        <p:spPr>
          <a:xfrm rot="2741762" flipH="1">
            <a:off x="450477" y="4516771"/>
            <a:ext cx="126735" cy="4087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9" name="Google Shape;2939;p26"/>
          <p:cNvSpPr/>
          <p:nvPr/>
        </p:nvSpPr>
        <p:spPr>
          <a:xfrm rot="2741762" flipH="1">
            <a:off x="571356" y="4421327"/>
            <a:ext cx="157524" cy="54206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0" name="Google Shape;2940;p26"/>
          <p:cNvSpPr/>
          <p:nvPr/>
        </p:nvSpPr>
        <p:spPr>
          <a:xfrm rot="2741762" flipH="1">
            <a:off x="351360" y="4305055"/>
            <a:ext cx="114375" cy="52363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1" name="Google Shape;2941;p26"/>
          <p:cNvSpPr/>
          <p:nvPr/>
        </p:nvSpPr>
        <p:spPr>
          <a:xfrm rot="2741762" flipH="1">
            <a:off x="283133" y="4515636"/>
            <a:ext cx="106570" cy="40763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2" name="Google Shape;2942;p26"/>
          <p:cNvSpPr/>
          <p:nvPr/>
        </p:nvSpPr>
        <p:spPr>
          <a:xfrm rot="2741762" flipH="1">
            <a:off x="228409" y="4316843"/>
            <a:ext cx="100173" cy="46184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3" name="Google Shape;2943;p26"/>
          <p:cNvSpPr/>
          <p:nvPr/>
        </p:nvSpPr>
        <p:spPr>
          <a:xfrm rot="2741762" flipH="1">
            <a:off x="429201" y="4801840"/>
            <a:ext cx="120772" cy="45750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4" name="Google Shape;2944;p26"/>
          <p:cNvSpPr/>
          <p:nvPr/>
        </p:nvSpPr>
        <p:spPr>
          <a:xfrm rot="2741762" flipH="1">
            <a:off x="641406" y="4876480"/>
            <a:ext cx="130529" cy="47160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5" name="Google Shape;2945;p26"/>
          <p:cNvSpPr/>
          <p:nvPr/>
        </p:nvSpPr>
        <p:spPr>
          <a:xfrm rot="2741762" flipH="1">
            <a:off x="311970" y="4662036"/>
            <a:ext cx="128578" cy="56049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6" name="Google Shape;2946;p26"/>
          <p:cNvSpPr/>
          <p:nvPr/>
        </p:nvSpPr>
        <p:spPr>
          <a:xfrm rot="2741762" flipH="1">
            <a:off x="127554" y="4482768"/>
            <a:ext cx="104076" cy="44666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7" name="Google Shape;2947;p26"/>
          <p:cNvSpPr/>
          <p:nvPr/>
        </p:nvSpPr>
        <p:spPr>
          <a:xfrm rot="2741762" flipH="1">
            <a:off x="809743" y="4599887"/>
            <a:ext cx="136925" cy="5626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8" name="Google Shape;2948;p26"/>
          <p:cNvSpPr/>
          <p:nvPr/>
        </p:nvSpPr>
        <p:spPr>
          <a:xfrm rot="2741762" flipH="1">
            <a:off x="131590" y="4660419"/>
            <a:ext cx="100607" cy="49978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26"/>
          <p:cNvSpPr/>
          <p:nvPr/>
        </p:nvSpPr>
        <p:spPr>
          <a:xfrm rot="2741762" flipH="1">
            <a:off x="791888" y="4864025"/>
            <a:ext cx="130637" cy="5225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0" name="Google Shape;2950;p26"/>
          <p:cNvSpPr/>
          <p:nvPr/>
        </p:nvSpPr>
        <p:spPr>
          <a:xfrm rot="2741762" flipH="1">
            <a:off x="303451" y="4880599"/>
            <a:ext cx="114375" cy="46184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26"/>
          <p:cNvSpPr/>
          <p:nvPr/>
        </p:nvSpPr>
        <p:spPr>
          <a:xfrm rot="2741762" flipH="1">
            <a:off x="555906" y="4965846"/>
            <a:ext cx="128578" cy="45425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26"/>
          <p:cNvSpPr/>
          <p:nvPr/>
        </p:nvSpPr>
        <p:spPr>
          <a:xfrm flipH="1">
            <a:off x="8769684" y="4789011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3" name="Google Shape;2953;p26"/>
          <p:cNvSpPr/>
          <p:nvPr/>
        </p:nvSpPr>
        <p:spPr>
          <a:xfrm flipH="1">
            <a:off x="8699258" y="4632808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4" name="Google Shape;2954;p26"/>
          <p:cNvSpPr/>
          <p:nvPr/>
        </p:nvSpPr>
        <p:spPr>
          <a:xfrm flipH="1">
            <a:off x="8488189" y="4698878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5" name="Google Shape;2955;p26"/>
          <p:cNvSpPr/>
          <p:nvPr/>
        </p:nvSpPr>
        <p:spPr>
          <a:xfrm flipH="1">
            <a:off x="8459043" y="4515500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26"/>
          <p:cNvSpPr/>
          <p:nvPr/>
        </p:nvSpPr>
        <p:spPr>
          <a:xfrm flipH="1">
            <a:off x="8625202" y="4885783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6"/>
          <p:cNvSpPr/>
          <p:nvPr/>
        </p:nvSpPr>
        <p:spPr>
          <a:xfrm flipH="1">
            <a:off x="8578217" y="4658116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6"/>
          <p:cNvSpPr/>
          <p:nvPr/>
        </p:nvSpPr>
        <p:spPr>
          <a:xfrm flipH="1">
            <a:off x="8836272" y="4585823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6"/>
          <p:cNvSpPr/>
          <p:nvPr/>
        </p:nvSpPr>
        <p:spPr>
          <a:xfrm flipH="1">
            <a:off x="9012284" y="4755717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6"/>
          <p:cNvSpPr/>
          <p:nvPr/>
        </p:nvSpPr>
        <p:spPr>
          <a:xfrm flipH="1">
            <a:off x="8740642" y="4482102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6"/>
          <p:cNvSpPr/>
          <p:nvPr/>
        </p:nvSpPr>
        <p:spPr>
          <a:xfrm flipH="1">
            <a:off x="8355428" y="4718481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6"/>
          <p:cNvSpPr/>
          <p:nvPr/>
        </p:nvSpPr>
        <p:spPr>
          <a:xfrm flipH="1">
            <a:off x="8369015" y="4906319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6"/>
          <p:cNvSpPr/>
          <p:nvPr/>
        </p:nvSpPr>
        <p:spPr>
          <a:xfrm flipH="1">
            <a:off x="8236254" y="4673570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6"/>
          <p:cNvSpPr/>
          <p:nvPr/>
        </p:nvSpPr>
        <p:spPr>
          <a:xfrm flipH="1">
            <a:off x="8198707" y="4826040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6"/>
          <p:cNvSpPr/>
          <p:nvPr/>
        </p:nvSpPr>
        <p:spPr>
          <a:xfrm flipH="1">
            <a:off x="8761698" y="5008173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6"/>
          <p:cNvSpPr/>
          <p:nvPr/>
        </p:nvSpPr>
        <p:spPr>
          <a:xfrm flipH="1">
            <a:off x="8560378" y="5053188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6"/>
          <p:cNvSpPr/>
          <p:nvPr/>
        </p:nvSpPr>
        <p:spPr>
          <a:xfrm flipH="1">
            <a:off x="8226400" y="4947600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6"/>
          <p:cNvSpPr/>
          <p:nvPr/>
        </p:nvSpPr>
        <p:spPr>
          <a:xfrm flipH="1">
            <a:off x="8947563" y="4898333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6"/>
          <p:cNvSpPr/>
          <p:nvPr/>
        </p:nvSpPr>
        <p:spPr>
          <a:xfrm flipH="1">
            <a:off x="8617216" y="4423500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6"/>
          <p:cNvSpPr/>
          <p:nvPr/>
        </p:nvSpPr>
        <p:spPr>
          <a:xfrm flipH="1">
            <a:off x="8261561" y="4534688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6"/>
          <p:cNvSpPr/>
          <p:nvPr/>
        </p:nvSpPr>
        <p:spPr>
          <a:xfrm flipH="1">
            <a:off x="8118947" y="4742130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6"/>
          <p:cNvSpPr/>
          <p:nvPr/>
        </p:nvSpPr>
        <p:spPr>
          <a:xfrm flipH="1">
            <a:off x="8660363" y="4773557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6"/>
          <p:cNvSpPr/>
          <p:nvPr/>
        </p:nvSpPr>
        <p:spPr>
          <a:xfrm rot="938682">
            <a:off x="588515" y="2014105"/>
            <a:ext cx="2683352" cy="213855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6"/>
          <p:cNvSpPr/>
          <p:nvPr/>
        </p:nvSpPr>
        <p:spPr>
          <a:xfrm rot="887491" flipH="1">
            <a:off x="3676249" y="2501948"/>
            <a:ext cx="2683352" cy="213855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6"/>
          <p:cNvSpPr/>
          <p:nvPr/>
        </p:nvSpPr>
        <p:spPr>
          <a:xfrm rot="4457575" flipH="1">
            <a:off x="6021948" y="1361614"/>
            <a:ext cx="2683365" cy="213856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6"/>
          <p:cNvSpPr/>
          <p:nvPr/>
        </p:nvSpPr>
        <p:spPr>
          <a:xfrm rot="8999984">
            <a:off x="-111826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190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79" name="Google Shape;2979;p27"/>
          <p:cNvGrpSpPr/>
          <p:nvPr/>
        </p:nvGrpSpPr>
        <p:grpSpPr>
          <a:xfrm>
            <a:off x="102636" y="4415329"/>
            <a:ext cx="629701" cy="678865"/>
            <a:chOff x="8299398" y="200567"/>
            <a:chExt cx="629701" cy="678865"/>
          </a:xfrm>
        </p:grpSpPr>
        <p:sp>
          <p:nvSpPr>
            <p:cNvPr id="2980" name="Google Shape;2980;p27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7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7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7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7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7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7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7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7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7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0" name="Google Shape;2990;p27"/>
          <p:cNvGrpSpPr/>
          <p:nvPr/>
        </p:nvGrpSpPr>
        <p:grpSpPr>
          <a:xfrm rot="5400000">
            <a:off x="8345338" y="73110"/>
            <a:ext cx="818894" cy="778408"/>
            <a:chOff x="127263" y="4272023"/>
            <a:chExt cx="818894" cy="778408"/>
          </a:xfrm>
        </p:grpSpPr>
        <p:sp>
          <p:nvSpPr>
            <p:cNvPr id="2991" name="Google Shape;2991;p27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7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7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7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7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7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7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7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7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7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7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7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7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7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7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7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7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8" name="Google Shape;3008;p27"/>
          <p:cNvSpPr/>
          <p:nvPr/>
        </p:nvSpPr>
        <p:spPr>
          <a:xfrm flipH="1">
            <a:off x="778009" y="493436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7"/>
          <p:cNvSpPr/>
          <p:nvPr/>
        </p:nvSpPr>
        <p:spPr>
          <a:xfrm flipH="1">
            <a:off x="707583" y="337233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7"/>
          <p:cNvSpPr/>
          <p:nvPr/>
        </p:nvSpPr>
        <p:spPr>
          <a:xfrm flipH="1">
            <a:off x="496514" y="403303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7"/>
          <p:cNvSpPr/>
          <p:nvPr/>
        </p:nvSpPr>
        <p:spPr>
          <a:xfrm flipH="1">
            <a:off x="467368" y="219925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7"/>
          <p:cNvSpPr/>
          <p:nvPr/>
        </p:nvSpPr>
        <p:spPr>
          <a:xfrm flipH="1">
            <a:off x="633527" y="590208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7"/>
          <p:cNvSpPr/>
          <p:nvPr/>
        </p:nvSpPr>
        <p:spPr>
          <a:xfrm flipH="1">
            <a:off x="586542" y="362541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7"/>
          <p:cNvSpPr/>
          <p:nvPr/>
        </p:nvSpPr>
        <p:spPr>
          <a:xfrm flipH="1">
            <a:off x="844597" y="290248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7"/>
          <p:cNvSpPr/>
          <p:nvPr/>
        </p:nvSpPr>
        <p:spPr>
          <a:xfrm flipH="1">
            <a:off x="1020609" y="460142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7"/>
          <p:cNvSpPr/>
          <p:nvPr/>
        </p:nvSpPr>
        <p:spPr>
          <a:xfrm flipH="1">
            <a:off x="748967" y="186527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7"/>
          <p:cNvSpPr/>
          <p:nvPr/>
        </p:nvSpPr>
        <p:spPr>
          <a:xfrm flipH="1">
            <a:off x="363752" y="422906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7"/>
          <p:cNvSpPr/>
          <p:nvPr/>
        </p:nvSpPr>
        <p:spPr>
          <a:xfrm flipH="1">
            <a:off x="377340" y="610744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7"/>
          <p:cNvSpPr/>
          <p:nvPr/>
        </p:nvSpPr>
        <p:spPr>
          <a:xfrm flipH="1">
            <a:off x="244579" y="377995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7"/>
          <p:cNvSpPr/>
          <p:nvPr/>
        </p:nvSpPr>
        <p:spPr>
          <a:xfrm flipH="1">
            <a:off x="207032" y="530465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7"/>
          <p:cNvSpPr/>
          <p:nvPr/>
        </p:nvSpPr>
        <p:spPr>
          <a:xfrm flipH="1">
            <a:off x="770023" y="712598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7"/>
          <p:cNvSpPr/>
          <p:nvPr/>
        </p:nvSpPr>
        <p:spPr>
          <a:xfrm flipH="1">
            <a:off x="568703" y="757613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7"/>
          <p:cNvSpPr/>
          <p:nvPr/>
        </p:nvSpPr>
        <p:spPr>
          <a:xfrm flipH="1">
            <a:off x="234725" y="652025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7"/>
          <p:cNvSpPr/>
          <p:nvPr/>
        </p:nvSpPr>
        <p:spPr>
          <a:xfrm flipH="1">
            <a:off x="955888" y="602758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7"/>
          <p:cNvSpPr/>
          <p:nvPr/>
        </p:nvSpPr>
        <p:spPr>
          <a:xfrm flipH="1">
            <a:off x="625541" y="127925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7"/>
          <p:cNvSpPr/>
          <p:nvPr/>
        </p:nvSpPr>
        <p:spPr>
          <a:xfrm flipH="1">
            <a:off x="269886" y="239113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7"/>
          <p:cNvSpPr/>
          <p:nvPr/>
        </p:nvSpPr>
        <p:spPr>
          <a:xfrm flipH="1">
            <a:off x="127272" y="446555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7"/>
          <p:cNvSpPr/>
          <p:nvPr/>
        </p:nvSpPr>
        <p:spPr>
          <a:xfrm flipH="1">
            <a:off x="668688" y="477982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7"/>
          <p:cNvSpPr/>
          <p:nvPr/>
        </p:nvSpPr>
        <p:spPr>
          <a:xfrm rot="138851">
            <a:off x="3676329" y="2052561"/>
            <a:ext cx="2683344" cy="213855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7"/>
          <p:cNvSpPr/>
          <p:nvPr/>
        </p:nvSpPr>
        <p:spPr>
          <a:xfrm rot="-5400000" flipH="1">
            <a:off x="6060549" y="1832299"/>
            <a:ext cx="2683357" cy="213856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7"/>
          <p:cNvSpPr/>
          <p:nvPr/>
        </p:nvSpPr>
        <p:spPr>
          <a:xfrm rot="10578088" flipH="1">
            <a:off x="523796" y="2052551"/>
            <a:ext cx="2683377" cy="213857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7"/>
          <p:cNvSpPr/>
          <p:nvPr/>
        </p:nvSpPr>
        <p:spPr>
          <a:xfrm rot="-2700000">
            <a:off x="7240440" y="3951677"/>
            <a:ext cx="3132965" cy="128960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875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226544" y="200567"/>
            <a:ext cx="629701" cy="678865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8237065" y="4272023"/>
            <a:ext cx="818894" cy="778408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321134" y="4789011"/>
            <a:ext cx="64825" cy="64825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28"/>
          <p:cNvSpPr/>
          <p:nvPr/>
        </p:nvSpPr>
        <p:spPr>
          <a:xfrm>
            <a:off x="399443" y="4632808"/>
            <a:ext cx="56942" cy="56839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28"/>
          <p:cNvSpPr/>
          <p:nvPr/>
        </p:nvSpPr>
        <p:spPr>
          <a:xfrm>
            <a:off x="616736" y="4698878"/>
            <a:ext cx="50719" cy="51238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28"/>
          <p:cNvSpPr/>
          <p:nvPr/>
        </p:nvSpPr>
        <p:spPr>
          <a:xfrm>
            <a:off x="655630" y="4515500"/>
            <a:ext cx="40969" cy="40866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28"/>
          <p:cNvSpPr/>
          <p:nvPr/>
        </p:nvSpPr>
        <p:spPr>
          <a:xfrm>
            <a:off x="501295" y="4885783"/>
            <a:ext cx="29145" cy="29353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28"/>
          <p:cNvSpPr/>
          <p:nvPr/>
        </p:nvSpPr>
        <p:spPr>
          <a:xfrm>
            <a:off x="538323" y="4658116"/>
            <a:ext cx="39102" cy="39828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28"/>
          <p:cNvSpPr/>
          <p:nvPr/>
        </p:nvSpPr>
        <p:spPr>
          <a:xfrm>
            <a:off x="278402" y="4585823"/>
            <a:ext cx="40969" cy="42318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28"/>
          <p:cNvSpPr/>
          <p:nvPr/>
        </p:nvSpPr>
        <p:spPr>
          <a:xfrm>
            <a:off x="112347" y="4755717"/>
            <a:ext cx="31012" cy="29664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28"/>
          <p:cNvSpPr/>
          <p:nvPr/>
        </p:nvSpPr>
        <p:spPr>
          <a:xfrm>
            <a:off x="348828" y="4482102"/>
            <a:ext cx="66173" cy="66796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28"/>
          <p:cNvSpPr/>
          <p:nvPr/>
        </p:nvSpPr>
        <p:spPr>
          <a:xfrm>
            <a:off x="759350" y="4718481"/>
            <a:ext cx="40866" cy="36717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28"/>
          <p:cNvSpPr/>
          <p:nvPr/>
        </p:nvSpPr>
        <p:spPr>
          <a:xfrm>
            <a:off x="706349" y="4906319"/>
            <a:ext cx="80279" cy="77168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28"/>
          <p:cNvSpPr/>
          <p:nvPr/>
        </p:nvSpPr>
        <p:spPr>
          <a:xfrm>
            <a:off x="884125" y="4673570"/>
            <a:ext cx="35265" cy="39517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28"/>
          <p:cNvSpPr/>
          <p:nvPr/>
        </p:nvSpPr>
        <p:spPr>
          <a:xfrm>
            <a:off x="895845" y="4826040"/>
            <a:ext cx="61091" cy="47089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28"/>
          <p:cNvSpPr/>
          <p:nvPr/>
        </p:nvSpPr>
        <p:spPr>
          <a:xfrm>
            <a:off x="342708" y="5008173"/>
            <a:ext cx="51238" cy="48852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28"/>
          <p:cNvSpPr/>
          <p:nvPr/>
        </p:nvSpPr>
        <p:spPr>
          <a:xfrm>
            <a:off x="561764" y="5053188"/>
            <a:ext cx="33502" cy="31012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28"/>
          <p:cNvSpPr/>
          <p:nvPr/>
        </p:nvSpPr>
        <p:spPr>
          <a:xfrm>
            <a:off x="839525" y="4947600"/>
            <a:ext cx="89718" cy="89718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28"/>
          <p:cNvSpPr/>
          <p:nvPr/>
        </p:nvSpPr>
        <p:spPr>
          <a:xfrm>
            <a:off x="153108" y="4898333"/>
            <a:ext cx="54972" cy="54972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28"/>
          <p:cNvSpPr/>
          <p:nvPr/>
        </p:nvSpPr>
        <p:spPr>
          <a:xfrm>
            <a:off x="487708" y="4423500"/>
            <a:ext cx="50719" cy="50719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28"/>
          <p:cNvSpPr/>
          <p:nvPr/>
        </p:nvSpPr>
        <p:spPr>
          <a:xfrm>
            <a:off x="829672" y="4534688"/>
            <a:ext cx="64410" cy="66692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28"/>
          <p:cNvSpPr/>
          <p:nvPr/>
        </p:nvSpPr>
        <p:spPr>
          <a:xfrm>
            <a:off x="1001432" y="4742130"/>
            <a:ext cx="35265" cy="3153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28"/>
          <p:cNvSpPr/>
          <p:nvPr/>
        </p:nvSpPr>
        <p:spPr>
          <a:xfrm>
            <a:off x="458148" y="4773557"/>
            <a:ext cx="37132" cy="37132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28"/>
          <p:cNvSpPr/>
          <p:nvPr/>
        </p:nvSpPr>
        <p:spPr>
          <a:xfrm rot="-35">
            <a:off x="112338" y="1854926"/>
            <a:ext cx="3159556" cy="2518054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3574165" y="2209022"/>
            <a:ext cx="2683349" cy="213855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6250264" y="1954493"/>
            <a:ext cx="2683378" cy="213857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7168490" y="-190209"/>
            <a:ext cx="3132992" cy="128961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645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Four columns  2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8024787" y="3988703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347276" y="-976501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95072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950725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2792600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2792602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4634475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4634480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6476359" y="3069529"/>
            <a:ext cx="17169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6476364" y="2842686"/>
            <a:ext cx="17169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7328899" y="-72829"/>
            <a:ext cx="1531958" cy="529570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7494778" y="-73266"/>
            <a:ext cx="1361048" cy="455542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8389128" y="-17060"/>
            <a:ext cx="191139" cy="219679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8063492" y="76650"/>
            <a:ext cx="244610" cy="208526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7867542" y="167408"/>
            <a:ext cx="151665" cy="16937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7671920" y="245919"/>
            <a:ext cx="95460" cy="119079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8074536" y="24909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8036593" y="290424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7799528" y="208414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7758851" y="185233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7431357" y="380963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8290497" y="406867"/>
            <a:ext cx="941373" cy="1391556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8412528" y="451373"/>
            <a:ext cx="788942" cy="1198121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8870364" y="646564"/>
            <a:ext cx="263309" cy="228208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8694971" y="886580"/>
            <a:ext cx="296988" cy="277633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8551617" y="1112818"/>
            <a:ext cx="282554" cy="232363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8405748" y="1352616"/>
            <a:ext cx="290974" cy="194529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8773045" y="1415382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8731603" y="1458902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8720449" y="1397887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8538824" y="1234413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8498147" y="1289852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8477808" y="1228181"/>
            <a:ext cx="37944" cy="29524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8860742" y="798886"/>
            <a:ext cx="37944" cy="28868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8798960" y="816491"/>
            <a:ext cx="38053" cy="28868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9061940" y="994616"/>
            <a:ext cx="38053" cy="29524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9050021" y="1061864"/>
            <a:ext cx="38709" cy="28868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8355011" y="1573169"/>
            <a:ext cx="37944" cy="29633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8033094" y="-66601"/>
            <a:ext cx="1227535" cy="1098833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8313569" y="-91860"/>
            <a:ext cx="926829" cy="1041535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8348669" y="443506"/>
            <a:ext cx="418145" cy="391792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8641173" y="94800"/>
            <a:ext cx="441217" cy="401743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8813722" y="579427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8813722" y="690961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8615257" y="673356"/>
            <a:ext cx="55439" cy="43630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8322754" y="550669"/>
            <a:ext cx="55549" cy="43520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8235058" y="515569"/>
            <a:ext cx="55549" cy="43630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8708530" y="240671"/>
            <a:ext cx="55439" cy="43520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8468623" y="123561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9053520" y="632023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9123721" y="211148"/>
            <a:ext cx="55549" cy="44286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7779190" y="696537"/>
            <a:ext cx="52705" cy="40787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7817133" y="757553"/>
            <a:ext cx="49862" cy="38709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7843705" y="690961"/>
            <a:ext cx="52705" cy="37944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757148" y="3670835"/>
            <a:ext cx="1987074" cy="190731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42975" y="118750"/>
            <a:ext cx="878525" cy="627975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8436625" y="4164237"/>
            <a:ext cx="627975" cy="878525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28200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30"/>
          <p:cNvSpPr/>
          <p:nvPr/>
        </p:nvSpPr>
        <p:spPr>
          <a:xfrm rot="-4601699">
            <a:off x="7728114" y="4019714"/>
            <a:ext cx="2086239" cy="16626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2" name="Google Shape;3202;p30"/>
          <p:cNvSpPr txBox="1">
            <a:spLocks noGrp="1"/>
          </p:cNvSpPr>
          <p:nvPr>
            <p:ph type="subTitle" idx="1"/>
          </p:nvPr>
        </p:nvSpPr>
        <p:spPr>
          <a:xfrm>
            <a:off x="2036400" y="1918775"/>
            <a:ext cx="5071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03" name="Google Shape;3203;p30"/>
          <p:cNvSpPr/>
          <p:nvPr/>
        </p:nvSpPr>
        <p:spPr>
          <a:xfrm rot="-4601699">
            <a:off x="-472461" y="3854264"/>
            <a:ext cx="2086239" cy="16626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4" name="Google Shape;3204;p30"/>
          <p:cNvSpPr/>
          <p:nvPr/>
        </p:nvSpPr>
        <p:spPr>
          <a:xfrm rot="7085658">
            <a:off x="-471587" y="3091408"/>
            <a:ext cx="1831433" cy="168761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5" name="Google Shape;3205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30"/>
          <p:cNvGrpSpPr/>
          <p:nvPr/>
        </p:nvGrpSpPr>
        <p:grpSpPr>
          <a:xfrm>
            <a:off x="7630734" y="2537432"/>
            <a:ext cx="711165" cy="935424"/>
            <a:chOff x="1957922" y="2087857"/>
            <a:chExt cx="146481" cy="192680"/>
          </a:xfrm>
        </p:grpSpPr>
        <p:sp>
          <p:nvSpPr>
            <p:cNvPr id="3207" name="Google Shape;3207;p30"/>
            <p:cNvSpPr/>
            <p:nvPr/>
          </p:nvSpPr>
          <p:spPr>
            <a:xfrm rot="2234057" flipH="1">
              <a:off x="1986552" y="2103963"/>
              <a:ext cx="92229" cy="115773"/>
            </a:xfrm>
            <a:custGeom>
              <a:avLst/>
              <a:gdLst/>
              <a:ahLst/>
              <a:cxnLst/>
              <a:rect l="l" t="t" r="r" b="b"/>
              <a:pathLst>
                <a:path w="3689" h="4631" extrusionOk="0">
                  <a:moveTo>
                    <a:pt x="1438" y="1"/>
                  </a:moveTo>
                  <a:cubicBezTo>
                    <a:pt x="682" y="1"/>
                    <a:pt x="71" y="457"/>
                    <a:pt x="26" y="1315"/>
                  </a:cubicBezTo>
                  <a:cubicBezTo>
                    <a:pt x="1" y="2335"/>
                    <a:pt x="963" y="3297"/>
                    <a:pt x="751" y="4259"/>
                  </a:cubicBezTo>
                  <a:lnTo>
                    <a:pt x="1842" y="4631"/>
                  </a:lnTo>
                  <a:cubicBezTo>
                    <a:pt x="1951" y="4387"/>
                    <a:pt x="2085" y="4201"/>
                    <a:pt x="2271" y="4015"/>
                  </a:cubicBezTo>
                  <a:cubicBezTo>
                    <a:pt x="2804" y="3483"/>
                    <a:pt x="3477" y="3053"/>
                    <a:pt x="3554" y="2226"/>
                  </a:cubicBezTo>
                  <a:cubicBezTo>
                    <a:pt x="3689" y="1052"/>
                    <a:pt x="2836" y="250"/>
                    <a:pt x="1790" y="32"/>
                  </a:cubicBezTo>
                  <a:cubicBezTo>
                    <a:pt x="1671" y="11"/>
                    <a:pt x="1553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0"/>
            <p:cNvSpPr/>
            <p:nvPr/>
          </p:nvSpPr>
          <p:spPr>
            <a:xfrm rot="2234057" flipH="1">
              <a:off x="1968700" y="2206161"/>
              <a:ext cx="70028" cy="59224"/>
            </a:xfrm>
            <a:custGeom>
              <a:avLst/>
              <a:gdLst/>
              <a:ahLst/>
              <a:cxnLst/>
              <a:rect l="l" t="t" r="r" b="b"/>
              <a:pathLst>
                <a:path w="2801" h="2369" extrusionOk="0">
                  <a:moveTo>
                    <a:pt x="821" y="124"/>
                  </a:moveTo>
                  <a:cubicBezTo>
                    <a:pt x="956" y="124"/>
                    <a:pt x="1116" y="176"/>
                    <a:pt x="1251" y="233"/>
                  </a:cubicBezTo>
                  <a:cubicBezTo>
                    <a:pt x="1546" y="336"/>
                    <a:pt x="1841" y="445"/>
                    <a:pt x="2162" y="522"/>
                  </a:cubicBezTo>
                  <a:cubicBezTo>
                    <a:pt x="2297" y="580"/>
                    <a:pt x="2399" y="631"/>
                    <a:pt x="2508" y="740"/>
                  </a:cubicBezTo>
                  <a:cubicBezTo>
                    <a:pt x="2687" y="884"/>
                    <a:pt x="2491" y="912"/>
                    <a:pt x="2303" y="912"/>
                  </a:cubicBezTo>
                  <a:cubicBezTo>
                    <a:pt x="2214" y="912"/>
                    <a:pt x="2126" y="906"/>
                    <a:pt x="2082" y="902"/>
                  </a:cubicBezTo>
                  <a:lnTo>
                    <a:pt x="2082" y="902"/>
                  </a:lnTo>
                  <a:cubicBezTo>
                    <a:pt x="2081" y="902"/>
                    <a:pt x="2080" y="901"/>
                    <a:pt x="2078" y="900"/>
                  </a:cubicBezTo>
                  <a:lnTo>
                    <a:pt x="2078" y="900"/>
                  </a:lnTo>
                  <a:cubicBezTo>
                    <a:pt x="2078" y="901"/>
                    <a:pt x="2078" y="902"/>
                    <a:pt x="2078" y="902"/>
                  </a:cubicBezTo>
                  <a:lnTo>
                    <a:pt x="2078" y="902"/>
                  </a:lnTo>
                  <a:cubicBezTo>
                    <a:pt x="2064" y="901"/>
                    <a:pt x="2055" y="900"/>
                    <a:pt x="2053" y="900"/>
                  </a:cubicBezTo>
                  <a:cubicBezTo>
                    <a:pt x="2044" y="898"/>
                    <a:pt x="2036" y="896"/>
                    <a:pt x="2028" y="896"/>
                  </a:cubicBezTo>
                  <a:cubicBezTo>
                    <a:pt x="1965" y="896"/>
                    <a:pt x="1927" y="980"/>
                    <a:pt x="2002" y="1003"/>
                  </a:cubicBezTo>
                  <a:cubicBezTo>
                    <a:pt x="2010" y="1009"/>
                    <a:pt x="2019" y="1016"/>
                    <a:pt x="2028" y="1022"/>
                  </a:cubicBezTo>
                  <a:lnTo>
                    <a:pt x="2028" y="1022"/>
                  </a:lnTo>
                  <a:cubicBezTo>
                    <a:pt x="2027" y="1026"/>
                    <a:pt x="2027" y="1031"/>
                    <a:pt x="2027" y="1035"/>
                  </a:cubicBezTo>
                  <a:cubicBezTo>
                    <a:pt x="2034" y="1036"/>
                    <a:pt x="2042" y="1037"/>
                    <a:pt x="2050" y="1038"/>
                  </a:cubicBezTo>
                  <a:lnTo>
                    <a:pt x="2050" y="1038"/>
                  </a:lnTo>
                  <a:cubicBezTo>
                    <a:pt x="2113" y="1083"/>
                    <a:pt x="2178" y="1129"/>
                    <a:pt x="2239" y="1195"/>
                  </a:cubicBezTo>
                  <a:cubicBezTo>
                    <a:pt x="2483" y="1433"/>
                    <a:pt x="2162" y="1593"/>
                    <a:pt x="1944" y="1619"/>
                  </a:cubicBezTo>
                  <a:cubicBezTo>
                    <a:pt x="1867" y="1619"/>
                    <a:pt x="1841" y="1702"/>
                    <a:pt x="1892" y="1728"/>
                  </a:cubicBezTo>
                  <a:cubicBezTo>
                    <a:pt x="2053" y="1837"/>
                    <a:pt x="2425" y="2209"/>
                    <a:pt x="1976" y="2234"/>
                  </a:cubicBezTo>
                  <a:cubicBezTo>
                    <a:pt x="1952" y="2237"/>
                    <a:pt x="1929" y="2239"/>
                    <a:pt x="1905" y="2239"/>
                  </a:cubicBezTo>
                  <a:cubicBezTo>
                    <a:pt x="1707" y="2239"/>
                    <a:pt x="1500" y="2151"/>
                    <a:pt x="1334" y="2100"/>
                  </a:cubicBezTo>
                  <a:cubicBezTo>
                    <a:pt x="1142" y="2048"/>
                    <a:pt x="956" y="1997"/>
                    <a:pt x="796" y="1939"/>
                  </a:cubicBezTo>
                  <a:cubicBezTo>
                    <a:pt x="635" y="1888"/>
                    <a:pt x="533" y="1805"/>
                    <a:pt x="398" y="1753"/>
                  </a:cubicBezTo>
                  <a:cubicBezTo>
                    <a:pt x="77" y="1567"/>
                    <a:pt x="424" y="1356"/>
                    <a:pt x="610" y="1298"/>
                  </a:cubicBezTo>
                  <a:cubicBezTo>
                    <a:pt x="661" y="1272"/>
                    <a:pt x="693" y="1195"/>
                    <a:pt x="610" y="1163"/>
                  </a:cubicBezTo>
                  <a:cubicBezTo>
                    <a:pt x="533" y="1138"/>
                    <a:pt x="180" y="1003"/>
                    <a:pt x="315" y="843"/>
                  </a:cubicBezTo>
                  <a:cubicBezTo>
                    <a:pt x="424" y="714"/>
                    <a:pt x="635" y="682"/>
                    <a:pt x="770" y="631"/>
                  </a:cubicBezTo>
                  <a:cubicBezTo>
                    <a:pt x="821" y="631"/>
                    <a:pt x="821" y="554"/>
                    <a:pt x="796" y="522"/>
                  </a:cubicBezTo>
                  <a:cubicBezTo>
                    <a:pt x="558" y="394"/>
                    <a:pt x="475" y="150"/>
                    <a:pt x="821" y="124"/>
                  </a:cubicBezTo>
                  <a:close/>
                  <a:moveTo>
                    <a:pt x="826" y="0"/>
                  </a:moveTo>
                  <a:cubicBezTo>
                    <a:pt x="726" y="0"/>
                    <a:pt x="628" y="12"/>
                    <a:pt x="533" y="41"/>
                  </a:cubicBezTo>
                  <a:cubicBezTo>
                    <a:pt x="203" y="151"/>
                    <a:pt x="428" y="402"/>
                    <a:pt x="610" y="549"/>
                  </a:cubicBezTo>
                  <a:lnTo>
                    <a:pt x="610" y="549"/>
                  </a:lnTo>
                  <a:cubicBezTo>
                    <a:pt x="432" y="592"/>
                    <a:pt x="220" y="671"/>
                    <a:pt x="154" y="817"/>
                  </a:cubicBezTo>
                  <a:cubicBezTo>
                    <a:pt x="95" y="1004"/>
                    <a:pt x="255" y="1126"/>
                    <a:pt x="416" y="1220"/>
                  </a:cubicBezTo>
                  <a:lnTo>
                    <a:pt x="416" y="1220"/>
                  </a:lnTo>
                  <a:cubicBezTo>
                    <a:pt x="214" y="1306"/>
                    <a:pt x="0" y="1440"/>
                    <a:pt x="129" y="1676"/>
                  </a:cubicBezTo>
                  <a:cubicBezTo>
                    <a:pt x="289" y="2048"/>
                    <a:pt x="1065" y="2183"/>
                    <a:pt x="1411" y="2260"/>
                  </a:cubicBezTo>
                  <a:cubicBezTo>
                    <a:pt x="1561" y="2306"/>
                    <a:pt x="1758" y="2369"/>
                    <a:pt x="1937" y="2369"/>
                  </a:cubicBezTo>
                  <a:cubicBezTo>
                    <a:pt x="2080" y="2369"/>
                    <a:pt x="2211" y="2329"/>
                    <a:pt x="2297" y="2209"/>
                  </a:cubicBezTo>
                  <a:cubicBezTo>
                    <a:pt x="2416" y="2051"/>
                    <a:pt x="2249" y="1860"/>
                    <a:pt x="2104" y="1728"/>
                  </a:cubicBezTo>
                  <a:lnTo>
                    <a:pt x="2104" y="1728"/>
                  </a:lnTo>
                  <a:cubicBezTo>
                    <a:pt x="2489" y="1634"/>
                    <a:pt x="2536" y="1327"/>
                    <a:pt x="2297" y="1071"/>
                  </a:cubicBezTo>
                  <a:lnTo>
                    <a:pt x="2297" y="1071"/>
                  </a:lnTo>
                  <a:cubicBezTo>
                    <a:pt x="2322" y="1073"/>
                    <a:pt x="2347" y="1074"/>
                    <a:pt x="2372" y="1074"/>
                  </a:cubicBezTo>
                  <a:cubicBezTo>
                    <a:pt x="2529" y="1074"/>
                    <a:pt x="2678" y="1033"/>
                    <a:pt x="2720" y="875"/>
                  </a:cubicBezTo>
                  <a:cubicBezTo>
                    <a:pt x="2801" y="638"/>
                    <a:pt x="2374" y="480"/>
                    <a:pt x="2202" y="401"/>
                  </a:cubicBezTo>
                  <a:lnTo>
                    <a:pt x="2202" y="401"/>
                  </a:lnTo>
                  <a:cubicBezTo>
                    <a:pt x="2198" y="398"/>
                    <a:pt x="2193" y="395"/>
                    <a:pt x="2188" y="394"/>
                  </a:cubicBezTo>
                  <a:lnTo>
                    <a:pt x="2188" y="394"/>
                  </a:lnTo>
                  <a:cubicBezTo>
                    <a:pt x="2188" y="394"/>
                    <a:pt x="2188" y="394"/>
                    <a:pt x="2188" y="394"/>
                  </a:cubicBezTo>
                  <a:cubicBezTo>
                    <a:pt x="2185" y="393"/>
                    <a:pt x="2183" y="392"/>
                    <a:pt x="2180" y="391"/>
                  </a:cubicBezTo>
                  <a:lnTo>
                    <a:pt x="2180" y="391"/>
                  </a:lnTo>
                  <a:cubicBezTo>
                    <a:pt x="1786" y="259"/>
                    <a:pt x="128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0"/>
            <p:cNvSpPr/>
            <p:nvPr/>
          </p:nvSpPr>
          <p:spPr>
            <a:xfrm rot="2234057" flipH="1">
              <a:off x="1999834" y="2224435"/>
              <a:ext cx="30951" cy="12200"/>
            </a:xfrm>
            <a:custGeom>
              <a:avLst/>
              <a:gdLst/>
              <a:ahLst/>
              <a:cxnLst/>
              <a:rect l="l" t="t" r="r" b="b"/>
              <a:pathLst>
                <a:path w="1238" h="488" extrusionOk="0">
                  <a:moveTo>
                    <a:pt x="78" y="0"/>
                  </a:moveTo>
                  <a:cubicBezTo>
                    <a:pt x="16" y="0"/>
                    <a:pt x="0" y="115"/>
                    <a:pt x="71" y="138"/>
                  </a:cubicBezTo>
                  <a:cubicBezTo>
                    <a:pt x="417" y="247"/>
                    <a:pt x="795" y="382"/>
                    <a:pt x="1142" y="484"/>
                  </a:cubicBezTo>
                  <a:cubicBezTo>
                    <a:pt x="1149" y="487"/>
                    <a:pt x="1155" y="488"/>
                    <a:pt x="1161" y="488"/>
                  </a:cubicBezTo>
                  <a:cubicBezTo>
                    <a:pt x="1223" y="488"/>
                    <a:pt x="1238" y="379"/>
                    <a:pt x="1167" y="350"/>
                  </a:cubicBezTo>
                  <a:cubicBezTo>
                    <a:pt x="821" y="247"/>
                    <a:pt x="475" y="112"/>
                    <a:pt x="96" y="3"/>
                  </a:cubicBezTo>
                  <a:cubicBezTo>
                    <a:pt x="90" y="1"/>
                    <a:pt x="83" y="0"/>
                    <a:pt x="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0"/>
            <p:cNvSpPr/>
            <p:nvPr/>
          </p:nvSpPr>
          <p:spPr>
            <a:xfrm rot="2234057" flipH="1">
              <a:off x="1983345" y="2235951"/>
              <a:ext cx="26401" cy="10950"/>
            </a:xfrm>
            <a:custGeom>
              <a:avLst/>
              <a:gdLst/>
              <a:ahLst/>
              <a:cxnLst/>
              <a:rect l="l" t="t" r="r" b="b"/>
              <a:pathLst>
                <a:path w="1056" h="438" extrusionOk="0">
                  <a:moveTo>
                    <a:pt x="103" y="1"/>
                  </a:moveTo>
                  <a:cubicBezTo>
                    <a:pt x="39" y="1"/>
                    <a:pt x="1" y="91"/>
                    <a:pt x="75" y="114"/>
                  </a:cubicBezTo>
                  <a:cubicBezTo>
                    <a:pt x="370" y="223"/>
                    <a:pt x="659" y="325"/>
                    <a:pt x="954" y="434"/>
                  </a:cubicBezTo>
                  <a:cubicBezTo>
                    <a:pt x="961" y="437"/>
                    <a:pt x="968" y="438"/>
                    <a:pt x="974" y="438"/>
                  </a:cubicBezTo>
                  <a:cubicBezTo>
                    <a:pt x="1041" y="438"/>
                    <a:pt x="1056" y="323"/>
                    <a:pt x="980" y="300"/>
                  </a:cubicBezTo>
                  <a:cubicBezTo>
                    <a:pt x="691" y="197"/>
                    <a:pt x="422" y="88"/>
                    <a:pt x="127" y="5"/>
                  </a:cubicBezTo>
                  <a:cubicBezTo>
                    <a:pt x="119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0"/>
            <p:cNvSpPr/>
            <p:nvPr/>
          </p:nvSpPr>
          <p:spPr>
            <a:xfrm rot="2234057" flipH="1">
              <a:off x="1991392" y="2144204"/>
              <a:ext cx="60777" cy="71874"/>
            </a:xfrm>
            <a:custGeom>
              <a:avLst/>
              <a:gdLst/>
              <a:ahLst/>
              <a:cxnLst/>
              <a:rect l="l" t="t" r="r" b="b"/>
              <a:pathLst>
                <a:path w="2431" h="2875" extrusionOk="0">
                  <a:moveTo>
                    <a:pt x="456" y="204"/>
                  </a:moveTo>
                  <a:cubicBezTo>
                    <a:pt x="514" y="204"/>
                    <a:pt x="585" y="214"/>
                    <a:pt x="667" y="232"/>
                  </a:cubicBezTo>
                  <a:cubicBezTo>
                    <a:pt x="776" y="367"/>
                    <a:pt x="750" y="553"/>
                    <a:pt x="750" y="713"/>
                  </a:cubicBezTo>
                  <a:cubicBezTo>
                    <a:pt x="753" y="774"/>
                    <a:pt x="755" y="836"/>
                    <a:pt x="757" y="898"/>
                  </a:cubicBezTo>
                  <a:lnTo>
                    <a:pt x="757" y="898"/>
                  </a:lnTo>
                  <a:cubicBezTo>
                    <a:pt x="750" y="899"/>
                    <a:pt x="743" y="899"/>
                    <a:pt x="736" y="899"/>
                  </a:cubicBezTo>
                  <a:cubicBezTo>
                    <a:pt x="635" y="899"/>
                    <a:pt x="524" y="852"/>
                    <a:pt x="404" y="739"/>
                  </a:cubicBezTo>
                  <a:cubicBezTo>
                    <a:pt x="378" y="688"/>
                    <a:pt x="321" y="611"/>
                    <a:pt x="269" y="527"/>
                  </a:cubicBezTo>
                  <a:cubicBezTo>
                    <a:pt x="206" y="303"/>
                    <a:pt x="269" y="204"/>
                    <a:pt x="456" y="204"/>
                  </a:cubicBezTo>
                  <a:close/>
                  <a:moveTo>
                    <a:pt x="2126" y="641"/>
                  </a:moveTo>
                  <a:cubicBezTo>
                    <a:pt x="2181" y="641"/>
                    <a:pt x="2215" y="683"/>
                    <a:pt x="2194" y="797"/>
                  </a:cubicBezTo>
                  <a:cubicBezTo>
                    <a:pt x="2178" y="954"/>
                    <a:pt x="2009" y="1144"/>
                    <a:pt x="1835" y="1144"/>
                  </a:cubicBezTo>
                  <a:cubicBezTo>
                    <a:pt x="1781" y="1144"/>
                    <a:pt x="1726" y="1125"/>
                    <a:pt x="1675" y="1081"/>
                  </a:cubicBezTo>
                  <a:lnTo>
                    <a:pt x="1675" y="1081"/>
                  </a:lnTo>
                  <a:cubicBezTo>
                    <a:pt x="1741" y="977"/>
                    <a:pt x="1812" y="872"/>
                    <a:pt x="1873" y="797"/>
                  </a:cubicBezTo>
                  <a:cubicBezTo>
                    <a:pt x="1936" y="719"/>
                    <a:pt x="2050" y="641"/>
                    <a:pt x="2126" y="641"/>
                  </a:cubicBezTo>
                  <a:close/>
                  <a:moveTo>
                    <a:pt x="537" y="0"/>
                  </a:moveTo>
                  <a:cubicBezTo>
                    <a:pt x="504" y="0"/>
                    <a:pt x="469" y="7"/>
                    <a:pt x="430" y="21"/>
                  </a:cubicBezTo>
                  <a:cubicBezTo>
                    <a:pt x="0" y="130"/>
                    <a:pt x="83" y="553"/>
                    <a:pt x="321" y="848"/>
                  </a:cubicBezTo>
                  <a:cubicBezTo>
                    <a:pt x="436" y="1000"/>
                    <a:pt x="559" y="1060"/>
                    <a:pt x="681" y="1060"/>
                  </a:cubicBezTo>
                  <a:cubicBezTo>
                    <a:pt x="707" y="1060"/>
                    <a:pt x="734" y="1057"/>
                    <a:pt x="760" y="1052"/>
                  </a:cubicBezTo>
                  <a:lnTo>
                    <a:pt x="760" y="1052"/>
                  </a:lnTo>
                  <a:cubicBezTo>
                    <a:pt x="763" y="1574"/>
                    <a:pt x="705" y="2119"/>
                    <a:pt x="378" y="2561"/>
                  </a:cubicBezTo>
                  <a:cubicBezTo>
                    <a:pt x="338" y="2596"/>
                    <a:pt x="391" y="2647"/>
                    <a:pt x="444" y="2647"/>
                  </a:cubicBezTo>
                  <a:cubicBezTo>
                    <a:pt x="468" y="2647"/>
                    <a:pt x="491" y="2637"/>
                    <a:pt x="507" y="2612"/>
                  </a:cubicBezTo>
                  <a:cubicBezTo>
                    <a:pt x="874" y="2136"/>
                    <a:pt x="890" y="1575"/>
                    <a:pt x="887" y="1007"/>
                  </a:cubicBezTo>
                  <a:lnTo>
                    <a:pt x="887" y="1007"/>
                  </a:lnTo>
                  <a:cubicBezTo>
                    <a:pt x="1072" y="914"/>
                    <a:pt x="1241" y="715"/>
                    <a:pt x="1360" y="530"/>
                  </a:cubicBezTo>
                  <a:lnTo>
                    <a:pt x="1360" y="530"/>
                  </a:lnTo>
                  <a:cubicBezTo>
                    <a:pt x="1364" y="740"/>
                    <a:pt x="1398" y="958"/>
                    <a:pt x="1508" y="1099"/>
                  </a:cubicBezTo>
                  <a:lnTo>
                    <a:pt x="1508" y="1099"/>
                  </a:lnTo>
                  <a:cubicBezTo>
                    <a:pt x="1219" y="1606"/>
                    <a:pt x="1073" y="2248"/>
                    <a:pt x="962" y="2798"/>
                  </a:cubicBezTo>
                  <a:cubicBezTo>
                    <a:pt x="947" y="2846"/>
                    <a:pt x="986" y="2875"/>
                    <a:pt x="1021" y="2875"/>
                  </a:cubicBezTo>
                  <a:cubicBezTo>
                    <a:pt x="1047" y="2875"/>
                    <a:pt x="1071" y="2859"/>
                    <a:pt x="1071" y="2824"/>
                  </a:cubicBezTo>
                  <a:cubicBezTo>
                    <a:pt x="1206" y="2266"/>
                    <a:pt x="1366" y="1733"/>
                    <a:pt x="1604" y="1194"/>
                  </a:cubicBezTo>
                  <a:cubicBezTo>
                    <a:pt x="1604" y="1193"/>
                    <a:pt x="1605" y="1191"/>
                    <a:pt x="1606" y="1190"/>
                  </a:cubicBezTo>
                  <a:lnTo>
                    <a:pt x="1606" y="1190"/>
                  </a:lnTo>
                  <a:cubicBezTo>
                    <a:pt x="1669" y="1230"/>
                    <a:pt x="1746" y="1253"/>
                    <a:pt x="1841" y="1253"/>
                  </a:cubicBezTo>
                  <a:cubicBezTo>
                    <a:pt x="1852" y="1253"/>
                    <a:pt x="1862" y="1253"/>
                    <a:pt x="1873" y="1252"/>
                  </a:cubicBezTo>
                  <a:cubicBezTo>
                    <a:pt x="2142" y="1252"/>
                    <a:pt x="2431" y="848"/>
                    <a:pt x="2354" y="579"/>
                  </a:cubicBezTo>
                  <a:cubicBezTo>
                    <a:pt x="2308" y="480"/>
                    <a:pt x="2248" y="442"/>
                    <a:pt x="2181" y="442"/>
                  </a:cubicBezTo>
                  <a:cubicBezTo>
                    <a:pt x="2014" y="442"/>
                    <a:pt x="1809" y="682"/>
                    <a:pt x="1713" y="797"/>
                  </a:cubicBezTo>
                  <a:cubicBezTo>
                    <a:pt x="1668" y="851"/>
                    <a:pt x="1627" y="909"/>
                    <a:pt x="1588" y="969"/>
                  </a:cubicBezTo>
                  <a:lnTo>
                    <a:pt x="1588" y="969"/>
                  </a:lnTo>
                  <a:cubicBezTo>
                    <a:pt x="1565" y="928"/>
                    <a:pt x="1545" y="880"/>
                    <a:pt x="1527" y="822"/>
                  </a:cubicBezTo>
                  <a:cubicBezTo>
                    <a:pt x="1469" y="662"/>
                    <a:pt x="1469" y="476"/>
                    <a:pt x="1501" y="290"/>
                  </a:cubicBezTo>
                  <a:cubicBezTo>
                    <a:pt x="1501" y="254"/>
                    <a:pt x="1458" y="230"/>
                    <a:pt x="1420" y="230"/>
                  </a:cubicBezTo>
                  <a:cubicBezTo>
                    <a:pt x="1397" y="230"/>
                    <a:pt x="1376" y="239"/>
                    <a:pt x="1366" y="258"/>
                  </a:cubicBezTo>
                  <a:cubicBezTo>
                    <a:pt x="1255" y="485"/>
                    <a:pt x="1094" y="768"/>
                    <a:pt x="886" y="864"/>
                  </a:cubicBezTo>
                  <a:lnTo>
                    <a:pt x="886" y="864"/>
                  </a:lnTo>
                  <a:cubicBezTo>
                    <a:pt x="885" y="814"/>
                    <a:pt x="885" y="764"/>
                    <a:pt x="885" y="713"/>
                  </a:cubicBezTo>
                  <a:cubicBezTo>
                    <a:pt x="885" y="478"/>
                    <a:pt x="818" y="0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2" name="Google Shape;3212;p30"/>
          <p:cNvGrpSpPr/>
          <p:nvPr/>
        </p:nvGrpSpPr>
        <p:grpSpPr>
          <a:xfrm>
            <a:off x="722255" y="3014158"/>
            <a:ext cx="791028" cy="736423"/>
            <a:chOff x="575472" y="2921771"/>
            <a:chExt cx="616594" cy="574030"/>
          </a:xfrm>
        </p:grpSpPr>
        <p:grpSp>
          <p:nvGrpSpPr>
            <p:cNvPr id="3213" name="Google Shape;3213;p30"/>
            <p:cNvGrpSpPr/>
            <p:nvPr/>
          </p:nvGrpSpPr>
          <p:grpSpPr>
            <a:xfrm>
              <a:off x="575472" y="2921771"/>
              <a:ext cx="616594" cy="574030"/>
              <a:chOff x="513877" y="2079617"/>
              <a:chExt cx="185425" cy="172625"/>
            </a:xfrm>
          </p:grpSpPr>
          <p:sp>
            <p:nvSpPr>
              <p:cNvPr id="3214" name="Google Shape;3214;p30"/>
              <p:cNvSpPr/>
              <p:nvPr/>
            </p:nvSpPr>
            <p:spPr>
              <a:xfrm>
                <a:off x="611452" y="2084117"/>
                <a:ext cx="851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130" extrusionOk="0">
                    <a:moveTo>
                      <a:pt x="3003" y="210"/>
                    </a:moveTo>
                    <a:cubicBezTo>
                      <a:pt x="2571" y="476"/>
                      <a:pt x="2062" y="673"/>
                      <a:pt x="1604" y="865"/>
                    </a:cubicBezTo>
                    <a:cubicBezTo>
                      <a:pt x="1335" y="1025"/>
                      <a:pt x="1046" y="1160"/>
                      <a:pt x="777" y="1321"/>
                    </a:cubicBezTo>
                    <a:cubicBezTo>
                      <a:pt x="668" y="1372"/>
                      <a:pt x="616" y="1455"/>
                      <a:pt x="533" y="1532"/>
                    </a:cubicBezTo>
                    <a:cubicBezTo>
                      <a:pt x="456" y="1641"/>
                      <a:pt x="405" y="1725"/>
                      <a:pt x="321" y="1802"/>
                    </a:cubicBezTo>
                    <a:cubicBezTo>
                      <a:pt x="217" y="1921"/>
                      <a:pt x="187" y="1991"/>
                      <a:pt x="181" y="1991"/>
                    </a:cubicBezTo>
                    <a:cubicBezTo>
                      <a:pt x="177" y="1991"/>
                      <a:pt x="187" y="1948"/>
                      <a:pt x="187" y="1853"/>
                    </a:cubicBezTo>
                    <a:cubicBezTo>
                      <a:pt x="187" y="1667"/>
                      <a:pt x="110" y="923"/>
                      <a:pt x="321" y="839"/>
                    </a:cubicBezTo>
                    <a:cubicBezTo>
                      <a:pt x="565" y="730"/>
                      <a:pt x="854" y="679"/>
                      <a:pt x="1123" y="628"/>
                    </a:cubicBezTo>
                    <a:cubicBezTo>
                      <a:pt x="1760" y="470"/>
                      <a:pt x="2373" y="331"/>
                      <a:pt x="3003" y="210"/>
                    </a:cubicBezTo>
                    <a:close/>
                    <a:moveTo>
                      <a:pt x="3328" y="0"/>
                    </a:moveTo>
                    <a:cubicBezTo>
                      <a:pt x="3316" y="0"/>
                      <a:pt x="3303" y="4"/>
                      <a:pt x="3291" y="12"/>
                    </a:cubicBezTo>
                    <a:cubicBezTo>
                      <a:pt x="3288" y="14"/>
                      <a:pt x="3285" y="17"/>
                      <a:pt x="3282" y="19"/>
                    </a:cubicBezTo>
                    <a:lnTo>
                      <a:pt x="3282" y="19"/>
                    </a:lnTo>
                    <a:cubicBezTo>
                      <a:pt x="2357" y="203"/>
                      <a:pt x="1432" y="387"/>
                      <a:pt x="507" y="628"/>
                    </a:cubicBezTo>
                    <a:cubicBezTo>
                      <a:pt x="321" y="679"/>
                      <a:pt x="187" y="705"/>
                      <a:pt x="110" y="891"/>
                    </a:cubicBezTo>
                    <a:cubicBezTo>
                      <a:pt x="1" y="1244"/>
                      <a:pt x="52" y="1693"/>
                      <a:pt x="52" y="2071"/>
                    </a:cubicBezTo>
                    <a:cubicBezTo>
                      <a:pt x="52" y="2092"/>
                      <a:pt x="90" y="2129"/>
                      <a:pt x="118" y="2129"/>
                    </a:cubicBezTo>
                    <a:cubicBezTo>
                      <a:pt x="124" y="2129"/>
                      <a:pt x="130" y="2127"/>
                      <a:pt x="135" y="2122"/>
                    </a:cubicBezTo>
                    <a:cubicBezTo>
                      <a:pt x="430" y="1911"/>
                      <a:pt x="591" y="1590"/>
                      <a:pt x="886" y="1404"/>
                    </a:cubicBezTo>
                    <a:cubicBezTo>
                      <a:pt x="1149" y="1244"/>
                      <a:pt x="1418" y="1135"/>
                      <a:pt x="1687" y="1000"/>
                    </a:cubicBezTo>
                    <a:cubicBezTo>
                      <a:pt x="2220" y="730"/>
                      <a:pt x="2887" y="519"/>
                      <a:pt x="3368" y="147"/>
                    </a:cubicBezTo>
                    <a:cubicBezTo>
                      <a:pt x="3383" y="136"/>
                      <a:pt x="3393" y="123"/>
                      <a:pt x="3398" y="110"/>
                    </a:cubicBezTo>
                    <a:lnTo>
                      <a:pt x="3398" y="110"/>
                    </a:lnTo>
                    <a:cubicBezTo>
                      <a:pt x="3401" y="103"/>
                      <a:pt x="3403" y="95"/>
                      <a:pt x="3402" y="88"/>
                    </a:cubicBezTo>
                    <a:lnTo>
                      <a:pt x="3402" y="88"/>
                    </a:lnTo>
                    <a:cubicBezTo>
                      <a:pt x="3405" y="44"/>
                      <a:pt x="3370" y="0"/>
                      <a:pt x="3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>
                <a:off x="627777" y="2082542"/>
                <a:ext cx="715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40" extrusionOk="0">
                    <a:moveTo>
                      <a:pt x="2756" y="0"/>
                    </a:moveTo>
                    <a:cubicBezTo>
                      <a:pt x="2738" y="0"/>
                      <a:pt x="2722" y="7"/>
                      <a:pt x="2715" y="24"/>
                    </a:cubicBezTo>
                    <a:cubicBezTo>
                      <a:pt x="2317" y="633"/>
                      <a:pt x="1887" y="1223"/>
                      <a:pt x="1458" y="1813"/>
                    </a:cubicBezTo>
                    <a:cubicBezTo>
                      <a:pt x="1392" y="1950"/>
                      <a:pt x="1186" y="2359"/>
                      <a:pt x="995" y="2359"/>
                    </a:cubicBezTo>
                    <a:cubicBezTo>
                      <a:pt x="963" y="2359"/>
                      <a:pt x="931" y="2347"/>
                      <a:pt x="900" y="2320"/>
                    </a:cubicBezTo>
                    <a:cubicBezTo>
                      <a:pt x="630" y="2108"/>
                      <a:pt x="419" y="1788"/>
                      <a:pt x="149" y="1544"/>
                    </a:cubicBezTo>
                    <a:cubicBezTo>
                      <a:pt x="137" y="1532"/>
                      <a:pt x="123" y="1527"/>
                      <a:pt x="107" y="1527"/>
                    </a:cubicBezTo>
                    <a:cubicBezTo>
                      <a:pt x="56" y="1527"/>
                      <a:pt x="1" y="1583"/>
                      <a:pt x="40" y="1627"/>
                    </a:cubicBezTo>
                    <a:cubicBezTo>
                      <a:pt x="310" y="1890"/>
                      <a:pt x="579" y="2294"/>
                      <a:pt x="874" y="2480"/>
                    </a:cubicBezTo>
                    <a:cubicBezTo>
                      <a:pt x="935" y="2522"/>
                      <a:pt x="980" y="2539"/>
                      <a:pt x="1019" y="2539"/>
                    </a:cubicBezTo>
                    <a:cubicBezTo>
                      <a:pt x="1082" y="2539"/>
                      <a:pt x="1127" y="2493"/>
                      <a:pt x="1195" y="2429"/>
                    </a:cubicBezTo>
                    <a:cubicBezTo>
                      <a:pt x="1778" y="1679"/>
                      <a:pt x="2317" y="877"/>
                      <a:pt x="2824" y="101"/>
                    </a:cubicBezTo>
                    <a:cubicBezTo>
                      <a:pt x="2861" y="46"/>
                      <a:pt x="2802" y="0"/>
                      <a:pt x="2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>
                <a:off x="596052" y="2079617"/>
                <a:ext cx="10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062" extrusionOk="0">
                    <a:moveTo>
                      <a:pt x="1104" y="1"/>
                    </a:moveTo>
                    <a:cubicBezTo>
                      <a:pt x="950" y="1"/>
                      <a:pt x="796" y="3"/>
                      <a:pt x="642" y="6"/>
                    </a:cubicBezTo>
                    <a:cubicBezTo>
                      <a:pt x="613" y="6"/>
                      <a:pt x="573" y="5"/>
                      <a:pt x="527" y="5"/>
                    </a:cubicBezTo>
                    <a:cubicBezTo>
                      <a:pt x="362" y="5"/>
                      <a:pt x="124" y="21"/>
                      <a:pt x="84" y="166"/>
                    </a:cubicBezTo>
                    <a:cubicBezTo>
                      <a:pt x="1" y="404"/>
                      <a:pt x="642" y="885"/>
                      <a:pt x="777" y="1045"/>
                    </a:cubicBezTo>
                    <a:cubicBezTo>
                      <a:pt x="794" y="1057"/>
                      <a:pt x="810" y="1062"/>
                      <a:pt x="825" y="1062"/>
                    </a:cubicBezTo>
                    <a:cubicBezTo>
                      <a:pt x="886" y="1062"/>
                      <a:pt x="927" y="984"/>
                      <a:pt x="886" y="943"/>
                    </a:cubicBezTo>
                    <a:cubicBezTo>
                      <a:pt x="751" y="833"/>
                      <a:pt x="110" y="218"/>
                      <a:pt x="322" y="166"/>
                    </a:cubicBezTo>
                    <a:cubicBezTo>
                      <a:pt x="501" y="139"/>
                      <a:pt x="684" y="132"/>
                      <a:pt x="867" y="132"/>
                    </a:cubicBezTo>
                    <a:cubicBezTo>
                      <a:pt x="1071" y="132"/>
                      <a:pt x="1274" y="141"/>
                      <a:pt x="1470" y="141"/>
                    </a:cubicBezTo>
                    <a:cubicBezTo>
                      <a:pt x="2329" y="166"/>
                      <a:pt x="3182" y="218"/>
                      <a:pt x="4035" y="243"/>
                    </a:cubicBezTo>
                    <a:cubicBezTo>
                      <a:pt x="4119" y="243"/>
                      <a:pt x="4119" y="109"/>
                      <a:pt x="4035" y="109"/>
                    </a:cubicBezTo>
                    <a:cubicBezTo>
                      <a:pt x="3066" y="64"/>
                      <a:pt x="2078" y="1"/>
                      <a:pt x="1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>
                <a:off x="513877" y="2141167"/>
                <a:ext cx="96325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4443" extrusionOk="0">
                    <a:moveTo>
                      <a:pt x="1143" y="1073"/>
                    </a:moveTo>
                    <a:cubicBezTo>
                      <a:pt x="1206" y="1073"/>
                      <a:pt x="1271" y="1081"/>
                      <a:pt x="1338" y="1097"/>
                    </a:cubicBezTo>
                    <a:cubicBezTo>
                      <a:pt x="1742" y="1206"/>
                      <a:pt x="2063" y="1655"/>
                      <a:pt x="2165" y="2034"/>
                    </a:cubicBezTo>
                    <a:cubicBezTo>
                      <a:pt x="2170" y="2048"/>
                      <a:pt x="2175" y="2062"/>
                      <a:pt x="2180" y="2077"/>
                    </a:cubicBezTo>
                    <a:lnTo>
                      <a:pt x="2180" y="2077"/>
                    </a:lnTo>
                    <a:cubicBezTo>
                      <a:pt x="1897" y="2248"/>
                      <a:pt x="1555" y="2329"/>
                      <a:pt x="1229" y="2329"/>
                    </a:cubicBezTo>
                    <a:cubicBezTo>
                      <a:pt x="806" y="2297"/>
                      <a:pt x="325" y="2059"/>
                      <a:pt x="562" y="1469"/>
                    </a:cubicBezTo>
                    <a:cubicBezTo>
                      <a:pt x="670" y="1211"/>
                      <a:pt x="883" y="1073"/>
                      <a:pt x="1143" y="1073"/>
                    </a:cubicBezTo>
                    <a:close/>
                    <a:moveTo>
                      <a:pt x="3769" y="1"/>
                    </a:moveTo>
                    <a:cubicBezTo>
                      <a:pt x="3397" y="26"/>
                      <a:pt x="3127" y="347"/>
                      <a:pt x="2993" y="693"/>
                    </a:cubicBezTo>
                    <a:cubicBezTo>
                      <a:pt x="2864" y="963"/>
                      <a:pt x="2807" y="1258"/>
                      <a:pt x="2672" y="1553"/>
                    </a:cubicBezTo>
                    <a:cubicBezTo>
                      <a:pt x="2584" y="1730"/>
                      <a:pt x="2457" y="1876"/>
                      <a:pt x="2306" y="1991"/>
                    </a:cubicBezTo>
                    <a:lnTo>
                      <a:pt x="2306" y="1991"/>
                    </a:lnTo>
                    <a:cubicBezTo>
                      <a:pt x="2183" y="1545"/>
                      <a:pt x="1624" y="907"/>
                      <a:pt x="1119" y="907"/>
                    </a:cubicBezTo>
                    <a:cubicBezTo>
                      <a:pt x="979" y="907"/>
                      <a:pt x="843" y="956"/>
                      <a:pt x="722" y="1072"/>
                    </a:cubicBezTo>
                    <a:cubicBezTo>
                      <a:pt x="0" y="1742"/>
                      <a:pt x="516" y="2459"/>
                      <a:pt x="1310" y="2459"/>
                    </a:cubicBezTo>
                    <a:cubicBezTo>
                      <a:pt x="1398" y="2459"/>
                      <a:pt x="1489" y="2450"/>
                      <a:pt x="1582" y="2432"/>
                    </a:cubicBezTo>
                    <a:cubicBezTo>
                      <a:pt x="1807" y="2397"/>
                      <a:pt x="2023" y="2325"/>
                      <a:pt x="2213" y="2212"/>
                    </a:cubicBezTo>
                    <a:lnTo>
                      <a:pt x="2213" y="2212"/>
                    </a:lnTo>
                    <a:cubicBezTo>
                      <a:pt x="2390" y="3141"/>
                      <a:pt x="1448" y="4051"/>
                      <a:pt x="671" y="4304"/>
                    </a:cubicBezTo>
                    <a:cubicBezTo>
                      <a:pt x="595" y="4328"/>
                      <a:pt x="615" y="4442"/>
                      <a:pt x="678" y="4442"/>
                    </a:cubicBezTo>
                    <a:cubicBezTo>
                      <a:pt x="684" y="4442"/>
                      <a:pt x="690" y="4441"/>
                      <a:pt x="697" y="4439"/>
                    </a:cubicBezTo>
                    <a:cubicBezTo>
                      <a:pt x="1644" y="4123"/>
                      <a:pt x="2460" y="3186"/>
                      <a:pt x="2332" y="2135"/>
                    </a:cubicBezTo>
                    <a:lnTo>
                      <a:pt x="2332" y="2135"/>
                    </a:lnTo>
                    <a:cubicBezTo>
                      <a:pt x="2517" y="2001"/>
                      <a:pt x="2672" y="1825"/>
                      <a:pt x="2781" y="1604"/>
                    </a:cubicBezTo>
                    <a:cubicBezTo>
                      <a:pt x="3050" y="1123"/>
                      <a:pt x="3076" y="187"/>
                      <a:pt x="3769" y="135"/>
                    </a:cubicBezTo>
                    <a:cubicBezTo>
                      <a:pt x="3852" y="135"/>
                      <a:pt x="3852" y="1"/>
                      <a:pt x="3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18" name="Google Shape;3218;p30"/>
            <p:cNvSpPr/>
            <p:nvPr/>
          </p:nvSpPr>
          <p:spPr>
            <a:xfrm>
              <a:off x="960183" y="3448450"/>
              <a:ext cx="40070" cy="31590"/>
            </a:xfrm>
            <a:custGeom>
              <a:avLst/>
              <a:gdLst/>
              <a:ahLst/>
              <a:cxnLst/>
              <a:rect l="l" t="t" r="r" b="b"/>
              <a:pathLst>
                <a:path w="482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81" y="379"/>
                    <a:pt x="48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986868" y="3404224"/>
              <a:ext cx="40070" cy="31008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7" y="0"/>
                  </a:moveTo>
                  <a:cubicBezTo>
                    <a:pt x="0" y="0"/>
                    <a:pt x="0" y="372"/>
                    <a:pt x="237" y="372"/>
                  </a:cubicBezTo>
                  <a:cubicBezTo>
                    <a:pt x="481" y="372"/>
                    <a:pt x="481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1008732" y="3455433"/>
              <a:ext cx="37908" cy="31008"/>
            </a:xfrm>
            <a:custGeom>
              <a:avLst/>
              <a:gdLst/>
              <a:ahLst/>
              <a:cxnLst/>
              <a:rect l="l" t="t" r="r" b="b"/>
              <a:pathLst>
                <a:path w="456" h="373" extrusionOk="0">
                  <a:moveTo>
                    <a:pt x="244" y="0"/>
                  </a:moveTo>
                  <a:cubicBezTo>
                    <a:pt x="0" y="0"/>
                    <a:pt x="0" y="372"/>
                    <a:pt x="244" y="372"/>
                  </a:cubicBezTo>
                  <a:cubicBezTo>
                    <a:pt x="455" y="372"/>
                    <a:pt x="455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1" name="Google Shape;3221;p30"/>
          <p:cNvGrpSpPr/>
          <p:nvPr/>
        </p:nvGrpSpPr>
        <p:grpSpPr>
          <a:xfrm>
            <a:off x="1014268" y="4248636"/>
            <a:ext cx="605489" cy="557400"/>
            <a:chOff x="1014268" y="4248636"/>
            <a:chExt cx="605489" cy="557400"/>
          </a:xfrm>
        </p:grpSpPr>
        <p:sp>
          <p:nvSpPr>
            <p:cNvPr id="3222" name="Google Shape;3222;p30"/>
            <p:cNvSpPr/>
            <p:nvPr/>
          </p:nvSpPr>
          <p:spPr>
            <a:xfrm rot="-9900032">
              <a:off x="1303990" y="4663447"/>
              <a:ext cx="119140" cy="70982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0"/>
            <p:cNvSpPr/>
            <p:nvPr/>
          </p:nvSpPr>
          <p:spPr>
            <a:xfrm rot="-9900032">
              <a:off x="1197792" y="4614740"/>
              <a:ext cx="99311" cy="61594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0"/>
            <p:cNvSpPr/>
            <p:nvPr/>
          </p:nvSpPr>
          <p:spPr>
            <a:xfrm rot="-9900032">
              <a:off x="1271885" y="4542270"/>
              <a:ext cx="89760" cy="5439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0"/>
            <p:cNvSpPr/>
            <p:nvPr/>
          </p:nvSpPr>
          <p:spPr>
            <a:xfrm rot="-9900032">
              <a:off x="1177657" y="4516237"/>
              <a:ext cx="90165" cy="54309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0"/>
            <p:cNvSpPr/>
            <p:nvPr/>
          </p:nvSpPr>
          <p:spPr>
            <a:xfrm rot="-9900032">
              <a:off x="1116935" y="4617296"/>
              <a:ext cx="106676" cy="72439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0"/>
            <p:cNvSpPr/>
            <p:nvPr/>
          </p:nvSpPr>
          <p:spPr>
            <a:xfrm rot="-9900032">
              <a:off x="1022094" y="4456203"/>
              <a:ext cx="76243" cy="60299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0"/>
            <p:cNvSpPr/>
            <p:nvPr/>
          </p:nvSpPr>
          <p:spPr>
            <a:xfrm rot="-9900032">
              <a:off x="1166611" y="4388101"/>
              <a:ext cx="74705" cy="4888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0"/>
            <p:cNvSpPr/>
            <p:nvPr/>
          </p:nvSpPr>
          <p:spPr>
            <a:xfrm rot="-9900032">
              <a:off x="1019796" y="4362538"/>
              <a:ext cx="67097" cy="5155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0"/>
            <p:cNvSpPr/>
            <p:nvPr/>
          </p:nvSpPr>
          <p:spPr>
            <a:xfrm rot="-9900032">
              <a:off x="1391731" y="4469220"/>
              <a:ext cx="82476" cy="5738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0"/>
            <p:cNvSpPr/>
            <p:nvPr/>
          </p:nvSpPr>
          <p:spPr>
            <a:xfrm rot="-9900032">
              <a:off x="1465981" y="4620894"/>
              <a:ext cx="88708" cy="6062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0"/>
            <p:cNvSpPr/>
            <p:nvPr/>
          </p:nvSpPr>
          <p:spPr>
            <a:xfrm rot="-9900032">
              <a:off x="1279625" y="4393747"/>
              <a:ext cx="84256" cy="66531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0"/>
            <p:cNvSpPr/>
            <p:nvPr/>
          </p:nvSpPr>
          <p:spPr>
            <a:xfrm rot="-9900032">
              <a:off x="1130565" y="4273249"/>
              <a:ext cx="70335" cy="51719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0"/>
            <p:cNvSpPr/>
            <p:nvPr/>
          </p:nvSpPr>
          <p:spPr>
            <a:xfrm rot="-9900032">
              <a:off x="1265907" y="4256406"/>
              <a:ext cx="67097" cy="53581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0"/>
            <p:cNvSpPr/>
            <p:nvPr/>
          </p:nvSpPr>
          <p:spPr>
            <a:xfrm rot="-9900032">
              <a:off x="1473934" y="4730682"/>
              <a:ext cx="88627" cy="64993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0"/>
            <p:cNvSpPr/>
            <p:nvPr/>
          </p:nvSpPr>
          <p:spPr>
            <a:xfrm rot="-9900032">
              <a:off x="1439916" y="4366055"/>
              <a:ext cx="78105" cy="5609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0"/>
            <p:cNvSpPr/>
            <p:nvPr/>
          </p:nvSpPr>
          <p:spPr>
            <a:xfrm rot="-9900032">
              <a:off x="1521956" y="4548620"/>
              <a:ext cx="91621" cy="5981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" name="Google Shape;3238;p30"/>
          <p:cNvGrpSpPr/>
          <p:nvPr/>
        </p:nvGrpSpPr>
        <p:grpSpPr>
          <a:xfrm>
            <a:off x="8076600" y="3688713"/>
            <a:ext cx="872375" cy="623575"/>
            <a:chOff x="8076600" y="3688713"/>
            <a:chExt cx="872375" cy="623575"/>
          </a:xfrm>
        </p:grpSpPr>
        <p:sp>
          <p:nvSpPr>
            <p:cNvPr id="3239" name="Google Shape;3239;p30"/>
            <p:cNvSpPr/>
            <p:nvPr/>
          </p:nvSpPr>
          <p:spPr>
            <a:xfrm>
              <a:off x="8271864" y="4033631"/>
              <a:ext cx="62935" cy="61271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8347523" y="3886228"/>
              <a:ext cx="53735" cy="53637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8552574" y="3948674"/>
              <a:ext cx="47960" cy="48351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8589278" y="3775529"/>
              <a:ext cx="36900" cy="38662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8443638" y="4124951"/>
              <a:ext cx="27601" cy="27797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8478580" y="3910110"/>
              <a:ext cx="36900" cy="37683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8231539" y="3841988"/>
              <a:ext cx="40423" cy="39934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8076600" y="4002213"/>
              <a:ext cx="29265" cy="2799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8299759" y="3744111"/>
              <a:ext cx="62544" cy="6293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8687155" y="3967075"/>
              <a:ext cx="38662" cy="34649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8637140" y="4144330"/>
              <a:ext cx="75855" cy="72919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8804998" y="3924694"/>
              <a:ext cx="33278" cy="37291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8816058" y="4068671"/>
              <a:ext cx="57650" cy="44339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8293984" y="4239663"/>
              <a:ext cx="48351" cy="46883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8500798" y="4282924"/>
              <a:ext cx="31517" cy="29363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8762911" y="4183285"/>
              <a:ext cx="84664" cy="8466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8115066" y="4136794"/>
              <a:ext cx="51973" cy="5197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8428565" y="3688713"/>
              <a:ext cx="50113" cy="47960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8751851" y="3793637"/>
              <a:ext cx="62544" cy="63033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8913837" y="3989391"/>
              <a:ext cx="35138" cy="2975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0"/>
            <p:cNvSpPr/>
            <p:nvPr/>
          </p:nvSpPr>
          <p:spPr>
            <a:xfrm>
              <a:off x="8401159" y="4019048"/>
              <a:ext cx="36802" cy="35040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2199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1597888" y="1335300"/>
            <a:ext cx="6201084" cy="3750350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31"/>
          <p:cNvSpPr txBox="1">
            <a:spLocks noGrp="1"/>
          </p:cNvSpPr>
          <p:nvPr>
            <p:ph type="subTitle" idx="1"/>
          </p:nvPr>
        </p:nvSpPr>
        <p:spPr>
          <a:xfrm>
            <a:off x="2967438" y="1658600"/>
            <a:ext cx="31965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63" name="Google Shape;3263;p31"/>
          <p:cNvSpPr txBox="1">
            <a:spLocks noGrp="1"/>
          </p:cNvSpPr>
          <p:nvPr>
            <p:ph type="ctrTitle"/>
          </p:nvPr>
        </p:nvSpPr>
        <p:spPr>
          <a:xfrm flipH="1">
            <a:off x="2543325" y="630550"/>
            <a:ext cx="4057500" cy="83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64" name="Google Shape;3264;p31"/>
          <p:cNvSpPr/>
          <p:nvPr/>
        </p:nvSpPr>
        <p:spPr>
          <a:xfrm>
            <a:off x="503298" y="4735299"/>
            <a:ext cx="2478984" cy="1322777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31"/>
          <p:cNvSpPr/>
          <p:nvPr/>
        </p:nvSpPr>
        <p:spPr>
          <a:xfrm>
            <a:off x="5466830" y="4716248"/>
            <a:ext cx="2478816" cy="1322608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6" name="Google Shape;3266;p31"/>
          <p:cNvSpPr/>
          <p:nvPr/>
        </p:nvSpPr>
        <p:spPr>
          <a:xfrm>
            <a:off x="3623439" y="-914573"/>
            <a:ext cx="1827543" cy="975645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31"/>
          <p:cNvSpPr/>
          <p:nvPr/>
        </p:nvSpPr>
        <p:spPr>
          <a:xfrm>
            <a:off x="8111035" y="-253353"/>
            <a:ext cx="2151746" cy="1147272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31"/>
          <p:cNvSpPr/>
          <p:nvPr/>
        </p:nvSpPr>
        <p:spPr>
          <a:xfrm>
            <a:off x="-1130363" y="-367659"/>
            <a:ext cx="2151746" cy="1147103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31"/>
          <p:cNvSpPr/>
          <p:nvPr/>
        </p:nvSpPr>
        <p:spPr>
          <a:xfrm>
            <a:off x="6163117" y="2901855"/>
            <a:ext cx="44508" cy="32201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31"/>
          <p:cNvSpPr/>
          <p:nvPr/>
        </p:nvSpPr>
        <p:spPr>
          <a:xfrm>
            <a:off x="6197510" y="2806601"/>
            <a:ext cx="45183" cy="35236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31"/>
          <p:cNvSpPr/>
          <p:nvPr/>
        </p:nvSpPr>
        <p:spPr>
          <a:xfrm>
            <a:off x="6353795" y="3048362"/>
            <a:ext cx="41474" cy="35236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31"/>
          <p:cNvSpPr/>
          <p:nvPr/>
        </p:nvSpPr>
        <p:spPr>
          <a:xfrm>
            <a:off x="6420220" y="3041450"/>
            <a:ext cx="44340" cy="35236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31"/>
          <p:cNvSpPr/>
          <p:nvPr/>
        </p:nvSpPr>
        <p:spPr>
          <a:xfrm>
            <a:off x="968201" y="4024931"/>
            <a:ext cx="108574" cy="82610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31"/>
          <p:cNvSpPr/>
          <p:nvPr/>
        </p:nvSpPr>
        <p:spPr>
          <a:xfrm>
            <a:off x="1374214" y="4530289"/>
            <a:ext cx="105539" cy="82442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5" name="Google Shape;3275;p31"/>
          <p:cNvSpPr/>
          <p:nvPr/>
        </p:nvSpPr>
        <p:spPr>
          <a:xfrm>
            <a:off x="7726644" y="1204972"/>
            <a:ext cx="110765" cy="86319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31"/>
          <p:cNvSpPr/>
          <p:nvPr/>
        </p:nvSpPr>
        <p:spPr>
          <a:xfrm>
            <a:off x="4553135" y="216090"/>
            <a:ext cx="32201" cy="321506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31"/>
          <p:cNvSpPr/>
          <p:nvPr/>
        </p:nvSpPr>
        <p:spPr>
          <a:xfrm>
            <a:off x="4635576" y="431383"/>
            <a:ext cx="111440" cy="100481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8" name="Google Shape;3278;p31"/>
          <p:cNvSpPr/>
          <p:nvPr/>
        </p:nvSpPr>
        <p:spPr>
          <a:xfrm>
            <a:off x="4385385" y="431383"/>
            <a:ext cx="104865" cy="92052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31"/>
          <p:cNvSpPr/>
          <p:nvPr/>
        </p:nvSpPr>
        <p:spPr>
          <a:xfrm>
            <a:off x="1507285" y="2273192"/>
            <a:ext cx="44508" cy="35236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31"/>
          <p:cNvSpPr/>
          <p:nvPr/>
        </p:nvSpPr>
        <p:spPr>
          <a:xfrm>
            <a:off x="1244508" y="26118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1" name="Google Shape;3281;p31"/>
          <p:cNvSpPr/>
          <p:nvPr/>
        </p:nvSpPr>
        <p:spPr>
          <a:xfrm>
            <a:off x="1462758" y="3136705"/>
            <a:ext cx="44508" cy="35404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2" name="Google Shape;3282;p31"/>
          <p:cNvSpPr/>
          <p:nvPr/>
        </p:nvSpPr>
        <p:spPr>
          <a:xfrm>
            <a:off x="1552112" y="3165703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31"/>
          <p:cNvSpPr/>
          <p:nvPr/>
        </p:nvSpPr>
        <p:spPr>
          <a:xfrm>
            <a:off x="626876" y="35280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1"/>
          <p:cNvSpPr/>
          <p:nvPr/>
        </p:nvSpPr>
        <p:spPr>
          <a:xfrm>
            <a:off x="674925" y="3441857"/>
            <a:ext cx="41305" cy="32201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" name="Google Shape;3285;p31"/>
          <p:cNvSpPr/>
          <p:nvPr/>
        </p:nvSpPr>
        <p:spPr>
          <a:xfrm>
            <a:off x="735281" y="3528008"/>
            <a:ext cx="41305" cy="35236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668181" y="3689222"/>
            <a:ext cx="7635158" cy="132531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8368138" y="3432753"/>
            <a:ext cx="45183" cy="35236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1" name="Google Shape;3311;p31"/>
          <p:cNvSpPr/>
          <p:nvPr/>
        </p:nvSpPr>
        <p:spPr>
          <a:xfrm>
            <a:off x="8416187" y="3502888"/>
            <a:ext cx="44340" cy="31358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2" name="Google Shape;3312;p31"/>
          <p:cNvSpPr/>
          <p:nvPr/>
        </p:nvSpPr>
        <p:spPr>
          <a:xfrm>
            <a:off x="8301713" y="3515026"/>
            <a:ext cx="44340" cy="35236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3" name="Google Shape;3313;p31"/>
          <p:cNvSpPr/>
          <p:nvPr/>
        </p:nvSpPr>
        <p:spPr>
          <a:xfrm>
            <a:off x="1076783" y="1825228"/>
            <a:ext cx="86319" cy="66594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" name="Google Shape;3314;p31"/>
          <p:cNvSpPr/>
          <p:nvPr/>
        </p:nvSpPr>
        <p:spPr>
          <a:xfrm>
            <a:off x="6526770" y="1268360"/>
            <a:ext cx="85645" cy="67268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5" name="Google Shape;3315;p31"/>
          <p:cNvSpPr/>
          <p:nvPr/>
        </p:nvSpPr>
        <p:spPr>
          <a:xfrm>
            <a:off x="1374232" y="920141"/>
            <a:ext cx="177865" cy="171459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31"/>
          <p:cNvSpPr/>
          <p:nvPr/>
        </p:nvSpPr>
        <p:spPr>
          <a:xfrm>
            <a:off x="7176863" y="1160631"/>
            <a:ext cx="174830" cy="174999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7" name="Google Shape;3317;p31"/>
          <p:cNvSpPr/>
          <p:nvPr/>
        </p:nvSpPr>
        <p:spPr>
          <a:xfrm>
            <a:off x="2676793" y="247872"/>
            <a:ext cx="870443" cy="471385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8" name="Google Shape;3318;p31"/>
          <p:cNvSpPr/>
          <p:nvPr/>
        </p:nvSpPr>
        <p:spPr>
          <a:xfrm>
            <a:off x="5172805" y="460299"/>
            <a:ext cx="733040" cy="388606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9" name="Google Shape;3319;p31"/>
          <p:cNvSpPr/>
          <p:nvPr/>
        </p:nvSpPr>
        <p:spPr>
          <a:xfrm>
            <a:off x="-216592" y="1960941"/>
            <a:ext cx="1119791" cy="597829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0" name="Google Shape;3320;p31"/>
          <p:cNvSpPr/>
          <p:nvPr/>
        </p:nvSpPr>
        <p:spPr>
          <a:xfrm>
            <a:off x="4195474" y="249221"/>
            <a:ext cx="175505" cy="176348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1" name="Google Shape;3321;p31"/>
          <p:cNvSpPr/>
          <p:nvPr/>
        </p:nvSpPr>
        <p:spPr>
          <a:xfrm>
            <a:off x="569724" y="1166027"/>
            <a:ext cx="174830" cy="177528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2" name="Google Shape;3322;p31"/>
          <p:cNvSpPr/>
          <p:nvPr/>
        </p:nvSpPr>
        <p:spPr>
          <a:xfrm>
            <a:off x="7748729" y="2986995"/>
            <a:ext cx="174830" cy="175168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3" name="Google Shape;3323;p31"/>
          <p:cNvSpPr/>
          <p:nvPr/>
        </p:nvSpPr>
        <p:spPr>
          <a:xfrm>
            <a:off x="7977678" y="1744974"/>
            <a:ext cx="85476" cy="67268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4" name="Google Shape;3324;p31"/>
          <p:cNvSpPr/>
          <p:nvPr/>
        </p:nvSpPr>
        <p:spPr>
          <a:xfrm>
            <a:off x="8002798" y="1866192"/>
            <a:ext cx="89354" cy="66425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5" name="Google Shape;3325;p31"/>
          <p:cNvSpPr/>
          <p:nvPr/>
        </p:nvSpPr>
        <p:spPr>
          <a:xfrm>
            <a:off x="8111035" y="1757787"/>
            <a:ext cx="88680" cy="67437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6" name="Google Shape;3326;p31"/>
          <p:cNvSpPr/>
          <p:nvPr/>
        </p:nvSpPr>
        <p:spPr>
          <a:xfrm>
            <a:off x="3741623" y="785514"/>
            <a:ext cx="85645" cy="70303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7" name="Google Shape;3327;p31"/>
          <p:cNvSpPr/>
          <p:nvPr/>
        </p:nvSpPr>
        <p:spPr>
          <a:xfrm>
            <a:off x="3821030" y="664970"/>
            <a:ext cx="88680" cy="66425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8" name="Google Shape;3328;p31"/>
          <p:cNvSpPr/>
          <p:nvPr/>
        </p:nvSpPr>
        <p:spPr>
          <a:xfrm>
            <a:off x="3890321" y="826650"/>
            <a:ext cx="86488" cy="67268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9" name="Google Shape;3329;p31"/>
          <p:cNvSpPr/>
          <p:nvPr/>
        </p:nvSpPr>
        <p:spPr>
          <a:xfrm>
            <a:off x="369941" y="2809635"/>
            <a:ext cx="85476" cy="67268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0" name="Google Shape;3330;p31"/>
          <p:cNvSpPr/>
          <p:nvPr/>
        </p:nvSpPr>
        <p:spPr>
          <a:xfrm>
            <a:off x="515605" y="2743210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1" name="Google Shape;3331;p31"/>
          <p:cNvSpPr/>
          <p:nvPr/>
        </p:nvSpPr>
        <p:spPr>
          <a:xfrm>
            <a:off x="531622" y="2930853"/>
            <a:ext cx="86319" cy="6962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31"/>
          <p:cNvSpPr/>
          <p:nvPr/>
        </p:nvSpPr>
        <p:spPr>
          <a:xfrm>
            <a:off x="2228505" y="477327"/>
            <a:ext cx="89354" cy="66594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3" name="Google Shape;3333;p31"/>
          <p:cNvSpPr txBox="1"/>
          <p:nvPr/>
        </p:nvSpPr>
        <p:spPr>
          <a:xfrm>
            <a:off x="2454538" y="3296213"/>
            <a:ext cx="42357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49064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694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02039" y="-203622"/>
            <a:ext cx="1872975" cy="1829015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7300286" y="3364428"/>
            <a:ext cx="1872975" cy="1829015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8024787" y="-976497"/>
            <a:ext cx="2683379" cy="213858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217776" y="4152624"/>
            <a:ext cx="2683362" cy="213856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24597" y="4320087"/>
            <a:ext cx="878525" cy="627975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8436625" y="108023"/>
            <a:ext cx="627975" cy="878525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64846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114867" y="-996670"/>
            <a:ext cx="2683373" cy="213857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6" name="Google Shape;3446;p34"/>
          <p:cNvSpPr/>
          <p:nvPr/>
        </p:nvSpPr>
        <p:spPr>
          <a:xfrm>
            <a:off x="-10742" y="-156700"/>
            <a:ext cx="1593639" cy="1275040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7" name="Google Shape;3447;p34"/>
          <p:cNvSpPr/>
          <p:nvPr/>
        </p:nvSpPr>
        <p:spPr>
          <a:xfrm>
            <a:off x="-48511" y="-92595"/>
            <a:ext cx="1322701" cy="972371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8" name="Google Shape;3448;p34"/>
          <p:cNvSpPr/>
          <p:nvPr/>
        </p:nvSpPr>
        <p:spPr>
          <a:xfrm>
            <a:off x="638533" y="384790"/>
            <a:ext cx="463125" cy="499482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9" name="Google Shape;3449;p34"/>
          <p:cNvSpPr/>
          <p:nvPr/>
        </p:nvSpPr>
        <p:spPr>
          <a:xfrm>
            <a:off x="198532" y="34845"/>
            <a:ext cx="473917" cy="543032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0" name="Google Shape;3450;p34"/>
          <p:cNvSpPr/>
          <p:nvPr/>
        </p:nvSpPr>
        <p:spPr>
          <a:xfrm>
            <a:off x="784215" y="275593"/>
            <a:ext cx="55241" cy="50359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34"/>
          <p:cNvSpPr/>
          <p:nvPr/>
        </p:nvSpPr>
        <p:spPr>
          <a:xfrm>
            <a:off x="914481" y="265059"/>
            <a:ext cx="53699" cy="49075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2" name="Google Shape;3452;p34"/>
          <p:cNvSpPr/>
          <p:nvPr/>
        </p:nvSpPr>
        <p:spPr>
          <a:xfrm>
            <a:off x="912940" y="498484"/>
            <a:ext cx="53699" cy="50745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3" name="Google Shape;3453;p34"/>
          <p:cNvSpPr/>
          <p:nvPr/>
        </p:nvSpPr>
        <p:spPr>
          <a:xfrm>
            <a:off x="797833" y="853440"/>
            <a:ext cx="55113" cy="50488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4" name="Google Shape;3454;p34"/>
          <p:cNvSpPr/>
          <p:nvPr/>
        </p:nvSpPr>
        <p:spPr>
          <a:xfrm>
            <a:off x="766872" y="959811"/>
            <a:ext cx="53828" cy="50488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5" name="Google Shape;3455;p34"/>
          <p:cNvSpPr/>
          <p:nvPr/>
        </p:nvSpPr>
        <p:spPr>
          <a:xfrm>
            <a:off x="396115" y="432709"/>
            <a:ext cx="55626" cy="49460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6" name="Google Shape;3456;p34"/>
          <p:cNvSpPr/>
          <p:nvPr/>
        </p:nvSpPr>
        <p:spPr>
          <a:xfrm>
            <a:off x="282806" y="725101"/>
            <a:ext cx="55113" cy="49460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7" name="Google Shape;3457;p34"/>
          <p:cNvSpPr/>
          <p:nvPr/>
        </p:nvSpPr>
        <p:spPr>
          <a:xfrm>
            <a:off x="822113" y="-9476"/>
            <a:ext cx="53057" cy="49075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8" name="Google Shape;3458;p34"/>
          <p:cNvSpPr/>
          <p:nvPr/>
        </p:nvSpPr>
        <p:spPr>
          <a:xfrm>
            <a:off x="320319" y="-50714"/>
            <a:ext cx="55626" cy="50488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9" name="Google Shape;3459;p34"/>
          <p:cNvSpPr/>
          <p:nvPr/>
        </p:nvSpPr>
        <p:spPr>
          <a:xfrm>
            <a:off x="1627347" y="646222"/>
            <a:ext cx="85816" cy="65261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0" name="Google Shape;3460;p34"/>
          <p:cNvSpPr/>
          <p:nvPr/>
        </p:nvSpPr>
        <p:spPr>
          <a:xfrm>
            <a:off x="1685800" y="543191"/>
            <a:ext cx="85816" cy="68473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1" name="Google Shape;3461;p34"/>
          <p:cNvSpPr/>
          <p:nvPr/>
        </p:nvSpPr>
        <p:spPr>
          <a:xfrm>
            <a:off x="1733590" y="656885"/>
            <a:ext cx="85816" cy="68602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8070946" y="3069630"/>
            <a:ext cx="1606980" cy="2271789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8106339" y="4021869"/>
            <a:ext cx="1210840" cy="1568321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7217662" y="-1755381"/>
            <a:ext cx="3196958" cy="328437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1519744" y="4232090"/>
            <a:ext cx="2683326" cy="21385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629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83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02478" y="-89483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8020142" y="-169147"/>
            <a:ext cx="1074149" cy="686771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02417" y="4635447"/>
            <a:ext cx="872891" cy="39171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39511" y="-76389"/>
            <a:ext cx="809979" cy="830659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171263" y="-169132"/>
            <a:ext cx="687043" cy="689217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614708" y="-195733"/>
            <a:ext cx="499188" cy="482707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1542043" y="-177619"/>
            <a:ext cx="397610" cy="555774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8606296" y="-67632"/>
            <a:ext cx="519193" cy="813144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8349457" y="883609"/>
            <a:ext cx="880479" cy="667378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8807180" y="847055"/>
            <a:ext cx="117436" cy="105833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185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133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54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546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44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46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865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68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00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1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3609750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5658675" y="2811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1560825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1581825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3630750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5679675" y="3143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1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59161" y="4541170"/>
            <a:ext cx="876802" cy="561032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576115" y="4684808"/>
            <a:ext cx="273016" cy="739520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Slide"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" name="Google Shape;6748;p24"/>
          <p:cNvSpPr txBox="1">
            <a:spLocks noGrp="1"/>
          </p:cNvSpPr>
          <p:nvPr>
            <p:ph type="title"/>
          </p:nvPr>
        </p:nvSpPr>
        <p:spPr>
          <a:xfrm>
            <a:off x="1028700" y="1372375"/>
            <a:ext cx="46746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9" name="Google Shape;6749;p24"/>
          <p:cNvSpPr txBox="1">
            <a:spLocks noGrp="1"/>
          </p:cNvSpPr>
          <p:nvPr>
            <p:ph type="subTitle" idx="1"/>
          </p:nvPr>
        </p:nvSpPr>
        <p:spPr>
          <a:xfrm>
            <a:off x="933250" y="1919575"/>
            <a:ext cx="4537200" cy="2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750" name="Google Shape;6750;p24"/>
          <p:cNvGrpSpPr/>
          <p:nvPr/>
        </p:nvGrpSpPr>
        <p:grpSpPr>
          <a:xfrm rot="-5400000" flipH="1">
            <a:off x="-141157" y="4133682"/>
            <a:ext cx="585438" cy="262694"/>
            <a:chOff x="8502760" y="3542528"/>
            <a:chExt cx="711519" cy="319269"/>
          </a:xfrm>
        </p:grpSpPr>
        <p:sp>
          <p:nvSpPr>
            <p:cNvPr id="6751" name="Google Shape;6751;p24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0" name="Google Shape;6760;p24"/>
          <p:cNvSpPr/>
          <p:nvPr/>
        </p:nvSpPr>
        <p:spPr>
          <a:xfrm flipH="1">
            <a:off x="-44118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1" name="Google Shape;6761;p24"/>
          <p:cNvSpPr/>
          <p:nvPr/>
        </p:nvSpPr>
        <p:spPr>
          <a:xfrm rot="5400000" flipH="1">
            <a:off x="7553982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62" name="Google Shape;6762;p24"/>
          <p:cNvGrpSpPr/>
          <p:nvPr/>
        </p:nvGrpSpPr>
        <p:grpSpPr>
          <a:xfrm rot="8956076" flipH="1">
            <a:off x="8928023" y="103233"/>
            <a:ext cx="439072" cy="1138273"/>
            <a:chOff x="1823086" y="-208516"/>
            <a:chExt cx="433159" cy="1122944"/>
          </a:xfrm>
        </p:grpSpPr>
        <p:sp>
          <p:nvSpPr>
            <p:cNvPr id="6763" name="Google Shape;6763;p2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1" name="Google Shape;6771;p24"/>
          <p:cNvGrpSpPr/>
          <p:nvPr/>
        </p:nvGrpSpPr>
        <p:grpSpPr>
          <a:xfrm rot="8956076" flipH="1">
            <a:off x="8706302" y="287396"/>
            <a:ext cx="444458" cy="1202932"/>
            <a:chOff x="904476" y="-243594"/>
            <a:chExt cx="438472" cy="1186732"/>
          </a:xfrm>
        </p:grpSpPr>
        <p:sp>
          <p:nvSpPr>
            <p:cNvPr id="6772" name="Google Shape;6772;p2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9" name="Google Shape;6799;p24"/>
          <p:cNvGrpSpPr/>
          <p:nvPr/>
        </p:nvGrpSpPr>
        <p:grpSpPr>
          <a:xfrm flipH="1">
            <a:off x="-42931" y="4529220"/>
            <a:ext cx="876802" cy="561032"/>
            <a:chOff x="7750342" y="3926048"/>
            <a:chExt cx="1406709" cy="900099"/>
          </a:xfrm>
        </p:grpSpPr>
        <p:sp>
          <p:nvSpPr>
            <p:cNvPr id="6800" name="Google Shape;6800;p2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8" name="Google Shape;6808;p24"/>
          <p:cNvGrpSpPr/>
          <p:nvPr/>
        </p:nvGrpSpPr>
        <p:grpSpPr>
          <a:xfrm flipH="1">
            <a:off x="-319309" y="4231517"/>
            <a:ext cx="772370" cy="775893"/>
            <a:chOff x="8276926" y="3750868"/>
            <a:chExt cx="1239162" cy="1244814"/>
          </a:xfrm>
        </p:grpSpPr>
        <p:sp>
          <p:nvSpPr>
            <p:cNvPr id="6809" name="Google Shape;6809;p24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6" name="Google Shape;6836;p24"/>
          <p:cNvGrpSpPr/>
          <p:nvPr/>
        </p:nvGrpSpPr>
        <p:grpSpPr>
          <a:xfrm flipH="1">
            <a:off x="-62411" y="4684966"/>
            <a:ext cx="561571" cy="543421"/>
            <a:chOff x="8202967" y="4478366"/>
            <a:chExt cx="900965" cy="871845"/>
          </a:xfrm>
        </p:grpSpPr>
        <p:sp>
          <p:nvSpPr>
            <p:cNvPr id="6837" name="Google Shape;6837;p24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6" name="Google Shape;6856;p24"/>
          <p:cNvGrpSpPr/>
          <p:nvPr/>
        </p:nvGrpSpPr>
        <p:grpSpPr>
          <a:xfrm rot="5400000" flipH="1">
            <a:off x="521923" y="4607546"/>
            <a:ext cx="273016" cy="739520"/>
            <a:chOff x="7607455" y="4238363"/>
            <a:chExt cx="438017" cy="1186459"/>
          </a:xfrm>
        </p:grpSpPr>
        <p:sp>
          <p:nvSpPr>
            <p:cNvPr id="6857" name="Google Shape;685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1" name="Google Shape;6881;p24"/>
          <p:cNvGrpSpPr/>
          <p:nvPr/>
        </p:nvGrpSpPr>
        <p:grpSpPr>
          <a:xfrm flipH="1">
            <a:off x="8181709" y="3972291"/>
            <a:ext cx="1146207" cy="1063803"/>
            <a:chOff x="-181020" y="4253777"/>
            <a:chExt cx="1117161" cy="1087511"/>
          </a:xfrm>
        </p:grpSpPr>
        <p:sp>
          <p:nvSpPr>
            <p:cNvPr id="6882" name="Google Shape;6882;p2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6" name="Google Shape;6896;p24"/>
          <p:cNvGrpSpPr/>
          <p:nvPr/>
        </p:nvGrpSpPr>
        <p:grpSpPr>
          <a:xfrm flipH="1">
            <a:off x="8407633" y="3699426"/>
            <a:ext cx="906954" cy="1160207"/>
            <a:chOff x="-168050" y="4195214"/>
            <a:chExt cx="719519" cy="965231"/>
          </a:xfrm>
        </p:grpSpPr>
        <p:sp>
          <p:nvSpPr>
            <p:cNvPr id="6897" name="Google Shape;6897;p24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4" name="Google Shape;6944;p24"/>
          <p:cNvGrpSpPr/>
          <p:nvPr/>
        </p:nvGrpSpPr>
        <p:grpSpPr>
          <a:xfrm rot="-3844303" flipH="1">
            <a:off x="17373" y="30411"/>
            <a:ext cx="921248" cy="938203"/>
            <a:chOff x="7973149" y="-201092"/>
            <a:chExt cx="1116750" cy="1145263"/>
          </a:xfrm>
        </p:grpSpPr>
        <p:sp>
          <p:nvSpPr>
            <p:cNvPr id="6945" name="Google Shape;6945;p2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6" name="Google Shape;7006;p24"/>
          <p:cNvGrpSpPr/>
          <p:nvPr/>
        </p:nvGrpSpPr>
        <p:grpSpPr>
          <a:xfrm rot="-5400000" flipH="1">
            <a:off x="8391182" y="4213030"/>
            <a:ext cx="428468" cy="1217307"/>
            <a:chOff x="7607455" y="4238363"/>
            <a:chExt cx="438017" cy="1186459"/>
          </a:xfrm>
        </p:grpSpPr>
        <p:sp>
          <p:nvSpPr>
            <p:cNvPr id="7007" name="Google Shape;700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1" name="Google Shape;7031;p24"/>
          <p:cNvGrpSpPr/>
          <p:nvPr/>
        </p:nvGrpSpPr>
        <p:grpSpPr>
          <a:xfrm flipH="1">
            <a:off x="1105316" y="586864"/>
            <a:ext cx="633267" cy="380075"/>
            <a:chOff x="8365864" y="2993835"/>
            <a:chExt cx="933472" cy="547264"/>
          </a:xfrm>
        </p:grpSpPr>
        <p:sp>
          <p:nvSpPr>
            <p:cNvPr id="7032" name="Google Shape;7032;p2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37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200">
                <a:solidFill>
                  <a:schemeClr val="accent1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23746" y="91426"/>
            <a:ext cx="973981" cy="753848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7935185" y="51235"/>
            <a:ext cx="1167069" cy="834182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448425" y="4042624"/>
            <a:ext cx="1006830" cy="1191316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4"/>
          <p:cNvGrpSpPr/>
          <p:nvPr/>
        </p:nvGrpSpPr>
        <p:grpSpPr>
          <a:xfrm>
            <a:off x="8185518" y="4127845"/>
            <a:ext cx="882445" cy="951313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190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152" y="119056"/>
            <a:ext cx="1921286" cy="192128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8" r:id="rId5"/>
    <p:sldLayoutId id="2147483661" r:id="rId6"/>
    <p:sldLayoutId id="2147483670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171" y="0"/>
            <a:ext cx="1975275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1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A88DF2D-9993-4FB3-88FE-AE346439FB52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27/02/2023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FCD8520-4AFC-4608-AC00-178BD7AAC599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808" y="-105792"/>
            <a:ext cx="1975275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2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C6CF2B-C49E-4EC6-AF55-28AACFFF8748}"/>
              </a:ext>
            </a:extLst>
          </p:cNvPr>
          <p:cNvSpPr/>
          <p:nvPr/>
        </p:nvSpPr>
        <p:spPr>
          <a:xfrm>
            <a:off x="398420" y="926864"/>
            <a:ext cx="8347157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latin typeface="iCiel Cadena" panose="02000503000000020004" pitchFamily="2" charset="0"/>
              </a:rPr>
              <a:t>Chào mừng các em đến với tiết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1997FA-705D-4F6B-B640-C08F79BD61C3}"/>
              </a:ext>
            </a:extLst>
          </p:cNvPr>
          <p:cNvGrpSpPr/>
          <p:nvPr/>
        </p:nvGrpSpPr>
        <p:grpSpPr>
          <a:xfrm>
            <a:off x="1947707" y="1959969"/>
            <a:ext cx="5096097" cy="1025088"/>
            <a:chOff x="2023951" y="2391475"/>
            <a:chExt cx="5096097" cy="10250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54C9DA-37C9-42EE-9C63-E1ECF213A607}"/>
                </a:ext>
              </a:extLst>
            </p:cNvPr>
            <p:cNvGrpSpPr/>
            <p:nvPr/>
          </p:nvGrpSpPr>
          <p:grpSpPr>
            <a:xfrm>
              <a:off x="2023951" y="2391475"/>
              <a:ext cx="5096097" cy="918592"/>
              <a:chOff x="2023951" y="2391475"/>
              <a:chExt cx="5096097" cy="918592"/>
            </a:xfrm>
          </p:grpSpPr>
          <p:sp>
            <p:nvSpPr>
              <p:cNvPr id="7899" name="Google Shape;7899;p32"/>
              <p:cNvSpPr/>
              <p:nvPr/>
            </p:nvSpPr>
            <p:spPr>
              <a:xfrm>
                <a:off x="2023951" y="2391475"/>
                <a:ext cx="2370647" cy="918592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32"/>
              <p:cNvSpPr/>
              <p:nvPr/>
            </p:nvSpPr>
            <p:spPr>
              <a:xfrm>
                <a:off x="4749401" y="2391475"/>
                <a:ext cx="2370647" cy="918592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32"/>
              <p:cNvSpPr/>
              <p:nvPr/>
            </p:nvSpPr>
            <p:spPr>
              <a:xfrm>
                <a:off x="3512776" y="2391475"/>
                <a:ext cx="2370647" cy="918592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8E5903-9A2A-4419-8566-6BC0EA1E57FA}"/>
                </a:ext>
              </a:extLst>
            </p:cNvPr>
            <p:cNvSpPr txBox="1"/>
            <p:nvPr/>
          </p:nvSpPr>
          <p:spPr>
            <a:xfrm>
              <a:off x="2126557" y="2400900"/>
              <a:ext cx="489088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>
                  <a:ln w="0"/>
                  <a:solidFill>
                    <a:srgbClr val="841F00"/>
                  </a:solidFill>
                  <a:effectLst/>
                  <a:uLnTx/>
                  <a:uFillTx/>
                  <a:latin typeface="Coiny" panose="02000903060500060000" pitchFamily="2" charset="0"/>
                  <a:cs typeface="Arial"/>
                  <a:sym typeface="Arial"/>
                </a:rPr>
                <a:t>KHOA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0" y="2064547"/>
            <a:ext cx="6864110" cy="3913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Google Shape;7955;p35"/>
          <p:cNvSpPr txBox="1">
            <a:spLocks noGrp="1"/>
          </p:cNvSpPr>
          <p:nvPr>
            <p:ph type="subTitle" idx="1"/>
          </p:nvPr>
        </p:nvSpPr>
        <p:spPr>
          <a:xfrm>
            <a:off x="4138542" y="2798637"/>
            <a:ext cx="4821221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#9Slide03 Comfortaa Bold" panose="00000800000000000000" pitchFamily="2" charset="0"/>
              </a:rPr>
              <a:t>Phân biệt nhị và nhuỵ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#9Slide03 Comfortaa Bold" panose="00000800000000000000" pitchFamily="2" charset="0"/>
              </a:rPr>
              <a:t>(hoa đực và hoa cái)</a:t>
            </a:r>
            <a:endParaRPr lang="vi-VN" sz="3200" b="1">
              <a:solidFill>
                <a:srgbClr val="002060"/>
              </a:solidFill>
              <a:latin typeface="#9Slide03 Comfortaa Bold" panose="00000800000000000000" pitchFamily="2" charset="0"/>
            </a:endParaRPr>
          </a:p>
        </p:txBody>
      </p:sp>
      <p:grpSp>
        <p:nvGrpSpPr>
          <p:cNvPr id="7958" name="Google Shape;7958;p35"/>
          <p:cNvGrpSpPr/>
          <p:nvPr/>
        </p:nvGrpSpPr>
        <p:grpSpPr>
          <a:xfrm>
            <a:off x="-808211" y="-207656"/>
            <a:ext cx="5398814" cy="5411253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28B58C-6DFC-4C06-BBB6-AABF156D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72" y="56659"/>
            <a:ext cx="3664014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FF3B3-D1B4-4450-8348-770BE93D5405}"/>
              </a:ext>
            </a:extLst>
          </p:cNvPr>
          <p:cNvSpPr/>
          <p:nvPr/>
        </p:nvSpPr>
        <p:spPr>
          <a:xfrm>
            <a:off x="859356" y="1002090"/>
            <a:ext cx="7425289" cy="156966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chemeClr val="accent1"/>
                </a:solidFill>
                <a:latin typeface="Coiny" panose="02000903060500060000" pitchFamily="2" charset="0"/>
              </a:rPr>
              <a:t>Hãy kể tên một số loài hoa em biết</a:t>
            </a:r>
          </a:p>
        </p:txBody>
      </p:sp>
      <p:pic>
        <p:nvPicPr>
          <p:cNvPr id="4" name="Picture 3" descr="A group of small figurines&#10;&#10;Description automatically generated with medium confidence">
            <a:extLst>
              <a:ext uri="{FF2B5EF4-FFF2-40B4-BE49-F238E27FC236}">
                <a16:creationId xmlns:a16="http://schemas.microsoft.com/office/drawing/2014/main" id="{C52CEBBB-BEF9-4458-BFC1-B20EB06B9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55" y="2068136"/>
            <a:ext cx="7100046" cy="35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1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2E8646-E8AC-4FED-8FF4-8A4C12B706CB}"/>
              </a:ext>
            </a:extLst>
          </p:cNvPr>
          <p:cNvSpPr/>
          <p:nvPr/>
        </p:nvSpPr>
        <p:spPr>
          <a:xfrm>
            <a:off x="1473235" y="192502"/>
            <a:ext cx="61975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1"/>
                </a:solidFill>
                <a:latin typeface="iCiel Cadena" panose="02000503000000020004" pitchFamily="2" charset="0"/>
              </a:rPr>
              <a:t>Quan sát và trả lời câu hỏi</a:t>
            </a:r>
          </a:p>
        </p:txBody>
      </p:sp>
      <p:pic>
        <p:nvPicPr>
          <p:cNvPr id="2050" name="Picture 2" descr="Hoa dâm bụt là biểu tượng của quốc gia nào? - VnExpress">
            <a:extLst>
              <a:ext uri="{FF2B5EF4-FFF2-40B4-BE49-F238E27FC236}">
                <a16:creationId xmlns:a16="http://schemas.microsoft.com/office/drawing/2014/main" id="{765140A9-FD33-46DA-8C4F-78077986A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3" y="1917417"/>
            <a:ext cx="3357122" cy="21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n và thơ ca - Hoa Sen Vàng">
            <a:extLst>
              <a:ext uri="{FF2B5EF4-FFF2-40B4-BE49-F238E27FC236}">
                <a16:creationId xmlns:a16="http://schemas.microsoft.com/office/drawing/2014/main" id="{79B29C9E-34E1-49F5-8628-4710E0F2E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b="8756"/>
          <a:stretch/>
        </p:blipFill>
        <p:spPr bwMode="auto">
          <a:xfrm>
            <a:off x="5171357" y="1896073"/>
            <a:ext cx="3357122" cy="21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906;p44">
            <a:extLst>
              <a:ext uri="{FF2B5EF4-FFF2-40B4-BE49-F238E27FC236}">
                <a16:creationId xmlns:a16="http://schemas.microsoft.com/office/drawing/2014/main" id="{3B055E11-61B7-4EF5-B281-31A32036BE88}"/>
              </a:ext>
            </a:extLst>
          </p:cNvPr>
          <p:cNvSpPr/>
          <p:nvPr/>
        </p:nvSpPr>
        <p:spPr>
          <a:xfrm>
            <a:off x="615523" y="1548031"/>
            <a:ext cx="2212201" cy="375281"/>
          </a:xfrm>
          <a:custGeom>
            <a:avLst/>
            <a:gdLst/>
            <a:ahLst/>
            <a:cxnLst/>
            <a:rect l="l" t="t" r="r" b="b"/>
            <a:pathLst>
              <a:path w="66116" h="15895" fill="none" extrusionOk="0">
                <a:moveTo>
                  <a:pt x="0" y="15895"/>
                </a:moveTo>
                <a:lnTo>
                  <a:pt x="66116" y="15895"/>
                </a:lnTo>
                <a:lnTo>
                  <a:pt x="60436" y="7858"/>
                </a:lnTo>
                <a:lnTo>
                  <a:pt x="661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iCiel Pacifico" panose="02000000000000000000" pitchFamily="2" charset="0"/>
                <a:ea typeface="Chewy"/>
                <a:cs typeface="Dreaming Outloud Pro" panose="020B0604020202020204" pitchFamily="66" charset="0"/>
                <a:sym typeface="Chewy"/>
              </a:rPr>
              <a:t>Hoa dâm bụt</a:t>
            </a:r>
            <a:endParaRPr sz="2000">
              <a:solidFill>
                <a:schemeClr val="dk1"/>
              </a:solidFill>
              <a:latin typeface="iCiel Pacifico" panose="02000000000000000000" pitchFamily="2" charset="0"/>
              <a:ea typeface="Chewy"/>
              <a:cs typeface="Dreaming Outloud Pro" panose="020B0604020202020204" pitchFamily="66" charset="0"/>
              <a:sym typeface="Chewy"/>
            </a:endParaRPr>
          </a:p>
        </p:txBody>
      </p:sp>
      <p:sp>
        <p:nvSpPr>
          <p:cNvPr id="7" name="Google Shape;8906;p44">
            <a:extLst>
              <a:ext uri="{FF2B5EF4-FFF2-40B4-BE49-F238E27FC236}">
                <a16:creationId xmlns:a16="http://schemas.microsoft.com/office/drawing/2014/main" id="{A270B868-022A-4152-814A-1E45D196B19E}"/>
              </a:ext>
            </a:extLst>
          </p:cNvPr>
          <p:cNvSpPr/>
          <p:nvPr/>
        </p:nvSpPr>
        <p:spPr>
          <a:xfrm>
            <a:off x="5597912" y="1510107"/>
            <a:ext cx="2212201" cy="375281"/>
          </a:xfrm>
          <a:custGeom>
            <a:avLst/>
            <a:gdLst/>
            <a:ahLst/>
            <a:cxnLst/>
            <a:rect l="l" t="t" r="r" b="b"/>
            <a:pathLst>
              <a:path w="66116" h="15895" fill="none" extrusionOk="0">
                <a:moveTo>
                  <a:pt x="0" y="15895"/>
                </a:moveTo>
                <a:lnTo>
                  <a:pt x="66116" y="15895"/>
                </a:lnTo>
                <a:lnTo>
                  <a:pt x="60436" y="7858"/>
                </a:lnTo>
                <a:lnTo>
                  <a:pt x="661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iCiel Pacifico" panose="02000000000000000000" pitchFamily="2" charset="0"/>
                <a:ea typeface="Chewy"/>
                <a:cs typeface="Dreaming Outloud Pro" panose="020B0604020202020204" pitchFamily="66" charset="0"/>
                <a:sym typeface="Chewy"/>
              </a:rPr>
              <a:t>Hoa sen</a:t>
            </a:r>
            <a:endParaRPr sz="2000">
              <a:solidFill>
                <a:schemeClr val="dk1"/>
              </a:solidFill>
              <a:latin typeface="iCiel Pacifico" panose="02000000000000000000" pitchFamily="2" charset="0"/>
              <a:ea typeface="Chewy"/>
              <a:cs typeface="Dreaming Outloud Pro" panose="020B0604020202020204" pitchFamily="66" charset="0"/>
              <a:sym typeface="Chewy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0F313-06BC-4F28-A680-E6DD8FB1D067}"/>
              </a:ext>
            </a:extLst>
          </p:cNvPr>
          <p:cNvSpPr/>
          <p:nvPr/>
        </p:nvSpPr>
        <p:spPr>
          <a:xfrm>
            <a:off x="732754" y="927105"/>
            <a:ext cx="77957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002060"/>
                </a:solidFill>
              </a:rPr>
              <a:t>Hãy chỉ vào nhị và nhuỵ của hai loại hoa này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230F72-B951-4E0F-9B5C-A44EFDA2E00F}"/>
              </a:ext>
            </a:extLst>
          </p:cNvPr>
          <p:cNvGrpSpPr/>
          <p:nvPr/>
        </p:nvGrpSpPr>
        <p:grpSpPr>
          <a:xfrm>
            <a:off x="1059984" y="1844724"/>
            <a:ext cx="5681901" cy="1072648"/>
            <a:chOff x="1113183" y="1563474"/>
            <a:chExt cx="5526156" cy="13022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4C0BA0-3A04-46D6-9EA2-4AAC60FFC75A}"/>
                </a:ext>
              </a:extLst>
            </p:cNvPr>
            <p:cNvGrpSpPr/>
            <p:nvPr/>
          </p:nvGrpSpPr>
          <p:grpSpPr>
            <a:xfrm>
              <a:off x="3807438" y="1563474"/>
              <a:ext cx="1529122" cy="707886"/>
              <a:chOff x="3807438" y="1457189"/>
              <a:chExt cx="1529122" cy="707886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7BADBB0-C7F9-4DFF-82CE-32B16A2BD6AF}"/>
                  </a:ext>
                </a:extLst>
              </p:cNvPr>
              <p:cNvSpPr/>
              <p:nvPr/>
            </p:nvSpPr>
            <p:spPr>
              <a:xfrm>
                <a:off x="3807438" y="1493586"/>
                <a:ext cx="1529122" cy="65548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9F1151-249A-4FED-9D62-1A52A872A35E}"/>
                  </a:ext>
                </a:extLst>
              </p:cNvPr>
              <p:cNvSpPr/>
              <p:nvPr/>
            </p:nvSpPr>
            <p:spPr>
              <a:xfrm>
                <a:off x="3839268" y="1457189"/>
                <a:ext cx="1465466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>
                    <a:ln w="0"/>
                    <a:solidFill>
                      <a:srgbClr val="002060"/>
                    </a:solidFill>
                  </a:rPr>
                  <a:t>Nhuỵ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6893EA-B7BD-4FAF-AD08-238FF6FB200E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1113183" y="1927614"/>
              <a:ext cx="2694255" cy="175353"/>
            </a:xfrm>
            <a:prstGeom prst="line">
              <a:avLst/>
            </a:prstGeom>
            <a:ln w="2857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DA53AE8-3362-4990-AE2E-CBDF6F361350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5336560" y="1927614"/>
              <a:ext cx="1302779" cy="938089"/>
            </a:xfrm>
            <a:prstGeom prst="line">
              <a:avLst/>
            </a:prstGeom>
            <a:ln w="2857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6DBDAEC-4CE6-467D-8349-3E893CE345BE}"/>
              </a:ext>
            </a:extLst>
          </p:cNvPr>
          <p:cNvSpPr/>
          <p:nvPr/>
        </p:nvSpPr>
        <p:spPr>
          <a:xfrm>
            <a:off x="640992" y="4311135"/>
            <a:ext cx="3306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>
                <a:ln w="0"/>
                <a:solidFill>
                  <a:schemeClr val="accent2"/>
                </a:solidFill>
              </a:rPr>
              <a:t>Nhuỵ: </a:t>
            </a:r>
            <a:r>
              <a:rPr lang="en-US" sz="1800" b="0" cap="none" spc="0">
                <a:ln w="0"/>
                <a:solidFill>
                  <a:schemeClr val="accent2"/>
                </a:solidFill>
              </a:rPr>
              <a:t>Phần đỏ đậm, to, có khả năng tạo hạt,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B2849B-431B-4DDF-9956-C62F2BA455E5}"/>
              </a:ext>
            </a:extLst>
          </p:cNvPr>
          <p:cNvSpPr/>
          <p:nvPr/>
        </p:nvSpPr>
        <p:spPr>
          <a:xfrm>
            <a:off x="5305683" y="4320082"/>
            <a:ext cx="3306184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>
                <a:ln w="0"/>
                <a:solidFill>
                  <a:schemeClr val="accent2"/>
                </a:solidFill>
              </a:rPr>
              <a:t>Nhuỵ: </a:t>
            </a:r>
            <a:r>
              <a:rPr lang="en-US" sz="1800" b="0" cap="none" spc="0">
                <a:ln w="0"/>
                <a:solidFill>
                  <a:schemeClr val="accent2"/>
                </a:solidFill>
              </a:rPr>
              <a:t>Phần chấm nhỏ, có lồi lên một chút,</a:t>
            </a:r>
          </a:p>
        </p:txBody>
      </p:sp>
    </p:spTree>
    <p:extLst>
      <p:ext uri="{BB962C8B-B14F-4D97-AF65-F5344CB8AC3E}">
        <p14:creationId xmlns:p14="http://schemas.microsoft.com/office/powerpoint/2010/main" val="8824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3" grpId="0"/>
      <p:bldP spid="31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2E8646-E8AC-4FED-8FF4-8A4C12B706CB}"/>
              </a:ext>
            </a:extLst>
          </p:cNvPr>
          <p:cNvSpPr/>
          <p:nvPr/>
        </p:nvSpPr>
        <p:spPr>
          <a:xfrm>
            <a:off x="1473235" y="192502"/>
            <a:ext cx="61975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1"/>
                </a:solidFill>
                <a:latin typeface="iCiel Cadena" panose="02000503000000020004" pitchFamily="2" charset="0"/>
              </a:rPr>
              <a:t>Quan sát và trả lời câu hỏi</a:t>
            </a:r>
          </a:p>
        </p:txBody>
      </p:sp>
      <p:pic>
        <p:nvPicPr>
          <p:cNvPr id="2050" name="Picture 2" descr="Hoa dâm bụt là biểu tượng của quốc gia nào? - VnExpress">
            <a:extLst>
              <a:ext uri="{FF2B5EF4-FFF2-40B4-BE49-F238E27FC236}">
                <a16:creationId xmlns:a16="http://schemas.microsoft.com/office/drawing/2014/main" id="{765140A9-FD33-46DA-8C4F-78077986A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9" y="1848081"/>
            <a:ext cx="3357122" cy="21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n và thơ ca - Hoa Sen Vàng">
            <a:extLst>
              <a:ext uri="{FF2B5EF4-FFF2-40B4-BE49-F238E27FC236}">
                <a16:creationId xmlns:a16="http://schemas.microsoft.com/office/drawing/2014/main" id="{79B29C9E-34E1-49F5-8628-4710E0F2E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b="8756"/>
          <a:stretch/>
        </p:blipFill>
        <p:spPr bwMode="auto">
          <a:xfrm>
            <a:off x="5186023" y="1826737"/>
            <a:ext cx="3357122" cy="21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A0F313-06BC-4F28-A680-E6DD8FB1D067}"/>
              </a:ext>
            </a:extLst>
          </p:cNvPr>
          <p:cNvSpPr/>
          <p:nvPr/>
        </p:nvSpPr>
        <p:spPr>
          <a:xfrm>
            <a:off x="732754" y="875010"/>
            <a:ext cx="77957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002060"/>
                </a:solidFill>
              </a:rPr>
              <a:t>Hãy chỉ vào nhị và nhuỵ của hai loại hoa này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C6BCC-A8A5-4F18-A265-9B6C0C95C38F}"/>
              </a:ext>
            </a:extLst>
          </p:cNvPr>
          <p:cNvGrpSpPr/>
          <p:nvPr/>
        </p:nvGrpSpPr>
        <p:grpSpPr>
          <a:xfrm>
            <a:off x="3822106" y="1482676"/>
            <a:ext cx="1529122" cy="707886"/>
            <a:chOff x="3807438" y="1457189"/>
            <a:chExt cx="1529122" cy="707886"/>
          </a:xfrm>
          <a:solidFill>
            <a:schemeClr val="tx2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C25FC2C-B19E-443D-B880-A21C0006AB2B}"/>
                </a:ext>
              </a:extLst>
            </p:cNvPr>
            <p:cNvSpPr/>
            <p:nvPr/>
          </p:nvSpPr>
          <p:spPr>
            <a:xfrm>
              <a:off x="3807438" y="1493586"/>
              <a:ext cx="1529122" cy="655486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E9DB97-5869-4AA8-A1DA-7D1E58053AFE}"/>
                </a:ext>
              </a:extLst>
            </p:cNvPr>
            <p:cNvSpPr/>
            <p:nvPr/>
          </p:nvSpPr>
          <p:spPr>
            <a:xfrm>
              <a:off x="4066895" y="1457189"/>
              <a:ext cx="101021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>
                  <a:ln w="0"/>
                  <a:solidFill>
                    <a:srgbClr val="002060"/>
                  </a:solidFill>
                </a:rPr>
                <a:t>Nhị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C81B14-1418-431D-B6E5-167835D75FD1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1473235" y="1846816"/>
            <a:ext cx="2348871" cy="522673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3B0D17-6943-4C8A-892F-6DD32193A8DD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5351228" y="1846816"/>
            <a:ext cx="1455089" cy="1190582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7BD98B8-52A9-4489-B45D-C27A9463DDA3}"/>
              </a:ext>
            </a:extLst>
          </p:cNvPr>
          <p:cNvSpPr/>
          <p:nvPr/>
        </p:nvSpPr>
        <p:spPr>
          <a:xfrm>
            <a:off x="640992" y="4311135"/>
            <a:ext cx="3306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>
                <a:ln w="0"/>
                <a:solidFill>
                  <a:schemeClr val="accent2"/>
                </a:solidFill>
              </a:rPr>
              <a:t>Nhị: </a:t>
            </a:r>
            <a:r>
              <a:rPr lang="en-US" sz="1800" b="0" cap="none" spc="0">
                <a:ln w="0"/>
                <a:solidFill>
                  <a:schemeClr val="accent2"/>
                </a:solidFill>
              </a:rPr>
              <a:t>Phần màu vàng, nhỏ, có khả năng tạo phấn.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E897C3-63D6-4746-94D6-4EFDC3C2E9F4}"/>
              </a:ext>
            </a:extLst>
          </p:cNvPr>
          <p:cNvSpPr/>
          <p:nvPr/>
        </p:nvSpPr>
        <p:spPr>
          <a:xfrm>
            <a:off x="5211492" y="4315370"/>
            <a:ext cx="3306184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0">
                <a:ln w="0"/>
                <a:solidFill>
                  <a:schemeClr val="accent2"/>
                </a:solidFill>
              </a:rPr>
              <a:t>Nhị: </a:t>
            </a:r>
            <a:r>
              <a:rPr lang="en-US" sz="1800" b="0" cap="none" spc="0">
                <a:ln w="0"/>
                <a:solidFill>
                  <a:schemeClr val="accent2"/>
                </a:solidFill>
              </a:rPr>
              <a:t>Những tơ nhỏ màu vàng ở phía dưới.</a:t>
            </a:r>
          </a:p>
        </p:txBody>
      </p:sp>
    </p:spTree>
    <p:extLst>
      <p:ext uri="{BB962C8B-B14F-4D97-AF65-F5344CB8AC3E}">
        <p14:creationId xmlns:p14="http://schemas.microsoft.com/office/powerpoint/2010/main" val="20728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dâm bụt là biểu tượng của quốc gia nào? - VnExpress">
            <a:extLst>
              <a:ext uri="{FF2B5EF4-FFF2-40B4-BE49-F238E27FC236}">
                <a16:creationId xmlns:a16="http://schemas.microsoft.com/office/drawing/2014/main" id="{765140A9-FD33-46DA-8C4F-78077986A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3" y="1917417"/>
            <a:ext cx="3357122" cy="21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n và thơ ca - Hoa Sen Vàng">
            <a:extLst>
              <a:ext uri="{FF2B5EF4-FFF2-40B4-BE49-F238E27FC236}">
                <a16:creationId xmlns:a16="http://schemas.microsoft.com/office/drawing/2014/main" id="{79B29C9E-34E1-49F5-8628-4710E0F2E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b="8756"/>
          <a:stretch/>
        </p:blipFill>
        <p:spPr bwMode="auto">
          <a:xfrm>
            <a:off x="5171357" y="1896073"/>
            <a:ext cx="3357122" cy="21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906;p44">
            <a:extLst>
              <a:ext uri="{FF2B5EF4-FFF2-40B4-BE49-F238E27FC236}">
                <a16:creationId xmlns:a16="http://schemas.microsoft.com/office/drawing/2014/main" id="{3B055E11-61B7-4EF5-B281-31A32036BE88}"/>
              </a:ext>
            </a:extLst>
          </p:cNvPr>
          <p:cNvSpPr/>
          <p:nvPr/>
        </p:nvSpPr>
        <p:spPr>
          <a:xfrm>
            <a:off x="615523" y="4160537"/>
            <a:ext cx="2212201" cy="375281"/>
          </a:xfrm>
          <a:custGeom>
            <a:avLst/>
            <a:gdLst/>
            <a:ahLst/>
            <a:cxnLst/>
            <a:rect l="l" t="t" r="r" b="b"/>
            <a:pathLst>
              <a:path w="66116" h="15895" fill="none" extrusionOk="0">
                <a:moveTo>
                  <a:pt x="0" y="15895"/>
                </a:moveTo>
                <a:lnTo>
                  <a:pt x="66116" y="15895"/>
                </a:lnTo>
                <a:lnTo>
                  <a:pt x="60436" y="7858"/>
                </a:lnTo>
                <a:lnTo>
                  <a:pt x="661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iCiel Pacifico" panose="02000000000000000000" pitchFamily="2" charset="0"/>
                <a:ea typeface="Chewy"/>
                <a:cs typeface="Dreaming Outloud Pro" panose="020B0604020202020204" pitchFamily="66" charset="0"/>
                <a:sym typeface="Chewy"/>
              </a:rPr>
              <a:t>Hoa dâm bụt</a:t>
            </a:r>
            <a:endParaRPr sz="2000">
              <a:solidFill>
                <a:schemeClr val="dk1"/>
              </a:solidFill>
              <a:latin typeface="iCiel Pacifico" panose="02000000000000000000" pitchFamily="2" charset="0"/>
              <a:ea typeface="Chewy"/>
              <a:cs typeface="Dreaming Outloud Pro" panose="020B0604020202020204" pitchFamily="66" charset="0"/>
              <a:sym typeface="Chewy"/>
            </a:endParaRPr>
          </a:p>
        </p:txBody>
      </p:sp>
      <p:sp>
        <p:nvSpPr>
          <p:cNvPr id="7" name="Google Shape;8906;p44">
            <a:extLst>
              <a:ext uri="{FF2B5EF4-FFF2-40B4-BE49-F238E27FC236}">
                <a16:creationId xmlns:a16="http://schemas.microsoft.com/office/drawing/2014/main" id="{A270B868-022A-4152-814A-1E45D196B19E}"/>
              </a:ext>
            </a:extLst>
          </p:cNvPr>
          <p:cNvSpPr/>
          <p:nvPr/>
        </p:nvSpPr>
        <p:spPr>
          <a:xfrm>
            <a:off x="5171357" y="4160536"/>
            <a:ext cx="2212201" cy="375281"/>
          </a:xfrm>
          <a:custGeom>
            <a:avLst/>
            <a:gdLst/>
            <a:ahLst/>
            <a:cxnLst/>
            <a:rect l="l" t="t" r="r" b="b"/>
            <a:pathLst>
              <a:path w="66116" h="15895" fill="none" extrusionOk="0">
                <a:moveTo>
                  <a:pt x="0" y="15895"/>
                </a:moveTo>
                <a:lnTo>
                  <a:pt x="66116" y="15895"/>
                </a:lnTo>
                <a:lnTo>
                  <a:pt x="60436" y="7858"/>
                </a:lnTo>
                <a:lnTo>
                  <a:pt x="661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iCiel Pacifico" panose="02000000000000000000" pitchFamily="2" charset="0"/>
                <a:ea typeface="Chewy"/>
                <a:cs typeface="Dreaming Outloud Pro" panose="020B0604020202020204" pitchFamily="66" charset="0"/>
                <a:sym typeface="Chewy"/>
              </a:rPr>
              <a:t>Hoa sen</a:t>
            </a:r>
            <a:endParaRPr sz="2000">
              <a:solidFill>
                <a:schemeClr val="dk1"/>
              </a:solidFill>
              <a:latin typeface="iCiel Pacifico" panose="02000000000000000000" pitchFamily="2" charset="0"/>
              <a:ea typeface="Chewy"/>
              <a:cs typeface="Dreaming Outloud Pro" panose="020B0604020202020204" pitchFamily="66" charset="0"/>
              <a:sym typeface="Chewy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5C919C-6C1F-47B2-AC45-DE74CEEBC88F}"/>
              </a:ext>
            </a:extLst>
          </p:cNvPr>
          <p:cNvSpPr/>
          <p:nvPr/>
        </p:nvSpPr>
        <p:spPr>
          <a:xfrm>
            <a:off x="387200" y="914068"/>
            <a:ext cx="8369599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Trên cùng một loài hoa có cả nhị và nhuỵ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0195652-B33C-4DB5-B6AD-746E6F419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-319949"/>
            <a:ext cx="2286000" cy="16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F959645-293E-46BB-8FB1-4E1379FD784E}"/>
              </a:ext>
            </a:extLst>
          </p:cNvPr>
          <p:cNvSpPr/>
          <p:nvPr/>
        </p:nvSpPr>
        <p:spPr>
          <a:xfrm>
            <a:off x="238204" y="1199327"/>
            <a:ext cx="6823422" cy="279458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B8F385-1717-4A20-A178-255CF171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08" y="880031"/>
            <a:ext cx="2832980" cy="44017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47EC-2AA3-4CC2-A0F3-751E592900F2}"/>
              </a:ext>
            </a:extLst>
          </p:cNvPr>
          <p:cNvSpPr/>
          <p:nvPr/>
        </p:nvSpPr>
        <p:spPr>
          <a:xfrm>
            <a:off x="299677" y="1772836"/>
            <a:ext cx="62145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Một bông hoa có cả </a:t>
            </a:r>
            <a:r>
              <a:rPr lang="en-US" sz="44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nhị và nhuỵ </a:t>
            </a:r>
            <a:r>
              <a:rPr lang="en-US" sz="44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được gọi là gì?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707C90-A274-4F4B-A64F-D9DD792C477B}"/>
              </a:ext>
            </a:extLst>
          </p:cNvPr>
          <p:cNvSpPr/>
          <p:nvPr/>
        </p:nvSpPr>
        <p:spPr>
          <a:xfrm>
            <a:off x="361149" y="1534791"/>
            <a:ext cx="62145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2060"/>
                </a:solidFill>
                <a:latin typeface="iCiel Cadena" panose="02000503000000020004" pitchFamily="2" charset="0"/>
              </a:rPr>
              <a:t>Một bông hoa có cả nhị và nhuỵ được gọi là </a:t>
            </a:r>
            <a:r>
              <a:rPr lang="en-US" sz="44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hoa lưỡng tính</a:t>
            </a:r>
            <a:r>
              <a:rPr lang="en-US" sz="44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18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2E8646-E8AC-4FED-8FF4-8A4C12B706CB}"/>
              </a:ext>
            </a:extLst>
          </p:cNvPr>
          <p:cNvSpPr/>
          <p:nvPr/>
        </p:nvSpPr>
        <p:spPr>
          <a:xfrm>
            <a:off x="1473235" y="192502"/>
            <a:ext cx="61975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1"/>
                </a:solidFill>
                <a:latin typeface="iCiel Cadena" panose="02000503000000020004" pitchFamily="2" charset="0"/>
              </a:rPr>
              <a:t>Quan sát và trả lời câu hỏi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E4AD53-C487-48D9-BAB2-12C98773AB31}"/>
              </a:ext>
            </a:extLst>
          </p:cNvPr>
          <p:cNvGrpSpPr/>
          <p:nvPr/>
        </p:nvGrpSpPr>
        <p:grpSpPr>
          <a:xfrm>
            <a:off x="814507" y="3764258"/>
            <a:ext cx="7269095" cy="952820"/>
            <a:chOff x="814507" y="3764258"/>
            <a:chExt cx="7269095" cy="95282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6E42095-1548-48A2-9D75-FEB3B4CA51D5}"/>
                </a:ext>
              </a:extLst>
            </p:cNvPr>
            <p:cNvSpPr/>
            <p:nvPr/>
          </p:nvSpPr>
          <p:spPr>
            <a:xfrm>
              <a:off x="814507" y="3764258"/>
              <a:ext cx="7269095" cy="952820"/>
            </a:xfrm>
            <a:custGeom>
              <a:avLst/>
              <a:gdLst>
                <a:gd name="connsiteX0" fmla="*/ 0 w 7269095"/>
                <a:gd name="connsiteY0" fmla="*/ 158807 h 952820"/>
                <a:gd name="connsiteX1" fmla="*/ 158807 w 7269095"/>
                <a:gd name="connsiteY1" fmla="*/ 0 h 952820"/>
                <a:gd name="connsiteX2" fmla="*/ 7110288 w 7269095"/>
                <a:gd name="connsiteY2" fmla="*/ 0 h 952820"/>
                <a:gd name="connsiteX3" fmla="*/ 7269095 w 7269095"/>
                <a:gd name="connsiteY3" fmla="*/ 158807 h 952820"/>
                <a:gd name="connsiteX4" fmla="*/ 7269095 w 7269095"/>
                <a:gd name="connsiteY4" fmla="*/ 794013 h 952820"/>
                <a:gd name="connsiteX5" fmla="*/ 7110288 w 7269095"/>
                <a:gd name="connsiteY5" fmla="*/ 952820 h 952820"/>
                <a:gd name="connsiteX6" fmla="*/ 158807 w 7269095"/>
                <a:gd name="connsiteY6" fmla="*/ 952820 h 952820"/>
                <a:gd name="connsiteX7" fmla="*/ 0 w 7269095"/>
                <a:gd name="connsiteY7" fmla="*/ 794013 h 952820"/>
                <a:gd name="connsiteX8" fmla="*/ 0 w 7269095"/>
                <a:gd name="connsiteY8" fmla="*/ 158807 h 95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9095" h="952820" fill="none" extrusionOk="0">
                  <a:moveTo>
                    <a:pt x="0" y="158807"/>
                  </a:moveTo>
                  <a:cubicBezTo>
                    <a:pt x="-547" y="60848"/>
                    <a:pt x="64473" y="-13458"/>
                    <a:pt x="158807" y="0"/>
                  </a:cubicBezTo>
                  <a:cubicBezTo>
                    <a:pt x="2533449" y="78346"/>
                    <a:pt x="4805598" y="-36704"/>
                    <a:pt x="7110288" y="0"/>
                  </a:cubicBezTo>
                  <a:cubicBezTo>
                    <a:pt x="7191225" y="12838"/>
                    <a:pt x="7267026" y="72750"/>
                    <a:pt x="7269095" y="158807"/>
                  </a:cubicBezTo>
                  <a:cubicBezTo>
                    <a:pt x="7223145" y="396792"/>
                    <a:pt x="7213057" y="709239"/>
                    <a:pt x="7269095" y="794013"/>
                  </a:cubicBezTo>
                  <a:cubicBezTo>
                    <a:pt x="7268063" y="880267"/>
                    <a:pt x="7199721" y="952963"/>
                    <a:pt x="7110288" y="952820"/>
                  </a:cubicBezTo>
                  <a:cubicBezTo>
                    <a:pt x="4759793" y="873831"/>
                    <a:pt x="1983582" y="942176"/>
                    <a:pt x="158807" y="952820"/>
                  </a:cubicBezTo>
                  <a:cubicBezTo>
                    <a:pt x="62300" y="949160"/>
                    <a:pt x="6746" y="881453"/>
                    <a:pt x="0" y="794013"/>
                  </a:cubicBezTo>
                  <a:cubicBezTo>
                    <a:pt x="28783" y="520108"/>
                    <a:pt x="3857" y="450167"/>
                    <a:pt x="0" y="158807"/>
                  </a:cubicBezTo>
                  <a:close/>
                </a:path>
                <a:path w="7269095" h="952820" stroke="0" extrusionOk="0">
                  <a:moveTo>
                    <a:pt x="0" y="158807"/>
                  </a:moveTo>
                  <a:cubicBezTo>
                    <a:pt x="3434" y="70641"/>
                    <a:pt x="83434" y="10564"/>
                    <a:pt x="158807" y="0"/>
                  </a:cubicBezTo>
                  <a:cubicBezTo>
                    <a:pt x="2087506" y="137306"/>
                    <a:pt x="5251935" y="169393"/>
                    <a:pt x="7110288" y="0"/>
                  </a:cubicBezTo>
                  <a:cubicBezTo>
                    <a:pt x="7193950" y="10806"/>
                    <a:pt x="7266059" y="72546"/>
                    <a:pt x="7269095" y="158807"/>
                  </a:cubicBezTo>
                  <a:cubicBezTo>
                    <a:pt x="7236684" y="379126"/>
                    <a:pt x="7242817" y="508688"/>
                    <a:pt x="7269095" y="794013"/>
                  </a:cubicBezTo>
                  <a:cubicBezTo>
                    <a:pt x="7273890" y="878003"/>
                    <a:pt x="7188319" y="945656"/>
                    <a:pt x="7110288" y="952820"/>
                  </a:cubicBezTo>
                  <a:cubicBezTo>
                    <a:pt x="3738331" y="900646"/>
                    <a:pt x="2199002" y="1069210"/>
                    <a:pt x="158807" y="952820"/>
                  </a:cubicBezTo>
                  <a:cubicBezTo>
                    <a:pt x="63563" y="960832"/>
                    <a:pt x="-14005" y="886033"/>
                    <a:pt x="0" y="794013"/>
                  </a:cubicBezTo>
                  <a:cubicBezTo>
                    <a:pt x="30296" y="672470"/>
                    <a:pt x="52265" y="262018"/>
                    <a:pt x="0" y="158807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473291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3FA289-C404-4340-8928-FBBBA9ADDF61}"/>
                </a:ext>
              </a:extLst>
            </p:cNvPr>
            <p:cNvSpPr/>
            <p:nvPr/>
          </p:nvSpPr>
          <p:spPr>
            <a:xfrm>
              <a:off x="2363388" y="3902451"/>
              <a:ext cx="417133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>
                  <a:ln w="0"/>
                  <a:solidFill>
                    <a:schemeClr val="tx1"/>
                  </a:solidFill>
                  <a:latin typeface="Coiny" panose="02000903060500060000" pitchFamily="2" charset="0"/>
                </a:rPr>
                <a:t>Đây là hoa gì?</a:t>
              </a:r>
              <a:endParaRPr lang="en-US" sz="4400" b="0" cap="none" spc="0">
                <a:ln w="0"/>
                <a:solidFill>
                  <a:schemeClr val="tx1"/>
                </a:solidFill>
                <a:latin typeface="Coiny" panose="0200090306050006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772A25-63C6-4C1A-9ED2-4E6A71D05708}"/>
              </a:ext>
            </a:extLst>
          </p:cNvPr>
          <p:cNvGrpSpPr/>
          <p:nvPr/>
        </p:nvGrpSpPr>
        <p:grpSpPr>
          <a:xfrm>
            <a:off x="814507" y="3774516"/>
            <a:ext cx="7269095" cy="952820"/>
            <a:chOff x="814507" y="3764258"/>
            <a:chExt cx="7269095" cy="95282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1C9505-D1D9-4FAE-B8BB-C963EE797E41}"/>
                </a:ext>
              </a:extLst>
            </p:cNvPr>
            <p:cNvSpPr/>
            <p:nvPr/>
          </p:nvSpPr>
          <p:spPr>
            <a:xfrm>
              <a:off x="814507" y="3764258"/>
              <a:ext cx="7269095" cy="952820"/>
            </a:xfrm>
            <a:custGeom>
              <a:avLst/>
              <a:gdLst>
                <a:gd name="connsiteX0" fmla="*/ 0 w 7269095"/>
                <a:gd name="connsiteY0" fmla="*/ 158807 h 952820"/>
                <a:gd name="connsiteX1" fmla="*/ 158807 w 7269095"/>
                <a:gd name="connsiteY1" fmla="*/ 0 h 952820"/>
                <a:gd name="connsiteX2" fmla="*/ 7110288 w 7269095"/>
                <a:gd name="connsiteY2" fmla="*/ 0 h 952820"/>
                <a:gd name="connsiteX3" fmla="*/ 7269095 w 7269095"/>
                <a:gd name="connsiteY3" fmla="*/ 158807 h 952820"/>
                <a:gd name="connsiteX4" fmla="*/ 7269095 w 7269095"/>
                <a:gd name="connsiteY4" fmla="*/ 794013 h 952820"/>
                <a:gd name="connsiteX5" fmla="*/ 7110288 w 7269095"/>
                <a:gd name="connsiteY5" fmla="*/ 952820 h 952820"/>
                <a:gd name="connsiteX6" fmla="*/ 158807 w 7269095"/>
                <a:gd name="connsiteY6" fmla="*/ 952820 h 952820"/>
                <a:gd name="connsiteX7" fmla="*/ 0 w 7269095"/>
                <a:gd name="connsiteY7" fmla="*/ 794013 h 952820"/>
                <a:gd name="connsiteX8" fmla="*/ 0 w 7269095"/>
                <a:gd name="connsiteY8" fmla="*/ 158807 h 95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9095" h="952820" fill="none" extrusionOk="0">
                  <a:moveTo>
                    <a:pt x="0" y="158807"/>
                  </a:moveTo>
                  <a:cubicBezTo>
                    <a:pt x="-547" y="60848"/>
                    <a:pt x="64473" y="-13458"/>
                    <a:pt x="158807" y="0"/>
                  </a:cubicBezTo>
                  <a:cubicBezTo>
                    <a:pt x="2533449" y="78346"/>
                    <a:pt x="4805598" y="-36704"/>
                    <a:pt x="7110288" y="0"/>
                  </a:cubicBezTo>
                  <a:cubicBezTo>
                    <a:pt x="7191225" y="12838"/>
                    <a:pt x="7267026" y="72750"/>
                    <a:pt x="7269095" y="158807"/>
                  </a:cubicBezTo>
                  <a:cubicBezTo>
                    <a:pt x="7223145" y="396792"/>
                    <a:pt x="7213057" y="709239"/>
                    <a:pt x="7269095" y="794013"/>
                  </a:cubicBezTo>
                  <a:cubicBezTo>
                    <a:pt x="7268063" y="880267"/>
                    <a:pt x="7199721" y="952963"/>
                    <a:pt x="7110288" y="952820"/>
                  </a:cubicBezTo>
                  <a:cubicBezTo>
                    <a:pt x="4759793" y="873831"/>
                    <a:pt x="1983582" y="942176"/>
                    <a:pt x="158807" y="952820"/>
                  </a:cubicBezTo>
                  <a:cubicBezTo>
                    <a:pt x="62300" y="949160"/>
                    <a:pt x="6746" y="881453"/>
                    <a:pt x="0" y="794013"/>
                  </a:cubicBezTo>
                  <a:cubicBezTo>
                    <a:pt x="28783" y="520108"/>
                    <a:pt x="3857" y="450167"/>
                    <a:pt x="0" y="158807"/>
                  </a:cubicBezTo>
                  <a:close/>
                </a:path>
                <a:path w="7269095" h="952820" stroke="0" extrusionOk="0">
                  <a:moveTo>
                    <a:pt x="0" y="158807"/>
                  </a:moveTo>
                  <a:cubicBezTo>
                    <a:pt x="3434" y="70641"/>
                    <a:pt x="83434" y="10564"/>
                    <a:pt x="158807" y="0"/>
                  </a:cubicBezTo>
                  <a:cubicBezTo>
                    <a:pt x="2087506" y="137306"/>
                    <a:pt x="5251935" y="169393"/>
                    <a:pt x="7110288" y="0"/>
                  </a:cubicBezTo>
                  <a:cubicBezTo>
                    <a:pt x="7193950" y="10806"/>
                    <a:pt x="7266059" y="72546"/>
                    <a:pt x="7269095" y="158807"/>
                  </a:cubicBezTo>
                  <a:cubicBezTo>
                    <a:pt x="7236684" y="379126"/>
                    <a:pt x="7242817" y="508688"/>
                    <a:pt x="7269095" y="794013"/>
                  </a:cubicBezTo>
                  <a:cubicBezTo>
                    <a:pt x="7273890" y="878003"/>
                    <a:pt x="7188319" y="945656"/>
                    <a:pt x="7110288" y="952820"/>
                  </a:cubicBezTo>
                  <a:cubicBezTo>
                    <a:pt x="3738331" y="900646"/>
                    <a:pt x="2199002" y="1069210"/>
                    <a:pt x="158807" y="952820"/>
                  </a:cubicBezTo>
                  <a:cubicBezTo>
                    <a:pt x="63563" y="960832"/>
                    <a:pt x="-14005" y="886033"/>
                    <a:pt x="0" y="794013"/>
                  </a:cubicBezTo>
                  <a:cubicBezTo>
                    <a:pt x="30296" y="672470"/>
                    <a:pt x="52265" y="262018"/>
                    <a:pt x="0" y="158807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473291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1D90C45-17A3-4F2E-9CA2-EC9D5886BF4D}"/>
                </a:ext>
              </a:extLst>
            </p:cNvPr>
            <p:cNvSpPr/>
            <p:nvPr/>
          </p:nvSpPr>
          <p:spPr>
            <a:xfrm>
              <a:off x="2809023" y="3902451"/>
              <a:ext cx="328006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>
                  <a:ln w="0"/>
                  <a:solidFill>
                    <a:schemeClr val="tx1"/>
                  </a:solidFill>
                  <a:latin typeface="Coiny" panose="02000903060500060000" pitchFamily="2" charset="0"/>
                </a:rPr>
                <a:t>Hoa mướp</a:t>
              </a:r>
              <a:endParaRPr lang="en-US" sz="4400" b="0" cap="none" spc="0">
                <a:ln w="0"/>
                <a:solidFill>
                  <a:schemeClr val="tx1"/>
                </a:solidFill>
                <a:latin typeface="Coiny" panose="02000903060500060000" pitchFamily="2" charset="0"/>
              </a:endParaRPr>
            </a:p>
          </p:txBody>
        </p:sp>
      </p:grpSp>
      <p:pic>
        <p:nvPicPr>
          <p:cNvPr id="25" name="Picture 17" descr="muop duc">
            <a:extLst>
              <a:ext uri="{FF2B5EF4-FFF2-40B4-BE49-F238E27FC236}">
                <a16:creationId xmlns:a16="http://schemas.microsoft.com/office/drawing/2014/main" id="{1E4EE5AB-EACA-4342-8C2D-087CC5E0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6" y="1134308"/>
            <a:ext cx="3516658" cy="22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 descr="Muop cai">
            <a:extLst>
              <a:ext uri="{FF2B5EF4-FFF2-40B4-BE49-F238E27FC236}">
                <a16:creationId xmlns:a16="http://schemas.microsoft.com/office/drawing/2014/main" id="{EF107D02-EEDE-41A5-B9FC-6FC17BBC0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91" y="1134308"/>
            <a:ext cx="3511606" cy="22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7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2E8646-E8AC-4FED-8FF4-8A4C12B706CB}"/>
              </a:ext>
            </a:extLst>
          </p:cNvPr>
          <p:cNvSpPr/>
          <p:nvPr/>
        </p:nvSpPr>
        <p:spPr>
          <a:xfrm>
            <a:off x="1473235" y="192502"/>
            <a:ext cx="61975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1"/>
                </a:solidFill>
                <a:latin typeface="iCiel Cadena" panose="02000503000000020004" pitchFamily="2" charset="0"/>
              </a:rPr>
              <a:t>Quan sát và trả lời câu hỏi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E4AD53-C487-48D9-BAB2-12C98773AB31}"/>
              </a:ext>
            </a:extLst>
          </p:cNvPr>
          <p:cNvGrpSpPr/>
          <p:nvPr/>
        </p:nvGrpSpPr>
        <p:grpSpPr>
          <a:xfrm>
            <a:off x="814511" y="3693174"/>
            <a:ext cx="7269095" cy="952820"/>
            <a:chOff x="814511" y="3693174"/>
            <a:chExt cx="7269095" cy="95282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6E42095-1548-48A2-9D75-FEB3B4CA51D5}"/>
                </a:ext>
              </a:extLst>
            </p:cNvPr>
            <p:cNvSpPr/>
            <p:nvPr/>
          </p:nvSpPr>
          <p:spPr>
            <a:xfrm>
              <a:off x="814511" y="3693174"/>
              <a:ext cx="7269095" cy="952820"/>
            </a:xfrm>
            <a:custGeom>
              <a:avLst/>
              <a:gdLst>
                <a:gd name="connsiteX0" fmla="*/ 0 w 7269095"/>
                <a:gd name="connsiteY0" fmla="*/ 158807 h 952820"/>
                <a:gd name="connsiteX1" fmla="*/ 158807 w 7269095"/>
                <a:gd name="connsiteY1" fmla="*/ 0 h 952820"/>
                <a:gd name="connsiteX2" fmla="*/ 7110288 w 7269095"/>
                <a:gd name="connsiteY2" fmla="*/ 0 h 952820"/>
                <a:gd name="connsiteX3" fmla="*/ 7269095 w 7269095"/>
                <a:gd name="connsiteY3" fmla="*/ 158807 h 952820"/>
                <a:gd name="connsiteX4" fmla="*/ 7269095 w 7269095"/>
                <a:gd name="connsiteY4" fmla="*/ 794013 h 952820"/>
                <a:gd name="connsiteX5" fmla="*/ 7110288 w 7269095"/>
                <a:gd name="connsiteY5" fmla="*/ 952820 h 952820"/>
                <a:gd name="connsiteX6" fmla="*/ 158807 w 7269095"/>
                <a:gd name="connsiteY6" fmla="*/ 952820 h 952820"/>
                <a:gd name="connsiteX7" fmla="*/ 0 w 7269095"/>
                <a:gd name="connsiteY7" fmla="*/ 794013 h 952820"/>
                <a:gd name="connsiteX8" fmla="*/ 0 w 7269095"/>
                <a:gd name="connsiteY8" fmla="*/ 158807 h 95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9095" h="952820" fill="none" extrusionOk="0">
                  <a:moveTo>
                    <a:pt x="0" y="158807"/>
                  </a:moveTo>
                  <a:cubicBezTo>
                    <a:pt x="-547" y="60848"/>
                    <a:pt x="64473" y="-13458"/>
                    <a:pt x="158807" y="0"/>
                  </a:cubicBezTo>
                  <a:cubicBezTo>
                    <a:pt x="2533449" y="78346"/>
                    <a:pt x="4805598" y="-36704"/>
                    <a:pt x="7110288" y="0"/>
                  </a:cubicBezTo>
                  <a:cubicBezTo>
                    <a:pt x="7191225" y="12838"/>
                    <a:pt x="7267026" y="72750"/>
                    <a:pt x="7269095" y="158807"/>
                  </a:cubicBezTo>
                  <a:cubicBezTo>
                    <a:pt x="7223145" y="396792"/>
                    <a:pt x="7213057" y="709239"/>
                    <a:pt x="7269095" y="794013"/>
                  </a:cubicBezTo>
                  <a:cubicBezTo>
                    <a:pt x="7268063" y="880267"/>
                    <a:pt x="7199721" y="952963"/>
                    <a:pt x="7110288" y="952820"/>
                  </a:cubicBezTo>
                  <a:cubicBezTo>
                    <a:pt x="4759793" y="873831"/>
                    <a:pt x="1983582" y="942176"/>
                    <a:pt x="158807" y="952820"/>
                  </a:cubicBezTo>
                  <a:cubicBezTo>
                    <a:pt x="62300" y="949160"/>
                    <a:pt x="6746" y="881453"/>
                    <a:pt x="0" y="794013"/>
                  </a:cubicBezTo>
                  <a:cubicBezTo>
                    <a:pt x="28783" y="520108"/>
                    <a:pt x="3857" y="450167"/>
                    <a:pt x="0" y="158807"/>
                  </a:cubicBezTo>
                  <a:close/>
                </a:path>
                <a:path w="7269095" h="952820" stroke="0" extrusionOk="0">
                  <a:moveTo>
                    <a:pt x="0" y="158807"/>
                  </a:moveTo>
                  <a:cubicBezTo>
                    <a:pt x="3434" y="70641"/>
                    <a:pt x="83434" y="10564"/>
                    <a:pt x="158807" y="0"/>
                  </a:cubicBezTo>
                  <a:cubicBezTo>
                    <a:pt x="2087506" y="137306"/>
                    <a:pt x="5251935" y="169393"/>
                    <a:pt x="7110288" y="0"/>
                  </a:cubicBezTo>
                  <a:cubicBezTo>
                    <a:pt x="7193950" y="10806"/>
                    <a:pt x="7266059" y="72546"/>
                    <a:pt x="7269095" y="158807"/>
                  </a:cubicBezTo>
                  <a:cubicBezTo>
                    <a:pt x="7236684" y="379126"/>
                    <a:pt x="7242817" y="508688"/>
                    <a:pt x="7269095" y="794013"/>
                  </a:cubicBezTo>
                  <a:cubicBezTo>
                    <a:pt x="7273890" y="878003"/>
                    <a:pt x="7188319" y="945656"/>
                    <a:pt x="7110288" y="952820"/>
                  </a:cubicBezTo>
                  <a:cubicBezTo>
                    <a:pt x="3738331" y="900646"/>
                    <a:pt x="2199002" y="1069210"/>
                    <a:pt x="158807" y="952820"/>
                  </a:cubicBezTo>
                  <a:cubicBezTo>
                    <a:pt x="63563" y="960832"/>
                    <a:pt x="-14005" y="886033"/>
                    <a:pt x="0" y="794013"/>
                  </a:cubicBezTo>
                  <a:cubicBezTo>
                    <a:pt x="30296" y="672470"/>
                    <a:pt x="52265" y="262018"/>
                    <a:pt x="0" y="158807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473291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3FA289-C404-4340-8928-FBBBA9ADDF61}"/>
                </a:ext>
              </a:extLst>
            </p:cNvPr>
            <p:cNvSpPr/>
            <p:nvPr/>
          </p:nvSpPr>
          <p:spPr>
            <a:xfrm>
              <a:off x="1055341" y="3902451"/>
              <a:ext cx="678743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>
                  <a:ln w="0"/>
                  <a:solidFill>
                    <a:schemeClr val="tx1"/>
                  </a:solidFill>
                  <a:latin typeface="Coiny" panose="02000903060500060000" pitchFamily="2" charset="0"/>
                </a:rPr>
                <a:t>Đâu là hoa đực, đâu là hoa cái ?</a:t>
              </a:r>
              <a:endParaRPr lang="en-US" sz="3200" b="0" cap="none" spc="0">
                <a:ln w="0"/>
                <a:solidFill>
                  <a:schemeClr val="tx1"/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6437376-3E92-4F2F-84A8-97998940EE3A}"/>
              </a:ext>
            </a:extLst>
          </p:cNvPr>
          <p:cNvSpPr/>
          <p:nvPr/>
        </p:nvSpPr>
        <p:spPr>
          <a:xfrm>
            <a:off x="746337" y="3451296"/>
            <a:ext cx="31646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002060"/>
                </a:solidFill>
              </a:rPr>
              <a:t>Hoa mướp đực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C14BAF-5962-417E-9DDE-03AF90502AE0}"/>
              </a:ext>
            </a:extLst>
          </p:cNvPr>
          <p:cNvSpPr/>
          <p:nvPr/>
        </p:nvSpPr>
        <p:spPr>
          <a:xfrm>
            <a:off x="5233016" y="3451295"/>
            <a:ext cx="2959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rgbClr val="002060"/>
                </a:solidFill>
              </a:rPr>
              <a:t>Hoa mướp cái</a:t>
            </a:r>
          </a:p>
        </p:txBody>
      </p:sp>
      <p:pic>
        <p:nvPicPr>
          <p:cNvPr id="14" name="Picture 17" descr="muop duc">
            <a:extLst>
              <a:ext uri="{FF2B5EF4-FFF2-40B4-BE49-F238E27FC236}">
                <a16:creationId xmlns:a16="http://schemas.microsoft.com/office/drawing/2014/main" id="{7C4D436A-6442-4BB0-B75C-DD698388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5" y="1099408"/>
            <a:ext cx="3516658" cy="22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Muop cai">
            <a:extLst>
              <a:ext uri="{FF2B5EF4-FFF2-40B4-BE49-F238E27FC236}">
                <a16:creationId xmlns:a16="http://schemas.microsoft.com/office/drawing/2014/main" id="{F3B86845-DD0D-4337-AA16-911B7B08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70" y="1099408"/>
            <a:ext cx="3511606" cy="22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2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2E8646-E8AC-4FED-8FF4-8A4C12B706CB}"/>
              </a:ext>
            </a:extLst>
          </p:cNvPr>
          <p:cNvSpPr/>
          <p:nvPr/>
        </p:nvSpPr>
        <p:spPr>
          <a:xfrm>
            <a:off x="1473235" y="192502"/>
            <a:ext cx="61975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1"/>
                </a:solidFill>
                <a:latin typeface="iCiel Cadena" panose="02000503000000020004" pitchFamily="2" charset="0"/>
              </a:rPr>
              <a:t>Quan sát và trả lời câu hỏi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E4AD53-C487-48D9-BAB2-12C98773AB31}"/>
              </a:ext>
            </a:extLst>
          </p:cNvPr>
          <p:cNvGrpSpPr/>
          <p:nvPr/>
        </p:nvGrpSpPr>
        <p:grpSpPr>
          <a:xfrm>
            <a:off x="822556" y="3567682"/>
            <a:ext cx="7269095" cy="952820"/>
            <a:chOff x="814511" y="3693174"/>
            <a:chExt cx="7269095" cy="95282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6E42095-1548-48A2-9D75-FEB3B4CA51D5}"/>
                </a:ext>
              </a:extLst>
            </p:cNvPr>
            <p:cNvSpPr/>
            <p:nvPr/>
          </p:nvSpPr>
          <p:spPr>
            <a:xfrm>
              <a:off x="814511" y="3693174"/>
              <a:ext cx="7269095" cy="952820"/>
            </a:xfrm>
            <a:custGeom>
              <a:avLst/>
              <a:gdLst>
                <a:gd name="connsiteX0" fmla="*/ 0 w 7269095"/>
                <a:gd name="connsiteY0" fmla="*/ 158807 h 952820"/>
                <a:gd name="connsiteX1" fmla="*/ 158807 w 7269095"/>
                <a:gd name="connsiteY1" fmla="*/ 0 h 952820"/>
                <a:gd name="connsiteX2" fmla="*/ 7110288 w 7269095"/>
                <a:gd name="connsiteY2" fmla="*/ 0 h 952820"/>
                <a:gd name="connsiteX3" fmla="*/ 7269095 w 7269095"/>
                <a:gd name="connsiteY3" fmla="*/ 158807 h 952820"/>
                <a:gd name="connsiteX4" fmla="*/ 7269095 w 7269095"/>
                <a:gd name="connsiteY4" fmla="*/ 794013 h 952820"/>
                <a:gd name="connsiteX5" fmla="*/ 7110288 w 7269095"/>
                <a:gd name="connsiteY5" fmla="*/ 952820 h 952820"/>
                <a:gd name="connsiteX6" fmla="*/ 158807 w 7269095"/>
                <a:gd name="connsiteY6" fmla="*/ 952820 h 952820"/>
                <a:gd name="connsiteX7" fmla="*/ 0 w 7269095"/>
                <a:gd name="connsiteY7" fmla="*/ 794013 h 952820"/>
                <a:gd name="connsiteX8" fmla="*/ 0 w 7269095"/>
                <a:gd name="connsiteY8" fmla="*/ 158807 h 95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9095" h="952820" fill="none" extrusionOk="0">
                  <a:moveTo>
                    <a:pt x="0" y="158807"/>
                  </a:moveTo>
                  <a:cubicBezTo>
                    <a:pt x="-547" y="60848"/>
                    <a:pt x="64473" y="-13458"/>
                    <a:pt x="158807" y="0"/>
                  </a:cubicBezTo>
                  <a:cubicBezTo>
                    <a:pt x="2533449" y="78346"/>
                    <a:pt x="4805598" y="-36704"/>
                    <a:pt x="7110288" y="0"/>
                  </a:cubicBezTo>
                  <a:cubicBezTo>
                    <a:pt x="7191225" y="12838"/>
                    <a:pt x="7267026" y="72750"/>
                    <a:pt x="7269095" y="158807"/>
                  </a:cubicBezTo>
                  <a:cubicBezTo>
                    <a:pt x="7223145" y="396792"/>
                    <a:pt x="7213057" y="709239"/>
                    <a:pt x="7269095" y="794013"/>
                  </a:cubicBezTo>
                  <a:cubicBezTo>
                    <a:pt x="7268063" y="880267"/>
                    <a:pt x="7199721" y="952963"/>
                    <a:pt x="7110288" y="952820"/>
                  </a:cubicBezTo>
                  <a:cubicBezTo>
                    <a:pt x="4759793" y="873831"/>
                    <a:pt x="1983582" y="942176"/>
                    <a:pt x="158807" y="952820"/>
                  </a:cubicBezTo>
                  <a:cubicBezTo>
                    <a:pt x="62300" y="949160"/>
                    <a:pt x="6746" y="881453"/>
                    <a:pt x="0" y="794013"/>
                  </a:cubicBezTo>
                  <a:cubicBezTo>
                    <a:pt x="28783" y="520108"/>
                    <a:pt x="3857" y="450167"/>
                    <a:pt x="0" y="158807"/>
                  </a:cubicBezTo>
                  <a:close/>
                </a:path>
                <a:path w="7269095" h="952820" stroke="0" extrusionOk="0">
                  <a:moveTo>
                    <a:pt x="0" y="158807"/>
                  </a:moveTo>
                  <a:cubicBezTo>
                    <a:pt x="3434" y="70641"/>
                    <a:pt x="83434" y="10564"/>
                    <a:pt x="158807" y="0"/>
                  </a:cubicBezTo>
                  <a:cubicBezTo>
                    <a:pt x="2087506" y="137306"/>
                    <a:pt x="5251935" y="169393"/>
                    <a:pt x="7110288" y="0"/>
                  </a:cubicBezTo>
                  <a:cubicBezTo>
                    <a:pt x="7193950" y="10806"/>
                    <a:pt x="7266059" y="72546"/>
                    <a:pt x="7269095" y="158807"/>
                  </a:cubicBezTo>
                  <a:cubicBezTo>
                    <a:pt x="7236684" y="379126"/>
                    <a:pt x="7242817" y="508688"/>
                    <a:pt x="7269095" y="794013"/>
                  </a:cubicBezTo>
                  <a:cubicBezTo>
                    <a:pt x="7273890" y="878003"/>
                    <a:pt x="7188319" y="945656"/>
                    <a:pt x="7110288" y="952820"/>
                  </a:cubicBezTo>
                  <a:cubicBezTo>
                    <a:pt x="3738331" y="900646"/>
                    <a:pt x="2199002" y="1069210"/>
                    <a:pt x="158807" y="952820"/>
                  </a:cubicBezTo>
                  <a:cubicBezTo>
                    <a:pt x="63563" y="960832"/>
                    <a:pt x="-14005" y="886033"/>
                    <a:pt x="0" y="794013"/>
                  </a:cubicBezTo>
                  <a:cubicBezTo>
                    <a:pt x="30296" y="672470"/>
                    <a:pt x="52265" y="262018"/>
                    <a:pt x="0" y="158807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473291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3FA289-C404-4340-8928-FBBBA9ADDF61}"/>
                </a:ext>
              </a:extLst>
            </p:cNvPr>
            <p:cNvSpPr/>
            <p:nvPr/>
          </p:nvSpPr>
          <p:spPr>
            <a:xfrm>
              <a:off x="1294195" y="3902451"/>
              <a:ext cx="63097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>
                  <a:ln w="0"/>
                  <a:solidFill>
                    <a:schemeClr val="tx1"/>
                  </a:solidFill>
                  <a:latin typeface="Coiny" panose="02000903060500060000" pitchFamily="2" charset="0"/>
                </a:rPr>
                <a:t>Nhờ đâu em phân biệt được?</a:t>
              </a:r>
              <a:endParaRPr lang="en-US" sz="3200" b="0" cap="none" spc="0">
                <a:ln w="0"/>
                <a:solidFill>
                  <a:schemeClr val="tx1"/>
                </a:solidFill>
                <a:latin typeface="Coiny" panose="02000903060500060000" pitchFamily="2" charset="0"/>
              </a:endParaRPr>
            </a:p>
          </p:txBody>
        </p:sp>
      </p:grpSp>
      <p:pic>
        <p:nvPicPr>
          <p:cNvPr id="14" name="Picture 17" descr="muop duc">
            <a:extLst>
              <a:ext uri="{FF2B5EF4-FFF2-40B4-BE49-F238E27FC236}">
                <a16:creationId xmlns:a16="http://schemas.microsoft.com/office/drawing/2014/main" id="{7C4D436A-6442-4BB0-B75C-DD698388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5" y="1099408"/>
            <a:ext cx="3516658" cy="22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Muop cai">
            <a:extLst>
              <a:ext uri="{FF2B5EF4-FFF2-40B4-BE49-F238E27FC236}">
                <a16:creationId xmlns:a16="http://schemas.microsoft.com/office/drawing/2014/main" id="{F3B86845-DD0D-4337-AA16-911B7B08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70" y="1099408"/>
            <a:ext cx="3511606" cy="22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4DBF19-1042-4300-AF8A-B7D2BA0C18CB}"/>
              </a:ext>
            </a:extLst>
          </p:cNvPr>
          <p:cNvGrpSpPr/>
          <p:nvPr/>
        </p:nvGrpSpPr>
        <p:grpSpPr>
          <a:xfrm>
            <a:off x="822556" y="3567682"/>
            <a:ext cx="7269095" cy="1145928"/>
            <a:chOff x="785051" y="3680160"/>
            <a:chExt cx="7269095" cy="95282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987670-6D59-4D15-9A63-25C95A24A56D}"/>
                </a:ext>
              </a:extLst>
            </p:cNvPr>
            <p:cNvSpPr/>
            <p:nvPr/>
          </p:nvSpPr>
          <p:spPr>
            <a:xfrm>
              <a:off x="785051" y="3680160"/>
              <a:ext cx="7269095" cy="952820"/>
            </a:xfrm>
            <a:custGeom>
              <a:avLst/>
              <a:gdLst>
                <a:gd name="connsiteX0" fmla="*/ 0 w 7269095"/>
                <a:gd name="connsiteY0" fmla="*/ 158807 h 952820"/>
                <a:gd name="connsiteX1" fmla="*/ 158807 w 7269095"/>
                <a:gd name="connsiteY1" fmla="*/ 0 h 952820"/>
                <a:gd name="connsiteX2" fmla="*/ 7110288 w 7269095"/>
                <a:gd name="connsiteY2" fmla="*/ 0 h 952820"/>
                <a:gd name="connsiteX3" fmla="*/ 7269095 w 7269095"/>
                <a:gd name="connsiteY3" fmla="*/ 158807 h 952820"/>
                <a:gd name="connsiteX4" fmla="*/ 7269095 w 7269095"/>
                <a:gd name="connsiteY4" fmla="*/ 794013 h 952820"/>
                <a:gd name="connsiteX5" fmla="*/ 7110288 w 7269095"/>
                <a:gd name="connsiteY5" fmla="*/ 952820 h 952820"/>
                <a:gd name="connsiteX6" fmla="*/ 158807 w 7269095"/>
                <a:gd name="connsiteY6" fmla="*/ 952820 h 952820"/>
                <a:gd name="connsiteX7" fmla="*/ 0 w 7269095"/>
                <a:gd name="connsiteY7" fmla="*/ 794013 h 952820"/>
                <a:gd name="connsiteX8" fmla="*/ 0 w 7269095"/>
                <a:gd name="connsiteY8" fmla="*/ 158807 h 95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9095" h="952820" fill="none" extrusionOk="0">
                  <a:moveTo>
                    <a:pt x="0" y="158807"/>
                  </a:moveTo>
                  <a:cubicBezTo>
                    <a:pt x="-547" y="60848"/>
                    <a:pt x="64473" y="-13458"/>
                    <a:pt x="158807" y="0"/>
                  </a:cubicBezTo>
                  <a:cubicBezTo>
                    <a:pt x="2533449" y="78346"/>
                    <a:pt x="4805598" y="-36704"/>
                    <a:pt x="7110288" y="0"/>
                  </a:cubicBezTo>
                  <a:cubicBezTo>
                    <a:pt x="7191225" y="12838"/>
                    <a:pt x="7267026" y="72750"/>
                    <a:pt x="7269095" y="158807"/>
                  </a:cubicBezTo>
                  <a:cubicBezTo>
                    <a:pt x="7223145" y="396792"/>
                    <a:pt x="7213057" y="709239"/>
                    <a:pt x="7269095" y="794013"/>
                  </a:cubicBezTo>
                  <a:cubicBezTo>
                    <a:pt x="7268063" y="880267"/>
                    <a:pt x="7199721" y="952963"/>
                    <a:pt x="7110288" y="952820"/>
                  </a:cubicBezTo>
                  <a:cubicBezTo>
                    <a:pt x="4759793" y="873831"/>
                    <a:pt x="1983582" y="942176"/>
                    <a:pt x="158807" y="952820"/>
                  </a:cubicBezTo>
                  <a:cubicBezTo>
                    <a:pt x="62300" y="949160"/>
                    <a:pt x="6746" y="881453"/>
                    <a:pt x="0" y="794013"/>
                  </a:cubicBezTo>
                  <a:cubicBezTo>
                    <a:pt x="28783" y="520108"/>
                    <a:pt x="3857" y="450167"/>
                    <a:pt x="0" y="158807"/>
                  </a:cubicBezTo>
                  <a:close/>
                </a:path>
                <a:path w="7269095" h="952820" stroke="0" extrusionOk="0">
                  <a:moveTo>
                    <a:pt x="0" y="158807"/>
                  </a:moveTo>
                  <a:cubicBezTo>
                    <a:pt x="3434" y="70641"/>
                    <a:pt x="83434" y="10564"/>
                    <a:pt x="158807" y="0"/>
                  </a:cubicBezTo>
                  <a:cubicBezTo>
                    <a:pt x="2087506" y="137306"/>
                    <a:pt x="5251935" y="169393"/>
                    <a:pt x="7110288" y="0"/>
                  </a:cubicBezTo>
                  <a:cubicBezTo>
                    <a:pt x="7193950" y="10806"/>
                    <a:pt x="7266059" y="72546"/>
                    <a:pt x="7269095" y="158807"/>
                  </a:cubicBezTo>
                  <a:cubicBezTo>
                    <a:pt x="7236684" y="379126"/>
                    <a:pt x="7242817" y="508688"/>
                    <a:pt x="7269095" y="794013"/>
                  </a:cubicBezTo>
                  <a:cubicBezTo>
                    <a:pt x="7273890" y="878003"/>
                    <a:pt x="7188319" y="945656"/>
                    <a:pt x="7110288" y="952820"/>
                  </a:cubicBezTo>
                  <a:cubicBezTo>
                    <a:pt x="3738331" y="900646"/>
                    <a:pt x="2199002" y="1069210"/>
                    <a:pt x="158807" y="952820"/>
                  </a:cubicBezTo>
                  <a:cubicBezTo>
                    <a:pt x="63563" y="960832"/>
                    <a:pt x="-14005" y="886033"/>
                    <a:pt x="0" y="794013"/>
                  </a:cubicBezTo>
                  <a:cubicBezTo>
                    <a:pt x="30296" y="672470"/>
                    <a:pt x="52265" y="262018"/>
                    <a:pt x="0" y="158807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473291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C887A8-7FF9-4E70-BAC0-1DCC43ED5B90}"/>
                </a:ext>
              </a:extLst>
            </p:cNvPr>
            <p:cNvSpPr/>
            <p:nvPr/>
          </p:nvSpPr>
          <p:spPr>
            <a:xfrm>
              <a:off x="982945" y="3842383"/>
              <a:ext cx="6873308" cy="5885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000">
                  <a:ln w="0"/>
                  <a:solidFill>
                    <a:schemeClr val="tx1"/>
                  </a:solidFill>
                  <a:latin typeface="+mj-lt"/>
                </a:rPr>
                <a:t>Ở hoa mướp cái, phần từ nách đến đài hoa có hình dạng giống quả mướp nhỏ.</a:t>
              </a:r>
              <a:endParaRPr lang="en-US" sz="2000" b="0" cap="none" spc="0">
                <a:ln w="0"/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2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7DA4136-0BD9-462D-AE05-F7D87DB2B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155" y="2961761"/>
            <a:ext cx="3634548" cy="25698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CAFA41-FDD8-4033-A033-82924CE48C29}"/>
              </a:ext>
            </a:extLst>
          </p:cNvPr>
          <p:cNvSpPr/>
          <p:nvPr/>
        </p:nvSpPr>
        <p:spPr>
          <a:xfrm>
            <a:off x="2145993" y="1146495"/>
            <a:ext cx="654057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Hoa mướp đực có nhị hay nhuỵ?</a:t>
            </a:r>
          </a:p>
          <a:p>
            <a:endParaRPr lang="en-US" sz="360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  <a:p>
            <a:endParaRPr lang="en-US" sz="360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  <a:p>
            <a:r>
              <a:rPr lang="en-US" sz="360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Hoa mướp cái có nhị hay nhuỵ?</a:t>
            </a:r>
            <a:endParaRPr lang="en-US" sz="3600" b="0" cap="none" spc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BBA33D9-7392-4627-B70C-7E551AEB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2" y="855037"/>
            <a:ext cx="1333782" cy="213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BFA437-2ABB-4932-82A9-70D0E91AE0AC}"/>
              </a:ext>
            </a:extLst>
          </p:cNvPr>
          <p:cNvSpPr/>
          <p:nvPr/>
        </p:nvSpPr>
        <p:spPr>
          <a:xfrm>
            <a:off x="2145993" y="1783943"/>
            <a:ext cx="472757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0" cap="none" spc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Hoa mướp đực có nhị.</a:t>
            </a:r>
          </a:p>
          <a:p>
            <a:endParaRPr lang="en-US" sz="360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Cadena" panose="02000503000000020004" pitchFamily="2" charset="0"/>
            </a:endParaRPr>
          </a:p>
          <a:p>
            <a:endParaRPr lang="en-US" sz="360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Cadena" panose="02000503000000020004" pitchFamily="2" charset="0"/>
            </a:endParaRPr>
          </a:p>
          <a:p>
            <a:r>
              <a:rPr lang="en-US" sz="360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Hoa mướp cái có nhuỵ.</a:t>
            </a:r>
            <a:endParaRPr lang="en-US" sz="3600" b="0" cap="none" spc="0">
              <a:ln w="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1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81247" y="1586270"/>
            <a:ext cx="10717619" cy="1702359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863376-C5CB-4160-8CC1-2B9BFC93999F}"/>
              </a:ext>
            </a:extLst>
          </p:cNvPr>
          <p:cNvGrpSpPr/>
          <p:nvPr/>
        </p:nvGrpSpPr>
        <p:grpSpPr>
          <a:xfrm>
            <a:off x="2794989" y="749573"/>
            <a:ext cx="3822073" cy="836697"/>
            <a:chOff x="2023951" y="2391475"/>
            <a:chExt cx="5096097" cy="111559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54C9DA-37C9-42EE-9C63-E1ECF213A607}"/>
                </a:ext>
              </a:extLst>
            </p:cNvPr>
            <p:cNvGrpSpPr/>
            <p:nvPr/>
          </p:nvGrpSpPr>
          <p:grpSpPr>
            <a:xfrm>
              <a:off x="2023951" y="2391475"/>
              <a:ext cx="5096097" cy="918592"/>
              <a:chOff x="2023951" y="2391475"/>
              <a:chExt cx="5096097" cy="918592"/>
            </a:xfrm>
          </p:grpSpPr>
          <p:sp>
            <p:nvSpPr>
              <p:cNvPr id="13" name="Google Shape;7899;p32"/>
              <p:cNvSpPr/>
              <p:nvPr/>
            </p:nvSpPr>
            <p:spPr>
              <a:xfrm>
                <a:off x="2023951" y="2391475"/>
                <a:ext cx="2370647" cy="918592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rgbClr val="FBDEA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>
                  <a:ea typeface="+mn-ea"/>
                </a:endParaRPr>
              </a:p>
            </p:txBody>
          </p:sp>
          <p:sp>
            <p:nvSpPr>
              <p:cNvPr id="14" name="Google Shape;7900;p32"/>
              <p:cNvSpPr/>
              <p:nvPr/>
            </p:nvSpPr>
            <p:spPr>
              <a:xfrm>
                <a:off x="4749401" y="2391475"/>
                <a:ext cx="2370647" cy="918592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rgbClr val="FBDEA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>
                  <a:ea typeface="+mn-ea"/>
                </a:endParaRPr>
              </a:p>
            </p:txBody>
          </p:sp>
          <p:sp>
            <p:nvSpPr>
              <p:cNvPr id="15" name="Google Shape;7901;p32"/>
              <p:cNvSpPr/>
              <p:nvPr/>
            </p:nvSpPr>
            <p:spPr>
              <a:xfrm>
                <a:off x="3512776" y="2391475"/>
                <a:ext cx="2370647" cy="918592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rgbClr val="FBDEAC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>
                  <a:ea typeface="+mn-ea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8E5903-9A2A-4419-8566-6BC0EA1E57FA}"/>
                </a:ext>
              </a:extLst>
            </p:cNvPr>
            <p:cNvSpPr txBox="1"/>
            <p:nvPr/>
          </p:nvSpPr>
          <p:spPr>
            <a:xfrm>
              <a:off x="2126558" y="2460631"/>
              <a:ext cx="4890886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US" sz="4500">
                  <a:ln w="0"/>
                  <a:solidFill>
                    <a:srgbClr val="841F00"/>
                  </a:solidFill>
                  <a:latin typeface="Coiny" panose="02000903060500060000" pitchFamily="2" charset="0"/>
                  <a:ea typeface="+mn-ea"/>
                </a:rPr>
                <a:t>KHOA HỌC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3" y="2960102"/>
            <a:ext cx="3304352" cy="25120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9420" y="1907782"/>
            <a:ext cx="7467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smtClean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oiny" panose="02000903060500060000" pitchFamily="2" charset="0"/>
              </a:rPr>
              <a:t>CƠ QUAN SINH SẢN</a:t>
            </a:r>
          </a:p>
          <a:p>
            <a:pPr algn="ctr"/>
            <a:r>
              <a:rPr lang="en-GB" sz="4400" smtClean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Coiny" panose="02000903060500060000" pitchFamily="2" charset="0"/>
              </a:rPr>
              <a:t> CỦA THỰC VẬT CÓ HOA</a:t>
            </a:r>
            <a:endParaRPr lang="en-GB" sz="440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Coiny" panose="0200090306050006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061" y="1954737"/>
            <a:ext cx="7467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Coiny" panose="02000903060500060000" pitchFamily="2" charset="0"/>
              </a:rPr>
              <a:t>CƠ QUAN SINH SẢN</a:t>
            </a:r>
          </a:p>
          <a:p>
            <a:pPr algn="ctr"/>
            <a:r>
              <a:rPr lang="en-GB" sz="4400" smtClean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Coiny" panose="02000903060500060000" pitchFamily="2" charset="0"/>
              </a:rPr>
              <a:t> CỦA THỰC VẬT CÓ HOA</a:t>
            </a:r>
            <a:endParaRPr lang="en-GB" sz="4400"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4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">
            <a:extLst>
              <a:ext uri="{FF2B5EF4-FFF2-40B4-BE49-F238E27FC236}">
                <a16:creationId xmlns:a16="http://schemas.microsoft.com/office/drawing/2014/main" id="{8A76EEF2-FB7E-4093-838D-165BDBEBE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525" y="540207"/>
            <a:ext cx="4542225" cy="29637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55002FA0-29BE-4735-B7BA-F3885AD16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" y="2331915"/>
            <a:ext cx="1905000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Nhị</a:t>
            </a:r>
            <a:endParaRPr lang="en-US" sz="2800" dirty="0">
              <a:solidFill>
                <a:schemeClr val="accent1"/>
              </a:solidFill>
              <a:latin typeface="iCiel Cadena" panose="02000503000000020004" pitchFamily="2" charset="0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đực</a:t>
            </a:r>
            <a:r>
              <a:rPr lang="en-US" sz="2800" dirty="0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0B9D83A0-27B2-467C-BFE5-1C1A179B56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1754349"/>
            <a:ext cx="1690488" cy="1040285"/>
          </a:xfrm>
          <a:prstGeom prst="line">
            <a:avLst/>
          </a:prstGeom>
          <a:ln w="38100"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46A7A649-3418-4848-9A92-E7B4C720F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475" y="2463634"/>
            <a:ext cx="1905000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Nhuỵ</a:t>
            </a:r>
            <a:endParaRPr lang="en-US" sz="2800" dirty="0">
              <a:solidFill>
                <a:schemeClr val="accent1"/>
              </a:solidFill>
              <a:latin typeface="iCiel Cadena" panose="02000503000000020004" pitchFamily="2" charset="0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chemeClr val="accent1"/>
                </a:solidFill>
                <a:latin typeface="iCiel Cadena" panose="02000503000000020004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7A5126B6-10C3-4C91-B27B-B0DEAA7765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24714" y="1811771"/>
            <a:ext cx="1690486" cy="1131213"/>
          </a:xfrm>
          <a:prstGeom prst="line">
            <a:avLst/>
          </a:prstGeom>
          <a:ln w="38100"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CEF5C-102D-4643-84B2-0C2496CA588E}"/>
              </a:ext>
            </a:extLst>
          </p:cNvPr>
          <p:cNvSpPr/>
          <p:nvPr/>
        </p:nvSpPr>
        <p:spPr>
          <a:xfrm>
            <a:off x="158772" y="3832616"/>
            <a:ext cx="8826455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Hoa chỉ có nhị hoặc nhuỵ thì được gọi là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16AB29-B30C-482A-8DE4-AD3B22A36DCB}"/>
              </a:ext>
            </a:extLst>
          </p:cNvPr>
          <p:cNvSpPr/>
          <p:nvPr/>
        </p:nvSpPr>
        <p:spPr>
          <a:xfrm>
            <a:off x="306247" y="3964335"/>
            <a:ext cx="8599228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latin typeface="iCiel Cadena" panose="02000503000000020004" pitchFamily="2" charset="0"/>
              </a:rPr>
              <a:t>Hoa chỉ có nhị hoặc nhuỵ thì được gọi là </a:t>
            </a:r>
            <a:r>
              <a:rPr lang="en-US" sz="2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hoa đơn tính</a:t>
            </a:r>
            <a:r>
              <a:rPr lang="en-US" sz="28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38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FF3B3-D1B4-4450-8348-770BE93D5405}"/>
              </a:ext>
            </a:extLst>
          </p:cNvPr>
          <p:cNvSpPr/>
          <p:nvPr/>
        </p:nvSpPr>
        <p:spPr>
          <a:xfrm>
            <a:off x="859356" y="1071412"/>
            <a:ext cx="7425289" cy="132343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accent1"/>
                </a:solidFill>
                <a:latin typeface="Coiny" panose="02000903060500060000" pitchFamily="2" charset="0"/>
              </a:rPr>
              <a:t>Hoa dâm bụt và hoa sen có gì khác với hoa mướp?</a:t>
            </a:r>
          </a:p>
        </p:txBody>
      </p:sp>
      <p:pic>
        <p:nvPicPr>
          <p:cNvPr id="4" name="Picture 3" descr="A group of small figurines&#10;&#10;Description automatically generated with medium confidence">
            <a:extLst>
              <a:ext uri="{FF2B5EF4-FFF2-40B4-BE49-F238E27FC236}">
                <a16:creationId xmlns:a16="http://schemas.microsoft.com/office/drawing/2014/main" id="{C52CEBBB-BEF9-4458-BFC1-B20EB06B9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55" y="2068136"/>
            <a:ext cx="7100046" cy="35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0DF5FA-35C8-44CD-8E64-430129B0E4A6}"/>
              </a:ext>
            </a:extLst>
          </p:cNvPr>
          <p:cNvSpPr/>
          <p:nvPr/>
        </p:nvSpPr>
        <p:spPr>
          <a:xfrm>
            <a:off x="384202" y="277344"/>
            <a:ext cx="8101701" cy="2864756"/>
          </a:xfrm>
          <a:prstGeom prst="round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88DE2F-5BA4-4583-92F6-06B07FEACE5C}"/>
              </a:ext>
            </a:extLst>
          </p:cNvPr>
          <p:cNvSpPr/>
          <p:nvPr/>
        </p:nvSpPr>
        <p:spPr>
          <a:xfrm>
            <a:off x="384202" y="3211927"/>
            <a:ext cx="8101701" cy="1421546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2" name="Picture 2" descr="Hoa dâm bụt là biểu tượng của quốc gia nào? - VnExpress">
            <a:extLst>
              <a:ext uri="{FF2B5EF4-FFF2-40B4-BE49-F238E27FC236}">
                <a16:creationId xmlns:a16="http://schemas.microsoft.com/office/drawing/2014/main" id="{A545F490-3DAC-4235-B576-882A4961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73" y="1825294"/>
            <a:ext cx="1834051" cy="116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en và thơ ca - Hoa Sen Vàng">
            <a:extLst>
              <a:ext uri="{FF2B5EF4-FFF2-40B4-BE49-F238E27FC236}">
                <a16:creationId xmlns:a16="http://schemas.microsoft.com/office/drawing/2014/main" id="{6F8577DF-ED8F-4358-B37E-D7AE845AA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 b="8756"/>
          <a:stretch/>
        </p:blipFill>
        <p:spPr bwMode="auto">
          <a:xfrm>
            <a:off x="5891541" y="347170"/>
            <a:ext cx="1864583" cy="12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muop duc">
            <a:extLst>
              <a:ext uri="{FF2B5EF4-FFF2-40B4-BE49-F238E27FC236}">
                <a16:creationId xmlns:a16="http://schemas.microsoft.com/office/drawing/2014/main" id="{DD1045DE-37E3-415A-BC79-3553F007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73" y="3303419"/>
            <a:ext cx="1864583" cy="120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4958FF-383C-4DD0-AC5F-9E48FED6C916}"/>
              </a:ext>
            </a:extLst>
          </p:cNvPr>
          <p:cNvSpPr/>
          <p:nvPr/>
        </p:nvSpPr>
        <p:spPr>
          <a:xfrm>
            <a:off x="1828800" y="1386556"/>
            <a:ext cx="39227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rgbClr val="002060"/>
                </a:solidFill>
                <a:latin typeface="Coiny" panose="02000903060500060000" pitchFamily="2" charset="0"/>
              </a:rPr>
              <a:t>Hoa lưỡng tính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E3F12-BEE5-49D1-8A42-9E94813D4E51}"/>
              </a:ext>
            </a:extLst>
          </p:cNvPr>
          <p:cNvSpPr/>
          <p:nvPr/>
        </p:nvSpPr>
        <p:spPr>
          <a:xfrm>
            <a:off x="2481148" y="3691913"/>
            <a:ext cx="3270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rgbClr val="C00000"/>
                </a:solidFill>
                <a:latin typeface="Coiny" panose="02000903060500060000" pitchFamily="2" charset="0"/>
              </a:rPr>
              <a:t>Hoa đơn tính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07AE67B-8928-4363-885E-C9500A088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6712" y="2065811"/>
            <a:ext cx="3509850" cy="28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4" name="Google Shape;9484;p55"/>
          <p:cNvSpPr txBox="1">
            <a:spLocks noGrp="1"/>
          </p:cNvSpPr>
          <p:nvPr>
            <p:ph type="subTitle" idx="1"/>
          </p:nvPr>
        </p:nvSpPr>
        <p:spPr>
          <a:xfrm>
            <a:off x="236987" y="1486521"/>
            <a:ext cx="5157205" cy="253222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vi-VN" sz="2400">
                <a:latin typeface="iCiel Pacifico" panose="02000000000000000000" pitchFamily="2" charset="0"/>
              </a:rPr>
              <a:t>Cơ quan sinh sản của thực vật có hoa gồm nhị và nhuỵ. </a:t>
            </a:r>
            <a:endParaRPr lang="en-US" sz="2400">
              <a:latin typeface="iCiel Pacifico" panose="02000000000000000000" pitchFamily="2" charset="0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vi-VN" sz="2400">
                <a:latin typeface="iCiel Pacifico" panose="02000000000000000000" pitchFamily="2" charset="0"/>
              </a:rPr>
              <a:t>Cơ quan sinh sản đực gọi là nhị, cơ quan sinh sản cái gọi là nhuỵ.</a:t>
            </a:r>
            <a:endParaRPr sz="2400">
              <a:latin typeface="iCiel Pacifico" panose="02000000000000000000" pitchFamily="2" charset="0"/>
            </a:endParaRP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7AD75782-CACD-4352-9160-AD7F7F48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544" y="905515"/>
            <a:ext cx="3332469" cy="3332469"/>
          </a:xfrm>
          <a:prstGeom prst="rect">
            <a:avLst/>
          </a:prstGeom>
        </p:spPr>
      </p:pic>
      <p:sp>
        <p:nvSpPr>
          <p:cNvPr id="9483" name="Google Shape;9483;p55"/>
          <p:cNvSpPr txBox="1">
            <a:spLocks noGrp="1"/>
          </p:cNvSpPr>
          <p:nvPr>
            <p:ph type="title"/>
          </p:nvPr>
        </p:nvSpPr>
        <p:spPr>
          <a:xfrm>
            <a:off x="387282" y="545353"/>
            <a:ext cx="4674600" cy="52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iCiel Cadena" panose="02000503000000020004" pitchFamily="2" charset="0"/>
              </a:rPr>
              <a:t>Kết luận</a:t>
            </a:r>
            <a:endParaRPr sz="5400"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4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4" grpId="0" build="p" animBg="1"/>
      <p:bldP spid="94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Google Shape;7955;p35"/>
          <p:cNvSpPr txBox="1">
            <a:spLocks noGrp="1"/>
          </p:cNvSpPr>
          <p:nvPr>
            <p:ph type="subTitle" idx="1"/>
          </p:nvPr>
        </p:nvSpPr>
        <p:spPr>
          <a:xfrm>
            <a:off x="4407839" y="2815747"/>
            <a:ext cx="4481719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SVN-Beast" panose="02040603050506020204" pitchFamily="18" charset="0"/>
              </a:rPr>
              <a:t>Thực hành với vật thật</a:t>
            </a:r>
            <a:endParaRPr lang="vi-VN" sz="3200" b="1">
              <a:solidFill>
                <a:srgbClr val="002060"/>
              </a:solidFill>
              <a:latin typeface="SVN-Beast" panose="02040603050506020204" pitchFamily="18" charset="0"/>
            </a:endParaRPr>
          </a:p>
        </p:txBody>
      </p:sp>
      <p:grpSp>
        <p:nvGrpSpPr>
          <p:cNvPr id="7958" name="Google Shape;7958;p35"/>
          <p:cNvGrpSpPr/>
          <p:nvPr/>
        </p:nvGrpSpPr>
        <p:grpSpPr>
          <a:xfrm>
            <a:off x="-808211" y="-207656"/>
            <a:ext cx="5398814" cy="5411253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8EF601-8E92-45B9-8A3B-BCDAEB9E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735" y="480520"/>
            <a:ext cx="363353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1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881DDE-B0F7-4F03-9689-27AD415C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92" y="2389415"/>
            <a:ext cx="488941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2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09D218-5FA2-4487-BB4D-CB6B6A2F71BE}"/>
              </a:ext>
            </a:extLst>
          </p:cNvPr>
          <p:cNvSpPr/>
          <p:nvPr/>
        </p:nvSpPr>
        <p:spPr>
          <a:xfrm>
            <a:off x="454828" y="531651"/>
            <a:ext cx="80233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tx1">
                    <a:lumMod val="60000"/>
                    <a:lumOff val="40000"/>
                  </a:schemeClr>
                </a:solidFill>
                <a:latin typeface="iCiel Cadena" panose="02000503000000020004" pitchFamily="2" charset="0"/>
              </a:rPr>
              <a:t>Quan sát mẫu hoa đã sưu tầm và thảo luận nhóm: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BC1BA3-1DE4-46F6-91DF-29087680F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86" y="1187865"/>
            <a:ext cx="699643" cy="7040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AC3A5-1EED-49E5-A9D6-EC08514E55BB}"/>
              </a:ext>
            </a:extLst>
          </p:cNvPr>
          <p:cNvSpPr/>
          <p:nvPr/>
        </p:nvSpPr>
        <p:spPr>
          <a:xfrm>
            <a:off x="1652635" y="1242585"/>
            <a:ext cx="44999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>
                <a:ln w="0"/>
                <a:solidFill>
                  <a:schemeClr val="tx1"/>
                </a:solidFill>
              </a:rPr>
              <a:t>Chỉ vào nhị và nhuỵ của hoa đó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D9B383-B9A1-4A74-B3F3-B575292BD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78" y="1891964"/>
            <a:ext cx="779857" cy="7085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4D458A-B345-466F-878D-7E75F0ED4C02}"/>
              </a:ext>
            </a:extLst>
          </p:cNvPr>
          <p:cNvSpPr/>
          <p:nvPr/>
        </p:nvSpPr>
        <p:spPr>
          <a:xfrm>
            <a:off x="1692743" y="1836306"/>
            <a:ext cx="70968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cap="none" spc="0">
                <a:ln w="0"/>
                <a:solidFill>
                  <a:schemeClr val="tx1"/>
                </a:solidFill>
              </a:rPr>
              <a:t>Phân thành hai loại: hoa có cả nhị và nhuỵ, hoa chỉ có nhị hoặc nhuỵ. Hoàn thành phiếu bài tập: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87C1C79-4C60-4854-B797-65B27807F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57472"/>
              </p:ext>
            </p:extLst>
          </p:nvPr>
        </p:nvGraphicFramePr>
        <p:xfrm>
          <a:off x="454828" y="2855017"/>
          <a:ext cx="8192494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96247">
                  <a:extLst>
                    <a:ext uri="{9D8B030D-6E8A-4147-A177-3AD203B41FA5}">
                      <a16:colId xmlns:a16="http://schemas.microsoft.com/office/drawing/2014/main" val="2086376643"/>
                    </a:ext>
                  </a:extLst>
                </a:gridCol>
                <a:gridCol w="4096247">
                  <a:extLst>
                    <a:ext uri="{9D8B030D-6E8A-4147-A177-3AD203B41FA5}">
                      <a16:colId xmlns:a16="http://schemas.microsoft.com/office/drawing/2014/main" val="2701317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Hoa có cả nhị và nhuỵ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Hoa chỉ có nhị hoặc nhuỵ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087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752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67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233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28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4D458A-B345-466F-878D-7E75F0ED4C02}"/>
              </a:ext>
            </a:extLst>
          </p:cNvPr>
          <p:cNvSpPr/>
          <p:nvPr/>
        </p:nvSpPr>
        <p:spPr>
          <a:xfrm>
            <a:off x="3171686" y="158792"/>
            <a:ext cx="25612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TỔNG KẾT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87C1C79-4C60-4854-B797-65B27807F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744689"/>
              </p:ext>
            </p:extLst>
          </p:nvPr>
        </p:nvGraphicFramePr>
        <p:xfrm>
          <a:off x="356041" y="805122"/>
          <a:ext cx="8422199" cy="4084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31350">
                  <a:extLst>
                    <a:ext uri="{9D8B030D-6E8A-4147-A177-3AD203B41FA5}">
                      <a16:colId xmlns:a16="http://schemas.microsoft.com/office/drawing/2014/main" val="2086376643"/>
                    </a:ext>
                  </a:extLst>
                </a:gridCol>
                <a:gridCol w="4290849">
                  <a:extLst>
                    <a:ext uri="{9D8B030D-6E8A-4147-A177-3AD203B41FA5}">
                      <a16:colId xmlns:a16="http://schemas.microsoft.com/office/drawing/2014/main" val="2701317997"/>
                    </a:ext>
                  </a:extLst>
                </a:gridCol>
              </a:tblGrid>
              <a:tr h="985465"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Hoa có cả nhị và nhuỵ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Hoa chỉ có nhị hoặc nhuỵ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2087738"/>
                  </a:ext>
                </a:extLst>
              </a:tr>
              <a:tr h="30994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75258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7BD746F-EB0C-48AD-9C67-F4C4B5DAABF2}"/>
              </a:ext>
            </a:extLst>
          </p:cNvPr>
          <p:cNvSpPr/>
          <p:nvPr/>
        </p:nvSpPr>
        <p:spPr>
          <a:xfrm>
            <a:off x="365760" y="2007463"/>
            <a:ext cx="1502334" cy="21185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cap="none" spc="0">
                <a:ln w="0"/>
                <a:solidFill>
                  <a:srgbClr val="002060"/>
                </a:solidFill>
              </a:rPr>
              <a:t>Hoa mai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n w="0"/>
                <a:solidFill>
                  <a:srgbClr val="002060"/>
                </a:solidFill>
              </a:rPr>
              <a:t>Hoa mận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cap="none" spc="0">
                <a:ln w="0"/>
                <a:solidFill>
                  <a:srgbClr val="002060"/>
                </a:solidFill>
              </a:rPr>
              <a:t>Hoa </a:t>
            </a:r>
            <a:r>
              <a:rPr lang="en-US" sz="1800">
                <a:ln w="0"/>
                <a:solidFill>
                  <a:srgbClr val="002060"/>
                </a:solidFill>
              </a:rPr>
              <a:t>đào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cap="none" spc="0">
                <a:ln w="0"/>
                <a:solidFill>
                  <a:srgbClr val="002060"/>
                </a:solidFill>
              </a:rPr>
              <a:t>Hoa bưởi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n w="0"/>
                <a:solidFill>
                  <a:srgbClr val="002060"/>
                </a:solidFill>
              </a:rPr>
              <a:t>Hoa cam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3CD4C-03B3-42BF-9543-E4511A53B24A}"/>
              </a:ext>
            </a:extLst>
          </p:cNvPr>
          <p:cNvSpPr/>
          <p:nvPr/>
        </p:nvSpPr>
        <p:spPr>
          <a:xfrm>
            <a:off x="1988421" y="2007463"/>
            <a:ext cx="2504066" cy="2118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cap="none" spc="0">
                <a:ln w="0"/>
                <a:solidFill>
                  <a:srgbClr val="002060"/>
                </a:solidFill>
              </a:rPr>
              <a:t>Hoa quýt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n w="0"/>
                <a:solidFill>
                  <a:srgbClr val="002060"/>
                </a:solidFill>
              </a:rPr>
              <a:t>Hoa hướng dương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cap="none" spc="0">
                <a:ln w="0"/>
                <a:solidFill>
                  <a:srgbClr val="002060"/>
                </a:solidFill>
              </a:rPr>
              <a:t>Hoa </a:t>
            </a:r>
            <a:r>
              <a:rPr lang="en-US" sz="1800">
                <a:ln w="0"/>
                <a:solidFill>
                  <a:srgbClr val="002060"/>
                </a:solidFill>
              </a:rPr>
              <a:t>hồng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cap="none" spc="0">
                <a:ln w="0"/>
                <a:solidFill>
                  <a:srgbClr val="002060"/>
                </a:solidFill>
              </a:rPr>
              <a:t>Hoa 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n w="0"/>
                <a:solidFill>
                  <a:srgbClr val="002060"/>
                </a:solidFill>
              </a:rPr>
              <a:t>Hoa cúc 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64541D-F6CD-4861-84F3-9F48447E1097}"/>
              </a:ext>
            </a:extLst>
          </p:cNvPr>
          <p:cNvSpPr/>
          <p:nvPr/>
        </p:nvSpPr>
        <p:spPr>
          <a:xfrm>
            <a:off x="4651515" y="2007462"/>
            <a:ext cx="2504066" cy="2118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cap="none" spc="0">
                <a:ln w="0"/>
                <a:solidFill>
                  <a:srgbClr val="002060"/>
                </a:solidFill>
              </a:rPr>
              <a:t>Hoa bí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n w="0"/>
                <a:solidFill>
                  <a:srgbClr val="002060"/>
                </a:solidFill>
              </a:rPr>
              <a:t>Hoa bầu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n w="0"/>
                <a:solidFill>
                  <a:srgbClr val="002060"/>
                </a:solidFill>
              </a:rPr>
              <a:t>Hoa ngô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n w="0"/>
                <a:solidFill>
                  <a:srgbClr val="002060"/>
                </a:solidFill>
              </a:rPr>
              <a:t>Hoa mướp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n w="0"/>
                <a:solidFill>
                  <a:srgbClr val="002060"/>
                </a:solidFill>
              </a:rPr>
              <a:t>Hoa đu đủ</a:t>
            </a:r>
          </a:p>
        </p:txBody>
      </p:sp>
    </p:spTree>
    <p:extLst>
      <p:ext uri="{BB962C8B-B14F-4D97-AF65-F5344CB8AC3E}">
        <p14:creationId xmlns:p14="http://schemas.microsoft.com/office/powerpoint/2010/main" val="374924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0EA8E4-5EB5-4A30-BF8F-4A033ACA79A9}"/>
              </a:ext>
            </a:extLst>
          </p:cNvPr>
          <p:cNvSpPr/>
          <p:nvPr/>
        </p:nvSpPr>
        <p:spPr>
          <a:xfrm>
            <a:off x="1486860" y="360797"/>
            <a:ext cx="6170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2060"/>
                </a:solidFill>
                <a:latin typeface="iCiel Cadena" panose="02000503000000020004" pitchFamily="2" charset="0"/>
              </a:rPr>
              <a:t>Một số loài hoa lưỡng tính</a:t>
            </a:r>
          </a:p>
        </p:txBody>
      </p:sp>
      <p:pic>
        <p:nvPicPr>
          <p:cNvPr id="9" name="Picture 2" descr="C:\Users\0973224202\Downloads\hoa-oi.jpg">
            <a:extLst>
              <a:ext uri="{FF2B5EF4-FFF2-40B4-BE49-F238E27FC236}">
                <a16:creationId xmlns:a16="http://schemas.microsoft.com/office/drawing/2014/main" id="{76001549-EAC7-4ACD-88E9-C2051AA7D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8" y="1352523"/>
            <a:ext cx="2957548" cy="210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59B61C-3F98-4948-93E4-14F4E73732F7}"/>
              </a:ext>
            </a:extLst>
          </p:cNvPr>
          <p:cNvSpPr txBox="1"/>
          <p:nvPr/>
        </p:nvSpPr>
        <p:spPr>
          <a:xfrm>
            <a:off x="1350839" y="3741695"/>
            <a:ext cx="19816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ổi</a:t>
            </a:r>
            <a:endParaRPr lang="en-US" sz="3200" b="1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4" descr="C:\Users\0973224202\Downloads\1403967040_hoa-toc-tien-hong.jpg">
            <a:extLst>
              <a:ext uri="{FF2B5EF4-FFF2-40B4-BE49-F238E27FC236}">
                <a16:creationId xmlns:a16="http://schemas.microsoft.com/office/drawing/2014/main" id="{C5FD567D-42A3-425A-96BA-D631F21B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24" y="1352523"/>
            <a:ext cx="3557700" cy="21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3714BA-88CF-4935-BAF7-81E87A7012AF}"/>
              </a:ext>
            </a:extLst>
          </p:cNvPr>
          <p:cNvSpPr txBox="1"/>
          <p:nvPr/>
        </p:nvSpPr>
        <p:spPr>
          <a:xfrm>
            <a:off x="5078107" y="3741695"/>
            <a:ext cx="25790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tóc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tiên</a:t>
            </a:r>
            <a:endParaRPr lang="en-US" sz="3200" b="1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0EA8E4-5EB5-4A30-BF8F-4A033ACA79A9}"/>
              </a:ext>
            </a:extLst>
          </p:cNvPr>
          <p:cNvSpPr/>
          <p:nvPr/>
        </p:nvSpPr>
        <p:spPr>
          <a:xfrm>
            <a:off x="1486860" y="360797"/>
            <a:ext cx="6170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2060"/>
                </a:solidFill>
                <a:latin typeface="iCiel Cadena" panose="02000503000000020004" pitchFamily="2" charset="0"/>
              </a:rPr>
              <a:t>Một số loài hoa lưỡng tính</a:t>
            </a:r>
          </a:p>
        </p:txBody>
      </p:sp>
      <p:pic>
        <p:nvPicPr>
          <p:cNvPr id="8" name="Picture 6" descr="HC0206~4">
            <a:extLst>
              <a:ext uri="{FF2B5EF4-FFF2-40B4-BE49-F238E27FC236}">
                <a16:creationId xmlns:a16="http://schemas.microsoft.com/office/drawing/2014/main" id="{0C9628CD-F06B-4235-8D59-46820389D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2" y="1398054"/>
            <a:ext cx="3774195" cy="280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4953C-63E9-47AB-9CE8-22F7ADE49BE8}"/>
              </a:ext>
            </a:extLst>
          </p:cNvPr>
          <p:cNvSpPr txBox="1"/>
          <p:nvPr/>
        </p:nvSpPr>
        <p:spPr>
          <a:xfrm>
            <a:off x="1391478" y="4306320"/>
            <a:ext cx="187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ly</a:t>
            </a:r>
            <a:endParaRPr lang="en-US" sz="2800" b="1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Picture 3" descr="C:\Users\0973224202\Downloads\hoa bưởi.jpg">
            <a:extLst>
              <a:ext uri="{FF2B5EF4-FFF2-40B4-BE49-F238E27FC236}">
                <a16:creationId xmlns:a16="http://schemas.microsoft.com/office/drawing/2014/main" id="{2D3089E0-111C-42F5-8BC6-54F30490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74" y="1398054"/>
            <a:ext cx="3634519" cy="28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B80CD3-7FB0-4419-A352-687CAA27821B}"/>
              </a:ext>
            </a:extLst>
          </p:cNvPr>
          <p:cNvSpPr txBox="1"/>
          <p:nvPr/>
        </p:nvSpPr>
        <p:spPr>
          <a:xfrm>
            <a:off x="5172599" y="4288715"/>
            <a:ext cx="30042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bưởi</a:t>
            </a:r>
            <a:endParaRPr lang="en-US" sz="2800" b="1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4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0" name="Google Shape;8170;p38"/>
          <p:cNvSpPr txBox="1">
            <a:spLocks noGrp="1"/>
          </p:cNvSpPr>
          <p:nvPr>
            <p:ph type="subTitle" idx="1"/>
          </p:nvPr>
        </p:nvSpPr>
        <p:spPr>
          <a:xfrm>
            <a:off x="5798849" y="2784859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172" name="Google Shape;8172;p38"/>
          <p:cNvSpPr txBox="1">
            <a:spLocks noGrp="1"/>
          </p:cNvSpPr>
          <p:nvPr>
            <p:ph type="subTitle" idx="3"/>
          </p:nvPr>
        </p:nvSpPr>
        <p:spPr>
          <a:xfrm>
            <a:off x="1482161" y="2831809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173" name="Google Shape;8173;p38"/>
          <p:cNvSpPr txBox="1">
            <a:spLocks noGrp="1"/>
          </p:cNvSpPr>
          <p:nvPr>
            <p:ph type="subTitle" idx="4"/>
          </p:nvPr>
        </p:nvSpPr>
        <p:spPr>
          <a:xfrm>
            <a:off x="480242" y="3151613"/>
            <a:ext cx="38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060"/>
                </a:solidFill>
                <a:latin typeface="SVN-Beast" panose="02040603050506020204" pitchFamily="18" charset="0"/>
              </a:rPr>
              <a:t>Nhận biết cơ quan sinh sản của thực vật có hoa</a:t>
            </a:r>
            <a:endParaRPr sz="2400" b="1">
              <a:solidFill>
                <a:srgbClr val="002060"/>
              </a:solidFill>
              <a:latin typeface="SVN-Beast" panose="02040603050506020204" pitchFamily="18" charset="0"/>
            </a:endParaRPr>
          </a:p>
        </p:txBody>
      </p:sp>
      <p:sp>
        <p:nvSpPr>
          <p:cNvPr id="8174" name="Google Shape;8174;p38"/>
          <p:cNvSpPr txBox="1">
            <a:spLocks noGrp="1"/>
          </p:cNvSpPr>
          <p:nvPr>
            <p:ph type="subTitle" idx="5"/>
          </p:nvPr>
        </p:nvSpPr>
        <p:spPr>
          <a:xfrm>
            <a:off x="5176422" y="3173559"/>
            <a:ext cx="33879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2060"/>
                </a:solidFill>
                <a:latin typeface="SVN-Beast" panose="02040603050506020204" pitchFamily="18" charset="0"/>
              </a:rPr>
              <a:t>Chỉ và nói tên các bộ phận của hoa </a:t>
            </a:r>
            <a:endParaRPr sz="2400" b="1">
              <a:solidFill>
                <a:srgbClr val="002060"/>
              </a:solidFill>
              <a:latin typeface="SVN-Beast" panose="02040603050506020204" pitchFamily="18" charset="0"/>
            </a:endParaRPr>
          </a:p>
        </p:txBody>
      </p:sp>
      <p:grpSp>
        <p:nvGrpSpPr>
          <p:cNvPr id="8177" name="Google Shape;8177;p38"/>
          <p:cNvGrpSpPr/>
          <p:nvPr/>
        </p:nvGrpSpPr>
        <p:grpSpPr>
          <a:xfrm>
            <a:off x="1893501" y="1749587"/>
            <a:ext cx="1254221" cy="1186211"/>
            <a:chOff x="1121526" y="1341074"/>
            <a:chExt cx="3065806" cy="2648383"/>
          </a:xfrm>
        </p:grpSpPr>
        <p:sp>
          <p:nvSpPr>
            <p:cNvPr id="8178" name="Google Shape;8178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0" name="Google Shape;8180;p38"/>
          <p:cNvGrpSpPr/>
          <p:nvPr/>
        </p:nvGrpSpPr>
        <p:grpSpPr>
          <a:xfrm>
            <a:off x="6210188" y="1722356"/>
            <a:ext cx="1254221" cy="1186211"/>
            <a:chOff x="1121526" y="1341074"/>
            <a:chExt cx="3065806" cy="2648383"/>
          </a:xfrm>
        </p:grpSpPr>
        <p:sp>
          <p:nvSpPr>
            <p:cNvPr id="8181" name="Google Shape;8181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6" name="Google Shape;8186;p38"/>
          <p:cNvSpPr/>
          <p:nvPr/>
        </p:nvSpPr>
        <p:spPr>
          <a:xfrm>
            <a:off x="6525363" y="2078506"/>
            <a:ext cx="471471" cy="473920"/>
          </a:xfrm>
          <a:custGeom>
            <a:avLst/>
            <a:gdLst/>
            <a:ahLst/>
            <a:cxnLst/>
            <a:rect l="l" t="t" r="r" b="b"/>
            <a:pathLst>
              <a:path w="12131" h="12194" extrusionOk="0">
                <a:moveTo>
                  <a:pt x="4632" y="725"/>
                </a:moveTo>
                <a:cubicBezTo>
                  <a:pt x="5609" y="725"/>
                  <a:pt x="6396" y="1513"/>
                  <a:pt x="6396" y="2490"/>
                </a:cubicBezTo>
                <a:cubicBezTo>
                  <a:pt x="6365" y="2679"/>
                  <a:pt x="6522" y="2836"/>
                  <a:pt x="6680" y="2899"/>
                </a:cubicBezTo>
                <a:cubicBezTo>
                  <a:pt x="7341" y="2994"/>
                  <a:pt x="7814" y="3592"/>
                  <a:pt x="7814" y="4317"/>
                </a:cubicBezTo>
                <a:cubicBezTo>
                  <a:pt x="7814" y="4695"/>
                  <a:pt x="7656" y="5042"/>
                  <a:pt x="7404" y="5325"/>
                </a:cubicBezTo>
                <a:cubicBezTo>
                  <a:pt x="7184" y="5483"/>
                  <a:pt x="7278" y="5798"/>
                  <a:pt x="7530" y="5924"/>
                </a:cubicBezTo>
                <a:cubicBezTo>
                  <a:pt x="8129" y="6207"/>
                  <a:pt x="8539" y="6869"/>
                  <a:pt x="8539" y="7530"/>
                </a:cubicBezTo>
                <a:cubicBezTo>
                  <a:pt x="8539" y="8507"/>
                  <a:pt x="7751" y="9295"/>
                  <a:pt x="6774" y="9295"/>
                </a:cubicBezTo>
                <a:lnTo>
                  <a:pt x="4979" y="9295"/>
                </a:lnTo>
                <a:lnTo>
                  <a:pt x="4979" y="6932"/>
                </a:lnTo>
                <a:lnTo>
                  <a:pt x="6333" y="5609"/>
                </a:lnTo>
                <a:cubicBezTo>
                  <a:pt x="6491" y="5451"/>
                  <a:pt x="6491" y="5231"/>
                  <a:pt x="6333" y="5073"/>
                </a:cubicBezTo>
                <a:cubicBezTo>
                  <a:pt x="6254" y="4994"/>
                  <a:pt x="6168" y="4955"/>
                  <a:pt x="6081" y="4955"/>
                </a:cubicBezTo>
                <a:cubicBezTo>
                  <a:pt x="5995" y="4955"/>
                  <a:pt x="5908" y="4994"/>
                  <a:pt x="5829" y="5073"/>
                </a:cubicBezTo>
                <a:lnTo>
                  <a:pt x="4979" y="5924"/>
                </a:lnTo>
                <a:lnTo>
                  <a:pt x="4979" y="2490"/>
                </a:lnTo>
                <a:cubicBezTo>
                  <a:pt x="4979" y="2301"/>
                  <a:pt x="4821" y="2143"/>
                  <a:pt x="4632" y="2143"/>
                </a:cubicBezTo>
                <a:cubicBezTo>
                  <a:pt x="4443" y="2143"/>
                  <a:pt x="4285" y="2301"/>
                  <a:pt x="4285" y="2490"/>
                </a:cubicBezTo>
                <a:lnTo>
                  <a:pt x="4285" y="4506"/>
                </a:lnTo>
                <a:lnTo>
                  <a:pt x="3466" y="3655"/>
                </a:lnTo>
                <a:cubicBezTo>
                  <a:pt x="3388" y="3577"/>
                  <a:pt x="3293" y="3537"/>
                  <a:pt x="3198" y="3537"/>
                </a:cubicBezTo>
                <a:cubicBezTo>
                  <a:pt x="3104" y="3537"/>
                  <a:pt x="3009" y="3577"/>
                  <a:pt x="2931" y="3655"/>
                </a:cubicBezTo>
                <a:cubicBezTo>
                  <a:pt x="2773" y="3844"/>
                  <a:pt x="2773" y="4033"/>
                  <a:pt x="2931" y="4191"/>
                </a:cubicBezTo>
                <a:lnTo>
                  <a:pt x="4285" y="5514"/>
                </a:lnTo>
                <a:lnTo>
                  <a:pt x="4285" y="7373"/>
                </a:lnTo>
                <a:lnTo>
                  <a:pt x="3466" y="6554"/>
                </a:lnTo>
                <a:cubicBezTo>
                  <a:pt x="3388" y="6475"/>
                  <a:pt x="3293" y="6436"/>
                  <a:pt x="3198" y="6436"/>
                </a:cubicBezTo>
                <a:cubicBezTo>
                  <a:pt x="3104" y="6436"/>
                  <a:pt x="3009" y="6475"/>
                  <a:pt x="2931" y="6554"/>
                </a:cubicBezTo>
                <a:cubicBezTo>
                  <a:pt x="2773" y="6711"/>
                  <a:pt x="2773" y="6900"/>
                  <a:pt x="2931" y="7058"/>
                </a:cubicBezTo>
                <a:lnTo>
                  <a:pt x="4285" y="8413"/>
                </a:lnTo>
                <a:lnTo>
                  <a:pt x="4285" y="9295"/>
                </a:lnTo>
                <a:lnTo>
                  <a:pt x="2521" y="9295"/>
                </a:lnTo>
                <a:cubicBezTo>
                  <a:pt x="1513" y="9295"/>
                  <a:pt x="694" y="8507"/>
                  <a:pt x="694" y="7530"/>
                </a:cubicBezTo>
                <a:cubicBezTo>
                  <a:pt x="694" y="6837"/>
                  <a:pt x="1103" y="6207"/>
                  <a:pt x="1734" y="5924"/>
                </a:cubicBezTo>
                <a:cubicBezTo>
                  <a:pt x="1954" y="5798"/>
                  <a:pt x="1986" y="5514"/>
                  <a:pt x="1828" y="5325"/>
                </a:cubicBezTo>
                <a:cubicBezTo>
                  <a:pt x="1576" y="5042"/>
                  <a:pt x="1418" y="4695"/>
                  <a:pt x="1418" y="4317"/>
                </a:cubicBezTo>
                <a:cubicBezTo>
                  <a:pt x="1418" y="3624"/>
                  <a:pt x="1891" y="3057"/>
                  <a:pt x="2584" y="2899"/>
                </a:cubicBezTo>
                <a:cubicBezTo>
                  <a:pt x="2742" y="2836"/>
                  <a:pt x="2899" y="2679"/>
                  <a:pt x="2868" y="2490"/>
                </a:cubicBezTo>
                <a:cubicBezTo>
                  <a:pt x="2868" y="1513"/>
                  <a:pt x="3655" y="725"/>
                  <a:pt x="4632" y="725"/>
                </a:cubicBezTo>
                <a:close/>
                <a:moveTo>
                  <a:pt x="7467" y="725"/>
                </a:moveTo>
                <a:cubicBezTo>
                  <a:pt x="8444" y="725"/>
                  <a:pt x="9295" y="1513"/>
                  <a:pt x="9232" y="2584"/>
                </a:cubicBezTo>
                <a:cubicBezTo>
                  <a:pt x="9232" y="2742"/>
                  <a:pt x="9358" y="2899"/>
                  <a:pt x="9515" y="2931"/>
                </a:cubicBezTo>
                <a:cubicBezTo>
                  <a:pt x="10177" y="3057"/>
                  <a:pt x="10712" y="3624"/>
                  <a:pt x="10712" y="4348"/>
                </a:cubicBezTo>
                <a:cubicBezTo>
                  <a:pt x="10712" y="4726"/>
                  <a:pt x="10555" y="5105"/>
                  <a:pt x="10271" y="5357"/>
                </a:cubicBezTo>
                <a:cubicBezTo>
                  <a:pt x="10082" y="5514"/>
                  <a:pt x="10145" y="5829"/>
                  <a:pt x="10397" y="5955"/>
                </a:cubicBezTo>
                <a:cubicBezTo>
                  <a:pt x="11027" y="6239"/>
                  <a:pt x="11406" y="6900"/>
                  <a:pt x="11406" y="7562"/>
                </a:cubicBezTo>
                <a:cubicBezTo>
                  <a:pt x="11406" y="8570"/>
                  <a:pt x="10586" y="9358"/>
                  <a:pt x="9610" y="9358"/>
                </a:cubicBezTo>
                <a:lnTo>
                  <a:pt x="8507" y="9358"/>
                </a:lnTo>
                <a:cubicBezTo>
                  <a:pt x="8980" y="8885"/>
                  <a:pt x="9232" y="8224"/>
                  <a:pt x="9232" y="7562"/>
                </a:cubicBezTo>
                <a:cubicBezTo>
                  <a:pt x="9232" y="6743"/>
                  <a:pt x="8854" y="5987"/>
                  <a:pt x="8192" y="5514"/>
                </a:cubicBezTo>
                <a:cubicBezTo>
                  <a:pt x="8413" y="5168"/>
                  <a:pt x="8539" y="4789"/>
                  <a:pt x="8539" y="4348"/>
                </a:cubicBezTo>
                <a:cubicBezTo>
                  <a:pt x="8539" y="3435"/>
                  <a:pt x="7940" y="2616"/>
                  <a:pt x="7089" y="2332"/>
                </a:cubicBezTo>
                <a:cubicBezTo>
                  <a:pt x="7058" y="1828"/>
                  <a:pt x="6837" y="1387"/>
                  <a:pt x="6554" y="1009"/>
                </a:cubicBezTo>
                <a:cubicBezTo>
                  <a:pt x="6837" y="788"/>
                  <a:pt x="7152" y="725"/>
                  <a:pt x="7467" y="725"/>
                </a:cubicBezTo>
                <a:close/>
                <a:moveTo>
                  <a:pt x="7121" y="10019"/>
                </a:moveTo>
                <a:lnTo>
                  <a:pt x="7121" y="11469"/>
                </a:lnTo>
                <a:lnTo>
                  <a:pt x="4979" y="11469"/>
                </a:lnTo>
                <a:lnTo>
                  <a:pt x="4979" y="10019"/>
                </a:lnTo>
                <a:close/>
                <a:moveTo>
                  <a:pt x="4632" y="1"/>
                </a:moveTo>
                <a:cubicBezTo>
                  <a:pt x="3340" y="1"/>
                  <a:pt x="2269" y="1009"/>
                  <a:pt x="2175" y="2301"/>
                </a:cubicBezTo>
                <a:cubicBezTo>
                  <a:pt x="1292" y="2616"/>
                  <a:pt x="694" y="3403"/>
                  <a:pt x="694" y="4317"/>
                </a:cubicBezTo>
                <a:cubicBezTo>
                  <a:pt x="694" y="4726"/>
                  <a:pt x="820" y="5136"/>
                  <a:pt x="1072" y="5483"/>
                </a:cubicBezTo>
                <a:cubicBezTo>
                  <a:pt x="379" y="5955"/>
                  <a:pt x="1" y="6711"/>
                  <a:pt x="1" y="7530"/>
                </a:cubicBezTo>
                <a:cubicBezTo>
                  <a:pt x="1" y="8917"/>
                  <a:pt x="1135" y="10019"/>
                  <a:pt x="2521" y="10019"/>
                </a:cubicBezTo>
                <a:lnTo>
                  <a:pt x="4285" y="10019"/>
                </a:lnTo>
                <a:lnTo>
                  <a:pt x="4285" y="11469"/>
                </a:lnTo>
                <a:lnTo>
                  <a:pt x="2521" y="11469"/>
                </a:lnTo>
                <a:cubicBezTo>
                  <a:pt x="2332" y="11469"/>
                  <a:pt x="2175" y="11626"/>
                  <a:pt x="2175" y="11815"/>
                </a:cubicBezTo>
                <a:cubicBezTo>
                  <a:pt x="2175" y="12036"/>
                  <a:pt x="2332" y="12193"/>
                  <a:pt x="2521" y="12193"/>
                </a:cubicBezTo>
                <a:lnTo>
                  <a:pt x="9641" y="12193"/>
                </a:lnTo>
                <a:cubicBezTo>
                  <a:pt x="9830" y="12193"/>
                  <a:pt x="9988" y="12036"/>
                  <a:pt x="9988" y="11815"/>
                </a:cubicBezTo>
                <a:cubicBezTo>
                  <a:pt x="9988" y="11626"/>
                  <a:pt x="9830" y="11469"/>
                  <a:pt x="9641" y="11469"/>
                </a:cubicBezTo>
                <a:lnTo>
                  <a:pt x="7877" y="11469"/>
                </a:lnTo>
                <a:lnTo>
                  <a:pt x="7877" y="10019"/>
                </a:lnTo>
                <a:lnTo>
                  <a:pt x="9610" y="10019"/>
                </a:lnTo>
                <a:cubicBezTo>
                  <a:pt x="10964" y="10019"/>
                  <a:pt x="12130" y="8917"/>
                  <a:pt x="12130" y="7530"/>
                </a:cubicBezTo>
                <a:cubicBezTo>
                  <a:pt x="12130" y="6711"/>
                  <a:pt x="11721" y="5955"/>
                  <a:pt x="11059" y="5483"/>
                </a:cubicBezTo>
                <a:cubicBezTo>
                  <a:pt x="11280" y="5136"/>
                  <a:pt x="11406" y="4726"/>
                  <a:pt x="11406" y="4317"/>
                </a:cubicBezTo>
                <a:cubicBezTo>
                  <a:pt x="11406" y="3403"/>
                  <a:pt x="10838" y="2584"/>
                  <a:pt x="9956" y="2301"/>
                </a:cubicBezTo>
                <a:cubicBezTo>
                  <a:pt x="9830" y="1040"/>
                  <a:pt x="8791" y="1"/>
                  <a:pt x="7467" y="1"/>
                </a:cubicBezTo>
                <a:cubicBezTo>
                  <a:pt x="6963" y="1"/>
                  <a:pt x="6459" y="158"/>
                  <a:pt x="6050" y="442"/>
                </a:cubicBezTo>
                <a:cubicBezTo>
                  <a:pt x="5672" y="158"/>
                  <a:pt x="5168" y="1"/>
                  <a:pt x="46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7" name="Google Shape;8187;p38"/>
          <p:cNvGrpSpPr/>
          <p:nvPr/>
        </p:nvGrpSpPr>
        <p:grpSpPr>
          <a:xfrm>
            <a:off x="2236270" y="2104219"/>
            <a:ext cx="416283" cy="473881"/>
            <a:chOff x="-20904875" y="2788575"/>
            <a:chExt cx="267775" cy="304825"/>
          </a:xfrm>
        </p:grpSpPr>
        <p:sp>
          <p:nvSpPr>
            <p:cNvPr id="8188" name="Google Shape;8188;p38"/>
            <p:cNvSpPr/>
            <p:nvPr/>
          </p:nvSpPr>
          <p:spPr>
            <a:xfrm>
              <a:off x="-20904875" y="2788575"/>
              <a:ext cx="267775" cy="304825"/>
            </a:xfrm>
            <a:custGeom>
              <a:avLst/>
              <a:gdLst/>
              <a:ahLst/>
              <a:cxnLst/>
              <a:rect l="l" t="t" r="r" b="b"/>
              <a:pathLst>
                <a:path w="10711" h="12193" extrusionOk="0">
                  <a:moveTo>
                    <a:pt x="5294" y="725"/>
                  </a:moveTo>
                  <a:cubicBezTo>
                    <a:pt x="5483" y="725"/>
                    <a:pt x="5640" y="882"/>
                    <a:pt x="5640" y="1103"/>
                  </a:cubicBezTo>
                  <a:lnTo>
                    <a:pt x="5640" y="1166"/>
                  </a:lnTo>
                  <a:cubicBezTo>
                    <a:pt x="5640" y="1373"/>
                    <a:pt x="5803" y="1512"/>
                    <a:pt x="5977" y="1512"/>
                  </a:cubicBezTo>
                  <a:cubicBezTo>
                    <a:pt x="6068" y="1512"/>
                    <a:pt x="6163" y="1473"/>
                    <a:pt x="6239" y="1387"/>
                  </a:cubicBezTo>
                  <a:lnTo>
                    <a:pt x="6270" y="1355"/>
                  </a:lnTo>
                  <a:cubicBezTo>
                    <a:pt x="6341" y="1284"/>
                    <a:pt x="6429" y="1252"/>
                    <a:pt x="6514" y="1252"/>
                  </a:cubicBezTo>
                  <a:cubicBezTo>
                    <a:pt x="6695" y="1252"/>
                    <a:pt x="6869" y="1393"/>
                    <a:pt x="6869" y="1607"/>
                  </a:cubicBezTo>
                  <a:cubicBezTo>
                    <a:pt x="6869" y="1765"/>
                    <a:pt x="6774" y="1828"/>
                    <a:pt x="6711" y="1922"/>
                  </a:cubicBezTo>
                  <a:cubicBezTo>
                    <a:pt x="6459" y="2143"/>
                    <a:pt x="6617" y="2489"/>
                    <a:pt x="6932" y="2489"/>
                  </a:cubicBezTo>
                  <a:lnTo>
                    <a:pt x="7026" y="2489"/>
                  </a:lnTo>
                  <a:cubicBezTo>
                    <a:pt x="7215" y="2489"/>
                    <a:pt x="7373" y="2678"/>
                    <a:pt x="7373" y="2867"/>
                  </a:cubicBezTo>
                  <a:cubicBezTo>
                    <a:pt x="7373" y="3056"/>
                    <a:pt x="7215" y="3214"/>
                    <a:pt x="7026" y="3214"/>
                  </a:cubicBezTo>
                  <a:lnTo>
                    <a:pt x="6932" y="3214"/>
                  </a:lnTo>
                  <a:cubicBezTo>
                    <a:pt x="6774" y="3214"/>
                    <a:pt x="6648" y="3277"/>
                    <a:pt x="6617" y="3466"/>
                  </a:cubicBezTo>
                  <a:cubicBezTo>
                    <a:pt x="6585" y="3560"/>
                    <a:pt x="6585" y="3718"/>
                    <a:pt x="6711" y="3844"/>
                  </a:cubicBezTo>
                  <a:lnTo>
                    <a:pt x="6743" y="3875"/>
                  </a:lnTo>
                  <a:cubicBezTo>
                    <a:pt x="6806" y="3970"/>
                    <a:pt x="6869" y="4033"/>
                    <a:pt x="6869" y="4127"/>
                  </a:cubicBezTo>
                  <a:cubicBezTo>
                    <a:pt x="6869" y="4334"/>
                    <a:pt x="6693" y="4473"/>
                    <a:pt x="6518" y="4473"/>
                  </a:cubicBezTo>
                  <a:cubicBezTo>
                    <a:pt x="6427" y="4473"/>
                    <a:pt x="6335" y="4435"/>
                    <a:pt x="6270" y="4348"/>
                  </a:cubicBezTo>
                  <a:lnTo>
                    <a:pt x="6239" y="4316"/>
                  </a:lnTo>
                  <a:cubicBezTo>
                    <a:pt x="6156" y="4234"/>
                    <a:pt x="6063" y="4199"/>
                    <a:pt x="5976" y="4199"/>
                  </a:cubicBezTo>
                  <a:cubicBezTo>
                    <a:pt x="5797" y="4199"/>
                    <a:pt x="5640" y="4346"/>
                    <a:pt x="5640" y="4537"/>
                  </a:cubicBezTo>
                  <a:lnTo>
                    <a:pt x="5640" y="4632"/>
                  </a:lnTo>
                  <a:cubicBezTo>
                    <a:pt x="5640" y="4821"/>
                    <a:pt x="5483" y="4978"/>
                    <a:pt x="5294" y="4978"/>
                  </a:cubicBezTo>
                  <a:cubicBezTo>
                    <a:pt x="5073" y="4978"/>
                    <a:pt x="4916" y="4821"/>
                    <a:pt x="4916" y="4632"/>
                  </a:cubicBezTo>
                  <a:lnTo>
                    <a:pt x="4916" y="4537"/>
                  </a:lnTo>
                  <a:cubicBezTo>
                    <a:pt x="4958" y="4346"/>
                    <a:pt x="4801" y="4213"/>
                    <a:pt x="4626" y="4213"/>
                  </a:cubicBezTo>
                  <a:cubicBezTo>
                    <a:pt x="4541" y="4213"/>
                    <a:pt x="4452" y="4244"/>
                    <a:pt x="4380" y="4316"/>
                  </a:cubicBezTo>
                  <a:lnTo>
                    <a:pt x="4349" y="4348"/>
                  </a:lnTo>
                  <a:cubicBezTo>
                    <a:pt x="4270" y="4427"/>
                    <a:pt x="4175" y="4466"/>
                    <a:pt x="4081" y="4466"/>
                  </a:cubicBezTo>
                  <a:cubicBezTo>
                    <a:pt x="3986" y="4466"/>
                    <a:pt x="3892" y="4427"/>
                    <a:pt x="3813" y="4348"/>
                  </a:cubicBezTo>
                  <a:cubicBezTo>
                    <a:pt x="3655" y="4190"/>
                    <a:pt x="3655" y="4001"/>
                    <a:pt x="3813" y="3844"/>
                  </a:cubicBezTo>
                  <a:lnTo>
                    <a:pt x="3876" y="3812"/>
                  </a:lnTo>
                  <a:cubicBezTo>
                    <a:pt x="4096" y="3560"/>
                    <a:pt x="3939" y="3214"/>
                    <a:pt x="3624" y="3214"/>
                  </a:cubicBezTo>
                  <a:lnTo>
                    <a:pt x="3561" y="3214"/>
                  </a:lnTo>
                  <a:cubicBezTo>
                    <a:pt x="3340" y="3214"/>
                    <a:pt x="3183" y="3056"/>
                    <a:pt x="3183" y="2867"/>
                  </a:cubicBezTo>
                  <a:cubicBezTo>
                    <a:pt x="3183" y="2678"/>
                    <a:pt x="3340" y="2489"/>
                    <a:pt x="3561" y="2489"/>
                  </a:cubicBezTo>
                  <a:lnTo>
                    <a:pt x="3624" y="2489"/>
                  </a:lnTo>
                  <a:cubicBezTo>
                    <a:pt x="3939" y="2489"/>
                    <a:pt x="4096" y="2111"/>
                    <a:pt x="3876" y="1922"/>
                  </a:cubicBezTo>
                  <a:cubicBezTo>
                    <a:pt x="3813" y="1891"/>
                    <a:pt x="3718" y="1796"/>
                    <a:pt x="3718" y="1607"/>
                  </a:cubicBezTo>
                  <a:cubicBezTo>
                    <a:pt x="3718" y="1393"/>
                    <a:pt x="3892" y="1252"/>
                    <a:pt x="4063" y="1252"/>
                  </a:cubicBezTo>
                  <a:cubicBezTo>
                    <a:pt x="4144" y="1252"/>
                    <a:pt x="4225" y="1284"/>
                    <a:pt x="4286" y="1355"/>
                  </a:cubicBezTo>
                  <a:lnTo>
                    <a:pt x="4349" y="1387"/>
                  </a:lnTo>
                  <a:cubicBezTo>
                    <a:pt x="4424" y="1473"/>
                    <a:pt x="4515" y="1512"/>
                    <a:pt x="4602" y="1512"/>
                  </a:cubicBezTo>
                  <a:cubicBezTo>
                    <a:pt x="4767" y="1512"/>
                    <a:pt x="4916" y="1373"/>
                    <a:pt x="4916" y="1166"/>
                  </a:cubicBezTo>
                  <a:lnTo>
                    <a:pt x="4916" y="1103"/>
                  </a:lnTo>
                  <a:cubicBezTo>
                    <a:pt x="4916" y="882"/>
                    <a:pt x="5073" y="725"/>
                    <a:pt x="5294" y="725"/>
                  </a:cubicBezTo>
                  <a:close/>
                  <a:moveTo>
                    <a:pt x="757" y="5766"/>
                  </a:moveTo>
                  <a:lnTo>
                    <a:pt x="757" y="5766"/>
                  </a:lnTo>
                  <a:cubicBezTo>
                    <a:pt x="1482" y="5892"/>
                    <a:pt x="2647" y="6144"/>
                    <a:pt x="3120" y="6648"/>
                  </a:cubicBezTo>
                  <a:cubicBezTo>
                    <a:pt x="3624" y="7152"/>
                    <a:pt x="3624" y="7498"/>
                    <a:pt x="3340" y="7908"/>
                  </a:cubicBezTo>
                  <a:lnTo>
                    <a:pt x="2616" y="7152"/>
                  </a:lnTo>
                  <a:cubicBezTo>
                    <a:pt x="2537" y="7073"/>
                    <a:pt x="2442" y="7034"/>
                    <a:pt x="2348" y="7034"/>
                  </a:cubicBezTo>
                  <a:cubicBezTo>
                    <a:pt x="2253" y="7034"/>
                    <a:pt x="2159" y="7073"/>
                    <a:pt x="2080" y="7152"/>
                  </a:cubicBezTo>
                  <a:cubicBezTo>
                    <a:pt x="1923" y="7309"/>
                    <a:pt x="1923" y="7498"/>
                    <a:pt x="2080" y="7656"/>
                  </a:cubicBezTo>
                  <a:lnTo>
                    <a:pt x="2836" y="8412"/>
                  </a:lnTo>
                  <a:cubicBezTo>
                    <a:pt x="2695" y="8515"/>
                    <a:pt x="2554" y="8575"/>
                    <a:pt x="2401" y="8575"/>
                  </a:cubicBezTo>
                  <a:cubicBezTo>
                    <a:pt x="2176" y="8575"/>
                    <a:pt x="1925" y="8446"/>
                    <a:pt x="1608" y="8129"/>
                  </a:cubicBezTo>
                  <a:cubicBezTo>
                    <a:pt x="1135" y="7656"/>
                    <a:pt x="883" y="6490"/>
                    <a:pt x="757" y="5766"/>
                  </a:cubicBezTo>
                  <a:close/>
                  <a:moveTo>
                    <a:pt x="9893" y="6459"/>
                  </a:moveTo>
                  <a:cubicBezTo>
                    <a:pt x="9799" y="7183"/>
                    <a:pt x="9578" y="8381"/>
                    <a:pt x="9074" y="8853"/>
                  </a:cubicBezTo>
                  <a:cubicBezTo>
                    <a:pt x="8805" y="9123"/>
                    <a:pt x="8570" y="9287"/>
                    <a:pt x="8321" y="9287"/>
                  </a:cubicBezTo>
                  <a:cubicBezTo>
                    <a:pt x="8162" y="9287"/>
                    <a:pt x="7998" y="9221"/>
                    <a:pt x="7814" y="9074"/>
                  </a:cubicBezTo>
                  <a:lnTo>
                    <a:pt x="8570" y="8349"/>
                  </a:lnTo>
                  <a:cubicBezTo>
                    <a:pt x="8728" y="8192"/>
                    <a:pt x="8728" y="7971"/>
                    <a:pt x="8570" y="7814"/>
                  </a:cubicBezTo>
                  <a:cubicBezTo>
                    <a:pt x="8491" y="7735"/>
                    <a:pt x="8397" y="7695"/>
                    <a:pt x="8302" y="7695"/>
                  </a:cubicBezTo>
                  <a:cubicBezTo>
                    <a:pt x="8208" y="7695"/>
                    <a:pt x="8113" y="7735"/>
                    <a:pt x="8035" y="7814"/>
                  </a:cubicBezTo>
                  <a:lnTo>
                    <a:pt x="7278" y="8570"/>
                  </a:lnTo>
                  <a:cubicBezTo>
                    <a:pt x="7026" y="8192"/>
                    <a:pt x="7026" y="7814"/>
                    <a:pt x="7531" y="7309"/>
                  </a:cubicBezTo>
                  <a:cubicBezTo>
                    <a:pt x="8003" y="6837"/>
                    <a:pt x="9169" y="6553"/>
                    <a:pt x="9893" y="6459"/>
                  </a:cubicBezTo>
                  <a:close/>
                  <a:moveTo>
                    <a:pt x="5357" y="0"/>
                  </a:moveTo>
                  <a:cubicBezTo>
                    <a:pt x="4979" y="0"/>
                    <a:pt x="4601" y="221"/>
                    <a:pt x="4412" y="536"/>
                  </a:cubicBezTo>
                  <a:cubicBezTo>
                    <a:pt x="4313" y="500"/>
                    <a:pt x="4206" y="482"/>
                    <a:pt x="4097" y="482"/>
                  </a:cubicBezTo>
                  <a:cubicBezTo>
                    <a:pt x="3826" y="482"/>
                    <a:pt x="3543" y="594"/>
                    <a:pt x="3340" y="819"/>
                  </a:cubicBezTo>
                  <a:cubicBezTo>
                    <a:pt x="3088" y="1103"/>
                    <a:pt x="2962" y="1513"/>
                    <a:pt x="3088" y="1891"/>
                  </a:cubicBezTo>
                  <a:cubicBezTo>
                    <a:pt x="2710" y="2080"/>
                    <a:pt x="2521" y="2426"/>
                    <a:pt x="2521" y="2836"/>
                  </a:cubicBezTo>
                  <a:cubicBezTo>
                    <a:pt x="2521" y="3214"/>
                    <a:pt x="2773" y="3560"/>
                    <a:pt x="3088" y="3781"/>
                  </a:cubicBezTo>
                  <a:cubicBezTo>
                    <a:pt x="2962" y="4127"/>
                    <a:pt x="3057" y="4569"/>
                    <a:pt x="3340" y="4821"/>
                  </a:cubicBezTo>
                  <a:cubicBezTo>
                    <a:pt x="3549" y="5030"/>
                    <a:pt x="3844" y="5153"/>
                    <a:pt x="4123" y="5153"/>
                  </a:cubicBezTo>
                  <a:cubicBezTo>
                    <a:pt x="4223" y="5153"/>
                    <a:pt x="4320" y="5137"/>
                    <a:pt x="4412" y="5104"/>
                  </a:cubicBezTo>
                  <a:cubicBezTo>
                    <a:pt x="4538" y="5325"/>
                    <a:pt x="4758" y="5545"/>
                    <a:pt x="5010" y="5608"/>
                  </a:cubicBezTo>
                  <a:lnTo>
                    <a:pt x="5010" y="9483"/>
                  </a:lnTo>
                  <a:lnTo>
                    <a:pt x="3907" y="8381"/>
                  </a:lnTo>
                  <a:cubicBezTo>
                    <a:pt x="4538" y="7593"/>
                    <a:pt x="4380" y="6837"/>
                    <a:pt x="3655" y="6144"/>
                  </a:cubicBezTo>
                  <a:cubicBezTo>
                    <a:pt x="2773" y="5230"/>
                    <a:pt x="505" y="5041"/>
                    <a:pt x="410" y="5041"/>
                  </a:cubicBezTo>
                  <a:cubicBezTo>
                    <a:pt x="158" y="5041"/>
                    <a:pt x="1" y="5199"/>
                    <a:pt x="1" y="5419"/>
                  </a:cubicBezTo>
                  <a:cubicBezTo>
                    <a:pt x="1" y="5482"/>
                    <a:pt x="190" y="7751"/>
                    <a:pt x="1104" y="8696"/>
                  </a:cubicBezTo>
                  <a:cubicBezTo>
                    <a:pt x="1517" y="9091"/>
                    <a:pt x="1951" y="9312"/>
                    <a:pt x="2382" y="9312"/>
                  </a:cubicBezTo>
                  <a:cubicBezTo>
                    <a:pt x="2706" y="9312"/>
                    <a:pt x="3029" y="9187"/>
                    <a:pt x="3340" y="8916"/>
                  </a:cubicBezTo>
                  <a:lnTo>
                    <a:pt x="4979" y="10554"/>
                  </a:lnTo>
                  <a:lnTo>
                    <a:pt x="4979" y="11500"/>
                  </a:lnTo>
                  <a:lnTo>
                    <a:pt x="2490" y="11500"/>
                  </a:lnTo>
                  <a:cubicBezTo>
                    <a:pt x="2301" y="11500"/>
                    <a:pt x="2143" y="11657"/>
                    <a:pt x="2143" y="11846"/>
                  </a:cubicBezTo>
                  <a:cubicBezTo>
                    <a:pt x="2143" y="12035"/>
                    <a:pt x="2301" y="12193"/>
                    <a:pt x="2490" y="12193"/>
                  </a:cubicBezTo>
                  <a:lnTo>
                    <a:pt x="8192" y="12193"/>
                  </a:lnTo>
                  <a:cubicBezTo>
                    <a:pt x="8381" y="12193"/>
                    <a:pt x="8539" y="12035"/>
                    <a:pt x="8539" y="11846"/>
                  </a:cubicBezTo>
                  <a:cubicBezTo>
                    <a:pt x="8539" y="11657"/>
                    <a:pt x="8381" y="11500"/>
                    <a:pt x="8192" y="11500"/>
                  </a:cubicBezTo>
                  <a:lnTo>
                    <a:pt x="5703" y="11500"/>
                  </a:lnTo>
                  <a:lnTo>
                    <a:pt x="5703" y="11248"/>
                  </a:lnTo>
                  <a:lnTo>
                    <a:pt x="7342" y="9641"/>
                  </a:lnTo>
                  <a:cubicBezTo>
                    <a:pt x="7677" y="9909"/>
                    <a:pt x="8000" y="10034"/>
                    <a:pt x="8317" y="10034"/>
                  </a:cubicBezTo>
                  <a:cubicBezTo>
                    <a:pt x="8746" y="10034"/>
                    <a:pt x="9162" y="9805"/>
                    <a:pt x="9578" y="9389"/>
                  </a:cubicBezTo>
                  <a:cubicBezTo>
                    <a:pt x="10492" y="8507"/>
                    <a:pt x="10681" y="6238"/>
                    <a:pt x="10681" y="6144"/>
                  </a:cubicBezTo>
                  <a:cubicBezTo>
                    <a:pt x="10710" y="5910"/>
                    <a:pt x="10550" y="5731"/>
                    <a:pt x="10376" y="5731"/>
                  </a:cubicBezTo>
                  <a:cubicBezTo>
                    <a:pt x="10362" y="5731"/>
                    <a:pt x="10348" y="5732"/>
                    <a:pt x="10334" y="5734"/>
                  </a:cubicBezTo>
                  <a:cubicBezTo>
                    <a:pt x="10240" y="5734"/>
                    <a:pt x="8003" y="5923"/>
                    <a:pt x="7058" y="6837"/>
                  </a:cubicBezTo>
                  <a:cubicBezTo>
                    <a:pt x="6333" y="7561"/>
                    <a:pt x="6176" y="8286"/>
                    <a:pt x="6806" y="9074"/>
                  </a:cubicBezTo>
                  <a:lnTo>
                    <a:pt x="5703" y="10176"/>
                  </a:lnTo>
                  <a:lnTo>
                    <a:pt x="5703" y="5608"/>
                  </a:lnTo>
                  <a:cubicBezTo>
                    <a:pt x="5955" y="5545"/>
                    <a:pt x="6176" y="5356"/>
                    <a:pt x="6302" y="5104"/>
                  </a:cubicBezTo>
                  <a:cubicBezTo>
                    <a:pt x="6401" y="5140"/>
                    <a:pt x="6508" y="5158"/>
                    <a:pt x="6616" y="5158"/>
                  </a:cubicBezTo>
                  <a:cubicBezTo>
                    <a:pt x="6888" y="5158"/>
                    <a:pt x="7170" y="5046"/>
                    <a:pt x="7373" y="4821"/>
                  </a:cubicBezTo>
                  <a:cubicBezTo>
                    <a:pt x="7562" y="4632"/>
                    <a:pt x="7688" y="4348"/>
                    <a:pt x="7688" y="4096"/>
                  </a:cubicBezTo>
                  <a:cubicBezTo>
                    <a:pt x="7688" y="3970"/>
                    <a:pt x="7688" y="3875"/>
                    <a:pt x="7657" y="3781"/>
                  </a:cubicBezTo>
                  <a:cubicBezTo>
                    <a:pt x="8003" y="3560"/>
                    <a:pt x="8192" y="3214"/>
                    <a:pt x="8192" y="2836"/>
                  </a:cubicBezTo>
                  <a:cubicBezTo>
                    <a:pt x="8192" y="2426"/>
                    <a:pt x="7972" y="2080"/>
                    <a:pt x="7657" y="1891"/>
                  </a:cubicBezTo>
                  <a:cubicBezTo>
                    <a:pt x="7751" y="1513"/>
                    <a:pt x="7688" y="1103"/>
                    <a:pt x="7373" y="819"/>
                  </a:cubicBezTo>
                  <a:cubicBezTo>
                    <a:pt x="7164" y="610"/>
                    <a:pt x="6869" y="487"/>
                    <a:pt x="6590" y="487"/>
                  </a:cubicBezTo>
                  <a:cubicBezTo>
                    <a:pt x="6491" y="487"/>
                    <a:pt x="6393" y="503"/>
                    <a:pt x="6302" y="536"/>
                  </a:cubicBezTo>
                  <a:cubicBezTo>
                    <a:pt x="6113" y="189"/>
                    <a:pt x="5766" y="0"/>
                    <a:pt x="53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38"/>
            <p:cNvSpPr/>
            <p:nvPr/>
          </p:nvSpPr>
          <p:spPr>
            <a:xfrm>
              <a:off x="-20788300" y="2842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040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9F4233-5477-4C6F-A13E-5D9BFD7D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707" y="218760"/>
            <a:ext cx="5749026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0" grpId="0" build="p"/>
      <p:bldP spid="8172" grpId="0" build="p"/>
      <p:bldP spid="8173" grpId="0" build="p"/>
      <p:bldP spid="817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0EA8E4-5EB5-4A30-BF8F-4A033ACA79A9}"/>
              </a:ext>
            </a:extLst>
          </p:cNvPr>
          <p:cNvSpPr/>
          <p:nvPr/>
        </p:nvSpPr>
        <p:spPr>
          <a:xfrm>
            <a:off x="1745746" y="360797"/>
            <a:ext cx="56525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2060"/>
                </a:solidFill>
                <a:latin typeface="iCiel Cadena" panose="02000503000000020004" pitchFamily="2" charset="0"/>
              </a:rPr>
              <a:t>Một số loài hoa </a:t>
            </a:r>
            <a:r>
              <a:rPr lang="en-US" sz="4000">
                <a:ln w="0"/>
                <a:solidFill>
                  <a:srgbClr val="002060"/>
                </a:solidFill>
                <a:latin typeface="iCiel Cadena" panose="02000503000000020004" pitchFamily="2" charset="0"/>
              </a:rPr>
              <a:t>đơn tính</a:t>
            </a:r>
            <a:endParaRPr lang="en-US" sz="4000" b="0" cap="none" spc="0">
              <a:ln w="0"/>
              <a:solidFill>
                <a:srgbClr val="002060"/>
              </a:solidFill>
              <a:latin typeface="iCiel Cadena" panose="02000503000000020004" pitchFamily="2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4F116D93-6E61-4D48-8719-9D4858A4ED2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566032" y="4332621"/>
            <a:ext cx="259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B050"/>
                </a:solidFill>
                <a:latin typeface="+mj-lt"/>
              </a:rPr>
              <a:t>   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bầu</a:t>
            </a:r>
            <a:endParaRPr lang="en-US" sz="3200" b="1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4" descr="C:\Users\0973224202\Downloads\hoa bàu đực.png">
            <a:extLst>
              <a:ext uri="{FF2B5EF4-FFF2-40B4-BE49-F238E27FC236}">
                <a16:creationId xmlns:a16="http://schemas.microsoft.com/office/drawing/2014/main" id="{3AA69FC1-2D5E-400F-91F6-E898268E0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" t="5231" r="4832" b="10064"/>
          <a:stretch/>
        </p:blipFill>
        <p:spPr bwMode="auto">
          <a:xfrm>
            <a:off x="568617" y="1406178"/>
            <a:ext cx="3873395" cy="22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0973224202\Downloads\hoa bầu.jpg">
            <a:extLst>
              <a:ext uri="{FF2B5EF4-FFF2-40B4-BE49-F238E27FC236}">
                <a16:creationId xmlns:a16="http://schemas.microsoft.com/office/drawing/2014/main" id="{45D982E3-E7CB-4CB5-8EA3-C313DF454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92" y="1382985"/>
            <a:ext cx="3873396" cy="222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6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0EA8E4-5EB5-4A30-BF8F-4A033ACA79A9}"/>
              </a:ext>
            </a:extLst>
          </p:cNvPr>
          <p:cNvSpPr/>
          <p:nvPr/>
        </p:nvSpPr>
        <p:spPr>
          <a:xfrm>
            <a:off x="1745746" y="360797"/>
            <a:ext cx="56525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2060"/>
                </a:solidFill>
                <a:latin typeface="iCiel Cadena" panose="02000503000000020004" pitchFamily="2" charset="0"/>
              </a:rPr>
              <a:t>Một số loài hoa </a:t>
            </a:r>
            <a:r>
              <a:rPr lang="en-US" sz="4000">
                <a:ln w="0"/>
                <a:solidFill>
                  <a:srgbClr val="002060"/>
                </a:solidFill>
                <a:latin typeface="iCiel Cadena" panose="02000503000000020004" pitchFamily="2" charset="0"/>
              </a:rPr>
              <a:t>đơn tính</a:t>
            </a:r>
            <a:endParaRPr lang="en-US" sz="4000" b="0" cap="none" spc="0">
              <a:ln w="0"/>
              <a:solidFill>
                <a:srgbClr val="002060"/>
              </a:solidFill>
              <a:latin typeface="iCiel Cadena" panose="02000503000000020004" pitchFamily="2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C265971A-FC6F-4EBC-8A0C-C725F1DE91D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984500" y="3886200"/>
            <a:ext cx="276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đu</a:t>
            </a:r>
            <a:r>
              <a:rPr lang="en-US" sz="32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+mj-lt"/>
                <a:cs typeface="Times New Roman" pitchFamily="18" charset="0"/>
              </a:rPr>
              <a:t>đủ</a:t>
            </a:r>
            <a:endParaRPr lang="en-US" sz="3200" b="1" dirty="0">
              <a:solidFill>
                <a:srgbClr val="00B05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2" descr="C:\Users\0973224202\Downloads\đu đủ.jpg">
            <a:extLst>
              <a:ext uri="{FF2B5EF4-FFF2-40B4-BE49-F238E27FC236}">
                <a16:creationId xmlns:a16="http://schemas.microsoft.com/office/drawing/2014/main" id="{9116222E-7D44-4A43-B364-0F596476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73" y="1257300"/>
            <a:ext cx="4318000" cy="23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0973224202\Downloads\cay-du-du-duc.jpg">
            <a:extLst>
              <a:ext uri="{FF2B5EF4-FFF2-40B4-BE49-F238E27FC236}">
                <a16:creationId xmlns:a16="http://schemas.microsoft.com/office/drawing/2014/main" id="{03AB4502-FFEB-470F-BE5F-B1D3091F3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9"/>
          <a:stretch/>
        </p:blipFill>
        <p:spPr bwMode="auto">
          <a:xfrm>
            <a:off x="254000" y="1257300"/>
            <a:ext cx="4114800" cy="23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00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Google Shape;7955;p35"/>
          <p:cNvSpPr txBox="1">
            <a:spLocks noGrp="1"/>
          </p:cNvSpPr>
          <p:nvPr>
            <p:ph type="subTitle" idx="1"/>
          </p:nvPr>
        </p:nvSpPr>
        <p:spPr>
          <a:xfrm>
            <a:off x="4407839" y="2815747"/>
            <a:ext cx="4481719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SVN-Beast" panose="02040603050506020204" pitchFamily="18" charset="0"/>
              </a:rPr>
              <a:t>Chỉ và nói tên từng bộ phận của nhị và nhuỵ</a:t>
            </a:r>
            <a:endParaRPr lang="vi-VN" sz="3200" b="1">
              <a:solidFill>
                <a:srgbClr val="002060"/>
              </a:solidFill>
              <a:latin typeface="SVN-Beast" panose="02040603050506020204" pitchFamily="18" charset="0"/>
            </a:endParaRPr>
          </a:p>
        </p:txBody>
      </p:sp>
      <p:grpSp>
        <p:nvGrpSpPr>
          <p:cNvPr id="7958" name="Google Shape;7958;p35"/>
          <p:cNvGrpSpPr/>
          <p:nvPr/>
        </p:nvGrpSpPr>
        <p:grpSpPr>
          <a:xfrm>
            <a:off x="-808211" y="-207656"/>
            <a:ext cx="5398814" cy="5411253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02DEA30-02BC-4EAB-A740-F95D5C24B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72" y="204832"/>
            <a:ext cx="3700593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0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955;p35">
            <a:extLst>
              <a:ext uri="{FF2B5EF4-FFF2-40B4-BE49-F238E27FC236}">
                <a16:creationId xmlns:a16="http://schemas.microsoft.com/office/drawing/2014/main" id="{6511FADB-B0E2-4F4C-9816-17CF56711C93}"/>
              </a:ext>
            </a:extLst>
          </p:cNvPr>
          <p:cNvSpPr txBox="1">
            <a:spLocks/>
          </p:cNvSpPr>
          <p:nvPr/>
        </p:nvSpPr>
        <p:spPr>
          <a:xfrm>
            <a:off x="1062840" y="223389"/>
            <a:ext cx="7018319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●"/>
              <a:defRPr sz="14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●"/>
              <a:defRPr sz="1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●"/>
              <a:defRPr sz="1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○"/>
              <a:defRPr sz="1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unito"/>
              <a:buChar char="■"/>
              <a:defRPr sz="1200" b="0" i="0" u="none" strike="noStrike" cap="none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buFont typeface="Nunito"/>
              <a:buNone/>
            </a:pPr>
            <a:r>
              <a:rPr lang="en-US" sz="2400" b="1">
                <a:solidFill>
                  <a:srgbClr val="002060"/>
                </a:solidFill>
                <a:latin typeface="iCiel Cadena" panose="02000503000000020004" pitchFamily="2" charset="0"/>
              </a:rPr>
              <a:t>Chỉ và nói tên từng bộ phận của nhị và nhuỵ</a:t>
            </a:r>
            <a:endParaRPr lang="vi-VN" sz="2400" b="1">
              <a:solidFill>
                <a:srgbClr val="002060"/>
              </a:solidFill>
              <a:latin typeface="iCiel Cadena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0A38E9-DB20-4F9E-864F-8FEDBBC00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42" y="991764"/>
            <a:ext cx="4389500" cy="4151736"/>
          </a:xfrm>
          <a:prstGeom prst="rect">
            <a:avLst/>
          </a:prstGeom>
        </p:spPr>
      </p:pic>
      <p:sp>
        <p:nvSpPr>
          <p:cNvPr id="13" name="Line 10">
            <a:extLst>
              <a:ext uri="{FF2B5EF4-FFF2-40B4-BE49-F238E27FC236}">
                <a16:creationId xmlns:a16="http://schemas.microsoft.com/office/drawing/2014/main" id="{DC9DD110-DF9F-4793-AB66-3C4E1A4284B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01" y="1198709"/>
            <a:ext cx="2286957" cy="478971"/>
          </a:xfrm>
          <a:prstGeom prst="line">
            <a:avLst/>
          </a:prstGeom>
          <a:ln w="28575"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B09BF-6CF0-4E9A-B8C6-A86905A95F2E}"/>
              </a:ext>
            </a:extLst>
          </p:cNvPr>
          <p:cNvSpPr/>
          <p:nvPr/>
        </p:nvSpPr>
        <p:spPr>
          <a:xfrm>
            <a:off x="887059" y="991764"/>
            <a:ext cx="12827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chemeClr val="tx1"/>
                </a:solidFill>
              </a:rPr>
              <a:t>Đầu nhuỵ</a:t>
            </a:r>
            <a:endParaRPr lang="en-US" sz="2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A2E89AD8-F0A1-42A1-BC89-9F4A00CB2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01" y="1862853"/>
            <a:ext cx="2286957" cy="478971"/>
          </a:xfrm>
          <a:prstGeom prst="line">
            <a:avLst/>
          </a:prstGeom>
          <a:ln w="28575"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48411-A8B7-48D1-8062-1FA6E13B586B}"/>
              </a:ext>
            </a:extLst>
          </p:cNvPr>
          <p:cNvSpPr/>
          <p:nvPr/>
        </p:nvSpPr>
        <p:spPr>
          <a:xfrm>
            <a:off x="936752" y="1655908"/>
            <a:ext cx="118333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chemeClr val="tx1"/>
                </a:solidFill>
              </a:rPr>
              <a:t>Vòi nhuỵ</a:t>
            </a:r>
            <a:endParaRPr lang="en-US" sz="2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90C524E9-8FFC-4D31-BE1A-ED575F2315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4928" y="3214531"/>
            <a:ext cx="2286957" cy="143392"/>
          </a:xfrm>
          <a:prstGeom prst="line">
            <a:avLst/>
          </a:prstGeom>
          <a:ln w="28575"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3806B8-81E7-4741-BDF6-E8EA692460E1}"/>
              </a:ext>
            </a:extLst>
          </p:cNvPr>
          <p:cNvSpPr/>
          <p:nvPr/>
        </p:nvSpPr>
        <p:spPr>
          <a:xfrm>
            <a:off x="504056" y="3096275"/>
            <a:ext cx="126829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chemeClr val="tx1"/>
                </a:solidFill>
              </a:rPr>
              <a:t>Bầu nhuỵ</a:t>
            </a:r>
            <a:endParaRPr lang="en-US" sz="2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9" name="Line 10">
            <a:extLst>
              <a:ext uri="{FF2B5EF4-FFF2-40B4-BE49-F238E27FC236}">
                <a16:creationId xmlns:a16="http://schemas.microsoft.com/office/drawing/2014/main" id="{ABE2B5A6-5005-41B1-9791-9D6E8B5965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37305" y="3357922"/>
            <a:ext cx="2557853" cy="872707"/>
          </a:xfrm>
          <a:prstGeom prst="line">
            <a:avLst/>
          </a:prstGeom>
          <a:ln w="28575"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F9B3B7-34AF-460B-9913-9C1093A0A8B5}"/>
              </a:ext>
            </a:extLst>
          </p:cNvPr>
          <p:cNvSpPr/>
          <p:nvPr/>
        </p:nvSpPr>
        <p:spPr>
          <a:xfrm>
            <a:off x="630589" y="4030574"/>
            <a:ext cx="12682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chemeClr val="tx1"/>
                </a:solidFill>
              </a:rPr>
              <a:t>Noãn</a:t>
            </a:r>
            <a:endParaRPr lang="en-US" sz="2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AF733DB6-A4AB-4CF7-9979-27897CC101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2089" y="1416423"/>
            <a:ext cx="1637405" cy="261258"/>
          </a:xfrm>
          <a:prstGeom prst="line">
            <a:avLst/>
          </a:prstGeom>
          <a:ln w="28575"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D2D04-AE29-4465-B5E0-608A86B935F9}"/>
              </a:ext>
            </a:extLst>
          </p:cNvPr>
          <p:cNvSpPr/>
          <p:nvPr/>
        </p:nvSpPr>
        <p:spPr>
          <a:xfrm>
            <a:off x="6858958" y="1191819"/>
            <a:ext cx="12707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chemeClr val="tx1"/>
                </a:solidFill>
              </a:rPr>
              <a:t>Bao phấn</a:t>
            </a:r>
            <a:endParaRPr lang="en-US" sz="2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91D16FC5-C7E2-45C6-9546-F2201F3C5B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5310" y="2293571"/>
            <a:ext cx="1637405" cy="261258"/>
          </a:xfrm>
          <a:prstGeom prst="line">
            <a:avLst/>
          </a:prstGeom>
          <a:ln w="28575"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75BE5B-52FC-4735-B087-D92670100ABC}"/>
              </a:ext>
            </a:extLst>
          </p:cNvPr>
          <p:cNvSpPr/>
          <p:nvPr/>
        </p:nvSpPr>
        <p:spPr>
          <a:xfrm>
            <a:off x="6902179" y="2068967"/>
            <a:ext cx="12707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chemeClr val="tx1"/>
                </a:solidFill>
              </a:rPr>
              <a:t>Chỉ nhị</a:t>
            </a:r>
            <a:endParaRPr lang="en-US" sz="20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F38E1E-BECD-4E92-A1FB-116CBCF72D68}"/>
              </a:ext>
            </a:extLst>
          </p:cNvPr>
          <p:cNvSpPr/>
          <p:nvPr/>
        </p:nvSpPr>
        <p:spPr>
          <a:xfrm>
            <a:off x="2201585" y="4798022"/>
            <a:ext cx="4504761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i="1" cap="none" spc="0">
                <a:ln w="0"/>
                <a:solidFill>
                  <a:schemeClr val="accent2"/>
                </a:solidFill>
              </a:rPr>
              <a:t>Sơ đồ cơ quan sinh sản của hoa lưỡng tính</a:t>
            </a:r>
          </a:p>
        </p:txBody>
      </p:sp>
    </p:spTree>
    <p:extLst>
      <p:ext uri="{BB962C8B-B14F-4D97-AF65-F5344CB8AC3E}">
        <p14:creationId xmlns:p14="http://schemas.microsoft.com/office/powerpoint/2010/main" val="19995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4" name="Google Shape;9484;p55"/>
          <p:cNvSpPr txBox="1">
            <a:spLocks noGrp="1"/>
          </p:cNvSpPr>
          <p:nvPr>
            <p:ph type="subTitle" idx="1"/>
          </p:nvPr>
        </p:nvSpPr>
        <p:spPr>
          <a:xfrm>
            <a:off x="236987" y="1235929"/>
            <a:ext cx="6222322" cy="337747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50000"/>
              </a:lnSpc>
              <a:buSzPts val="1100"/>
            </a:pPr>
            <a:r>
              <a:rPr lang="en-US" sz="2400">
                <a:solidFill>
                  <a:srgbClr val="002060"/>
                </a:solidFill>
                <a:latin typeface="#9Slide03 AmpleSoft" panose="02000000000000000000" pitchFamily="2" charset="0"/>
              </a:rPr>
              <a:t>	</a:t>
            </a:r>
            <a:r>
              <a:rPr lang="vi-VN" sz="2400">
                <a:solidFill>
                  <a:srgbClr val="002060"/>
                </a:solidFill>
                <a:latin typeface="#9Slide03 AmpleSoft" panose="02000000000000000000" pitchFamily="2" charset="0"/>
              </a:rPr>
              <a:t>Hoa là cơ quan sinh sản của những loài thực  vật có hoa. Cơ quan sinh dục đực gọi là nhị. Cơ quan sinh dục cái gọi là nhụy.</a:t>
            </a:r>
            <a:br>
              <a:rPr lang="vi-VN" sz="2400">
                <a:solidFill>
                  <a:srgbClr val="002060"/>
                </a:solidFill>
                <a:latin typeface="#9Slide03 AmpleSoft" panose="02000000000000000000" pitchFamily="2" charset="0"/>
              </a:rPr>
            </a:br>
            <a:r>
              <a:rPr lang="en-US" sz="2400">
                <a:solidFill>
                  <a:srgbClr val="002060"/>
                </a:solidFill>
                <a:latin typeface="#9Slide03 AmpleSoft" panose="02000000000000000000" pitchFamily="2" charset="0"/>
              </a:rPr>
              <a:t>	</a:t>
            </a:r>
            <a:endParaRPr sz="2400">
              <a:solidFill>
                <a:srgbClr val="002060"/>
              </a:solidFill>
              <a:latin typeface="#9Slide03 AmpleSoft" panose="02000000000000000000" pitchFamily="2" charset="0"/>
            </a:endParaRP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7AD75782-CACD-4352-9160-AD7F7F48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65" y="1305636"/>
            <a:ext cx="2532228" cy="2532228"/>
          </a:xfrm>
          <a:prstGeom prst="rect">
            <a:avLst/>
          </a:prstGeom>
        </p:spPr>
      </p:pic>
      <p:sp>
        <p:nvSpPr>
          <p:cNvPr id="9483" name="Google Shape;9483;p55"/>
          <p:cNvSpPr txBox="1">
            <a:spLocks noGrp="1"/>
          </p:cNvSpPr>
          <p:nvPr>
            <p:ph type="title"/>
          </p:nvPr>
        </p:nvSpPr>
        <p:spPr>
          <a:xfrm>
            <a:off x="871376" y="269398"/>
            <a:ext cx="4674600" cy="52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iCiel Cadena" panose="02000503000000020004" pitchFamily="2" charset="0"/>
              </a:rPr>
              <a:t>Kết luận</a:t>
            </a:r>
            <a:endParaRPr sz="5400">
              <a:latin typeface="iCiel Cadena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5965C-F350-4B42-ADDE-B3A7E4104AC7}"/>
              </a:ext>
            </a:extLst>
          </p:cNvPr>
          <p:cNvSpPr txBox="1"/>
          <p:nvPr/>
        </p:nvSpPr>
        <p:spPr>
          <a:xfrm>
            <a:off x="264490" y="2859607"/>
            <a:ext cx="6167316" cy="169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" panose="02000000000000000000" pitchFamily="2" charset="0"/>
                <a:sym typeface="Nunito"/>
              </a:rPr>
              <a:t>	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" panose="02000000000000000000" pitchFamily="2" charset="0"/>
                <a:sym typeface="Nunito"/>
              </a:rPr>
              <a:t>Một số cây có hoa đực riêng, hoa cái riêng. Ở đa số cây khác, trên cùng một hoa có cả nhị và nhụy.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A71F0-65D0-4C24-87D7-0DADB6E5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257" y="2412467"/>
            <a:ext cx="476748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4BA7A-7653-48EA-A182-E34C82A52619}"/>
              </a:ext>
            </a:extLst>
          </p:cNvPr>
          <p:cNvGrpSpPr/>
          <p:nvPr/>
        </p:nvGrpSpPr>
        <p:grpSpPr>
          <a:xfrm>
            <a:off x="1813104" y="830166"/>
            <a:ext cx="3935689" cy="2484518"/>
            <a:chOff x="6129337" y="273947"/>
            <a:chExt cx="4352925" cy="3345553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FCA546B0-98C4-4BE2-95D4-802B63074152}"/>
                </a:ext>
              </a:extLst>
            </p:cNvPr>
            <p:cNvSpPr/>
            <p:nvPr/>
          </p:nvSpPr>
          <p:spPr>
            <a:xfrm>
              <a:off x="6129337" y="273947"/>
              <a:ext cx="4352925" cy="3345553"/>
            </a:xfrm>
            <a:prstGeom prst="wedgeEllipseCallout">
              <a:avLst>
                <a:gd name="adj1" fmla="val 45216"/>
                <a:gd name="adj2" fmla="val 44400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84E52E4-A74D-40E6-BA28-2670D99341AF}"/>
                </a:ext>
              </a:extLst>
            </p:cNvPr>
            <p:cNvSpPr/>
            <p:nvPr/>
          </p:nvSpPr>
          <p:spPr>
            <a:xfrm>
              <a:off x="6257924" y="370335"/>
              <a:ext cx="4095750" cy="3152775"/>
            </a:xfrm>
            <a:prstGeom prst="ellipse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n w="0"/>
                  <a:solidFill>
                    <a:srgbClr val="C00000"/>
                  </a:solidFill>
                </a:rPr>
                <a:t>Tớ muốn trang trí thêm một số chậu cây cho căn phòng của mình. Các bạn giúp tớ chọn cây cho phù hợp nhé!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371889D-C476-47DF-96A5-1AB61E7E9831}"/>
              </a:ext>
            </a:extLst>
          </p:cNvPr>
          <p:cNvGrpSpPr/>
          <p:nvPr/>
        </p:nvGrpSpPr>
        <p:grpSpPr>
          <a:xfrm>
            <a:off x="502608" y="657091"/>
            <a:ext cx="6381750" cy="3345553"/>
            <a:chOff x="-383258" y="997497"/>
            <a:chExt cx="6381750" cy="33455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849ACC-A7EA-4C21-BDF8-B57D1ABCFCC8}"/>
                </a:ext>
              </a:extLst>
            </p:cNvPr>
            <p:cNvGrpSpPr/>
            <p:nvPr/>
          </p:nvGrpSpPr>
          <p:grpSpPr>
            <a:xfrm>
              <a:off x="631155" y="997497"/>
              <a:ext cx="4352925" cy="3345553"/>
              <a:chOff x="6129337" y="273947"/>
              <a:chExt cx="4352925" cy="3345553"/>
            </a:xfrm>
          </p:grpSpPr>
          <p:sp>
            <p:nvSpPr>
              <p:cNvPr id="9" name="Speech Bubble: Oval 8">
                <a:extLst>
                  <a:ext uri="{FF2B5EF4-FFF2-40B4-BE49-F238E27FC236}">
                    <a16:creationId xmlns:a16="http://schemas.microsoft.com/office/drawing/2014/main" id="{62440C0F-F32A-4205-95B9-79F6EDC49759}"/>
                  </a:ext>
                </a:extLst>
              </p:cNvPr>
              <p:cNvSpPr/>
              <p:nvPr/>
            </p:nvSpPr>
            <p:spPr>
              <a:xfrm>
                <a:off x="6129337" y="273947"/>
                <a:ext cx="4352925" cy="3345553"/>
              </a:xfrm>
              <a:prstGeom prst="wedgeEllipseCallout">
                <a:avLst>
                  <a:gd name="adj1" fmla="val 66771"/>
                  <a:gd name="adj2" fmla="val 2091"/>
                </a:avLst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EAE9D46-40F1-4216-91E6-BA99A04F3410}"/>
                  </a:ext>
                </a:extLst>
              </p:cNvPr>
              <p:cNvSpPr/>
              <p:nvPr/>
            </p:nvSpPr>
            <p:spPr>
              <a:xfrm>
                <a:off x="6257924" y="370335"/>
                <a:ext cx="4037356" cy="3110655"/>
              </a:xfrm>
              <a:prstGeom prst="ellipse">
                <a:avLst/>
              </a:prstGeom>
              <a:solidFill>
                <a:schemeClr val="bg1"/>
              </a:solidFill>
              <a:ln w="190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n w="0"/>
                  <a:solidFill>
                    <a:schemeClr val="accent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B3D65F-FEC9-41AD-BBA6-2EF7348924CF}"/>
                </a:ext>
              </a:extLst>
            </p:cNvPr>
            <p:cNvSpPr txBox="1"/>
            <p:nvPr/>
          </p:nvSpPr>
          <p:spPr>
            <a:xfrm>
              <a:off x="-383258" y="2152970"/>
              <a:ext cx="6381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ln w="0"/>
                  <a:solidFill>
                    <a:schemeClr val="accent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Xin chào các bạn, </a:t>
              </a:r>
            </a:p>
            <a:p>
              <a:pPr algn="ctr"/>
              <a:r>
                <a:rPr lang="en-US" sz="3600">
                  <a:ln w="0"/>
                  <a:solidFill>
                    <a:schemeClr val="accent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tớ là Na</a:t>
              </a:r>
            </a:p>
          </p:txBody>
        </p:sp>
      </p:grpSp>
      <p:pic>
        <p:nvPicPr>
          <p:cNvPr id="13" name="Picture 1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53A323F-9FF1-4395-966B-158D95267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460" y="1461060"/>
            <a:ext cx="3701120" cy="370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3568B9-FC97-42DC-9147-6BBB3B181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29" y="261993"/>
            <a:ext cx="4578493" cy="4450466"/>
          </a:xfrm>
          <a:prstGeom prst="rect">
            <a:avLst/>
          </a:prstGeom>
        </p:spPr>
      </p:pic>
      <p:grpSp>
        <p:nvGrpSpPr>
          <p:cNvPr id="169" name="Group 168">
            <a:extLst>
              <a:ext uri="{FF2B5EF4-FFF2-40B4-BE49-F238E27FC236}">
                <a16:creationId xmlns:a16="http://schemas.microsoft.com/office/drawing/2014/main" id="{FB6704BA-656C-45C5-8247-4E831CECF826}"/>
              </a:ext>
            </a:extLst>
          </p:cNvPr>
          <p:cNvGrpSpPr/>
          <p:nvPr/>
        </p:nvGrpSpPr>
        <p:grpSpPr>
          <a:xfrm>
            <a:off x="561529" y="1259394"/>
            <a:ext cx="4614262" cy="2771668"/>
            <a:chOff x="561529" y="1259394"/>
            <a:chExt cx="4614262" cy="2771668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B214950-A25A-4B59-8E89-9BEE43F13EFF}"/>
                </a:ext>
              </a:extLst>
            </p:cNvPr>
            <p:cNvSpPr txBox="1"/>
            <p:nvPr/>
          </p:nvSpPr>
          <p:spPr>
            <a:xfrm>
              <a:off x="561529" y="1259394"/>
              <a:ext cx="46142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Font typeface="Wingdings" pitchFamily="2" charset="2"/>
                <a:buNone/>
                <a:tabLst>
                  <a:tab pos="1431925" algn="l"/>
                </a:tabLst>
                <a:defRPr/>
              </a:pPr>
              <a:r>
                <a:rPr lang="en-US" sz="3200">
                  <a:solidFill>
                    <a:schemeClr val="hlink"/>
                  </a:solidFill>
                  <a:effectLst/>
                  <a:latin typeface="iCiel Cadena" panose="02000503000000020004" pitchFamily="2" charset="0"/>
                  <a:cs typeface="Times New Roman" pitchFamily="18" charset="0"/>
                </a:rPr>
                <a:t>Cơ quan sinh sản của thực vật có hoa là gì?</a:t>
              </a:r>
              <a:r>
                <a:rPr lang="en-US" sz="3200">
                  <a:effectLst/>
                  <a:latin typeface="iCiel Cadena" panose="02000503000000020004" pitchFamily="2" charset="0"/>
                  <a:cs typeface="Times New Roman" pitchFamily="18" charset="0"/>
                </a:rPr>
                <a:t>	</a:t>
              </a:r>
              <a:endParaRPr lang="en-US" sz="3200">
                <a:latin typeface="iCiel Cadena" panose="02000503000000020004" pitchFamily="2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63C52CBF-783E-4104-85AF-A5EA933953D6}"/>
                </a:ext>
              </a:extLst>
            </p:cNvPr>
            <p:cNvSpPr txBox="1"/>
            <p:nvPr/>
          </p:nvSpPr>
          <p:spPr>
            <a:xfrm>
              <a:off x="780660" y="2390741"/>
              <a:ext cx="4359362" cy="1640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50000"/>
                </a:lnSpc>
                <a:buFont typeface="Wingdings" pitchFamily="2" charset="2"/>
                <a:buNone/>
                <a:tabLst>
                  <a:tab pos="1431925" algn="l"/>
                </a:tabLst>
                <a:defRPr/>
              </a:pPr>
              <a:r>
                <a:rPr lang="en-US" sz="3600">
                  <a:solidFill>
                    <a:srgbClr val="00B050"/>
                  </a:solidFill>
                  <a:effectLst/>
                  <a:latin typeface="iCiel Cadena" panose="02000503000000020004" pitchFamily="2" charset="0"/>
                  <a:cs typeface="Times New Roman" pitchFamily="18" charset="0"/>
                </a:rPr>
                <a:t>a. Rễ 			b. Lá</a:t>
              </a:r>
              <a:endParaRPr lang="en-US" sz="3600">
                <a:solidFill>
                  <a:srgbClr val="00B050"/>
                </a:solidFill>
                <a:latin typeface="iCiel Cadena" panose="02000503000000020004" pitchFamily="2" charset="0"/>
                <a:cs typeface="Times New Roman" pitchFamily="18" charset="0"/>
              </a:endParaRPr>
            </a:p>
            <a:p>
              <a:pPr eaLnBrk="1" hangingPunct="1">
                <a:lnSpc>
                  <a:spcPct val="150000"/>
                </a:lnSpc>
                <a:buFont typeface="Wingdings" pitchFamily="2" charset="2"/>
                <a:buNone/>
                <a:tabLst>
                  <a:tab pos="1431925" algn="l"/>
                </a:tabLst>
                <a:defRPr/>
              </a:pPr>
              <a:r>
                <a:rPr lang="en-US" sz="3600">
                  <a:solidFill>
                    <a:srgbClr val="00B050"/>
                  </a:solidFill>
                  <a:effectLst/>
                  <a:latin typeface="iCiel Cadena" panose="02000503000000020004" pitchFamily="2" charset="0"/>
                  <a:cs typeface="Times New Roman" pitchFamily="18" charset="0"/>
                </a:rPr>
                <a:t>c. Thân</a:t>
              </a:r>
              <a:r>
                <a:rPr lang="en-US" sz="3600">
                  <a:solidFill>
                    <a:srgbClr val="00B050"/>
                  </a:solidFill>
                  <a:latin typeface="iCiel Cadena" panose="02000503000000020004" pitchFamily="2" charset="0"/>
                  <a:cs typeface="Times New Roman" pitchFamily="18" charset="0"/>
                </a:rPr>
                <a:t>		d. </a:t>
              </a:r>
              <a:r>
                <a:rPr lang="en-US" sz="3600">
                  <a:solidFill>
                    <a:srgbClr val="00B050"/>
                  </a:solidFill>
                  <a:effectLst/>
                  <a:latin typeface="iCiel Cadena" panose="02000503000000020004" pitchFamily="2" charset="0"/>
                  <a:cs typeface="Times New Roman" pitchFamily="18" charset="0"/>
                </a:rPr>
                <a:t>Hoa</a:t>
              </a:r>
            </a:p>
          </p:txBody>
        </p:sp>
      </p:grpSp>
      <p:pic>
        <p:nvPicPr>
          <p:cNvPr id="184" name="Picture 183">
            <a:extLst>
              <a:ext uri="{FF2B5EF4-FFF2-40B4-BE49-F238E27FC236}">
                <a16:creationId xmlns:a16="http://schemas.microsoft.com/office/drawing/2014/main" id="{8AD74A0F-7EF7-4CAB-BEB5-D0EFB0713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817" y="3160459"/>
            <a:ext cx="1816765" cy="2255716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7877443B-0F7E-478E-A137-A9BAC7A89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8821" y="663142"/>
            <a:ext cx="2064756" cy="2497317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25AB627D-1018-4295-85DC-AD6E7E204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157" y="530256"/>
            <a:ext cx="2402032" cy="2761727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D4DF849F-B35C-4FBF-80BF-69D8D40D7D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5791" y="3125175"/>
            <a:ext cx="1816765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A945E-8D90-447A-8F86-78F68883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29" y="346517"/>
            <a:ext cx="4578493" cy="44504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5B214950-A25A-4B59-8E89-9BEE43F13EFF}"/>
              </a:ext>
            </a:extLst>
          </p:cNvPr>
          <p:cNvSpPr txBox="1"/>
          <p:nvPr/>
        </p:nvSpPr>
        <p:spPr>
          <a:xfrm>
            <a:off x="525760" y="1512967"/>
            <a:ext cx="46142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  <a:tabLst>
                <a:tab pos="1431925" algn="l"/>
              </a:tabLst>
              <a:defRPr/>
            </a:pPr>
            <a:r>
              <a:rPr lang="vi-VN" sz="3200">
                <a:solidFill>
                  <a:schemeClr val="hlink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Cơ quan sinh dục đực của thực vật có hoa gọi là gì?</a:t>
            </a:r>
          </a:p>
          <a:p>
            <a:pPr algn="ctr" eaLnBrk="1" hangingPunct="1">
              <a:buFont typeface="Wingdings" pitchFamily="2" charset="2"/>
              <a:buNone/>
              <a:tabLst>
                <a:tab pos="1431925" algn="l"/>
              </a:tabLst>
              <a:defRPr/>
            </a:pPr>
            <a:r>
              <a:rPr lang="en-US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a. </a:t>
            </a:r>
            <a:r>
              <a:rPr lang="vi-VN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Nhị			</a:t>
            </a:r>
            <a:r>
              <a:rPr lang="en-US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b. </a:t>
            </a:r>
            <a:r>
              <a:rPr lang="vi-VN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Nhuỵ</a:t>
            </a:r>
          </a:p>
          <a:p>
            <a:pPr algn="ctr" eaLnBrk="1" hangingPunct="1">
              <a:buFont typeface="Wingdings" pitchFamily="2" charset="2"/>
              <a:buNone/>
              <a:tabLst>
                <a:tab pos="1431925" algn="l"/>
              </a:tabLst>
              <a:defRPr/>
            </a:pPr>
            <a:r>
              <a:rPr lang="en-US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	</a:t>
            </a:r>
            <a:endParaRPr lang="en-US" sz="320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651206-44AC-4246-A3A8-56BFA81EFF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61487" y="1713042"/>
            <a:ext cx="1816765" cy="2154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41DD8D-0D60-4BFB-BB85-98EFACA93C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33201" y="1190886"/>
            <a:ext cx="226798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0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1A86CC-7033-4CCE-B850-D4AAE8AAF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16" y="231256"/>
            <a:ext cx="4578493" cy="445046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5B214950-A25A-4B59-8E89-9BEE43F13EFF}"/>
              </a:ext>
            </a:extLst>
          </p:cNvPr>
          <p:cNvSpPr txBox="1"/>
          <p:nvPr/>
        </p:nvSpPr>
        <p:spPr>
          <a:xfrm>
            <a:off x="525760" y="1512967"/>
            <a:ext cx="4614262" cy="294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  <a:tabLst>
                <a:tab pos="1431925" algn="l"/>
              </a:tabLst>
              <a:defRPr/>
            </a:pPr>
            <a:r>
              <a:rPr lang="vi-VN" sz="3200">
                <a:solidFill>
                  <a:schemeClr val="hlink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Cơ quan sinh dục </a:t>
            </a:r>
            <a:r>
              <a:rPr lang="en-US" sz="3200">
                <a:solidFill>
                  <a:schemeClr val="hlink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cái </a:t>
            </a:r>
            <a:r>
              <a:rPr lang="vi-VN" sz="3200">
                <a:solidFill>
                  <a:schemeClr val="hlink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của thực vật có hoa gọi là gì?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  <a:tabLst>
                <a:tab pos="1431925" algn="l"/>
              </a:tabLst>
              <a:defRPr/>
            </a:pPr>
            <a:r>
              <a:rPr lang="en-US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a. </a:t>
            </a:r>
            <a:r>
              <a:rPr lang="vi-VN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Nhị			</a:t>
            </a:r>
            <a:r>
              <a:rPr lang="en-US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b. </a:t>
            </a:r>
            <a:r>
              <a:rPr lang="vi-VN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Nhuỵ</a:t>
            </a: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  <a:tabLst>
                <a:tab pos="1431925" algn="l"/>
              </a:tabLst>
              <a:defRPr/>
            </a:pPr>
            <a:r>
              <a:rPr lang="en-US" sz="3200">
                <a:solidFill>
                  <a:srgbClr val="00B050"/>
                </a:solidFill>
                <a:effectLst/>
                <a:latin typeface="iCiel Cadena" panose="02000503000000020004" pitchFamily="2" charset="0"/>
                <a:cs typeface="Times New Roman" pitchFamily="18" charset="0"/>
              </a:rPr>
              <a:t>	</a:t>
            </a:r>
            <a:endParaRPr lang="en-US" sz="320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89236-507B-4295-A3AB-BE038997FE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43996" y="1908609"/>
            <a:ext cx="1434059" cy="2154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9F5C4-A399-4EF7-80B4-229113DAF0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04929" y="1451254"/>
            <a:ext cx="1980397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18C3ED-BE8E-4CAA-A210-13E67C55F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41" y="2283842"/>
            <a:ext cx="476748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2E4EFB0-5DDD-45CA-A16F-E046F5EF3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215" y="3093823"/>
            <a:ext cx="1318385" cy="1318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70D38-1912-4329-BC1B-FF7DF63D3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446" y="1533070"/>
            <a:ext cx="1367086" cy="1367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723A3-2602-4429-9C82-1F6C4A2BD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95" t="69431"/>
          <a:stretch/>
        </p:blipFill>
        <p:spPr>
          <a:xfrm>
            <a:off x="2163522" y="2061212"/>
            <a:ext cx="834886" cy="838944"/>
          </a:xfrm>
          <a:prstGeom prst="rect">
            <a:avLst/>
          </a:prstGeom>
        </p:spPr>
      </p:pic>
      <p:pic>
        <p:nvPicPr>
          <p:cNvPr id="10242" name="Picture 2" descr="New Years Yes Sticker by Nora Fikse">
            <a:extLst>
              <a:ext uri="{FF2B5EF4-FFF2-40B4-BE49-F238E27FC236}">
                <a16:creationId xmlns:a16="http://schemas.microsoft.com/office/drawing/2014/main" id="{48FCF68F-CF37-469E-9CF6-63E9134B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25" y="615175"/>
            <a:ext cx="4492164" cy="421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ew Years Yes Sticker by Nora Fikse">
            <a:extLst>
              <a:ext uri="{FF2B5EF4-FFF2-40B4-BE49-F238E27FC236}">
                <a16:creationId xmlns:a16="http://schemas.microsoft.com/office/drawing/2014/main" id="{B49BDD09-24F1-45B0-B74D-6D39C951B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36" y="-56025"/>
            <a:ext cx="4492164" cy="421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5BE2A0C0-52F5-42D7-91B0-4567095BE2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632" y1="28392" x2="61796" y2="42318"/>
                        <a14:foregroundMark x1="28032" y1="31806" x2="38873" y2="38754"/>
                        <a14:foregroundMark x1="33954" y1="30878" x2="35148" y2="32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7434" y="1533070"/>
            <a:ext cx="2260110" cy="360387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BC1AD-AFD2-433B-82E6-B6521894C328}"/>
              </a:ext>
            </a:extLst>
          </p:cNvPr>
          <p:cNvGrpSpPr/>
          <p:nvPr/>
        </p:nvGrpSpPr>
        <p:grpSpPr>
          <a:xfrm>
            <a:off x="1813104" y="830166"/>
            <a:ext cx="3935689" cy="2484518"/>
            <a:chOff x="6129337" y="273947"/>
            <a:chExt cx="4352925" cy="3345553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0B374867-AF3A-4749-BB38-830F6E8F0D5E}"/>
                </a:ext>
              </a:extLst>
            </p:cNvPr>
            <p:cNvSpPr/>
            <p:nvPr/>
          </p:nvSpPr>
          <p:spPr>
            <a:xfrm>
              <a:off x="6129337" y="273947"/>
              <a:ext cx="4352925" cy="3345553"/>
            </a:xfrm>
            <a:prstGeom prst="wedgeEllipseCallout">
              <a:avLst>
                <a:gd name="adj1" fmla="val 45216"/>
                <a:gd name="adj2" fmla="val 44400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CB80A01-C0C7-4023-9119-7467FBC09AD5}"/>
                </a:ext>
              </a:extLst>
            </p:cNvPr>
            <p:cNvSpPr/>
            <p:nvPr/>
          </p:nvSpPr>
          <p:spPr>
            <a:xfrm>
              <a:off x="6257924" y="370335"/>
              <a:ext cx="4095750" cy="3152775"/>
            </a:xfrm>
            <a:prstGeom prst="ellipse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n w="0"/>
                  <a:solidFill>
                    <a:srgbClr val="C00000"/>
                  </a:solidFill>
                </a:rPr>
                <a:t>Căn phòng xinh quá! Cảm ơn các bạn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11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9705;p61">
            <a:extLst>
              <a:ext uri="{FF2B5EF4-FFF2-40B4-BE49-F238E27FC236}">
                <a16:creationId xmlns:a16="http://schemas.microsoft.com/office/drawing/2014/main" id="{B73A1F6D-BC7F-496E-A5F0-C774B3E12667}"/>
              </a:ext>
            </a:extLst>
          </p:cNvPr>
          <p:cNvGrpSpPr/>
          <p:nvPr/>
        </p:nvGrpSpPr>
        <p:grpSpPr>
          <a:xfrm>
            <a:off x="370242" y="1391507"/>
            <a:ext cx="3957342" cy="2516909"/>
            <a:chOff x="585395" y="1867917"/>
            <a:chExt cx="3957342" cy="2516909"/>
          </a:xfrm>
        </p:grpSpPr>
        <p:sp>
          <p:nvSpPr>
            <p:cNvPr id="9" name="Google Shape;9706;p61">
              <a:extLst>
                <a:ext uri="{FF2B5EF4-FFF2-40B4-BE49-F238E27FC236}">
                  <a16:creationId xmlns:a16="http://schemas.microsoft.com/office/drawing/2014/main" id="{2B177D94-9ACD-42A4-80A4-2B300FB34450}"/>
                </a:ext>
              </a:extLst>
            </p:cNvPr>
            <p:cNvSpPr/>
            <p:nvPr/>
          </p:nvSpPr>
          <p:spPr>
            <a:xfrm>
              <a:off x="2448775" y="2332964"/>
              <a:ext cx="565952" cy="216087"/>
            </a:xfrm>
            <a:custGeom>
              <a:avLst/>
              <a:gdLst/>
              <a:ahLst/>
              <a:cxnLst/>
              <a:rect l="l" t="t" r="r" b="b"/>
              <a:pathLst>
                <a:path w="36780" h="14043" extrusionOk="0">
                  <a:moveTo>
                    <a:pt x="15897" y="0"/>
                  </a:moveTo>
                  <a:cubicBezTo>
                    <a:pt x="11520" y="0"/>
                    <a:pt x="7964" y="4803"/>
                    <a:pt x="7964" y="10730"/>
                  </a:cubicBezTo>
                  <a:lnTo>
                    <a:pt x="7964" y="11034"/>
                  </a:lnTo>
                  <a:cubicBezTo>
                    <a:pt x="7143" y="10456"/>
                    <a:pt x="6140" y="10122"/>
                    <a:pt x="5107" y="10122"/>
                  </a:cubicBezTo>
                  <a:cubicBezTo>
                    <a:pt x="2797" y="10122"/>
                    <a:pt x="821" y="11733"/>
                    <a:pt x="0" y="14043"/>
                  </a:cubicBezTo>
                  <a:lnTo>
                    <a:pt x="36779" y="14043"/>
                  </a:lnTo>
                  <a:cubicBezTo>
                    <a:pt x="36080" y="12736"/>
                    <a:pt x="34773" y="11915"/>
                    <a:pt x="33314" y="11915"/>
                  </a:cubicBezTo>
                  <a:cubicBezTo>
                    <a:pt x="32524" y="11915"/>
                    <a:pt x="31764" y="12158"/>
                    <a:pt x="31126" y="12614"/>
                  </a:cubicBezTo>
                  <a:cubicBezTo>
                    <a:pt x="30487" y="10547"/>
                    <a:pt x="29028" y="9149"/>
                    <a:pt x="27296" y="9149"/>
                  </a:cubicBezTo>
                  <a:cubicBezTo>
                    <a:pt x="25806" y="9149"/>
                    <a:pt x="24499" y="10213"/>
                    <a:pt x="23770" y="11824"/>
                  </a:cubicBezTo>
                  <a:cubicBezTo>
                    <a:pt x="23800" y="11459"/>
                    <a:pt x="23800" y="11095"/>
                    <a:pt x="23800" y="10730"/>
                  </a:cubicBezTo>
                  <a:cubicBezTo>
                    <a:pt x="23800" y="4803"/>
                    <a:pt x="20274" y="0"/>
                    <a:pt x="15897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07;p61">
              <a:extLst>
                <a:ext uri="{FF2B5EF4-FFF2-40B4-BE49-F238E27FC236}">
                  <a16:creationId xmlns:a16="http://schemas.microsoft.com/office/drawing/2014/main" id="{5B55517A-A3C8-4430-9ADB-0AD32A2F2B46}"/>
                </a:ext>
              </a:extLst>
            </p:cNvPr>
            <p:cNvSpPr/>
            <p:nvPr/>
          </p:nvSpPr>
          <p:spPr>
            <a:xfrm>
              <a:off x="919350" y="2258750"/>
              <a:ext cx="3278692" cy="2068080"/>
            </a:xfrm>
            <a:custGeom>
              <a:avLst/>
              <a:gdLst/>
              <a:ahLst/>
              <a:cxnLst/>
              <a:rect l="l" t="t" r="r" b="b"/>
              <a:pathLst>
                <a:path w="213075" h="134400" extrusionOk="0">
                  <a:moveTo>
                    <a:pt x="66214" y="0"/>
                  </a:moveTo>
                  <a:cubicBezTo>
                    <a:pt x="61931" y="0"/>
                    <a:pt x="57648" y="402"/>
                    <a:pt x="53436" y="1206"/>
                  </a:cubicBezTo>
                  <a:cubicBezTo>
                    <a:pt x="45077" y="2817"/>
                    <a:pt x="38269" y="6829"/>
                    <a:pt x="31308" y="11601"/>
                  </a:cubicBezTo>
                  <a:cubicBezTo>
                    <a:pt x="20457" y="19018"/>
                    <a:pt x="11733" y="29565"/>
                    <a:pt x="6961" y="41815"/>
                  </a:cubicBezTo>
                  <a:cubicBezTo>
                    <a:pt x="2858" y="52240"/>
                    <a:pt x="608" y="64885"/>
                    <a:pt x="335" y="76101"/>
                  </a:cubicBezTo>
                  <a:cubicBezTo>
                    <a:pt x="0" y="89353"/>
                    <a:pt x="1520" y="103122"/>
                    <a:pt x="6353" y="115524"/>
                  </a:cubicBezTo>
                  <a:cubicBezTo>
                    <a:pt x="9180" y="122697"/>
                    <a:pt x="13344" y="129475"/>
                    <a:pt x="19271" y="134399"/>
                  </a:cubicBezTo>
                  <a:lnTo>
                    <a:pt x="207451" y="123913"/>
                  </a:lnTo>
                  <a:cubicBezTo>
                    <a:pt x="210339" y="113031"/>
                    <a:pt x="213074" y="101755"/>
                    <a:pt x="211372" y="90660"/>
                  </a:cubicBezTo>
                  <a:cubicBezTo>
                    <a:pt x="208728" y="73000"/>
                    <a:pt x="193895" y="57863"/>
                    <a:pt x="176326" y="54824"/>
                  </a:cubicBezTo>
                  <a:cubicBezTo>
                    <a:pt x="167146" y="53213"/>
                    <a:pt x="157450" y="54611"/>
                    <a:pt x="148666" y="51572"/>
                  </a:cubicBezTo>
                  <a:cubicBezTo>
                    <a:pt x="133985" y="46526"/>
                    <a:pt x="126051" y="31085"/>
                    <a:pt x="115170" y="20021"/>
                  </a:cubicBezTo>
                  <a:cubicBezTo>
                    <a:pt x="104683" y="9352"/>
                    <a:pt x="90458" y="2665"/>
                    <a:pt x="75686" y="659"/>
                  </a:cubicBezTo>
                  <a:cubicBezTo>
                    <a:pt x="72547" y="220"/>
                    <a:pt x="69380" y="0"/>
                    <a:pt x="6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708;p61">
              <a:extLst>
                <a:ext uri="{FF2B5EF4-FFF2-40B4-BE49-F238E27FC236}">
                  <a16:creationId xmlns:a16="http://schemas.microsoft.com/office/drawing/2014/main" id="{1CB3D091-C60C-4651-BD4C-2ECF30778739}"/>
                </a:ext>
              </a:extLst>
            </p:cNvPr>
            <p:cNvSpPr/>
            <p:nvPr/>
          </p:nvSpPr>
          <p:spPr>
            <a:xfrm>
              <a:off x="921212" y="2632682"/>
              <a:ext cx="1810539" cy="1131597"/>
            </a:xfrm>
            <a:custGeom>
              <a:avLst/>
              <a:gdLst/>
              <a:ahLst/>
              <a:cxnLst/>
              <a:rect l="l" t="t" r="r" b="b"/>
              <a:pathLst>
                <a:path w="117663" h="73540" extrusionOk="0">
                  <a:moveTo>
                    <a:pt x="47005" y="1"/>
                  </a:moveTo>
                  <a:cubicBezTo>
                    <a:pt x="43369" y="1"/>
                    <a:pt x="39726" y="447"/>
                    <a:pt x="36202" y="1313"/>
                  </a:cubicBezTo>
                  <a:cubicBezTo>
                    <a:pt x="24713" y="4139"/>
                    <a:pt x="15533" y="11313"/>
                    <a:pt x="6414" y="18608"/>
                  </a:cubicBezTo>
                  <a:cubicBezTo>
                    <a:pt x="2585" y="28851"/>
                    <a:pt x="487" y="41009"/>
                    <a:pt x="214" y="51800"/>
                  </a:cubicBezTo>
                  <a:cubicBezTo>
                    <a:pt x="1" y="59004"/>
                    <a:pt x="426" y="66207"/>
                    <a:pt x="1521" y="73350"/>
                  </a:cubicBezTo>
                  <a:cubicBezTo>
                    <a:pt x="2402" y="73381"/>
                    <a:pt x="3253" y="73411"/>
                    <a:pt x="4104" y="73441"/>
                  </a:cubicBezTo>
                  <a:cubicBezTo>
                    <a:pt x="6321" y="73500"/>
                    <a:pt x="8555" y="73540"/>
                    <a:pt x="10795" y="73540"/>
                  </a:cubicBezTo>
                  <a:cubicBezTo>
                    <a:pt x="23668" y="73540"/>
                    <a:pt x="36722" y="72223"/>
                    <a:pt x="47570" y="65569"/>
                  </a:cubicBezTo>
                  <a:lnTo>
                    <a:pt x="117663" y="48243"/>
                  </a:lnTo>
                  <a:cubicBezTo>
                    <a:pt x="106477" y="46845"/>
                    <a:pt x="97602" y="38335"/>
                    <a:pt x="90519" y="29550"/>
                  </a:cubicBezTo>
                  <a:cubicBezTo>
                    <a:pt x="83437" y="20766"/>
                    <a:pt x="76993" y="11009"/>
                    <a:pt x="67267" y="5295"/>
                  </a:cubicBezTo>
                  <a:cubicBezTo>
                    <a:pt x="61159" y="1698"/>
                    <a:pt x="54095" y="1"/>
                    <a:pt x="47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709;p61">
              <a:extLst>
                <a:ext uri="{FF2B5EF4-FFF2-40B4-BE49-F238E27FC236}">
                  <a16:creationId xmlns:a16="http://schemas.microsoft.com/office/drawing/2014/main" id="{4A05AF76-971A-4325-8885-088FB6ACB561}"/>
                </a:ext>
              </a:extLst>
            </p:cNvPr>
            <p:cNvSpPr/>
            <p:nvPr/>
          </p:nvSpPr>
          <p:spPr>
            <a:xfrm>
              <a:off x="1561993" y="2633236"/>
              <a:ext cx="316182" cy="630949"/>
            </a:xfrm>
            <a:custGeom>
              <a:avLst/>
              <a:gdLst/>
              <a:ahLst/>
              <a:cxnLst/>
              <a:rect l="l" t="t" r="r" b="b"/>
              <a:pathLst>
                <a:path w="20548" h="41004" extrusionOk="0">
                  <a:moveTo>
                    <a:pt x="3739" y="0"/>
                  </a:moveTo>
                  <a:cubicBezTo>
                    <a:pt x="2644" y="30"/>
                    <a:pt x="1581" y="122"/>
                    <a:pt x="517" y="243"/>
                  </a:cubicBezTo>
                  <a:cubicBezTo>
                    <a:pt x="0" y="10365"/>
                    <a:pt x="882" y="29940"/>
                    <a:pt x="15654" y="41004"/>
                  </a:cubicBezTo>
                  <a:lnTo>
                    <a:pt x="20548" y="38390"/>
                  </a:lnTo>
                  <a:cubicBezTo>
                    <a:pt x="20548" y="38390"/>
                    <a:pt x="4711" y="26900"/>
                    <a:pt x="3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10;p61">
              <a:extLst>
                <a:ext uri="{FF2B5EF4-FFF2-40B4-BE49-F238E27FC236}">
                  <a16:creationId xmlns:a16="http://schemas.microsoft.com/office/drawing/2014/main" id="{08645D04-CBA8-44A7-BB91-0270BA4A2FF1}"/>
                </a:ext>
              </a:extLst>
            </p:cNvPr>
            <p:cNvSpPr/>
            <p:nvPr/>
          </p:nvSpPr>
          <p:spPr>
            <a:xfrm>
              <a:off x="921212" y="2898886"/>
              <a:ext cx="1574341" cy="865393"/>
            </a:xfrm>
            <a:custGeom>
              <a:avLst/>
              <a:gdLst/>
              <a:ahLst/>
              <a:cxnLst/>
              <a:rect l="l" t="t" r="r" b="b"/>
              <a:pathLst>
                <a:path w="102313" h="56240" extrusionOk="0">
                  <a:moveTo>
                    <a:pt x="80793" y="1"/>
                  </a:moveTo>
                  <a:cubicBezTo>
                    <a:pt x="65868" y="7448"/>
                    <a:pt x="53589" y="20183"/>
                    <a:pt x="37692" y="25411"/>
                  </a:cubicBezTo>
                  <a:cubicBezTo>
                    <a:pt x="33011" y="26962"/>
                    <a:pt x="28117" y="27813"/>
                    <a:pt x="23223" y="28421"/>
                  </a:cubicBezTo>
                  <a:cubicBezTo>
                    <a:pt x="19116" y="28940"/>
                    <a:pt x="14897" y="29284"/>
                    <a:pt x="10695" y="29284"/>
                  </a:cubicBezTo>
                  <a:cubicBezTo>
                    <a:pt x="7279" y="29284"/>
                    <a:pt x="3874" y="29057"/>
                    <a:pt x="548" y="28512"/>
                  </a:cubicBezTo>
                  <a:cubicBezTo>
                    <a:pt x="396" y="30548"/>
                    <a:pt x="275" y="32524"/>
                    <a:pt x="214" y="34500"/>
                  </a:cubicBezTo>
                  <a:cubicBezTo>
                    <a:pt x="1" y="41704"/>
                    <a:pt x="426" y="48907"/>
                    <a:pt x="1521" y="56050"/>
                  </a:cubicBezTo>
                  <a:cubicBezTo>
                    <a:pt x="2402" y="56081"/>
                    <a:pt x="3253" y="56111"/>
                    <a:pt x="4104" y="56141"/>
                  </a:cubicBezTo>
                  <a:cubicBezTo>
                    <a:pt x="6321" y="56200"/>
                    <a:pt x="8555" y="56240"/>
                    <a:pt x="10795" y="56240"/>
                  </a:cubicBezTo>
                  <a:cubicBezTo>
                    <a:pt x="23668" y="56240"/>
                    <a:pt x="36722" y="54923"/>
                    <a:pt x="47570" y="48269"/>
                  </a:cubicBezTo>
                  <a:lnTo>
                    <a:pt x="85899" y="38816"/>
                  </a:lnTo>
                  <a:cubicBezTo>
                    <a:pt x="91948" y="34561"/>
                    <a:pt x="97571" y="29788"/>
                    <a:pt x="102313" y="24165"/>
                  </a:cubicBezTo>
                  <a:cubicBezTo>
                    <a:pt x="97906" y="20791"/>
                    <a:pt x="94015" y="16566"/>
                    <a:pt x="90550" y="12250"/>
                  </a:cubicBezTo>
                  <a:cubicBezTo>
                    <a:pt x="87297" y="8208"/>
                    <a:pt x="84167" y="3952"/>
                    <a:pt x="80793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711;p61">
              <a:extLst>
                <a:ext uri="{FF2B5EF4-FFF2-40B4-BE49-F238E27FC236}">
                  <a16:creationId xmlns:a16="http://schemas.microsoft.com/office/drawing/2014/main" id="{9C29BC7B-3E0E-472E-8DA4-BEF60416ACD1}"/>
                </a:ext>
              </a:extLst>
            </p:cNvPr>
            <p:cNvSpPr/>
            <p:nvPr/>
          </p:nvSpPr>
          <p:spPr>
            <a:xfrm>
              <a:off x="922150" y="2934400"/>
              <a:ext cx="3275891" cy="1392430"/>
            </a:xfrm>
            <a:custGeom>
              <a:avLst/>
              <a:gdLst/>
              <a:ahLst/>
              <a:cxnLst/>
              <a:rect l="l" t="t" r="r" b="b"/>
              <a:pathLst>
                <a:path w="212893" h="90491" extrusionOk="0">
                  <a:moveTo>
                    <a:pt x="93498" y="1"/>
                  </a:moveTo>
                  <a:cubicBezTo>
                    <a:pt x="76317" y="1"/>
                    <a:pt x="61432" y="15373"/>
                    <a:pt x="47935" y="24775"/>
                  </a:cubicBezTo>
                  <a:cubicBezTo>
                    <a:pt x="37739" y="31887"/>
                    <a:pt x="24789" y="35740"/>
                    <a:pt x="12121" y="35740"/>
                  </a:cubicBezTo>
                  <a:cubicBezTo>
                    <a:pt x="8059" y="35740"/>
                    <a:pt x="4026" y="35344"/>
                    <a:pt x="122" y="34532"/>
                  </a:cubicBezTo>
                  <a:lnTo>
                    <a:pt x="122" y="34532"/>
                  </a:lnTo>
                  <a:cubicBezTo>
                    <a:pt x="1" y="47055"/>
                    <a:pt x="1642" y="59943"/>
                    <a:pt x="6201" y="71615"/>
                  </a:cubicBezTo>
                  <a:cubicBezTo>
                    <a:pt x="8998" y="78788"/>
                    <a:pt x="13162" y="85566"/>
                    <a:pt x="19120" y="90490"/>
                  </a:cubicBezTo>
                  <a:lnTo>
                    <a:pt x="207299" y="80004"/>
                  </a:lnTo>
                  <a:cubicBezTo>
                    <a:pt x="210187" y="69122"/>
                    <a:pt x="212892" y="57876"/>
                    <a:pt x="211190" y="46751"/>
                  </a:cubicBezTo>
                  <a:cubicBezTo>
                    <a:pt x="210339" y="41310"/>
                    <a:pt x="208424" y="36113"/>
                    <a:pt x="205536" y="31432"/>
                  </a:cubicBezTo>
                  <a:cubicBezTo>
                    <a:pt x="200916" y="33651"/>
                    <a:pt x="196509" y="36386"/>
                    <a:pt x="191919" y="38666"/>
                  </a:cubicBezTo>
                  <a:cubicBezTo>
                    <a:pt x="184408" y="42467"/>
                    <a:pt x="175997" y="45186"/>
                    <a:pt x="167661" y="45186"/>
                  </a:cubicBezTo>
                  <a:cubicBezTo>
                    <a:pt x="164731" y="45186"/>
                    <a:pt x="161810" y="44850"/>
                    <a:pt x="158940" y="44107"/>
                  </a:cubicBezTo>
                  <a:cubicBezTo>
                    <a:pt x="147420" y="41158"/>
                    <a:pt x="138757" y="32222"/>
                    <a:pt x="131462" y="23286"/>
                  </a:cubicBezTo>
                  <a:cubicBezTo>
                    <a:pt x="124623" y="14866"/>
                    <a:pt x="114471" y="6082"/>
                    <a:pt x="104228" y="2070"/>
                  </a:cubicBezTo>
                  <a:cubicBezTo>
                    <a:pt x="100552" y="631"/>
                    <a:pt x="96978" y="1"/>
                    <a:pt x="93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712;p61">
              <a:extLst>
                <a:ext uri="{FF2B5EF4-FFF2-40B4-BE49-F238E27FC236}">
                  <a16:creationId xmlns:a16="http://schemas.microsoft.com/office/drawing/2014/main" id="{49C90976-06D0-4CEB-93B0-ED001AFCFB77}"/>
                </a:ext>
              </a:extLst>
            </p:cNvPr>
            <p:cNvSpPr/>
            <p:nvPr/>
          </p:nvSpPr>
          <p:spPr>
            <a:xfrm>
              <a:off x="1892655" y="3107494"/>
              <a:ext cx="621609" cy="647798"/>
            </a:xfrm>
            <a:custGeom>
              <a:avLst/>
              <a:gdLst/>
              <a:ahLst/>
              <a:cxnLst/>
              <a:rect l="l" t="t" r="r" b="b"/>
              <a:pathLst>
                <a:path w="40397" h="42099" extrusionOk="0">
                  <a:moveTo>
                    <a:pt x="2797" y="0"/>
                  </a:moveTo>
                  <a:cubicBezTo>
                    <a:pt x="1855" y="669"/>
                    <a:pt x="913" y="1368"/>
                    <a:pt x="1" y="2067"/>
                  </a:cubicBezTo>
                  <a:cubicBezTo>
                    <a:pt x="31795" y="9514"/>
                    <a:pt x="34226" y="42098"/>
                    <a:pt x="34226" y="42098"/>
                  </a:cubicBezTo>
                  <a:lnTo>
                    <a:pt x="40397" y="38907"/>
                  </a:lnTo>
                  <a:cubicBezTo>
                    <a:pt x="36749" y="11399"/>
                    <a:pt x="12281" y="2462"/>
                    <a:pt x="2797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13;p61">
              <a:extLst>
                <a:ext uri="{FF2B5EF4-FFF2-40B4-BE49-F238E27FC236}">
                  <a16:creationId xmlns:a16="http://schemas.microsoft.com/office/drawing/2014/main" id="{24D6BBA3-A49D-40FA-8CCB-8DA84D641465}"/>
                </a:ext>
              </a:extLst>
            </p:cNvPr>
            <p:cNvSpPr/>
            <p:nvPr/>
          </p:nvSpPr>
          <p:spPr>
            <a:xfrm>
              <a:off x="958634" y="3357710"/>
              <a:ext cx="2534090" cy="969120"/>
            </a:xfrm>
            <a:custGeom>
              <a:avLst/>
              <a:gdLst/>
              <a:ahLst/>
              <a:cxnLst/>
              <a:rect l="l" t="t" r="r" b="b"/>
              <a:pathLst>
                <a:path w="164685" h="62981" extrusionOk="0">
                  <a:moveTo>
                    <a:pt x="132678" y="1"/>
                  </a:moveTo>
                  <a:lnTo>
                    <a:pt x="132131" y="122"/>
                  </a:lnTo>
                  <a:cubicBezTo>
                    <a:pt x="117693" y="3739"/>
                    <a:pt x="105383" y="12889"/>
                    <a:pt x="92221" y="19849"/>
                  </a:cubicBezTo>
                  <a:cubicBezTo>
                    <a:pt x="71830" y="30625"/>
                    <a:pt x="49135" y="36270"/>
                    <a:pt x="26108" y="36270"/>
                  </a:cubicBezTo>
                  <a:cubicBezTo>
                    <a:pt x="25622" y="36270"/>
                    <a:pt x="25137" y="36268"/>
                    <a:pt x="24652" y="36263"/>
                  </a:cubicBezTo>
                  <a:cubicBezTo>
                    <a:pt x="16232" y="36172"/>
                    <a:pt x="7235" y="35047"/>
                    <a:pt x="1" y="31126"/>
                  </a:cubicBezTo>
                  <a:lnTo>
                    <a:pt x="1" y="31126"/>
                  </a:lnTo>
                  <a:cubicBezTo>
                    <a:pt x="912" y="35533"/>
                    <a:pt x="2189" y="39880"/>
                    <a:pt x="3800" y="44105"/>
                  </a:cubicBezTo>
                  <a:cubicBezTo>
                    <a:pt x="6627" y="51278"/>
                    <a:pt x="10791" y="58056"/>
                    <a:pt x="16749" y="62980"/>
                  </a:cubicBezTo>
                  <a:lnTo>
                    <a:pt x="101735" y="58239"/>
                  </a:lnTo>
                  <a:cubicBezTo>
                    <a:pt x="114471" y="53923"/>
                    <a:pt x="126994" y="48968"/>
                    <a:pt x="138848" y="42615"/>
                  </a:cubicBezTo>
                  <a:cubicBezTo>
                    <a:pt x="148210" y="37570"/>
                    <a:pt x="157450" y="31339"/>
                    <a:pt x="162648" y="22068"/>
                  </a:cubicBezTo>
                  <a:cubicBezTo>
                    <a:pt x="163438" y="20639"/>
                    <a:pt x="164107" y="19180"/>
                    <a:pt x="164685" y="17661"/>
                  </a:cubicBezTo>
                  <a:cubicBezTo>
                    <a:pt x="161949" y="17630"/>
                    <a:pt x="159244" y="17266"/>
                    <a:pt x="156569" y="16597"/>
                  </a:cubicBezTo>
                  <a:cubicBezTo>
                    <a:pt x="146873" y="14104"/>
                    <a:pt x="139213" y="7387"/>
                    <a:pt x="132678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714;p61">
              <a:extLst>
                <a:ext uri="{FF2B5EF4-FFF2-40B4-BE49-F238E27FC236}">
                  <a16:creationId xmlns:a16="http://schemas.microsoft.com/office/drawing/2014/main" id="{CFAF1FC8-7A84-4FB0-BA10-966B1AF906E2}"/>
                </a:ext>
              </a:extLst>
            </p:cNvPr>
            <p:cNvSpPr/>
            <p:nvPr/>
          </p:nvSpPr>
          <p:spPr>
            <a:xfrm>
              <a:off x="999796" y="3360742"/>
              <a:ext cx="3128079" cy="966089"/>
            </a:xfrm>
            <a:custGeom>
              <a:avLst/>
              <a:gdLst/>
              <a:ahLst/>
              <a:cxnLst/>
              <a:rect l="l" t="t" r="r" b="b"/>
              <a:pathLst>
                <a:path w="203287" h="62784" extrusionOk="0">
                  <a:moveTo>
                    <a:pt x="140378" y="1"/>
                  </a:moveTo>
                  <a:cubicBezTo>
                    <a:pt x="136137" y="1"/>
                    <a:pt x="131881" y="711"/>
                    <a:pt x="127754" y="2235"/>
                  </a:cubicBezTo>
                  <a:cubicBezTo>
                    <a:pt x="113984" y="7312"/>
                    <a:pt x="103072" y="18041"/>
                    <a:pt x="91400" y="26400"/>
                  </a:cubicBezTo>
                  <a:cubicBezTo>
                    <a:pt x="79181" y="35154"/>
                    <a:pt x="65838" y="42479"/>
                    <a:pt x="51521" y="46187"/>
                  </a:cubicBezTo>
                  <a:cubicBezTo>
                    <a:pt x="45224" y="47803"/>
                    <a:pt x="38706" y="48698"/>
                    <a:pt x="32200" y="48698"/>
                  </a:cubicBezTo>
                  <a:cubicBezTo>
                    <a:pt x="27934" y="48698"/>
                    <a:pt x="23673" y="48313"/>
                    <a:pt x="19484" y="47494"/>
                  </a:cubicBezTo>
                  <a:cubicBezTo>
                    <a:pt x="14226" y="46461"/>
                    <a:pt x="9150" y="44820"/>
                    <a:pt x="4469" y="42236"/>
                  </a:cubicBezTo>
                  <a:cubicBezTo>
                    <a:pt x="3070" y="41446"/>
                    <a:pt x="1551" y="40929"/>
                    <a:pt x="0" y="40655"/>
                  </a:cubicBezTo>
                  <a:lnTo>
                    <a:pt x="0" y="40655"/>
                  </a:lnTo>
                  <a:cubicBezTo>
                    <a:pt x="365" y="41750"/>
                    <a:pt x="760" y="42844"/>
                    <a:pt x="1155" y="43908"/>
                  </a:cubicBezTo>
                  <a:cubicBezTo>
                    <a:pt x="3952" y="51081"/>
                    <a:pt x="8146" y="57859"/>
                    <a:pt x="14074" y="62783"/>
                  </a:cubicBezTo>
                  <a:lnTo>
                    <a:pt x="202253" y="52297"/>
                  </a:lnTo>
                  <a:cubicBezTo>
                    <a:pt x="202588" y="50990"/>
                    <a:pt x="202922" y="49653"/>
                    <a:pt x="203287" y="48315"/>
                  </a:cubicBezTo>
                  <a:cubicBezTo>
                    <a:pt x="200977" y="47343"/>
                    <a:pt x="198788" y="46127"/>
                    <a:pt x="196752" y="44698"/>
                  </a:cubicBezTo>
                  <a:cubicBezTo>
                    <a:pt x="185262" y="36613"/>
                    <a:pt x="180794" y="22114"/>
                    <a:pt x="170703" y="12631"/>
                  </a:cubicBezTo>
                  <a:cubicBezTo>
                    <a:pt x="162397" y="4831"/>
                    <a:pt x="151440" y="1"/>
                    <a:pt x="140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715;p61">
              <a:extLst>
                <a:ext uri="{FF2B5EF4-FFF2-40B4-BE49-F238E27FC236}">
                  <a16:creationId xmlns:a16="http://schemas.microsoft.com/office/drawing/2014/main" id="{052F504D-FA32-4D09-9B45-6B5D2EED4A87}"/>
                </a:ext>
              </a:extLst>
            </p:cNvPr>
            <p:cNvSpPr/>
            <p:nvPr/>
          </p:nvSpPr>
          <p:spPr>
            <a:xfrm>
              <a:off x="1388930" y="2924614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1"/>
                  </a:moveTo>
                  <a:lnTo>
                    <a:pt x="1" y="8359"/>
                  </a:lnTo>
                  <a:cubicBezTo>
                    <a:pt x="1" y="8694"/>
                    <a:pt x="305" y="8998"/>
                    <a:pt x="639" y="8998"/>
                  </a:cubicBezTo>
                  <a:lnTo>
                    <a:pt x="913" y="8998"/>
                  </a:lnTo>
                  <a:cubicBezTo>
                    <a:pt x="1247" y="8998"/>
                    <a:pt x="1551" y="8694"/>
                    <a:pt x="1551" y="8359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716;p61">
              <a:extLst>
                <a:ext uri="{FF2B5EF4-FFF2-40B4-BE49-F238E27FC236}">
                  <a16:creationId xmlns:a16="http://schemas.microsoft.com/office/drawing/2014/main" id="{3A695D47-EBD7-43B9-A58F-33049F90E32E}"/>
                </a:ext>
              </a:extLst>
            </p:cNvPr>
            <p:cNvSpPr/>
            <p:nvPr/>
          </p:nvSpPr>
          <p:spPr>
            <a:xfrm>
              <a:off x="1327657" y="2677198"/>
              <a:ext cx="147351" cy="272682"/>
            </a:xfrm>
            <a:custGeom>
              <a:avLst/>
              <a:gdLst/>
              <a:ahLst/>
              <a:cxnLst/>
              <a:rect l="l" t="t" r="r" b="b"/>
              <a:pathLst>
                <a:path w="9576" h="17721" extrusionOk="0">
                  <a:moveTo>
                    <a:pt x="4773" y="0"/>
                  </a:moveTo>
                  <a:cubicBezTo>
                    <a:pt x="2129" y="0"/>
                    <a:pt x="1" y="5563"/>
                    <a:pt x="1" y="11064"/>
                  </a:cubicBezTo>
                  <a:cubicBezTo>
                    <a:pt x="1" y="16596"/>
                    <a:pt x="2129" y="17721"/>
                    <a:pt x="4773" y="17721"/>
                  </a:cubicBezTo>
                  <a:cubicBezTo>
                    <a:pt x="7417" y="17721"/>
                    <a:pt x="9575" y="16566"/>
                    <a:pt x="9575" y="11064"/>
                  </a:cubicBezTo>
                  <a:cubicBezTo>
                    <a:pt x="9575" y="5563"/>
                    <a:pt x="7417" y="0"/>
                    <a:pt x="4773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17;p61">
              <a:extLst>
                <a:ext uri="{FF2B5EF4-FFF2-40B4-BE49-F238E27FC236}">
                  <a16:creationId xmlns:a16="http://schemas.microsoft.com/office/drawing/2014/main" id="{3E72DBA9-93DA-4F32-BC8A-74240D62CC01}"/>
                </a:ext>
              </a:extLst>
            </p:cNvPr>
            <p:cNvSpPr/>
            <p:nvPr/>
          </p:nvSpPr>
          <p:spPr>
            <a:xfrm>
              <a:off x="2267295" y="3064932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0"/>
                  </a:moveTo>
                  <a:lnTo>
                    <a:pt x="1" y="8359"/>
                  </a:lnTo>
                  <a:cubicBezTo>
                    <a:pt x="1" y="8693"/>
                    <a:pt x="305" y="8997"/>
                    <a:pt x="639" y="8997"/>
                  </a:cubicBezTo>
                  <a:lnTo>
                    <a:pt x="913" y="8997"/>
                  </a:lnTo>
                  <a:cubicBezTo>
                    <a:pt x="1247" y="8997"/>
                    <a:pt x="1551" y="8693"/>
                    <a:pt x="1551" y="8359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718;p61">
              <a:extLst>
                <a:ext uri="{FF2B5EF4-FFF2-40B4-BE49-F238E27FC236}">
                  <a16:creationId xmlns:a16="http://schemas.microsoft.com/office/drawing/2014/main" id="{72B6DC7C-DE80-42F3-AFD9-D38F91341394}"/>
                </a:ext>
              </a:extLst>
            </p:cNvPr>
            <p:cNvSpPr/>
            <p:nvPr/>
          </p:nvSpPr>
          <p:spPr>
            <a:xfrm>
              <a:off x="2220532" y="2810023"/>
              <a:ext cx="117407" cy="277852"/>
            </a:xfrm>
            <a:custGeom>
              <a:avLst/>
              <a:gdLst/>
              <a:ahLst/>
              <a:cxnLst/>
              <a:rect l="l" t="t" r="r" b="b"/>
              <a:pathLst>
                <a:path w="7630" h="18057" extrusionOk="0">
                  <a:moveTo>
                    <a:pt x="3800" y="1"/>
                  </a:moveTo>
                  <a:cubicBezTo>
                    <a:pt x="1733" y="1"/>
                    <a:pt x="0" y="5259"/>
                    <a:pt x="0" y="11794"/>
                  </a:cubicBezTo>
                  <a:cubicBezTo>
                    <a:pt x="0" y="17846"/>
                    <a:pt x="1474" y="18057"/>
                    <a:pt x="3368" y="18057"/>
                  </a:cubicBezTo>
                  <a:cubicBezTo>
                    <a:pt x="3510" y="18057"/>
                    <a:pt x="3654" y="18056"/>
                    <a:pt x="3800" y="18056"/>
                  </a:cubicBezTo>
                  <a:cubicBezTo>
                    <a:pt x="3948" y="18056"/>
                    <a:pt x="4094" y="18057"/>
                    <a:pt x="4237" y="18057"/>
                  </a:cubicBezTo>
                  <a:cubicBezTo>
                    <a:pt x="6156" y="18057"/>
                    <a:pt x="7630" y="17846"/>
                    <a:pt x="7630" y="11794"/>
                  </a:cubicBezTo>
                  <a:cubicBezTo>
                    <a:pt x="7630" y="5259"/>
                    <a:pt x="5897" y="1"/>
                    <a:pt x="3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19;p61">
              <a:extLst>
                <a:ext uri="{FF2B5EF4-FFF2-40B4-BE49-F238E27FC236}">
                  <a16:creationId xmlns:a16="http://schemas.microsoft.com/office/drawing/2014/main" id="{DFF56C0B-6BEF-4E07-BDE2-043D365D6D1F}"/>
                </a:ext>
              </a:extLst>
            </p:cNvPr>
            <p:cNvSpPr/>
            <p:nvPr/>
          </p:nvSpPr>
          <p:spPr>
            <a:xfrm>
              <a:off x="1143854" y="2248302"/>
              <a:ext cx="417678" cy="148274"/>
            </a:xfrm>
            <a:custGeom>
              <a:avLst/>
              <a:gdLst/>
              <a:ahLst/>
              <a:cxnLst/>
              <a:rect l="l" t="t" r="r" b="b"/>
              <a:pathLst>
                <a:path w="27144" h="9636" extrusionOk="0">
                  <a:moveTo>
                    <a:pt x="8754" y="1"/>
                  </a:moveTo>
                  <a:cubicBezTo>
                    <a:pt x="6171" y="1"/>
                    <a:pt x="4073" y="2797"/>
                    <a:pt x="4073" y="6292"/>
                  </a:cubicBezTo>
                  <a:cubicBezTo>
                    <a:pt x="4073" y="6688"/>
                    <a:pt x="4104" y="7113"/>
                    <a:pt x="4165" y="7539"/>
                  </a:cubicBezTo>
                  <a:cubicBezTo>
                    <a:pt x="3830" y="7417"/>
                    <a:pt x="3465" y="7326"/>
                    <a:pt x="3101" y="7326"/>
                  </a:cubicBezTo>
                  <a:cubicBezTo>
                    <a:pt x="1702" y="7387"/>
                    <a:pt x="487" y="8299"/>
                    <a:pt x="0" y="9606"/>
                  </a:cubicBezTo>
                  <a:lnTo>
                    <a:pt x="27144" y="9636"/>
                  </a:lnTo>
                  <a:cubicBezTo>
                    <a:pt x="26353" y="7660"/>
                    <a:pt x="24803" y="6292"/>
                    <a:pt x="23010" y="6292"/>
                  </a:cubicBezTo>
                  <a:cubicBezTo>
                    <a:pt x="21946" y="6323"/>
                    <a:pt x="20943" y="6748"/>
                    <a:pt x="20244" y="7508"/>
                  </a:cubicBezTo>
                  <a:cubicBezTo>
                    <a:pt x="19454" y="5502"/>
                    <a:pt x="17903" y="4134"/>
                    <a:pt x="16080" y="4134"/>
                  </a:cubicBezTo>
                  <a:cubicBezTo>
                    <a:pt x="15077" y="4165"/>
                    <a:pt x="14104" y="4590"/>
                    <a:pt x="13374" y="5320"/>
                  </a:cubicBezTo>
                  <a:cubicBezTo>
                    <a:pt x="13040" y="2311"/>
                    <a:pt x="11095" y="1"/>
                    <a:pt x="8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720;p61">
              <a:extLst>
                <a:ext uri="{FF2B5EF4-FFF2-40B4-BE49-F238E27FC236}">
                  <a16:creationId xmlns:a16="http://schemas.microsoft.com/office/drawing/2014/main" id="{F6216FFC-F0FB-4EC0-963B-5F8CF5298854}"/>
                </a:ext>
              </a:extLst>
            </p:cNvPr>
            <p:cNvSpPr/>
            <p:nvPr/>
          </p:nvSpPr>
          <p:spPr>
            <a:xfrm>
              <a:off x="3636305" y="2341381"/>
              <a:ext cx="406922" cy="155752"/>
            </a:xfrm>
            <a:custGeom>
              <a:avLst/>
              <a:gdLst/>
              <a:ahLst/>
              <a:cxnLst/>
              <a:rect l="l" t="t" r="r" b="b"/>
              <a:pathLst>
                <a:path w="26445" h="10122" extrusionOk="0">
                  <a:moveTo>
                    <a:pt x="11429" y="0"/>
                  </a:moveTo>
                  <a:cubicBezTo>
                    <a:pt x="8268" y="0"/>
                    <a:pt x="5714" y="3465"/>
                    <a:pt x="5714" y="7751"/>
                  </a:cubicBezTo>
                  <a:lnTo>
                    <a:pt x="5714" y="7964"/>
                  </a:lnTo>
                  <a:cubicBezTo>
                    <a:pt x="5106" y="7538"/>
                    <a:pt x="4407" y="7295"/>
                    <a:pt x="3678" y="7295"/>
                  </a:cubicBezTo>
                  <a:cubicBezTo>
                    <a:pt x="2006" y="7295"/>
                    <a:pt x="578" y="8481"/>
                    <a:pt x="0" y="10122"/>
                  </a:cubicBezTo>
                  <a:lnTo>
                    <a:pt x="26444" y="10092"/>
                  </a:lnTo>
                  <a:cubicBezTo>
                    <a:pt x="25958" y="9149"/>
                    <a:pt x="25016" y="8572"/>
                    <a:pt x="23952" y="8572"/>
                  </a:cubicBezTo>
                  <a:cubicBezTo>
                    <a:pt x="23405" y="8572"/>
                    <a:pt x="22858" y="8754"/>
                    <a:pt x="22402" y="9058"/>
                  </a:cubicBezTo>
                  <a:cubicBezTo>
                    <a:pt x="21946" y="7599"/>
                    <a:pt x="20882" y="6566"/>
                    <a:pt x="19636" y="6566"/>
                  </a:cubicBezTo>
                  <a:cubicBezTo>
                    <a:pt x="18572" y="6566"/>
                    <a:pt x="17630" y="7326"/>
                    <a:pt x="17082" y="8511"/>
                  </a:cubicBezTo>
                  <a:cubicBezTo>
                    <a:pt x="17113" y="8237"/>
                    <a:pt x="17113" y="7994"/>
                    <a:pt x="17113" y="7751"/>
                  </a:cubicBezTo>
                  <a:cubicBezTo>
                    <a:pt x="17113" y="3465"/>
                    <a:pt x="14560" y="0"/>
                    <a:pt x="11429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721;p61">
              <a:extLst>
                <a:ext uri="{FF2B5EF4-FFF2-40B4-BE49-F238E27FC236}">
                  <a16:creationId xmlns:a16="http://schemas.microsoft.com/office/drawing/2014/main" id="{0A19A9FB-2903-4D49-850E-E3782407FE30}"/>
                </a:ext>
              </a:extLst>
            </p:cNvPr>
            <p:cNvSpPr/>
            <p:nvPr/>
          </p:nvSpPr>
          <p:spPr>
            <a:xfrm>
              <a:off x="1847305" y="1867917"/>
              <a:ext cx="617383" cy="262525"/>
            </a:xfrm>
            <a:custGeom>
              <a:avLst/>
              <a:gdLst/>
              <a:ahLst/>
              <a:cxnLst/>
              <a:rect l="l" t="t" r="r" b="b"/>
              <a:pathLst>
                <a:path w="23162" h="9849" extrusionOk="0">
                  <a:moveTo>
                    <a:pt x="12311" y="1"/>
                  </a:moveTo>
                  <a:cubicBezTo>
                    <a:pt x="9271" y="1"/>
                    <a:pt x="6809" y="2979"/>
                    <a:pt x="6505" y="6779"/>
                  </a:cubicBezTo>
                  <a:cubicBezTo>
                    <a:pt x="5836" y="6049"/>
                    <a:pt x="4925" y="5654"/>
                    <a:pt x="3952" y="5624"/>
                  </a:cubicBezTo>
                  <a:cubicBezTo>
                    <a:pt x="2007" y="5624"/>
                    <a:pt x="365" y="7417"/>
                    <a:pt x="0" y="9849"/>
                  </a:cubicBezTo>
                  <a:lnTo>
                    <a:pt x="23162" y="9849"/>
                  </a:lnTo>
                  <a:cubicBezTo>
                    <a:pt x="22615" y="8481"/>
                    <a:pt x="21277" y="7600"/>
                    <a:pt x="19818" y="7569"/>
                  </a:cubicBezTo>
                  <a:cubicBezTo>
                    <a:pt x="19241" y="7569"/>
                    <a:pt x="18694" y="7721"/>
                    <a:pt x="18177" y="7995"/>
                  </a:cubicBezTo>
                  <a:lnTo>
                    <a:pt x="18177" y="7569"/>
                  </a:lnTo>
                  <a:cubicBezTo>
                    <a:pt x="18177" y="3405"/>
                    <a:pt x="15563" y="1"/>
                    <a:pt x="1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722;p61">
              <a:extLst>
                <a:ext uri="{FF2B5EF4-FFF2-40B4-BE49-F238E27FC236}">
                  <a16:creationId xmlns:a16="http://schemas.microsoft.com/office/drawing/2014/main" id="{436A4779-B33F-44DF-8724-F457B9AC8B78}"/>
                </a:ext>
              </a:extLst>
            </p:cNvPr>
            <p:cNvSpPr/>
            <p:nvPr/>
          </p:nvSpPr>
          <p:spPr>
            <a:xfrm>
              <a:off x="3082525" y="2738933"/>
              <a:ext cx="629087" cy="223580"/>
            </a:xfrm>
            <a:custGeom>
              <a:avLst/>
              <a:gdLst/>
              <a:ahLst/>
              <a:cxnLst/>
              <a:rect l="l" t="t" r="r" b="b"/>
              <a:pathLst>
                <a:path w="40883" h="14530" extrusionOk="0">
                  <a:moveTo>
                    <a:pt x="13192" y="0"/>
                  </a:moveTo>
                  <a:cubicBezTo>
                    <a:pt x="9302" y="0"/>
                    <a:pt x="6140" y="4225"/>
                    <a:pt x="6140" y="9484"/>
                  </a:cubicBezTo>
                  <a:cubicBezTo>
                    <a:pt x="6140" y="10092"/>
                    <a:pt x="6171" y="10730"/>
                    <a:pt x="6292" y="11368"/>
                  </a:cubicBezTo>
                  <a:cubicBezTo>
                    <a:pt x="5776" y="11186"/>
                    <a:pt x="5229" y="11064"/>
                    <a:pt x="4681" y="11064"/>
                  </a:cubicBezTo>
                  <a:cubicBezTo>
                    <a:pt x="2584" y="11064"/>
                    <a:pt x="791" y="12493"/>
                    <a:pt x="0" y="14530"/>
                  </a:cubicBezTo>
                  <a:lnTo>
                    <a:pt x="40883" y="14499"/>
                  </a:lnTo>
                  <a:cubicBezTo>
                    <a:pt x="39697" y="11490"/>
                    <a:pt x="37357" y="9454"/>
                    <a:pt x="34652" y="9454"/>
                  </a:cubicBezTo>
                  <a:cubicBezTo>
                    <a:pt x="33071" y="9484"/>
                    <a:pt x="31551" y="10153"/>
                    <a:pt x="30457" y="11308"/>
                  </a:cubicBezTo>
                  <a:cubicBezTo>
                    <a:pt x="29302" y="8268"/>
                    <a:pt x="26931" y="6201"/>
                    <a:pt x="24226" y="6201"/>
                  </a:cubicBezTo>
                  <a:cubicBezTo>
                    <a:pt x="22676" y="6232"/>
                    <a:pt x="21217" y="6870"/>
                    <a:pt x="20122" y="7964"/>
                  </a:cubicBezTo>
                  <a:cubicBezTo>
                    <a:pt x="19606" y="3435"/>
                    <a:pt x="16688" y="0"/>
                    <a:pt x="13192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23;p61">
              <a:extLst>
                <a:ext uri="{FF2B5EF4-FFF2-40B4-BE49-F238E27FC236}">
                  <a16:creationId xmlns:a16="http://schemas.microsoft.com/office/drawing/2014/main" id="{C68DE1DD-F3A8-4A95-92A7-A1502FD306FF}"/>
                </a:ext>
              </a:extLst>
            </p:cNvPr>
            <p:cNvSpPr/>
            <p:nvPr/>
          </p:nvSpPr>
          <p:spPr>
            <a:xfrm>
              <a:off x="660699" y="2818454"/>
              <a:ext cx="670589" cy="376218"/>
            </a:xfrm>
            <a:custGeom>
              <a:avLst/>
              <a:gdLst/>
              <a:ahLst/>
              <a:cxnLst/>
              <a:rect l="l" t="t" r="r" b="b"/>
              <a:pathLst>
                <a:path w="30610" h="17175" extrusionOk="0">
                  <a:moveTo>
                    <a:pt x="13435" y="1"/>
                  </a:moveTo>
                  <a:cubicBezTo>
                    <a:pt x="9514" y="1"/>
                    <a:pt x="6323" y="4955"/>
                    <a:pt x="6323" y="11065"/>
                  </a:cubicBezTo>
                  <a:cubicBezTo>
                    <a:pt x="6323" y="11825"/>
                    <a:pt x="6384" y="12615"/>
                    <a:pt x="6475" y="13375"/>
                  </a:cubicBezTo>
                  <a:cubicBezTo>
                    <a:pt x="6049" y="13253"/>
                    <a:pt x="5563" y="13192"/>
                    <a:pt x="5107" y="13192"/>
                  </a:cubicBezTo>
                  <a:cubicBezTo>
                    <a:pt x="2736" y="13192"/>
                    <a:pt x="700" y="14834"/>
                    <a:pt x="1" y="17174"/>
                  </a:cubicBezTo>
                  <a:lnTo>
                    <a:pt x="30609" y="17144"/>
                  </a:lnTo>
                  <a:cubicBezTo>
                    <a:pt x="30032" y="11946"/>
                    <a:pt x="27114" y="7995"/>
                    <a:pt x="23588" y="7995"/>
                  </a:cubicBezTo>
                  <a:cubicBezTo>
                    <a:pt x="22463" y="7995"/>
                    <a:pt x="21338" y="8390"/>
                    <a:pt x="20457" y="9119"/>
                  </a:cubicBezTo>
                  <a:cubicBezTo>
                    <a:pt x="19849" y="3922"/>
                    <a:pt x="16961" y="1"/>
                    <a:pt x="13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24;p61">
              <a:extLst>
                <a:ext uri="{FF2B5EF4-FFF2-40B4-BE49-F238E27FC236}">
                  <a16:creationId xmlns:a16="http://schemas.microsoft.com/office/drawing/2014/main" id="{05EEE370-1F37-41F0-9A0E-673A3F1188AA}"/>
                </a:ext>
              </a:extLst>
            </p:cNvPr>
            <p:cNvSpPr/>
            <p:nvPr/>
          </p:nvSpPr>
          <p:spPr>
            <a:xfrm>
              <a:off x="3459041" y="2225436"/>
              <a:ext cx="798857" cy="1179575"/>
            </a:xfrm>
            <a:custGeom>
              <a:avLst/>
              <a:gdLst/>
              <a:ahLst/>
              <a:cxnLst/>
              <a:rect l="l" t="t" r="r" b="b"/>
              <a:pathLst>
                <a:path w="51916" h="76658" extrusionOk="0">
                  <a:moveTo>
                    <a:pt x="27647" y="1"/>
                  </a:moveTo>
                  <a:cubicBezTo>
                    <a:pt x="25175" y="1"/>
                    <a:pt x="22747" y="511"/>
                    <a:pt x="20669" y="1608"/>
                  </a:cubicBezTo>
                  <a:cubicBezTo>
                    <a:pt x="15532" y="4313"/>
                    <a:pt x="12098" y="9815"/>
                    <a:pt x="10882" y="15377"/>
                  </a:cubicBezTo>
                  <a:cubicBezTo>
                    <a:pt x="10274" y="18174"/>
                    <a:pt x="10304" y="21092"/>
                    <a:pt x="10578" y="23979"/>
                  </a:cubicBezTo>
                  <a:cubicBezTo>
                    <a:pt x="10821" y="26441"/>
                    <a:pt x="11246" y="28964"/>
                    <a:pt x="10730" y="31396"/>
                  </a:cubicBezTo>
                  <a:cubicBezTo>
                    <a:pt x="9848" y="35408"/>
                    <a:pt x="6657" y="38478"/>
                    <a:pt x="4499" y="41973"/>
                  </a:cubicBezTo>
                  <a:cubicBezTo>
                    <a:pt x="456" y="48569"/>
                    <a:pt x="0" y="56746"/>
                    <a:pt x="3283" y="63767"/>
                  </a:cubicBezTo>
                  <a:cubicBezTo>
                    <a:pt x="3435" y="64071"/>
                    <a:pt x="3587" y="64375"/>
                    <a:pt x="3739" y="64679"/>
                  </a:cubicBezTo>
                  <a:cubicBezTo>
                    <a:pt x="7660" y="71913"/>
                    <a:pt x="15350" y="75895"/>
                    <a:pt x="23374" y="76533"/>
                  </a:cubicBezTo>
                  <a:cubicBezTo>
                    <a:pt x="24361" y="76615"/>
                    <a:pt x="25364" y="76658"/>
                    <a:pt x="26374" y="76658"/>
                  </a:cubicBezTo>
                  <a:cubicBezTo>
                    <a:pt x="35442" y="76658"/>
                    <a:pt x="45114" y="73251"/>
                    <a:pt x="49545" y="64801"/>
                  </a:cubicBezTo>
                  <a:cubicBezTo>
                    <a:pt x="51916" y="60241"/>
                    <a:pt x="50943" y="54679"/>
                    <a:pt x="49332" y="49785"/>
                  </a:cubicBezTo>
                  <a:cubicBezTo>
                    <a:pt x="47357" y="43919"/>
                    <a:pt x="45594" y="38660"/>
                    <a:pt x="45198" y="32429"/>
                  </a:cubicBezTo>
                  <a:cubicBezTo>
                    <a:pt x="44773" y="26046"/>
                    <a:pt x="46110" y="19511"/>
                    <a:pt x="44439" y="13219"/>
                  </a:cubicBezTo>
                  <a:cubicBezTo>
                    <a:pt x="43466" y="9541"/>
                    <a:pt x="41612" y="5985"/>
                    <a:pt x="38603" y="3614"/>
                  </a:cubicBezTo>
                  <a:cubicBezTo>
                    <a:pt x="35682" y="1312"/>
                    <a:pt x="31609" y="1"/>
                    <a:pt x="27647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25;p61">
              <a:extLst>
                <a:ext uri="{FF2B5EF4-FFF2-40B4-BE49-F238E27FC236}">
                  <a16:creationId xmlns:a16="http://schemas.microsoft.com/office/drawing/2014/main" id="{B58D32E1-AE58-48C8-8789-BA29B8B8EE2C}"/>
                </a:ext>
              </a:extLst>
            </p:cNvPr>
            <p:cNvSpPr/>
            <p:nvPr/>
          </p:nvSpPr>
          <p:spPr>
            <a:xfrm>
              <a:off x="3459041" y="2238008"/>
              <a:ext cx="763789" cy="1166880"/>
            </a:xfrm>
            <a:custGeom>
              <a:avLst/>
              <a:gdLst/>
              <a:ahLst/>
              <a:cxnLst/>
              <a:rect l="l" t="t" r="r" b="b"/>
              <a:pathLst>
                <a:path w="49637" h="75833" extrusionOk="0">
                  <a:moveTo>
                    <a:pt x="22462" y="1"/>
                  </a:moveTo>
                  <a:cubicBezTo>
                    <a:pt x="21855" y="214"/>
                    <a:pt x="21247" y="457"/>
                    <a:pt x="20669" y="761"/>
                  </a:cubicBezTo>
                  <a:cubicBezTo>
                    <a:pt x="15532" y="3466"/>
                    <a:pt x="12067" y="8968"/>
                    <a:pt x="10882" y="14530"/>
                  </a:cubicBezTo>
                  <a:cubicBezTo>
                    <a:pt x="10274" y="17357"/>
                    <a:pt x="10304" y="20275"/>
                    <a:pt x="10578" y="23132"/>
                  </a:cubicBezTo>
                  <a:cubicBezTo>
                    <a:pt x="10821" y="25594"/>
                    <a:pt x="11216" y="28117"/>
                    <a:pt x="10699" y="30548"/>
                  </a:cubicBezTo>
                  <a:cubicBezTo>
                    <a:pt x="9848" y="34591"/>
                    <a:pt x="6657" y="37631"/>
                    <a:pt x="4468" y="41126"/>
                  </a:cubicBezTo>
                  <a:cubicBezTo>
                    <a:pt x="456" y="47722"/>
                    <a:pt x="0" y="55929"/>
                    <a:pt x="3283" y="62920"/>
                  </a:cubicBezTo>
                  <a:cubicBezTo>
                    <a:pt x="3435" y="63254"/>
                    <a:pt x="3587" y="63558"/>
                    <a:pt x="3739" y="63832"/>
                  </a:cubicBezTo>
                  <a:cubicBezTo>
                    <a:pt x="7660" y="71066"/>
                    <a:pt x="15350" y="75048"/>
                    <a:pt x="23374" y="75716"/>
                  </a:cubicBezTo>
                  <a:cubicBezTo>
                    <a:pt x="24333" y="75793"/>
                    <a:pt x="25306" y="75833"/>
                    <a:pt x="26286" y="75833"/>
                  </a:cubicBezTo>
                  <a:cubicBezTo>
                    <a:pt x="35379" y="75833"/>
                    <a:pt x="45100" y="72434"/>
                    <a:pt x="49545" y="63984"/>
                  </a:cubicBezTo>
                  <a:lnTo>
                    <a:pt x="49636" y="63771"/>
                  </a:lnTo>
                  <a:cubicBezTo>
                    <a:pt x="46353" y="63132"/>
                    <a:pt x="43010" y="62737"/>
                    <a:pt x="39727" y="62221"/>
                  </a:cubicBezTo>
                  <a:cubicBezTo>
                    <a:pt x="31733" y="61005"/>
                    <a:pt x="23101" y="58452"/>
                    <a:pt x="18906" y="51582"/>
                  </a:cubicBezTo>
                  <a:cubicBezTo>
                    <a:pt x="16110" y="47023"/>
                    <a:pt x="15867" y="41308"/>
                    <a:pt x="16778" y="36080"/>
                  </a:cubicBezTo>
                  <a:cubicBezTo>
                    <a:pt x="17690" y="30822"/>
                    <a:pt x="19636" y="25807"/>
                    <a:pt x="21034" y="20670"/>
                  </a:cubicBezTo>
                  <a:cubicBezTo>
                    <a:pt x="22250" y="16202"/>
                    <a:pt x="23010" y="11612"/>
                    <a:pt x="23374" y="6992"/>
                  </a:cubicBezTo>
                  <a:cubicBezTo>
                    <a:pt x="23557" y="4682"/>
                    <a:pt x="23405" y="2068"/>
                    <a:pt x="22462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726;p61">
              <a:extLst>
                <a:ext uri="{FF2B5EF4-FFF2-40B4-BE49-F238E27FC236}">
                  <a16:creationId xmlns:a16="http://schemas.microsoft.com/office/drawing/2014/main" id="{18CA1218-EBF9-4920-8268-9248A46CA8AA}"/>
                </a:ext>
              </a:extLst>
            </p:cNvPr>
            <p:cNvSpPr/>
            <p:nvPr/>
          </p:nvSpPr>
          <p:spPr>
            <a:xfrm>
              <a:off x="3690546" y="2483793"/>
              <a:ext cx="354082" cy="1817787"/>
            </a:xfrm>
            <a:custGeom>
              <a:avLst/>
              <a:gdLst/>
              <a:ahLst/>
              <a:cxnLst/>
              <a:rect l="l" t="t" r="r" b="b"/>
              <a:pathLst>
                <a:path w="23011" h="118134" extrusionOk="0">
                  <a:moveTo>
                    <a:pt x="2661" y="1"/>
                  </a:moveTo>
                  <a:cubicBezTo>
                    <a:pt x="2091" y="1"/>
                    <a:pt x="1521" y="381"/>
                    <a:pt x="1521" y="1141"/>
                  </a:cubicBezTo>
                  <a:lnTo>
                    <a:pt x="1521" y="16885"/>
                  </a:lnTo>
                  <a:cubicBezTo>
                    <a:pt x="1521" y="20077"/>
                    <a:pt x="4135" y="22691"/>
                    <a:pt x="7357" y="22691"/>
                  </a:cubicBezTo>
                  <a:lnTo>
                    <a:pt x="9606" y="22691"/>
                  </a:lnTo>
                  <a:lnTo>
                    <a:pt x="9606" y="52144"/>
                  </a:lnTo>
                  <a:lnTo>
                    <a:pt x="5837" y="52144"/>
                  </a:lnTo>
                  <a:cubicBezTo>
                    <a:pt x="3861" y="52144"/>
                    <a:pt x="2281" y="50564"/>
                    <a:pt x="2281" y="48618"/>
                  </a:cubicBezTo>
                  <a:lnTo>
                    <a:pt x="2281" y="37950"/>
                  </a:lnTo>
                  <a:cubicBezTo>
                    <a:pt x="2281" y="37190"/>
                    <a:pt x="1711" y="36810"/>
                    <a:pt x="1141" y="36810"/>
                  </a:cubicBezTo>
                  <a:cubicBezTo>
                    <a:pt x="571" y="36810"/>
                    <a:pt x="1" y="37190"/>
                    <a:pt x="1" y="37950"/>
                  </a:cubicBezTo>
                  <a:lnTo>
                    <a:pt x="1" y="48618"/>
                  </a:lnTo>
                  <a:cubicBezTo>
                    <a:pt x="1" y="51840"/>
                    <a:pt x="2615" y="54424"/>
                    <a:pt x="5837" y="54424"/>
                  </a:cubicBezTo>
                  <a:lnTo>
                    <a:pt x="9576" y="54424"/>
                  </a:lnTo>
                  <a:lnTo>
                    <a:pt x="9576" y="116978"/>
                  </a:lnTo>
                  <a:cubicBezTo>
                    <a:pt x="9576" y="117616"/>
                    <a:pt x="10123" y="118133"/>
                    <a:pt x="10761" y="118133"/>
                  </a:cubicBezTo>
                  <a:lnTo>
                    <a:pt x="11521" y="118133"/>
                  </a:lnTo>
                  <a:cubicBezTo>
                    <a:pt x="12159" y="118133"/>
                    <a:pt x="12676" y="117616"/>
                    <a:pt x="12676" y="116978"/>
                  </a:cubicBezTo>
                  <a:lnTo>
                    <a:pt x="12676" y="48406"/>
                  </a:lnTo>
                  <a:lnTo>
                    <a:pt x="13041" y="48406"/>
                  </a:lnTo>
                  <a:cubicBezTo>
                    <a:pt x="16232" y="48375"/>
                    <a:pt x="18846" y="45792"/>
                    <a:pt x="18846" y="42600"/>
                  </a:cubicBezTo>
                  <a:lnTo>
                    <a:pt x="18846" y="33573"/>
                  </a:lnTo>
                  <a:cubicBezTo>
                    <a:pt x="18846" y="32813"/>
                    <a:pt x="18276" y="32433"/>
                    <a:pt x="17706" y="32433"/>
                  </a:cubicBezTo>
                  <a:cubicBezTo>
                    <a:pt x="17136" y="32433"/>
                    <a:pt x="16567" y="32813"/>
                    <a:pt x="16567" y="33573"/>
                  </a:cubicBezTo>
                  <a:lnTo>
                    <a:pt x="16567" y="42570"/>
                  </a:lnTo>
                  <a:cubicBezTo>
                    <a:pt x="16567" y="44515"/>
                    <a:pt x="14986" y="46096"/>
                    <a:pt x="13041" y="46126"/>
                  </a:cubicBezTo>
                  <a:lnTo>
                    <a:pt x="12706" y="46126"/>
                  </a:lnTo>
                  <a:lnTo>
                    <a:pt x="12706" y="30047"/>
                  </a:lnTo>
                  <a:lnTo>
                    <a:pt x="17205" y="30047"/>
                  </a:lnTo>
                  <a:cubicBezTo>
                    <a:pt x="20396" y="30047"/>
                    <a:pt x="22980" y="27463"/>
                    <a:pt x="23010" y="24272"/>
                  </a:cubicBezTo>
                  <a:lnTo>
                    <a:pt x="23010" y="8527"/>
                  </a:lnTo>
                  <a:cubicBezTo>
                    <a:pt x="22980" y="7888"/>
                    <a:pt x="22494" y="7372"/>
                    <a:pt x="21855" y="7372"/>
                  </a:cubicBezTo>
                  <a:cubicBezTo>
                    <a:pt x="21217" y="7372"/>
                    <a:pt x="20731" y="7888"/>
                    <a:pt x="20731" y="8527"/>
                  </a:cubicBezTo>
                  <a:lnTo>
                    <a:pt x="20731" y="24272"/>
                  </a:lnTo>
                  <a:cubicBezTo>
                    <a:pt x="20700" y="26217"/>
                    <a:pt x="19120" y="27797"/>
                    <a:pt x="17174" y="27797"/>
                  </a:cubicBezTo>
                  <a:lnTo>
                    <a:pt x="12676" y="27797"/>
                  </a:lnTo>
                  <a:lnTo>
                    <a:pt x="12676" y="11475"/>
                  </a:lnTo>
                  <a:cubicBezTo>
                    <a:pt x="12676" y="10806"/>
                    <a:pt x="12159" y="10290"/>
                    <a:pt x="11521" y="10290"/>
                  </a:cubicBezTo>
                  <a:lnTo>
                    <a:pt x="10761" y="10290"/>
                  </a:lnTo>
                  <a:cubicBezTo>
                    <a:pt x="10123" y="10290"/>
                    <a:pt x="9606" y="10806"/>
                    <a:pt x="9606" y="11475"/>
                  </a:cubicBezTo>
                  <a:lnTo>
                    <a:pt x="9606" y="20442"/>
                  </a:lnTo>
                  <a:lnTo>
                    <a:pt x="7357" y="20442"/>
                  </a:lnTo>
                  <a:cubicBezTo>
                    <a:pt x="5381" y="20442"/>
                    <a:pt x="3800" y="18861"/>
                    <a:pt x="3800" y="16885"/>
                  </a:cubicBezTo>
                  <a:lnTo>
                    <a:pt x="3800" y="1141"/>
                  </a:lnTo>
                  <a:cubicBezTo>
                    <a:pt x="3800" y="381"/>
                    <a:pt x="3230" y="1"/>
                    <a:pt x="2661" y="1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727;p61">
              <a:extLst>
                <a:ext uri="{FF2B5EF4-FFF2-40B4-BE49-F238E27FC236}">
                  <a16:creationId xmlns:a16="http://schemas.microsoft.com/office/drawing/2014/main" id="{AF3B43B5-32F4-4FDF-BEEC-D4A2C4BF6CE0}"/>
                </a:ext>
              </a:extLst>
            </p:cNvPr>
            <p:cNvSpPr/>
            <p:nvPr/>
          </p:nvSpPr>
          <p:spPr>
            <a:xfrm>
              <a:off x="917950" y="3915276"/>
              <a:ext cx="3201508" cy="371331"/>
            </a:xfrm>
            <a:custGeom>
              <a:avLst/>
              <a:gdLst/>
              <a:ahLst/>
              <a:cxnLst/>
              <a:rect l="l" t="t" r="r" b="b"/>
              <a:pathLst>
                <a:path w="208059" h="24132" extrusionOk="0">
                  <a:moveTo>
                    <a:pt x="70320" y="0"/>
                  </a:moveTo>
                  <a:cubicBezTo>
                    <a:pt x="69662" y="0"/>
                    <a:pt x="68988" y="49"/>
                    <a:pt x="68299" y="149"/>
                  </a:cubicBezTo>
                  <a:cubicBezTo>
                    <a:pt x="61977" y="1092"/>
                    <a:pt x="56719" y="6776"/>
                    <a:pt x="56263" y="13159"/>
                  </a:cubicBezTo>
                  <a:cubicBezTo>
                    <a:pt x="53314" y="11061"/>
                    <a:pt x="50123" y="9177"/>
                    <a:pt x="46566" y="8782"/>
                  </a:cubicBezTo>
                  <a:cubicBezTo>
                    <a:pt x="46153" y="8733"/>
                    <a:pt x="45735" y="8708"/>
                    <a:pt x="45315" y="8708"/>
                  </a:cubicBezTo>
                  <a:cubicBezTo>
                    <a:pt x="42093" y="8708"/>
                    <a:pt x="38805" y="10149"/>
                    <a:pt x="37326" y="12946"/>
                  </a:cubicBezTo>
                  <a:cubicBezTo>
                    <a:pt x="36751" y="7082"/>
                    <a:pt x="31175" y="2197"/>
                    <a:pt x="25302" y="2197"/>
                  </a:cubicBezTo>
                  <a:cubicBezTo>
                    <a:pt x="24964" y="2197"/>
                    <a:pt x="24625" y="2214"/>
                    <a:pt x="24286" y="2247"/>
                  </a:cubicBezTo>
                  <a:cubicBezTo>
                    <a:pt x="17599" y="2946"/>
                    <a:pt x="13709" y="9025"/>
                    <a:pt x="13557" y="15256"/>
                  </a:cubicBezTo>
                  <a:cubicBezTo>
                    <a:pt x="12050" y="15140"/>
                    <a:pt x="10174" y="14898"/>
                    <a:pt x="8360" y="14898"/>
                  </a:cubicBezTo>
                  <a:cubicBezTo>
                    <a:pt x="6844" y="14898"/>
                    <a:pt x="5371" y="15067"/>
                    <a:pt x="4195" y="15621"/>
                  </a:cubicBezTo>
                  <a:cubicBezTo>
                    <a:pt x="1429" y="16928"/>
                    <a:pt x="31" y="21244"/>
                    <a:pt x="0" y="24131"/>
                  </a:cubicBezTo>
                  <a:lnTo>
                    <a:pt x="2827" y="24131"/>
                  </a:lnTo>
                  <a:cubicBezTo>
                    <a:pt x="4651" y="23964"/>
                    <a:pt x="6474" y="23881"/>
                    <a:pt x="8298" y="23881"/>
                  </a:cubicBezTo>
                  <a:cubicBezTo>
                    <a:pt x="10122" y="23881"/>
                    <a:pt x="11946" y="23964"/>
                    <a:pt x="13769" y="24131"/>
                  </a:cubicBezTo>
                  <a:lnTo>
                    <a:pt x="207603" y="24131"/>
                  </a:lnTo>
                  <a:cubicBezTo>
                    <a:pt x="208059" y="21548"/>
                    <a:pt x="207481" y="18660"/>
                    <a:pt x="205506" y="16958"/>
                  </a:cubicBezTo>
                  <a:cubicBezTo>
                    <a:pt x="204647" y="16243"/>
                    <a:pt x="203500" y="15878"/>
                    <a:pt x="202373" y="15878"/>
                  </a:cubicBezTo>
                  <a:cubicBezTo>
                    <a:pt x="200865" y="15878"/>
                    <a:pt x="199393" y="16531"/>
                    <a:pt x="198697" y="17870"/>
                  </a:cubicBezTo>
                  <a:cubicBezTo>
                    <a:pt x="198515" y="14770"/>
                    <a:pt x="197056" y="11912"/>
                    <a:pt x="195323" y="9329"/>
                  </a:cubicBezTo>
                  <a:cubicBezTo>
                    <a:pt x="193317" y="6320"/>
                    <a:pt x="190460" y="3310"/>
                    <a:pt x="186843" y="3310"/>
                  </a:cubicBezTo>
                  <a:cubicBezTo>
                    <a:pt x="185171" y="3310"/>
                    <a:pt x="183560" y="3949"/>
                    <a:pt x="182131" y="4769"/>
                  </a:cubicBezTo>
                  <a:cubicBezTo>
                    <a:pt x="178514" y="6867"/>
                    <a:pt x="175748" y="10119"/>
                    <a:pt x="174228" y="13979"/>
                  </a:cubicBezTo>
                  <a:cubicBezTo>
                    <a:pt x="173408" y="11305"/>
                    <a:pt x="171462" y="8873"/>
                    <a:pt x="168788" y="8113"/>
                  </a:cubicBezTo>
                  <a:cubicBezTo>
                    <a:pt x="168303" y="7974"/>
                    <a:pt x="167796" y="7907"/>
                    <a:pt x="167287" y="7907"/>
                  </a:cubicBezTo>
                  <a:cubicBezTo>
                    <a:pt x="165015" y="7907"/>
                    <a:pt x="162691" y="9236"/>
                    <a:pt x="162070" y="11396"/>
                  </a:cubicBezTo>
                  <a:cubicBezTo>
                    <a:pt x="161006" y="7839"/>
                    <a:pt x="159243" y="3584"/>
                    <a:pt x="155717" y="1882"/>
                  </a:cubicBezTo>
                  <a:cubicBezTo>
                    <a:pt x="154240" y="1190"/>
                    <a:pt x="152662" y="851"/>
                    <a:pt x="151097" y="851"/>
                  </a:cubicBezTo>
                  <a:cubicBezTo>
                    <a:pt x="148606" y="851"/>
                    <a:pt x="146146" y="1710"/>
                    <a:pt x="144167" y="3371"/>
                  </a:cubicBezTo>
                  <a:cubicBezTo>
                    <a:pt x="141705" y="5499"/>
                    <a:pt x="140368" y="8569"/>
                    <a:pt x="139121" y="11548"/>
                  </a:cubicBezTo>
                  <a:cubicBezTo>
                    <a:pt x="137875" y="8447"/>
                    <a:pt x="135322" y="5742"/>
                    <a:pt x="132070" y="4891"/>
                  </a:cubicBezTo>
                  <a:cubicBezTo>
                    <a:pt x="131403" y="4717"/>
                    <a:pt x="130713" y="4632"/>
                    <a:pt x="130022" y="4632"/>
                  </a:cubicBezTo>
                  <a:cubicBezTo>
                    <a:pt x="127340" y="4632"/>
                    <a:pt x="124651" y="5914"/>
                    <a:pt x="123346" y="8235"/>
                  </a:cubicBezTo>
                  <a:cubicBezTo>
                    <a:pt x="121560" y="3556"/>
                    <a:pt x="116679" y="280"/>
                    <a:pt x="111714" y="280"/>
                  </a:cubicBezTo>
                  <a:cubicBezTo>
                    <a:pt x="111356" y="280"/>
                    <a:pt x="110998" y="297"/>
                    <a:pt x="110641" y="332"/>
                  </a:cubicBezTo>
                  <a:cubicBezTo>
                    <a:pt x="105291" y="848"/>
                    <a:pt x="100580" y="5225"/>
                    <a:pt x="99668" y="10514"/>
                  </a:cubicBezTo>
                  <a:cubicBezTo>
                    <a:pt x="98581" y="7467"/>
                    <a:pt x="95368" y="5407"/>
                    <a:pt x="92140" y="5407"/>
                  </a:cubicBezTo>
                  <a:cubicBezTo>
                    <a:pt x="92116" y="5407"/>
                    <a:pt x="92092" y="5408"/>
                    <a:pt x="92069" y="5408"/>
                  </a:cubicBezTo>
                  <a:cubicBezTo>
                    <a:pt x="88816" y="5438"/>
                    <a:pt x="85716" y="7383"/>
                    <a:pt x="83984" y="10149"/>
                  </a:cubicBezTo>
                  <a:cubicBezTo>
                    <a:pt x="81451" y="4452"/>
                    <a:pt x="76626" y="0"/>
                    <a:pt x="70320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728;p61">
              <a:extLst>
                <a:ext uri="{FF2B5EF4-FFF2-40B4-BE49-F238E27FC236}">
                  <a16:creationId xmlns:a16="http://schemas.microsoft.com/office/drawing/2014/main" id="{F3E7E75C-867B-4C48-B57C-E42E42E81538}"/>
                </a:ext>
              </a:extLst>
            </p:cNvPr>
            <p:cNvSpPr/>
            <p:nvPr/>
          </p:nvSpPr>
          <p:spPr>
            <a:xfrm>
              <a:off x="2983368" y="1919887"/>
              <a:ext cx="916741" cy="1353038"/>
            </a:xfrm>
            <a:custGeom>
              <a:avLst/>
              <a:gdLst/>
              <a:ahLst/>
              <a:cxnLst/>
              <a:rect l="l" t="t" r="r" b="b"/>
              <a:pathLst>
                <a:path w="59577" h="87931" extrusionOk="0">
                  <a:moveTo>
                    <a:pt x="31696" y="0"/>
                  </a:moveTo>
                  <a:cubicBezTo>
                    <a:pt x="28867" y="0"/>
                    <a:pt x="26089" y="581"/>
                    <a:pt x="23709" y="1830"/>
                  </a:cubicBezTo>
                  <a:cubicBezTo>
                    <a:pt x="17812" y="4930"/>
                    <a:pt x="13861" y="11222"/>
                    <a:pt x="12463" y="17635"/>
                  </a:cubicBezTo>
                  <a:cubicBezTo>
                    <a:pt x="11764" y="20857"/>
                    <a:pt x="11825" y="24201"/>
                    <a:pt x="12128" y="27514"/>
                  </a:cubicBezTo>
                  <a:cubicBezTo>
                    <a:pt x="12402" y="30341"/>
                    <a:pt x="12858" y="33228"/>
                    <a:pt x="12280" y="35994"/>
                  </a:cubicBezTo>
                  <a:cubicBezTo>
                    <a:pt x="11308" y="40645"/>
                    <a:pt x="7630" y="44140"/>
                    <a:pt x="5137" y="48152"/>
                  </a:cubicBezTo>
                  <a:cubicBezTo>
                    <a:pt x="517" y="55751"/>
                    <a:pt x="1" y="65113"/>
                    <a:pt x="3739" y="73168"/>
                  </a:cubicBezTo>
                  <a:cubicBezTo>
                    <a:pt x="3922" y="73502"/>
                    <a:pt x="4104" y="73867"/>
                    <a:pt x="4286" y="74201"/>
                  </a:cubicBezTo>
                  <a:cubicBezTo>
                    <a:pt x="8755" y="82499"/>
                    <a:pt x="17600" y="87059"/>
                    <a:pt x="26810" y="87788"/>
                  </a:cubicBezTo>
                  <a:cubicBezTo>
                    <a:pt x="27940" y="87882"/>
                    <a:pt x="29087" y="87931"/>
                    <a:pt x="30243" y="87931"/>
                  </a:cubicBezTo>
                  <a:cubicBezTo>
                    <a:pt x="40655" y="87931"/>
                    <a:pt x="51752" y="84011"/>
                    <a:pt x="56841" y="74353"/>
                  </a:cubicBezTo>
                  <a:cubicBezTo>
                    <a:pt x="59576" y="69095"/>
                    <a:pt x="58452" y="62712"/>
                    <a:pt x="56567" y="57119"/>
                  </a:cubicBezTo>
                  <a:cubicBezTo>
                    <a:pt x="54318" y="50371"/>
                    <a:pt x="52312" y="44353"/>
                    <a:pt x="51856" y="37210"/>
                  </a:cubicBezTo>
                  <a:cubicBezTo>
                    <a:pt x="51369" y="29885"/>
                    <a:pt x="52889" y="22377"/>
                    <a:pt x="50974" y="15173"/>
                  </a:cubicBezTo>
                  <a:cubicBezTo>
                    <a:pt x="49819" y="10948"/>
                    <a:pt x="47722" y="6845"/>
                    <a:pt x="44287" y="4140"/>
                  </a:cubicBezTo>
                  <a:cubicBezTo>
                    <a:pt x="40916" y="1499"/>
                    <a:pt x="36240" y="0"/>
                    <a:pt x="3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729;p61">
              <a:extLst>
                <a:ext uri="{FF2B5EF4-FFF2-40B4-BE49-F238E27FC236}">
                  <a16:creationId xmlns:a16="http://schemas.microsoft.com/office/drawing/2014/main" id="{67BEC1FD-C77B-4ABA-979A-402D80A1BFE2}"/>
                </a:ext>
              </a:extLst>
            </p:cNvPr>
            <p:cNvSpPr/>
            <p:nvPr/>
          </p:nvSpPr>
          <p:spPr>
            <a:xfrm>
              <a:off x="2982906" y="1934474"/>
              <a:ext cx="876980" cy="1338928"/>
            </a:xfrm>
            <a:custGeom>
              <a:avLst/>
              <a:gdLst/>
              <a:ahLst/>
              <a:cxnLst/>
              <a:rect l="l" t="t" r="r" b="b"/>
              <a:pathLst>
                <a:path w="56993" h="87014" extrusionOk="0">
                  <a:moveTo>
                    <a:pt x="25776" y="0"/>
                  </a:moveTo>
                  <a:cubicBezTo>
                    <a:pt x="25077" y="243"/>
                    <a:pt x="24378" y="547"/>
                    <a:pt x="23739" y="882"/>
                  </a:cubicBezTo>
                  <a:cubicBezTo>
                    <a:pt x="17842" y="3982"/>
                    <a:pt x="13891" y="10274"/>
                    <a:pt x="12493" y="16687"/>
                  </a:cubicBezTo>
                  <a:cubicBezTo>
                    <a:pt x="11794" y="19909"/>
                    <a:pt x="11855" y="23253"/>
                    <a:pt x="12158" y="26566"/>
                  </a:cubicBezTo>
                  <a:cubicBezTo>
                    <a:pt x="12432" y="29393"/>
                    <a:pt x="12888" y="32280"/>
                    <a:pt x="12310" y="35046"/>
                  </a:cubicBezTo>
                  <a:cubicBezTo>
                    <a:pt x="11338" y="39697"/>
                    <a:pt x="7660" y="43192"/>
                    <a:pt x="5167" y="47204"/>
                  </a:cubicBezTo>
                  <a:cubicBezTo>
                    <a:pt x="517" y="54803"/>
                    <a:pt x="0" y="64196"/>
                    <a:pt x="3769" y="72250"/>
                  </a:cubicBezTo>
                  <a:cubicBezTo>
                    <a:pt x="3952" y="72585"/>
                    <a:pt x="4134" y="72949"/>
                    <a:pt x="4316" y="73284"/>
                  </a:cubicBezTo>
                  <a:cubicBezTo>
                    <a:pt x="8785" y="81582"/>
                    <a:pt x="17630" y="86141"/>
                    <a:pt x="26840" y="86871"/>
                  </a:cubicBezTo>
                  <a:cubicBezTo>
                    <a:pt x="27976" y="86965"/>
                    <a:pt x="29130" y="87014"/>
                    <a:pt x="30292" y="87014"/>
                  </a:cubicBezTo>
                  <a:cubicBezTo>
                    <a:pt x="40698" y="87014"/>
                    <a:pt x="51785" y="83115"/>
                    <a:pt x="56871" y="73436"/>
                  </a:cubicBezTo>
                  <a:lnTo>
                    <a:pt x="56992" y="73193"/>
                  </a:lnTo>
                  <a:cubicBezTo>
                    <a:pt x="53223" y="72402"/>
                    <a:pt x="49332" y="71946"/>
                    <a:pt x="45594" y="71369"/>
                  </a:cubicBezTo>
                  <a:cubicBezTo>
                    <a:pt x="36475" y="69940"/>
                    <a:pt x="26505" y="67053"/>
                    <a:pt x="21703" y="59150"/>
                  </a:cubicBezTo>
                  <a:cubicBezTo>
                    <a:pt x="18511" y="53922"/>
                    <a:pt x="18238" y="47356"/>
                    <a:pt x="19271" y="41338"/>
                  </a:cubicBezTo>
                  <a:cubicBezTo>
                    <a:pt x="20305" y="35320"/>
                    <a:pt x="22554" y="29575"/>
                    <a:pt x="24165" y="23678"/>
                  </a:cubicBezTo>
                  <a:cubicBezTo>
                    <a:pt x="25533" y="18541"/>
                    <a:pt x="26414" y="13313"/>
                    <a:pt x="26809" y="8025"/>
                  </a:cubicBezTo>
                  <a:cubicBezTo>
                    <a:pt x="27022" y="5350"/>
                    <a:pt x="26840" y="2341"/>
                    <a:pt x="2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730;p61">
              <a:extLst>
                <a:ext uri="{FF2B5EF4-FFF2-40B4-BE49-F238E27FC236}">
                  <a16:creationId xmlns:a16="http://schemas.microsoft.com/office/drawing/2014/main" id="{B9C7F11A-4A9A-49C8-ABC5-0346795CB547}"/>
                </a:ext>
              </a:extLst>
            </p:cNvPr>
            <p:cNvSpPr/>
            <p:nvPr/>
          </p:nvSpPr>
          <p:spPr>
            <a:xfrm>
              <a:off x="3249033" y="2217204"/>
              <a:ext cx="405522" cy="2084375"/>
            </a:xfrm>
            <a:custGeom>
              <a:avLst/>
              <a:gdLst/>
              <a:ahLst/>
              <a:cxnLst/>
              <a:rect l="l" t="t" r="r" b="b"/>
              <a:pathLst>
                <a:path w="26354" h="135459" extrusionOk="0">
                  <a:moveTo>
                    <a:pt x="3040" y="0"/>
                  </a:moveTo>
                  <a:cubicBezTo>
                    <a:pt x="2409" y="0"/>
                    <a:pt x="1779" y="411"/>
                    <a:pt x="1733" y="1231"/>
                  </a:cubicBezTo>
                  <a:lnTo>
                    <a:pt x="1733" y="19286"/>
                  </a:lnTo>
                  <a:cubicBezTo>
                    <a:pt x="1733" y="22964"/>
                    <a:pt x="4712" y="25943"/>
                    <a:pt x="8390" y="25943"/>
                  </a:cubicBezTo>
                  <a:lnTo>
                    <a:pt x="10973" y="25943"/>
                  </a:lnTo>
                  <a:lnTo>
                    <a:pt x="10973" y="59773"/>
                  </a:lnTo>
                  <a:lnTo>
                    <a:pt x="6657" y="59773"/>
                  </a:lnTo>
                  <a:cubicBezTo>
                    <a:pt x="4408" y="59743"/>
                    <a:pt x="2614" y="57949"/>
                    <a:pt x="2614" y="55700"/>
                  </a:cubicBezTo>
                  <a:lnTo>
                    <a:pt x="2614" y="43481"/>
                  </a:lnTo>
                  <a:cubicBezTo>
                    <a:pt x="2614" y="42615"/>
                    <a:pt x="1961" y="42182"/>
                    <a:pt x="1307" y="42182"/>
                  </a:cubicBezTo>
                  <a:cubicBezTo>
                    <a:pt x="654" y="42182"/>
                    <a:pt x="0" y="42615"/>
                    <a:pt x="0" y="43481"/>
                  </a:cubicBezTo>
                  <a:lnTo>
                    <a:pt x="0" y="55700"/>
                  </a:lnTo>
                  <a:cubicBezTo>
                    <a:pt x="0" y="59378"/>
                    <a:pt x="2979" y="62357"/>
                    <a:pt x="6657" y="62357"/>
                  </a:cubicBezTo>
                  <a:lnTo>
                    <a:pt x="10973" y="62357"/>
                  </a:lnTo>
                  <a:lnTo>
                    <a:pt x="10973" y="134121"/>
                  </a:lnTo>
                  <a:cubicBezTo>
                    <a:pt x="10973" y="134850"/>
                    <a:pt x="11581" y="135458"/>
                    <a:pt x="12311" y="135458"/>
                  </a:cubicBezTo>
                  <a:lnTo>
                    <a:pt x="13192" y="135458"/>
                  </a:lnTo>
                  <a:cubicBezTo>
                    <a:pt x="13952" y="135458"/>
                    <a:pt x="14530" y="134850"/>
                    <a:pt x="14530" y="134121"/>
                  </a:cubicBezTo>
                  <a:lnTo>
                    <a:pt x="14530" y="55427"/>
                  </a:lnTo>
                  <a:lnTo>
                    <a:pt x="14925" y="55427"/>
                  </a:lnTo>
                  <a:cubicBezTo>
                    <a:pt x="18603" y="55427"/>
                    <a:pt x="21581" y="52448"/>
                    <a:pt x="21612" y="48770"/>
                  </a:cubicBezTo>
                  <a:lnTo>
                    <a:pt x="21612" y="38435"/>
                  </a:lnTo>
                  <a:cubicBezTo>
                    <a:pt x="21612" y="37569"/>
                    <a:pt x="20958" y="37136"/>
                    <a:pt x="20305" y="37136"/>
                  </a:cubicBezTo>
                  <a:cubicBezTo>
                    <a:pt x="19651" y="37136"/>
                    <a:pt x="18998" y="37569"/>
                    <a:pt x="18998" y="38435"/>
                  </a:cubicBezTo>
                  <a:lnTo>
                    <a:pt x="18998" y="48770"/>
                  </a:lnTo>
                  <a:cubicBezTo>
                    <a:pt x="18998" y="51019"/>
                    <a:pt x="17174" y="52813"/>
                    <a:pt x="14955" y="52843"/>
                  </a:cubicBezTo>
                  <a:lnTo>
                    <a:pt x="14560" y="52843"/>
                  </a:lnTo>
                  <a:lnTo>
                    <a:pt x="14560" y="34423"/>
                  </a:lnTo>
                  <a:lnTo>
                    <a:pt x="19697" y="34423"/>
                  </a:lnTo>
                  <a:cubicBezTo>
                    <a:pt x="23375" y="34393"/>
                    <a:pt x="26353" y="31414"/>
                    <a:pt x="26353" y="27767"/>
                  </a:cubicBezTo>
                  <a:lnTo>
                    <a:pt x="26353" y="9712"/>
                  </a:lnTo>
                  <a:cubicBezTo>
                    <a:pt x="26353" y="8982"/>
                    <a:pt x="25776" y="8405"/>
                    <a:pt x="25077" y="8405"/>
                  </a:cubicBezTo>
                  <a:cubicBezTo>
                    <a:pt x="24347" y="8405"/>
                    <a:pt x="23770" y="8982"/>
                    <a:pt x="23770" y="9712"/>
                  </a:cubicBezTo>
                  <a:lnTo>
                    <a:pt x="23770" y="27767"/>
                  </a:lnTo>
                  <a:cubicBezTo>
                    <a:pt x="23770" y="29985"/>
                    <a:pt x="21946" y="31809"/>
                    <a:pt x="19697" y="31809"/>
                  </a:cubicBezTo>
                  <a:lnTo>
                    <a:pt x="14530" y="31809"/>
                  </a:lnTo>
                  <a:lnTo>
                    <a:pt x="14530" y="13055"/>
                  </a:lnTo>
                  <a:cubicBezTo>
                    <a:pt x="14530" y="12326"/>
                    <a:pt x="13952" y="11718"/>
                    <a:pt x="13192" y="11718"/>
                  </a:cubicBezTo>
                  <a:lnTo>
                    <a:pt x="12311" y="11718"/>
                  </a:lnTo>
                  <a:cubicBezTo>
                    <a:pt x="11581" y="11718"/>
                    <a:pt x="10973" y="12326"/>
                    <a:pt x="10973" y="13055"/>
                  </a:cubicBezTo>
                  <a:lnTo>
                    <a:pt x="10973" y="23359"/>
                  </a:lnTo>
                  <a:lnTo>
                    <a:pt x="8390" y="23359"/>
                  </a:lnTo>
                  <a:cubicBezTo>
                    <a:pt x="6140" y="23329"/>
                    <a:pt x="4347" y="21535"/>
                    <a:pt x="4347" y="19286"/>
                  </a:cubicBezTo>
                  <a:lnTo>
                    <a:pt x="4347" y="1231"/>
                  </a:lnTo>
                  <a:cubicBezTo>
                    <a:pt x="4301" y="411"/>
                    <a:pt x="3671" y="0"/>
                    <a:pt x="3040" y="0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731;p61">
              <a:extLst>
                <a:ext uri="{FF2B5EF4-FFF2-40B4-BE49-F238E27FC236}">
                  <a16:creationId xmlns:a16="http://schemas.microsoft.com/office/drawing/2014/main" id="{6ADA71B0-E01F-4A6E-B009-AD6D0E3C3FAE}"/>
                </a:ext>
              </a:extLst>
            </p:cNvPr>
            <p:cNvSpPr/>
            <p:nvPr/>
          </p:nvSpPr>
          <p:spPr>
            <a:xfrm>
              <a:off x="969867" y="4105589"/>
              <a:ext cx="3135095" cy="195514"/>
            </a:xfrm>
            <a:custGeom>
              <a:avLst/>
              <a:gdLst/>
              <a:ahLst/>
              <a:cxnLst/>
              <a:rect l="l" t="t" r="r" b="b"/>
              <a:pathLst>
                <a:path w="203743" h="12706" extrusionOk="0">
                  <a:moveTo>
                    <a:pt x="101856" y="0"/>
                  </a:moveTo>
                  <a:cubicBezTo>
                    <a:pt x="45594" y="0"/>
                    <a:pt x="0" y="4651"/>
                    <a:pt x="0" y="10365"/>
                  </a:cubicBezTo>
                  <a:cubicBezTo>
                    <a:pt x="0" y="11186"/>
                    <a:pt x="882" y="11946"/>
                    <a:pt x="2553" y="12706"/>
                  </a:cubicBezTo>
                  <a:lnTo>
                    <a:pt x="201189" y="12706"/>
                  </a:lnTo>
                  <a:cubicBezTo>
                    <a:pt x="202861" y="11946"/>
                    <a:pt x="203743" y="11186"/>
                    <a:pt x="203743" y="10365"/>
                  </a:cubicBezTo>
                  <a:cubicBezTo>
                    <a:pt x="203743" y="4651"/>
                    <a:pt x="158149" y="0"/>
                    <a:pt x="101856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732;p61">
              <a:extLst>
                <a:ext uri="{FF2B5EF4-FFF2-40B4-BE49-F238E27FC236}">
                  <a16:creationId xmlns:a16="http://schemas.microsoft.com/office/drawing/2014/main" id="{A6EF7D5E-58ED-4F04-B8F9-66C721D02326}"/>
                </a:ext>
              </a:extLst>
            </p:cNvPr>
            <p:cNvSpPr/>
            <p:nvPr/>
          </p:nvSpPr>
          <p:spPr>
            <a:xfrm>
              <a:off x="3830865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15989" y="0"/>
                  </a:moveTo>
                  <a:cubicBezTo>
                    <a:pt x="15502" y="1611"/>
                    <a:pt x="14560" y="3040"/>
                    <a:pt x="13922" y="4559"/>
                  </a:cubicBezTo>
                  <a:cubicBezTo>
                    <a:pt x="13192" y="6261"/>
                    <a:pt x="12797" y="8085"/>
                    <a:pt x="12736" y="9909"/>
                  </a:cubicBezTo>
                  <a:cubicBezTo>
                    <a:pt x="12311" y="11216"/>
                    <a:pt x="11977" y="12523"/>
                    <a:pt x="11703" y="13860"/>
                  </a:cubicBezTo>
                  <a:cubicBezTo>
                    <a:pt x="11399" y="12280"/>
                    <a:pt x="10821" y="10760"/>
                    <a:pt x="10031" y="9362"/>
                  </a:cubicBezTo>
                  <a:cubicBezTo>
                    <a:pt x="9211" y="7903"/>
                    <a:pt x="8147" y="6596"/>
                    <a:pt x="7478" y="5046"/>
                  </a:cubicBezTo>
                  <a:lnTo>
                    <a:pt x="7478" y="5046"/>
                  </a:lnTo>
                  <a:cubicBezTo>
                    <a:pt x="7204" y="6505"/>
                    <a:pt x="7356" y="7994"/>
                    <a:pt x="7934" y="9392"/>
                  </a:cubicBezTo>
                  <a:cubicBezTo>
                    <a:pt x="8451" y="10517"/>
                    <a:pt x="9089" y="11611"/>
                    <a:pt x="9879" y="12584"/>
                  </a:cubicBezTo>
                  <a:cubicBezTo>
                    <a:pt x="10396" y="13344"/>
                    <a:pt x="10973" y="14043"/>
                    <a:pt x="11490" y="14833"/>
                  </a:cubicBezTo>
                  <a:cubicBezTo>
                    <a:pt x="11156" y="16474"/>
                    <a:pt x="10913" y="18116"/>
                    <a:pt x="10730" y="19788"/>
                  </a:cubicBezTo>
                  <a:cubicBezTo>
                    <a:pt x="10001" y="17538"/>
                    <a:pt x="8846" y="15471"/>
                    <a:pt x="7326" y="13678"/>
                  </a:cubicBezTo>
                  <a:cubicBezTo>
                    <a:pt x="5989" y="12067"/>
                    <a:pt x="4408" y="10730"/>
                    <a:pt x="3223" y="8997"/>
                  </a:cubicBezTo>
                  <a:lnTo>
                    <a:pt x="3223" y="8997"/>
                  </a:lnTo>
                  <a:cubicBezTo>
                    <a:pt x="3253" y="10821"/>
                    <a:pt x="3770" y="12614"/>
                    <a:pt x="4742" y="14164"/>
                  </a:cubicBezTo>
                  <a:cubicBezTo>
                    <a:pt x="5654" y="15441"/>
                    <a:pt x="6688" y="16596"/>
                    <a:pt x="7843" y="17629"/>
                  </a:cubicBezTo>
                  <a:cubicBezTo>
                    <a:pt x="8785" y="18541"/>
                    <a:pt x="9788" y="19392"/>
                    <a:pt x="10639" y="20395"/>
                  </a:cubicBezTo>
                  <a:cubicBezTo>
                    <a:pt x="10487" y="21976"/>
                    <a:pt x="10366" y="23587"/>
                    <a:pt x="10274" y="25168"/>
                  </a:cubicBezTo>
                  <a:cubicBezTo>
                    <a:pt x="9332" y="23101"/>
                    <a:pt x="8025" y="21247"/>
                    <a:pt x="6414" y="19666"/>
                  </a:cubicBezTo>
                  <a:cubicBezTo>
                    <a:pt x="4955" y="18207"/>
                    <a:pt x="3223" y="16991"/>
                    <a:pt x="1916" y="15411"/>
                  </a:cubicBezTo>
                  <a:lnTo>
                    <a:pt x="1916" y="15411"/>
                  </a:lnTo>
                  <a:cubicBezTo>
                    <a:pt x="2098" y="17234"/>
                    <a:pt x="2797" y="18967"/>
                    <a:pt x="3922" y="20426"/>
                  </a:cubicBezTo>
                  <a:cubicBezTo>
                    <a:pt x="4925" y="21581"/>
                    <a:pt x="6080" y="22645"/>
                    <a:pt x="7356" y="23557"/>
                  </a:cubicBezTo>
                  <a:cubicBezTo>
                    <a:pt x="8299" y="24316"/>
                    <a:pt x="9332" y="25046"/>
                    <a:pt x="10244" y="25867"/>
                  </a:cubicBezTo>
                  <a:cubicBezTo>
                    <a:pt x="10244" y="26201"/>
                    <a:pt x="10214" y="26535"/>
                    <a:pt x="10183" y="26839"/>
                  </a:cubicBezTo>
                  <a:cubicBezTo>
                    <a:pt x="10122" y="28268"/>
                    <a:pt x="10122" y="29727"/>
                    <a:pt x="10183" y="31155"/>
                  </a:cubicBezTo>
                  <a:cubicBezTo>
                    <a:pt x="8937" y="28997"/>
                    <a:pt x="7235" y="27113"/>
                    <a:pt x="5259" y="25593"/>
                  </a:cubicBezTo>
                  <a:cubicBezTo>
                    <a:pt x="3527" y="24316"/>
                    <a:pt x="1581" y="23283"/>
                    <a:pt x="1" y="21794"/>
                  </a:cubicBezTo>
                  <a:lnTo>
                    <a:pt x="1" y="21794"/>
                  </a:lnTo>
                  <a:cubicBezTo>
                    <a:pt x="457" y="23678"/>
                    <a:pt x="1399" y="25380"/>
                    <a:pt x="2767" y="26718"/>
                  </a:cubicBezTo>
                  <a:cubicBezTo>
                    <a:pt x="3922" y="27842"/>
                    <a:pt x="5320" y="28693"/>
                    <a:pt x="6718" y="29514"/>
                  </a:cubicBezTo>
                  <a:cubicBezTo>
                    <a:pt x="7873" y="30213"/>
                    <a:pt x="9089" y="30852"/>
                    <a:pt x="10214" y="31642"/>
                  </a:cubicBezTo>
                  <a:cubicBezTo>
                    <a:pt x="10274" y="33557"/>
                    <a:pt x="10457" y="35441"/>
                    <a:pt x="10700" y="37295"/>
                  </a:cubicBezTo>
                  <a:cubicBezTo>
                    <a:pt x="9393" y="35168"/>
                    <a:pt x="7691" y="33314"/>
                    <a:pt x="5685" y="31855"/>
                  </a:cubicBezTo>
                  <a:cubicBezTo>
                    <a:pt x="3952" y="30578"/>
                    <a:pt x="1976" y="29575"/>
                    <a:pt x="365" y="28146"/>
                  </a:cubicBezTo>
                  <a:lnTo>
                    <a:pt x="365" y="28146"/>
                  </a:lnTo>
                  <a:cubicBezTo>
                    <a:pt x="852" y="30000"/>
                    <a:pt x="1824" y="31672"/>
                    <a:pt x="3192" y="33010"/>
                  </a:cubicBezTo>
                  <a:cubicBezTo>
                    <a:pt x="4378" y="34134"/>
                    <a:pt x="5806" y="34955"/>
                    <a:pt x="7204" y="35745"/>
                  </a:cubicBezTo>
                  <a:cubicBezTo>
                    <a:pt x="8390" y="36444"/>
                    <a:pt x="9636" y="37052"/>
                    <a:pt x="10761" y="37873"/>
                  </a:cubicBezTo>
                  <a:cubicBezTo>
                    <a:pt x="11034" y="39636"/>
                    <a:pt x="11338" y="41399"/>
                    <a:pt x="11703" y="43192"/>
                  </a:cubicBezTo>
                  <a:cubicBezTo>
                    <a:pt x="10274" y="40882"/>
                    <a:pt x="8451" y="38876"/>
                    <a:pt x="6262" y="37265"/>
                  </a:cubicBezTo>
                  <a:cubicBezTo>
                    <a:pt x="4347" y="35897"/>
                    <a:pt x="2250" y="34833"/>
                    <a:pt x="517" y="33253"/>
                  </a:cubicBezTo>
                  <a:lnTo>
                    <a:pt x="517" y="33253"/>
                  </a:lnTo>
                  <a:cubicBezTo>
                    <a:pt x="1034" y="35259"/>
                    <a:pt x="2098" y="37083"/>
                    <a:pt x="3587" y="38511"/>
                  </a:cubicBezTo>
                  <a:cubicBezTo>
                    <a:pt x="4864" y="39727"/>
                    <a:pt x="6414" y="40608"/>
                    <a:pt x="7904" y="41490"/>
                  </a:cubicBezTo>
                  <a:cubicBezTo>
                    <a:pt x="9211" y="42250"/>
                    <a:pt x="10578" y="42949"/>
                    <a:pt x="11825" y="43800"/>
                  </a:cubicBezTo>
                  <a:cubicBezTo>
                    <a:pt x="12098" y="45107"/>
                    <a:pt x="12402" y="46414"/>
                    <a:pt x="12706" y="47691"/>
                  </a:cubicBezTo>
                  <a:cubicBezTo>
                    <a:pt x="12755" y="47813"/>
                    <a:pt x="12859" y="47867"/>
                    <a:pt x="12961" y="47867"/>
                  </a:cubicBezTo>
                  <a:cubicBezTo>
                    <a:pt x="13112" y="47867"/>
                    <a:pt x="13259" y="47750"/>
                    <a:pt x="13223" y="47569"/>
                  </a:cubicBezTo>
                  <a:cubicBezTo>
                    <a:pt x="12888" y="46232"/>
                    <a:pt x="12584" y="44925"/>
                    <a:pt x="12311" y="43587"/>
                  </a:cubicBezTo>
                  <a:cubicBezTo>
                    <a:pt x="13375" y="42432"/>
                    <a:pt x="14499" y="41338"/>
                    <a:pt x="15685" y="40305"/>
                  </a:cubicBezTo>
                  <a:cubicBezTo>
                    <a:pt x="16961" y="39089"/>
                    <a:pt x="18238" y="37873"/>
                    <a:pt x="19180" y="36414"/>
                  </a:cubicBezTo>
                  <a:cubicBezTo>
                    <a:pt x="20305" y="34651"/>
                    <a:pt x="20943" y="32645"/>
                    <a:pt x="20943" y="30578"/>
                  </a:cubicBezTo>
                  <a:lnTo>
                    <a:pt x="20943" y="30578"/>
                  </a:lnTo>
                  <a:cubicBezTo>
                    <a:pt x="19636" y="32493"/>
                    <a:pt x="17813" y="34013"/>
                    <a:pt x="16293" y="35806"/>
                  </a:cubicBezTo>
                  <a:cubicBezTo>
                    <a:pt x="14469" y="37994"/>
                    <a:pt x="13101" y="40548"/>
                    <a:pt x="12280" y="43314"/>
                  </a:cubicBezTo>
                  <a:cubicBezTo>
                    <a:pt x="11885" y="41429"/>
                    <a:pt x="11581" y="39575"/>
                    <a:pt x="11308" y="37691"/>
                  </a:cubicBezTo>
                  <a:cubicBezTo>
                    <a:pt x="12250" y="36596"/>
                    <a:pt x="13375" y="35654"/>
                    <a:pt x="14408" y="34651"/>
                  </a:cubicBezTo>
                  <a:cubicBezTo>
                    <a:pt x="15594" y="33526"/>
                    <a:pt x="16779" y="32402"/>
                    <a:pt x="17661" y="31034"/>
                  </a:cubicBezTo>
                  <a:cubicBezTo>
                    <a:pt x="18694" y="29423"/>
                    <a:pt x="19271" y="27538"/>
                    <a:pt x="19271" y="25623"/>
                  </a:cubicBezTo>
                  <a:lnTo>
                    <a:pt x="19271" y="25623"/>
                  </a:lnTo>
                  <a:cubicBezTo>
                    <a:pt x="18056" y="27417"/>
                    <a:pt x="16384" y="28845"/>
                    <a:pt x="14986" y="30487"/>
                  </a:cubicBezTo>
                  <a:cubicBezTo>
                    <a:pt x="13284" y="32493"/>
                    <a:pt x="12037" y="34803"/>
                    <a:pt x="11277" y="37326"/>
                  </a:cubicBezTo>
                  <a:cubicBezTo>
                    <a:pt x="11034" y="35411"/>
                    <a:pt x="10852" y="33466"/>
                    <a:pt x="10761" y="31520"/>
                  </a:cubicBezTo>
                  <a:cubicBezTo>
                    <a:pt x="11764" y="30456"/>
                    <a:pt x="12828" y="29453"/>
                    <a:pt x="13922" y="28511"/>
                  </a:cubicBezTo>
                  <a:cubicBezTo>
                    <a:pt x="15107" y="27417"/>
                    <a:pt x="16323" y="26323"/>
                    <a:pt x="17235" y="24955"/>
                  </a:cubicBezTo>
                  <a:cubicBezTo>
                    <a:pt x="18299" y="23374"/>
                    <a:pt x="18876" y="21520"/>
                    <a:pt x="18937" y="19605"/>
                  </a:cubicBezTo>
                  <a:lnTo>
                    <a:pt x="18937" y="19605"/>
                  </a:lnTo>
                  <a:cubicBezTo>
                    <a:pt x="17691" y="21368"/>
                    <a:pt x="15989" y="22736"/>
                    <a:pt x="14560" y="24377"/>
                  </a:cubicBezTo>
                  <a:cubicBezTo>
                    <a:pt x="12858" y="26353"/>
                    <a:pt x="11551" y="28663"/>
                    <a:pt x="10761" y="31186"/>
                  </a:cubicBezTo>
                  <a:cubicBezTo>
                    <a:pt x="10700" y="29879"/>
                    <a:pt x="10670" y="28572"/>
                    <a:pt x="10730" y="27295"/>
                  </a:cubicBezTo>
                  <a:cubicBezTo>
                    <a:pt x="10730" y="26961"/>
                    <a:pt x="10730" y="26627"/>
                    <a:pt x="10761" y="26323"/>
                  </a:cubicBezTo>
                  <a:lnTo>
                    <a:pt x="10791" y="26353"/>
                  </a:lnTo>
                  <a:cubicBezTo>
                    <a:pt x="10791" y="26323"/>
                    <a:pt x="10761" y="26292"/>
                    <a:pt x="10761" y="26231"/>
                  </a:cubicBezTo>
                  <a:lnTo>
                    <a:pt x="10761" y="25684"/>
                  </a:lnTo>
                  <a:cubicBezTo>
                    <a:pt x="11673" y="24742"/>
                    <a:pt x="12706" y="23952"/>
                    <a:pt x="13679" y="23070"/>
                  </a:cubicBezTo>
                  <a:cubicBezTo>
                    <a:pt x="14864" y="22098"/>
                    <a:pt x="15958" y="20973"/>
                    <a:pt x="16901" y="19727"/>
                  </a:cubicBezTo>
                  <a:cubicBezTo>
                    <a:pt x="17934" y="18207"/>
                    <a:pt x="18542" y="16444"/>
                    <a:pt x="18603" y="14620"/>
                  </a:cubicBezTo>
                  <a:lnTo>
                    <a:pt x="18603" y="14620"/>
                  </a:lnTo>
                  <a:cubicBezTo>
                    <a:pt x="17387" y="16292"/>
                    <a:pt x="15746" y="17599"/>
                    <a:pt x="14347" y="19119"/>
                  </a:cubicBezTo>
                  <a:cubicBezTo>
                    <a:pt x="12828" y="20821"/>
                    <a:pt x="11612" y="22797"/>
                    <a:pt x="10791" y="24955"/>
                  </a:cubicBezTo>
                  <a:cubicBezTo>
                    <a:pt x="10882" y="23344"/>
                    <a:pt x="11004" y="21763"/>
                    <a:pt x="11186" y="20183"/>
                  </a:cubicBezTo>
                  <a:cubicBezTo>
                    <a:pt x="12098" y="19180"/>
                    <a:pt x="13162" y="18359"/>
                    <a:pt x="14165" y="17477"/>
                  </a:cubicBezTo>
                  <a:cubicBezTo>
                    <a:pt x="15290" y="16444"/>
                    <a:pt x="16475" y="15411"/>
                    <a:pt x="17387" y="14104"/>
                  </a:cubicBezTo>
                  <a:cubicBezTo>
                    <a:pt x="18420" y="12614"/>
                    <a:pt x="19028" y="10851"/>
                    <a:pt x="19089" y="9027"/>
                  </a:cubicBezTo>
                  <a:lnTo>
                    <a:pt x="19089" y="9027"/>
                  </a:lnTo>
                  <a:cubicBezTo>
                    <a:pt x="17873" y="10669"/>
                    <a:pt x="16232" y="11976"/>
                    <a:pt x="14834" y="13496"/>
                  </a:cubicBezTo>
                  <a:cubicBezTo>
                    <a:pt x="13284" y="15228"/>
                    <a:pt x="12098" y="17204"/>
                    <a:pt x="11277" y="19362"/>
                  </a:cubicBezTo>
                  <a:cubicBezTo>
                    <a:pt x="11429" y="18055"/>
                    <a:pt x="11642" y="16748"/>
                    <a:pt x="11885" y="15471"/>
                  </a:cubicBezTo>
                  <a:cubicBezTo>
                    <a:pt x="11916" y="15502"/>
                    <a:pt x="11916" y="15532"/>
                    <a:pt x="11946" y="15563"/>
                  </a:cubicBezTo>
                  <a:cubicBezTo>
                    <a:pt x="11916" y="15532"/>
                    <a:pt x="11916" y="15441"/>
                    <a:pt x="11916" y="15380"/>
                  </a:cubicBezTo>
                  <a:cubicBezTo>
                    <a:pt x="11946" y="15107"/>
                    <a:pt x="12007" y="14833"/>
                    <a:pt x="12068" y="14559"/>
                  </a:cubicBezTo>
                  <a:cubicBezTo>
                    <a:pt x="12767" y="13830"/>
                    <a:pt x="13588" y="13192"/>
                    <a:pt x="14317" y="12523"/>
                  </a:cubicBezTo>
                  <a:cubicBezTo>
                    <a:pt x="15290" y="11733"/>
                    <a:pt x="16171" y="10821"/>
                    <a:pt x="16931" y="9818"/>
                  </a:cubicBezTo>
                  <a:cubicBezTo>
                    <a:pt x="17782" y="8602"/>
                    <a:pt x="18238" y="7173"/>
                    <a:pt x="18329" y="5684"/>
                  </a:cubicBezTo>
                  <a:lnTo>
                    <a:pt x="18329" y="5684"/>
                  </a:lnTo>
                  <a:cubicBezTo>
                    <a:pt x="17326" y="7021"/>
                    <a:pt x="15989" y="8085"/>
                    <a:pt x="14864" y="9331"/>
                  </a:cubicBezTo>
                  <a:cubicBezTo>
                    <a:pt x="13861" y="10426"/>
                    <a:pt x="13010" y="11702"/>
                    <a:pt x="12402" y="13100"/>
                  </a:cubicBezTo>
                  <a:cubicBezTo>
                    <a:pt x="12676" y="11915"/>
                    <a:pt x="13010" y="10760"/>
                    <a:pt x="13375" y="9635"/>
                  </a:cubicBezTo>
                  <a:cubicBezTo>
                    <a:pt x="13709" y="8997"/>
                    <a:pt x="14074" y="8389"/>
                    <a:pt x="14439" y="7781"/>
                  </a:cubicBezTo>
                  <a:cubicBezTo>
                    <a:pt x="15077" y="6717"/>
                    <a:pt x="15624" y="5562"/>
                    <a:pt x="16019" y="4377"/>
                  </a:cubicBezTo>
                  <a:cubicBezTo>
                    <a:pt x="16414" y="2948"/>
                    <a:pt x="16414" y="1429"/>
                    <a:pt x="15989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733;p61">
              <a:extLst>
                <a:ext uri="{FF2B5EF4-FFF2-40B4-BE49-F238E27FC236}">
                  <a16:creationId xmlns:a16="http://schemas.microsoft.com/office/drawing/2014/main" id="{651FBB7A-A575-4BFA-A464-CFEF22527037}"/>
                </a:ext>
              </a:extLst>
            </p:cNvPr>
            <p:cNvSpPr/>
            <p:nvPr/>
          </p:nvSpPr>
          <p:spPr>
            <a:xfrm>
              <a:off x="3933761" y="3563980"/>
              <a:ext cx="608976" cy="768913"/>
            </a:xfrm>
            <a:custGeom>
              <a:avLst/>
              <a:gdLst/>
              <a:ahLst/>
              <a:cxnLst/>
              <a:rect l="l" t="t" r="r" b="b"/>
              <a:pathLst>
                <a:path w="39576" h="49970" extrusionOk="0">
                  <a:moveTo>
                    <a:pt x="27053" y="0"/>
                  </a:moveTo>
                  <a:lnTo>
                    <a:pt x="27053" y="0"/>
                  </a:lnTo>
                  <a:cubicBezTo>
                    <a:pt x="25807" y="1398"/>
                    <a:pt x="24956" y="3131"/>
                    <a:pt x="24652" y="4985"/>
                  </a:cubicBezTo>
                  <a:cubicBezTo>
                    <a:pt x="24408" y="6566"/>
                    <a:pt x="24530" y="8177"/>
                    <a:pt x="24652" y="9757"/>
                  </a:cubicBezTo>
                  <a:cubicBezTo>
                    <a:pt x="24743" y="10882"/>
                    <a:pt x="24895" y="12067"/>
                    <a:pt x="24925" y="13222"/>
                  </a:cubicBezTo>
                  <a:cubicBezTo>
                    <a:pt x="23466" y="14803"/>
                    <a:pt x="22098" y="16414"/>
                    <a:pt x="20791" y="18086"/>
                  </a:cubicBezTo>
                  <a:cubicBezTo>
                    <a:pt x="21490" y="15168"/>
                    <a:pt x="21642" y="12159"/>
                    <a:pt x="21217" y="9180"/>
                  </a:cubicBezTo>
                  <a:cubicBezTo>
                    <a:pt x="20822" y="6596"/>
                    <a:pt x="20001" y="4073"/>
                    <a:pt x="19879" y="1429"/>
                  </a:cubicBezTo>
                  <a:cubicBezTo>
                    <a:pt x="18664" y="3435"/>
                    <a:pt x="18056" y="5715"/>
                    <a:pt x="18086" y="8055"/>
                  </a:cubicBezTo>
                  <a:cubicBezTo>
                    <a:pt x="18147" y="10031"/>
                    <a:pt x="18633" y="11946"/>
                    <a:pt x="19150" y="13830"/>
                  </a:cubicBezTo>
                  <a:cubicBezTo>
                    <a:pt x="19545" y="15441"/>
                    <a:pt x="20062" y="17022"/>
                    <a:pt x="20335" y="18663"/>
                  </a:cubicBezTo>
                  <a:cubicBezTo>
                    <a:pt x="19120" y="20274"/>
                    <a:pt x="17904" y="21915"/>
                    <a:pt x="16749" y="23587"/>
                  </a:cubicBezTo>
                  <a:cubicBezTo>
                    <a:pt x="17113" y="20730"/>
                    <a:pt x="16961" y="17842"/>
                    <a:pt x="16262" y="15076"/>
                  </a:cubicBezTo>
                  <a:cubicBezTo>
                    <a:pt x="15624" y="12523"/>
                    <a:pt x="14560" y="10092"/>
                    <a:pt x="14195" y="7478"/>
                  </a:cubicBezTo>
                  <a:cubicBezTo>
                    <a:pt x="13192" y="9575"/>
                    <a:pt x="12797" y="11915"/>
                    <a:pt x="13040" y="14225"/>
                  </a:cubicBezTo>
                  <a:cubicBezTo>
                    <a:pt x="13284" y="16201"/>
                    <a:pt x="13983" y="18055"/>
                    <a:pt x="14651" y="19909"/>
                  </a:cubicBezTo>
                  <a:cubicBezTo>
                    <a:pt x="15168" y="21368"/>
                    <a:pt x="15776" y="22797"/>
                    <a:pt x="16232" y="24317"/>
                  </a:cubicBezTo>
                  <a:lnTo>
                    <a:pt x="15563" y="25320"/>
                  </a:lnTo>
                  <a:cubicBezTo>
                    <a:pt x="14530" y="26840"/>
                    <a:pt x="13588" y="28390"/>
                    <a:pt x="12706" y="29970"/>
                  </a:cubicBezTo>
                  <a:cubicBezTo>
                    <a:pt x="12736" y="26809"/>
                    <a:pt x="12189" y="23678"/>
                    <a:pt x="11034" y="20730"/>
                  </a:cubicBezTo>
                  <a:cubicBezTo>
                    <a:pt x="10031" y="18177"/>
                    <a:pt x="8603" y="15776"/>
                    <a:pt x="7873" y="13131"/>
                  </a:cubicBezTo>
                  <a:cubicBezTo>
                    <a:pt x="7113" y="15441"/>
                    <a:pt x="7022" y="17934"/>
                    <a:pt x="7600" y="20274"/>
                  </a:cubicBezTo>
                  <a:cubicBezTo>
                    <a:pt x="8116" y="22280"/>
                    <a:pt x="9059" y="24134"/>
                    <a:pt x="10031" y="25958"/>
                  </a:cubicBezTo>
                  <a:cubicBezTo>
                    <a:pt x="10822" y="27478"/>
                    <a:pt x="11703" y="28967"/>
                    <a:pt x="12372" y="30548"/>
                  </a:cubicBezTo>
                  <a:cubicBezTo>
                    <a:pt x="11217" y="32645"/>
                    <a:pt x="10153" y="34803"/>
                    <a:pt x="9180" y="36992"/>
                  </a:cubicBezTo>
                  <a:cubicBezTo>
                    <a:pt x="9180" y="33831"/>
                    <a:pt x="8572" y="30700"/>
                    <a:pt x="7356" y="27751"/>
                  </a:cubicBezTo>
                  <a:cubicBezTo>
                    <a:pt x="6323" y="25229"/>
                    <a:pt x="4864" y="22858"/>
                    <a:pt x="4074" y="20244"/>
                  </a:cubicBezTo>
                  <a:cubicBezTo>
                    <a:pt x="3344" y="22554"/>
                    <a:pt x="3314" y="25046"/>
                    <a:pt x="3922" y="27387"/>
                  </a:cubicBezTo>
                  <a:cubicBezTo>
                    <a:pt x="4438" y="29362"/>
                    <a:pt x="5442" y="31186"/>
                    <a:pt x="6414" y="33010"/>
                  </a:cubicBezTo>
                  <a:cubicBezTo>
                    <a:pt x="7265" y="34530"/>
                    <a:pt x="8177" y="36049"/>
                    <a:pt x="8876" y="37630"/>
                  </a:cubicBezTo>
                  <a:cubicBezTo>
                    <a:pt x="7964" y="39727"/>
                    <a:pt x="7113" y="41855"/>
                    <a:pt x="6353" y="43983"/>
                  </a:cubicBezTo>
                  <a:cubicBezTo>
                    <a:pt x="6353" y="40578"/>
                    <a:pt x="5685" y="37174"/>
                    <a:pt x="4408" y="34013"/>
                  </a:cubicBezTo>
                  <a:cubicBezTo>
                    <a:pt x="3253" y="31277"/>
                    <a:pt x="1672" y="28694"/>
                    <a:pt x="852" y="25867"/>
                  </a:cubicBezTo>
                  <a:cubicBezTo>
                    <a:pt x="61" y="28359"/>
                    <a:pt x="1" y="31065"/>
                    <a:pt x="669" y="33587"/>
                  </a:cubicBezTo>
                  <a:cubicBezTo>
                    <a:pt x="1247" y="35745"/>
                    <a:pt x="2341" y="37721"/>
                    <a:pt x="3375" y="39667"/>
                  </a:cubicBezTo>
                  <a:cubicBezTo>
                    <a:pt x="4286" y="41338"/>
                    <a:pt x="5320" y="43010"/>
                    <a:pt x="6080" y="44773"/>
                  </a:cubicBezTo>
                  <a:cubicBezTo>
                    <a:pt x="5502" y="46354"/>
                    <a:pt x="4955" y="47934"/>
                    <a:pt x="4469" y="49545"/>
                  </a:cubicBezTo>
                  <a:cubicBezTo>
                    <a:pt x="4396" y="49802"/>
                    <a:pt x="4587" y="49970"/>
                    <a:pt x="4784" y="49970"/>
                  </a:cubicBezTo>
                  <a:cubicBezTo>
                    <a:pt x="4914" y="49970"/>
                    <a:pt x="5047" y="49897"/>
                    <a:pt x="5107" y="49727"/>
                  </a:cubicBezTo>
                  <a:cubicBezTo>
                    <a:pt x="5624" y="48116"/>
                    <a:pt x="6171" y="46475"/>
                    <a:pt x="6749" y="44864"/>
                  </a:cubicBezTo>
                  <a:cubicBezTo>
                    <a:pt x="8633" y="44256"/>
                    <a:pt x="10639" y="43952"/>
                    <a:pt x="12554" y="43527"/>
                  </a:cubicBezTo>
                  <a:cubicBezTo>
                    <a:pt x="14743" y="43071"/>
                    <a:pt x="16931" y="42615"/>
                    <a:pt x="18968" y="41642"/>
                  </a:cubicBezTo>
                  <a:cubicBezTo>
                    <a:pt x="21308" y="40487"/>
                    <a:pt x="23314" y="38694"/>
                    <a:pt x="24712" y="36475"/>
                  </a:cubicBezTo>
                  <a:lnTo>
                    <a:pt x="24712" y="36475"/>
                  </a:lnTo>
                  <a:cubicBezTo>
                    <a:pt x="22007" y="37691"/>
                    <a:pt x="19028" y="38147"/>
                    <a:pt x="16232" y="39059"/>
                  </a:cubicBezTo>
                  <a:cubicBezTo>
                    <a:pt x="12767" y="40214"/>
                    <a:pt x="9575" y="42068"/>
                    <a:pt x="6870" y="44499"/>
                  </a:cubicBezTo>
                  <a:cubicBezTo>
                    <a:pt x="7691" y="42220"/>
                    <a:pt x="8603" y="39970"/>
                    <a:pt x="9575" y="37782"/>
                  </a:cubicBezTo>
                  <a:cubicBezTo>
                    <a:pt x="11308" y="37204"/>
                    <a:pt x="13132" y="36931"/>
                    <a:pt x="14925" y="36566"/>
                  </a:cubicBezTo>
                  <a:cubicBezTo>
                    <a:pt x="16931" y="36110"/>
                    <a:pt x="18968" y="35685"/>
                    <a:pt x="20822" y="34803"/>
                  </a:cubicBezTo>
                  <a:cubicBezTo>
                    <a:pt x="23010" y="33739"/>
                    <a:pt x="24834" y="32098"/>
                    <a:pt x="26141" y="30062"/>
                  </a:cubicBezTo>
                  <a:lnTo>
                    <a:pt x="26141" y="30062"/>
                  </a:lnTo>
                  <a:cubicBezTo>
                    <a:pt x="23649" y="31156"/>
                    <a:pt x="20883" y="31581"/>
                    <a:pt x="18268" y="32432"/>
                  </a:cubicBezTo>
                  <a:cubicBezTo>
                    <a:pt x="15107" y="33496"/>
                    <a:pt x="12220" y="35168"/>
                    <a:pt x="9727" y="37387"/>
                  </a:cubicBezTo>
                  <a:cubicBezTo>
                    <a:pt x="10730" y="35138"/>
                    <a:pt x="11855" y="32949"/>
                    <a:pt x="13010" y="30791"/>
                  </a:cubicBezTo>
                  <a:cubicBezTo>
                    <a:pt x="14773" y="30244"/>
                    <a:pt x="16627" y="30001"/>
                    <a:pt x="18420" y="29636"/>
                  </a:cubicBezTo>
                  <a:cubicBezTo>
                    <a:pt x="20457" y="29241"/>
                    <a:pt x="22494" y="28846"/>
                    <a:pt x="24378" y="27995"/>
                  </a:cubicBezTo>
                  <a:cubicBezTo>
                    <a:pt x="26567" y="26961"/>
                    <a:pt x="28451" y="25350"/>
                    <a:pt x="29758" y="23314"/>
                  </a:cubicBezTo>
                  <a:lnTo>
                    <a:pt x="29758" y="23314"/>
                  </a:lnTo>
                  <a:cubicBezTo>
                    <a:pt x="27266" y="24408"/>
                    <a:pt x="24500" y="24773"/>
                    <a:pt x="21886" y="25593"/>
                  </a:cubicBezTo>
                  <a:cubicBezTo>
                    <a:pt x="18694" y="26596"/>
                    <a:pt x="15746" y="28238"/>
                    <a:pt x="13223" y="30426"/>
                  </a:cubicBezTo>
                  <a:cubicBezTo>
                    <a:pt x="14043" y="28967"/>
                    <a:pt x="14895" y="27569"/>
                    <a:pt x="15776" y="26171"/>
                  </a:cubicBezTo>
                  <a:cubicBezTo>
                    <a:pt x="15989" y="25837"/>
                    <a:pt x="16232" y="25502"/>
                    <a:pt x="16445" y="25168"/>
                  </a:cubicBezTo>
                  <a:cubicBezTo>
                    <a:pt x="16445" y="25198"/>
                    <a:pt x="16475" y="25229"/>
                    <a:pt x="16475" y="25259"/>
                  </a:cubicBezTo>
                  <a:cubicBezTo>
                    <a:pt x="16475" y="25198"/>
                    <a:pt x="16475" y="25137"/>
                    <a:pt x="16506" y="25077"/>
                  </a:cubicBezTo>
                  <a:lnTo>
                    <a:pt x="16870" y="24499"/>
                  </a:lnTo>
                  <a:cubicBezTo>
                    <a:pt x="18481" y="24074"/>
                    <a:pt x="20153" y="23891"/>
                    <a:pt x="21764" y="23587"/>
                  </a:cubicBezTo>
                  <a:cubicBezTo>
                    <a:pt x="23679" y="23253"/>
                    <a:pt x="25655" y="22919"/>
                    <a:pt x="27448" y="22128"/>
                  </a:cubicBezTo>
                  <a:cubicBezTo>
                    <a:pt x="29576" y="21186"/>
                    <a:pt x="31399" y="19666"/>
                    <a:pt x="32706" y="17751"/>
                  </a:cubicBezTo>
                  <a:lnTo>
                    <a:pt x="32706" y="17751"/>
                  </a:lnTo>
                  <a:cubicBezTo>
                    <a:pt x="30275" y="18724"/>
                    <a:pt x="27630" y="19028"/>
                    <a:pt x="25108" y="19788"/>
                  </a:cubicBezTo>
                  <a:cubicBezTo>
                    <a:pt x="22311" y="20578"/>
                    <a:pt x="19697" y="21915"/>
                    <a:pt x="17417" y="23709"/>
                  </a:cubicBezTo>
                  <a:cubicBezTo>
                    <a:pt x="18542" y="22037"/>
                    <a:pt x="19727" y="20396"/>
                    <a:pt x="20974" y="18815"/>
                  </a:cubicBezTo>
                  <a:cubicBezTo>
                    <a:pt x="22615" y="18359"/>
                    <a:pt x="24348" y="18146"/>
                    <a:pt x="25989" y="17842"/>
                  </a:cubicBezTo>
                  <a:cubicBezTo>
                    <a:pt x="27934" y="17508"/>
                    <a:pt x="29880" y="17174"/>
                    <a:pt x="31703" y="16383"/>
                  </a:cubicBezTo>
                  <a:cubicBezTo>
                    <a:pt x="33831" y="15441"/>
                    <a:pt x="35655" y="13921"/>
                    <a:pt x="36962" y="12007"/>
                  </a:cubicBezTo>
                  <a:lnTo>
                    <a:pt x="36962" y="12007"/>
                  </a:lnTo>
                  <a:cubicBezTo>
                    <a:pt x="34530" y="13010"/>
                    <a:pt x="31886" y="13314"/>
                    <a:pt x="29363" y="14043"/>
                  </a:cubicBezTo>
                  <a:cubicBezTo>
                    <a:pt x="26536" y="14864"/>
                    <a:pt x="23922" y="16201"/>
                    <a:pt x="21612" y="17994"/>
                  </a:cubicBezTo>
                  <a:cubicBezTo>
                    <a:pt x="22676" y="16687"/>
                    <a:pt x="23740" y="15441"/>
                    <a:pt x="24864" y="14195"/>
                  </a:cubicBezTo>
                  <a:lnTo>
                    <a:pt x="24864" y="14317"/>
                  </a:lnTo>
                  <a:cubicBezTo>
                    <a:pt x="24895" y="14225"/>
                    <a:pt x="24925" y="14165"/>
                    <a:pt x="24986" y="14073"/>
                  </a:cubicBezTo>
                  <a:cubicBezTo>
                    <a:pt x="25229" y="13830"/>
                    <a:pt x="25442" y="13557"/>
                    <a:pt x="25715" y="13314"/>
                  </a:cubicBezTo>
                  <a:cubicBezTo>
                    <a:pt x="26962" y="12979"/>
                    <a:pt x="28238" y="12827"/>
                    <a:pt x="29515" y="12584"/>
                  </a:cubicBezTo>
                  <a:cubicBezTo>
                    <a:pt x="31065" y="12310"/>
                    <a:pt x="32646" y="12037"/>
                    <a:pt x="34105" y="11399"/>
                  </a:cubicBezTo>
                  <a:cubicBezTo>
                    <a:pt x="35837" y="10639"/>
                    <a:pt x="37296" y="9423"/>
                    <a:pt x="38360" y="7873"/>
                  </a:cubicBezTo>
                  <a:lnTo>
                    <a:pt x="38360" y="7873"/>
                  </a:lnTo>
                  <a:cubicBezTo>
                    <a:pt x="36384" y="8663"/>
                    <a:pt x="34257" y="8906"/>
                    <a:pt x="32220" y="9514"/>
                  </a:cubicBezTo>
                  <a:cubicBezTo>
                    <a:pt x="30366" y="10061"/>
                    <a:pt x="28633" y="10882"/>
                    <a:pt x="27053" y="11946"/>
                  </a:cubicBezTo>
                  <a:cubicBezTo>
                    <a:pt x="28117" y="10882"/>
                    <a:pt x="29241" y="9848"/>
                    <a:pt x="30396" y="8845"/>
                  </a:cubicBezTo>
                  <a:cubicBezTo>
                    <a:pt x="31156" y="8389"/>
                    <a:pt x="31977" y="7994"/>
                    <a:pt x="32737" y="7569"/>
                  </a:cubicBezTo>
                  <a:cubicBezTo>
                    <a:pt x="34165" y="6839"/>
                    <a:pt x="35503" y="5958"/>
                    <a:pt x="36719" y="4924"/>
                  </a:cubicBezTo>
                  <a:cubicBezTo>
                    <a:pt x="38087" y="3648"/>
                    <a:pt x="39090" y="2006"/>
                    <a:pt x="39576" y="213"/>
                  </a:cubicBezTo>
                  <a:lnTo>
                    <a:pt x="39576" y="213"/>
                  </a:lnTo>
                  <a:cubicBezTo>
                    <a:pt x="37995" y="1611"/>
                    <a:pt x="36050" y="2523"/>
                    <a:pt x="34317" y="3769"/>
                  </a:cubicBezTo>
                  <a:cubicBezTo>
                    <a:pt x="32403" y="5107"/>
                    <a:pt x="30792" y="6778"/>
                    <a:pt x="29515" y="8754"/>
                  </a:cubicBezTo>
                  <a:cubicBezTo>
                    <a:pt x="28208" y="9879"/>
                    <a:pt x="26962" y="11064"/>
                    <a:pt x="25746" y="12310"/>
                  </a:cubicBezTo>
                  <a:cubicBezTo>
                    <a:pt x="26475" y="10396"/>
                    <a:pt x="26901" y="8389"/>
                    <a:pt x="26962" y="6353"/>
                  </a:cubicBezTo>
                  <a:cubicBezTo>
                    <a:pt x="27022" y="4225"/>
                    <a:pt x="26749" y="2098"/>
                    <a:pt x="27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734;p61">
              <a:extLst>
                <a:ext uri="{FF2B5EF4-FFF2-40B4-BE49-F238E27FC236}">
                  <a16:creationId xmlns:a16="http://schemas.microsoft.com/office/drawing/2014/main" id="{6E8E595A-46CE-4356-9DA7-462138572DC0}"/>
                </a:ext>
              </a:extLst>
            </p:cNvPr>
            <p:cNvSpPr/>
            <p:nvPr/>
          </p:nvSpPr>
          <p:spPr>
            <a:xfrm>
              <a:off x="3557721" y="4071783"/>
              <a:ext cx="280637" cy="241014"/>
            </a:xfrm>
            <a:custGeom>
              <a:avLst/>
              <a:gdLst/>
              <a:ahLst/>
              <a:cxnLst/>
              <a:rect l="l" t="t" r="r" b="b"/>
              <a:pathLst>
                <a:path w="18238" h="15663" extrusionOk="0">
                  <a:moveTo>
                    <a:pt x="5235" y="0"/>
                  </a:moveTo>
                  <a:cubicBezTo>
                    <a:pt x="4302" y="0"/>
                    <a:pt x="3407" y="165"/>
                    <a:pt x="2645" y="556"/>
                  </a:cubicBezTo>
                  <a:cubicBezTo>
                    <a:pt x="1" y="1893"/>
                    <a:pt x="1338" y="5723"/>
                    <a:pt x="2371" y="7699"/>
                  </a:cubicBezTo>
                  <a:cubicBezTo>
                    <a:pt x="5077" y="12866"/>
                    <a:pt x="11156" y="15298"/>
                    <a:pt x="16688" y="15663"/>
                  </a:cubicBezTo>
                  <a:lnTo>
                    <a:pt x="18238" y="13565"/>
                  </a:lnTo>
                  <a:cubicBezTo>
                    <a:pt x="16749" y="9857"/>
                    <a:pt x="15502" y="5784"/>
                    <a:pt x="12493" y="2927"/>
                  </a:cubicBezTo>
                  <a:cubicBezTo>
                    <a:pt x="11976" y="2441"/>
                    <a:pt x="11399" y="1985"/>
                    <a:pt x="10791" y="1620"/>
                  </a:cubicBezTo>
                  <a:cubicBezTo>
                    <a:pt x="9348" y="733"/>
                    <a:pt x="7205" y="0"/>
                    <a:pt x="5235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735;p61">
              <a:extLst>
                <a:ext uri="{FF2B5EF4-FFF2-40B4-BE49-F238E27FC236}">
                  <a16:creationId xmlns:a16="http://schemas.microsoft.com/office/drawing/2014/main" id="{781066CF-3971-4540-9B2F-A3F267AC60CA}"/>
                </a:ext>
              </a:extLst>
            </p:cNvPr>
            <p:cNvSpPr/>
            <p:nvPr/>
          </p:nvSpPr>
          <p:spPr>
            <a:xfrm>
              <a:off x="3578295" y="4073321"/>
              <a:ext cx="251647" cy="217964"/>
            </a:xfrm>
            <a:custGeom>
              <a:avLst/>
              <a:gdLst/>
              <a:ahLst/>
              <a:cxnLst/>
              <a:rect l="l" t="t" r="r" b="b"/>
              <a:pathLst>
                <a:path w="16354" h="14165" extrusionOk="0">
                  <a:moveTo>
                    <a:pt x="5229" y="0"/>
                  </a:moveTo>
                  <a:cubicBezTo>
                    <a:pt x="5199" y="578"/>
                    <a:pt x="5107" y="1246"/>
                    <a:pt x="5016" y="1976"/>
                  </a:cubicBezTo>
                  <a:cubicBezTo>
                    <a:pt x="4895" y="3009"/>
                    <a:pt x="4834" y="4073"/>
                    <a:pt x="4864" y="5137"/>
                  </a:cubicBezTo>
                  <a:lnTo>
                    <a:pt x="4834" y="5107"/>
                  </a:lnTo>
                  <a:cubicBezTo>
                    <a:pt x="4287" y="4559"/>
                    <a:pt x="3831" y="4103"/>
                    <a:pt x="3527" y="3800"/>
                  </a:cubicBezTo>
                  <a:cubicBezTo>
                    <a:pt x="3375" y="3617"/>
                    <a:pt x="3223" y="3465"/>
                    <a:pt x="3041" y="3313"/>
                  </a:cubicBezTo>
                  <a:lnTo>
                    <a:pt x="3041" y="3313"/>
                  </a:lnTo>
                  <a:cubicBezTo>
                    <a:pt x="3162" y="3496"/>
                    <a:pt x="3284" y="3678"/>
                    <a:pt x="3466" y="3860"/>
                  </a:cubicBezTo>
                  <a:cubicBezTo>
                    <a:pt x="3740" y="4195"/>
                    <a:pt x="4165" y="4681"/>
                    <a:pt x="4682" y="5258"/>
                  </a:cubicBezTo>
                  <a:lnTo>
                    <a:pt x="4773" y="5319"/>
                  </a:lnTo>
                  <a:cubicBezTo>
                    <a:pt x="4256" y="5258"/>
                    <a:pt x="2919" y="5198"/>
                    <a:pt x="1338" y="5015"/>
                  </a:cubicBezTo>
                  <a:lnTo>
                    <a:pt x="1" y="4863"/>
                  </a:lnTo>
                  <a:lnTo>
                    <a:pt x="1" y="4863"/>
                  </a:lnTo>
                  <a:cubicBezTo>
                    <a:pt x="1" y="4955"/>
                    <a:pt x="31" y="5015"/>
                    <a:pt x="62" y="5107"/>
                  </a:cubicBezTo>
                  <a:cubicBezTo>
                    <a:pt x="426" y="5167"/>
                    <a:pt x="852" y="5228"/>
                    <a:pt x="1308" y="5289"/>
                  </a:cubicBezTo>
                  <a:cubicBezTo>
                    <a:pt x="2311" y="5380"/>
                    <a:pt x="3223" y="5441"/>
                    <a:pt x="3892" y="5441"/>
                  </a:cubicBezTo>
                  <a:cubicBezTo>
                    <a:pt x="4226" y="5441"/>
                    <a:pt x="4530" y="5441"/>
                    <a:pt x="4864" y="5410"/>
                  </a:cubicBezTo>
                  <a:cubicBezTo>
                    <a:pt x="5351" y="5958"/>
                    <a:pt x="5959" y="6566"/>
                    <a:pt x="6627" y="7204"/>
                  </a:cubicBezTo>
                  <a:cubicBezTo>
                    <a:pt x="7326" y="7842"/>
                    <a:pt x="8025" y="8450"/>
                    <a:pt x="8816" y="9088"/>
                  </a:cubicBezTo>
                  <a:cubicBezTo>
                    <a:pt x="8603" y="9119"/>
                    <a:pt x="8208" y="9180"/>
                    <a:pt x="7721" y="9240"/>
                  </a:cubicBezTo>
                  <a:cubicBezTo>
                    <a:pt x="6931" y="9362"/>
                    <a:pt x="5867" y="9514"/>
                    <a:pt x="4651" y="9635"/>
                  </a:cubicBezTo>
                  <a:cubicBezTo>
                    <a:pt x="3892" y="9696"/>
                    <a:pt x="3192" y="9757"/>
                    <a:pt x="2554" y="9818"/>
                  </a:cubicBezTo>
                  <a:lnTo>
                    <a:pt x="2767" y="10061"/>
                  </a:lnTo>
                  <a:cubicBezTo>
                    <a:pt x="3344" y="10031"/>
                    <a:pt x="4013" y="9970"/>
                    <a:pt x="4682" y="9909"/>
                  </a:cubicBezTo>
                  <a:cubicBezTo>
                    <a:pt x="5715" y="9787"/>
                    <a:pt x="6749" y="9635"/>
                    <a:pt x="7752" y="9423"/>
                  </a:cubicBezTo>
                  <a:cubicBezTo>
                    <a:pt x="8147" y="9332"/>
                    <a:pt x="8512" y="9240"/>
                    <a:pt x="8876" y="9149"/>
                  </a:cubicBezTo>
                  <a:lnTo>
                    <a:pt x="9180" y="9392"/>
                  </a:lnTo>
                  <a:cubicBezTo>
                    <a:pt x="10123" y="10152"/>
                    <a:pt x="11035" y="10821"/>
                    <a:pt x="11886" y="11429"/>
                  </a:cubicBezTo>
                  <a:cubicBezTo>
                    <a:pt x="12372" y="11763"/>
                    <a:pt x="12828" y="12067"/>
                    <a:pt x="13253" y="12341"/>
                  </a:cubicBezTo>
                  <a:cubicBezTo>
                    <a:pt x="12950" y="12371"/>
                    <a:pt x="11430" y="12827"/>
                    <a:pt x="9576" y="13283"/>
                  </a:cubicBezTo>
                  <a:cubicBezTo>
                    <a:pt x="8937" y="13435"/>
                    <a:pt x="8329" y="13556"/>
                    <a:pt x="7813" y="13678"/>
                  </a:cubicBezTo>
                  <a:lnTo>
                    <a:pt x="8177" y="13860"/>
                  </a:lnTo>
                  <a:cubicBezTo>
                    <a:pt x="8633" y="13769"/>
                    <a:pt x="9120" y="13678"/>
                    <a:pt x="9606" y="13556"/>
                  </a:cubicBezTo>
                  <a:cubicBezTo>
                    <a:pt x="10670" y="13283"/>
                    <a:pt x="11582" y="13009"/>
                    <a:pt x="12250" y="12797"/>
                  </a:cubicBezTo>
                  <a:cubicBezTo>
                    <a:pt x="12585" y="12675"/>
                    <a:pt x="12950" y="12523"/>
                    <a:pt x="13253" y="12371"/>
                  </a:cubicBezTo>
                  <a:lnTo>
                    <a:pt x="13405" y="12432"/>
                  </a:lnTo>
                  <a:lnTo>
                    <a:pt x="13405" y="12462"/>
                  </a:lnTo>
                  <a:cubicBezTo>
                    <a:pt x="13649" y="12645"/>
                    <a:pt x="13922" y="12797"/>
                    <a:pt x="14165" y="12949"/>
                  </a:cubicBezTo>
                  <a:cubicBezTo>
                    <a:pt x="14834" y="13344"/>
                    <a:pt x="15381" y="13678"/>
                    <a:pt x="15776" y="13860"/>
                  </a:cubicBezTo>
                  <a:cubicBezTo>
                    <a:pt x="15959" y="13982"/>
                    <a:pt x="16141" y="14073"/>
                    <a:pt x="16354" y="14164"/>
                  </a:cubicBezTo>
                  <a:cubicBezTo>
                    <a:pt x="16171" y="14012"/>
                    <a:pt x="15989" y="13891"/>
                    <a:pt x="15807" y="13800"/>
                  </a:cubicBezTo>
                  <a:cubicBezTo>
                    <a:pt x="15442" y="13556"/>
                    <a:pt x="14895" y="13222"/>
                    <a:pt x="14257" y="12797"/>
                  </a:cubicBezTo>
                  <a:cubicBezTo>
                    <a:pt x="13983" y="12645"/>
                    <a:pt x="13709" y="12462"/>
                    <a:pt x="13436" y="12249"/>
                  </a:cubicBezTo>
                  <a:cubicBezTo>
                    <a:pt x="13466" y="12067"/>
                    <a:pt x="13527" y="11733"/>
                    <a:pt x="13588" y="11307"/>
                  </a:cubicBezTo>
                  <a:cubicBezTo>
                    <a:pt x="13679" y="10578"/>
                    <a:pt x="13831" y="9575"/>
                    <a:pt x="14013" y="8450"/>
                  </a:cubicBezTo>
                  <a:cubicBezTo>
                    <a:pt x="14074" y="8024"/>
                    <a:pt x="14165" y="7599"/>
                    <a:pt x="14226" y="7204"/>
                  </a:cubicBezTo>
                  <a:lnTo>
                    <a:pt x="14044" y="6839"/>
                  </a:lnTo>
                  <a:cubicBezTo>
                    <a:pt x="13922" y="7295"/>
                    <a:pt x="13831" y="7842"/>
                    <a:pt x="13740" y="8389"/>
                  </a:cubicBezTo>
                  <a:cubicBezTo>
                    <a:pt x="13557" y="9514"/>
                    <a:pt x="13436" y="10547"/>
                    <a:pt x="13375" y="11277"/>
                  </a:cubicBezTo>
                  <a:cubicBezTo>
                    <a:pt x="13345" y="11642"/>
                    <a:pt x="13314" y="11976"/>
                    <a:pt x="13314" y="12189"/>
                  </a:cubicBezTo>
                  <a:cubicBezTo>
                    <a:pt x="12889" y="11885"/>
                    <a:pt x="12433" y="11581"/>
                    <a:pt x="11946" y="11246"/>
                  </a:cubicBezTo>
                  <a:cubicBezTo>
                    <a:pt x="11126" y="10639"/>
                    <a:pt x="10214" y="9939"/>
                    <a:pt x="9302" y="9210"/>
                  </a:cubicBezTo>
                  <a:lnTo>
                    <a:pt x="9028" y="8967"/>
                  </a:lnTo>
                  <a:cubicBezTo>
                    <a:pt x="9089" y="8754"/>
                    <a:pt x="9211" y="8268"/>
                    <a:pt x="9332" y="7629"/>
                  </a:cubicBezTo>
                  <a:cubicBezTo>
                    <a:pt x="9515" y="6687"/>
                    <a:pt x="9728" y="5380"/>
                    <a:pt x="9940" y="3921"/>
                  </a:cubicBezTo>
                  <a:cubicBezTo>
                    <a:pt x="10032" y="3252"/>
                    <a:pt x="10092" y="2614"/>
                    <a:pt x="10153" y="2006"/>
                  </a:cubicBezTo>
                  <a:cubicBezTo>
                    <a:pt x="10062" y="1945"/>
                    <a:pt x="10001" y="1885"/>
                    <a:pt x="9910" y="1854"/>
                  </a:cubicBezTo>
                  <a:cubicBezTo>
                    <a:pt x="9849" y="2462"/>
                    <a:pt x="9758" y="3161"/>
                    <a:pt x="9667" y="3860"/>
                  </a:cubicBezTo>
                  <a:cubicBezTo>
                    <a:pt x="9454" y="5319"/>
                    <a:pt x="9272" y="6626"/>
                    <a:pt x="9150" y="7569"/>
                  </a:cubicBezTo>
                  <a:cubicBezTo>
                    <a:pt x="9059" y="8207"/>
                    <a:pt x="8998" y="8663"/>
                    <a:pt x="8968" y="8906"/>
                  </a:cubicBezTo>
                  <a:cubicBezTo>
                    <a:pt x="8177" y="8268"/>
                    <a:pt x="7417" y="7599"/>
                    <a:pt x="6749" y="6991"/>
                  </a:cubicBezTo>
                  <a:cubicBezTo>
                    <a:pt x="6080" y="6383"/>
                    <a:pt x="5411" y="5714"/>
                    <a:pt x="4864" y="5198"/>
                  </a:cubicBezTo>
                  <a:cubicBezTo>
                    <a:pt x="4955" y="4803"/>
                    <a:pt x="5047" y="3496"/>
                    <a:pt x="5229" y="1976"/>
                  </a:cubicBezTo>
                  <a:cubicBezTo>
                    <a:pt x="5320" y="1246"/>
                    <a:pt x="5381" y="578"/>
                    <a:pt x="5472" y="30"/>
                  </a:cubicBezTo>
                  <a:lnTo>
                    <a:pt x="5229" y="0"/>
                  </a:ln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736;p61">
              <a:extLst>
                <a:ext uri="{FF2B5EF4-FFF2-40B4-BE49-F238E27FC236}">
                  <a16:creationId xmlns:a16="http://schemas.microsoft.com/office/drawing/2014/main" id="{1855CD6B-0855-48B6-AA0A-5E2F28381684}"/>
                </a:ext>
              </a:extLst>
            </p:cNvPr>
            <p:cNvSpPr/>
            <p:nvPr/>
          </p:nvSpPr>
          <p:spPr>
            <a:xfrm>
              <a:off x="3727030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1962" y="1"/>
                  </a:moveTo>
                  <a:cubicBezTo>
                    <a:pt x="11278" y="1"/>
                    <a:pt x="10597" y="102"/>
                    <a:pt x="9940" y="321"/>
                  </a:cubicBezTo>
                  <a:cubicBezTo>
                    <a:pt x="8603" y="807"/>
                    <a:pt x="7387" y="1598"/>
                    <a:pt x="6445" y="2662"/>
                  </a:cubicBezTo>
                  <a:cubicBezTo>
                    <a:pt x="3952" y="5154"/>
                    <a:pt x="2402" y="7434"/>
                    <a:pt x="1703" y="10990"/>
                  </a:cubicBezTo>
                  <a:cubicBezTo>
                    <a:pt x="1" y="19622"/>
                    <a:pt x="2584" y="29714"/>
                    <a:pt x="10214" y="34820"/>
                  </a:cubicBezTo>
                  <a:lnTo>
                    <a:pt x="22463" y="32966"/>
                  </a:lnTo>
                  <a:cubicBezTo>
                    <a:pt x="26141" y="27160"/>
                    <a:pt x="26749" y="21264"/>
                    <a:pt x="25199" y="14546"/>
                  </a:cubicBezTo>
                  <a:cubicBezTo>
                    <a:pt x="24013" y="9318"/>
                    <a:pt x="21095" y="4394"/>
                    <a:pt x="16536" y="1446"/>
                  </a:cubicBezTo>
                  <a:cubicBezTo>
                    <a:pt x="15174" y="552"/>
                    <a:pt x="13559" y="1"/>
                    <a:pt x="11962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737;p61">
              <a:extLst>
                <a:ext uri="{FF2B5EF4-FFF2-40B4-BE49-F238E27FC236}">
                  <a16:creationId xmlns:a16="http://schemas.microsoft.com/office/drawing/2014/main" id="{46CC751B-BD1F-42F9-91E9-79F5B1D7156A}"/>
                </a:ext>
              </a:extLst>
            </p:cNvPr>
            <p:cNvSpPr/>
            <p:nvPr/>
          </p:nvSpPr>
          <p:spPr>
            <a:xfrm>
              <a:off x="3751819" y="3823090"/>
              <a:ext cx="369977" cy="491584"/>
            </a:xfrm>
            <a:custGeom>
              <a:avLst/>
              <a:gdLst/>
              <a:ahLst/>
              <a:cxnLst/>
              <a:rect l="l" t="t" r="r" b="b"/>
              <a:pathLst>
                <a:path w="24044" h="31947" extrusionOk="0">
                  <a:moveTo>
                    <a:pt x="12098" y="7934"/>
                  </a:moveTo>
                  <a:lnTo>
                    <a:pt x="12068" y="7964"/>
                  </a:lnTo>
                  <a:lnTo>
                    <a:pt x="12068" y="7934"/>
                  </a:lnTo>
                  <a:close/>
                  <a:moveTo>
                    <a:pt x="15533" y="0"/>
                  </a:moveTo>
                  <a:cubicBezTo>
                    <a:pt x="15229" y="608"/>
                    <a:pt x="14925" y="1247"/>
                    <a:pt x="14591" y="1946"/>
                  </a:cubicBezTo>
                  <a:cubicBezTo>
                    <a:pt x="13831" y="3587"/>
                    <a:pt x="13162" y="5107"/>
                    <a:pt x="12737" y="6232"/>
                  </a:cubicBezTo>
                  <a:cubicBezTo>
                    <a:pt x="12433" y="6991"/>
                    <a:pt x="12220" y="7539"/>
                    <a:pt x="12129" y="7842"/>
                  </a:cubicBezTo>
                  <a:lnTo>
                    <a:pt x="12068" y="7782"/>
                  </a:lnTo>
                  <a:cubicBezTo>
                    <a:pt x="11916" y="7235"/>
                    <a:pt x="11794" y="6748"/>
                    <a:pt x="11642" y="6262"/>
                  </a:cubicBezTo>
                  <a:cubicBezTo>
                    <a:pt x="11278" y="4803"/>
                    <a:pt x="10882" y="3648"/>
                    <a:pt x="10639" y="2827"/>
                  </a:cubicBezTo>
                  <a:cubicBezTo>
                    <a:pt x="10518" y="2432"/>
                    <a:pt x="10366" y="2007"/>
                    <a:pt x="10214" y="1611"/>
                  </a:cubicBezTo>
                  <a:lnTo>
                    <a:pt x="10214" y="1611"/>
                  </a:lnTo>
                  <a:cubicBezTo>
                    <a:pt x="10274" y="2037"/>
                    <a:pt x="10366" y="2462"/>
                    <a:pt x="10487" y="2888"/>
                  </a:cubicBezTo>
                  <a:cubicBezTo>
                    <a:pt x="10700" y="3678"/>
                    <a:pt x="11034" y="4864"/>
                    <a:pt x="11399" y="6292"/>
                  </a:cubicBezTo>
                  <a:cubicBezTo>
                    <a:pt x="11490" y="6687"/>
                    <a:pt x="11582" y="7083"/>
                    <a:pt x="11703" y="7508"/>
                  </a:cubicBezTo>
                  <a:cubicBezTo>
                    <a:pt x="11338" y="7326"/>
                    <a:pt x="10852" y="7022"/>
                    <a:pt x="10274" y="6687"/>
                  </a:cubicBezTo>
                  <a:cubicBezTo>
                    <a:pt x="8998" y="5988"/>
                    <a:pt x="7235" y="5016"/>
                    <a:pt x="5290" y="3952"/>
                  </a:cubicBezTo>
                  <a:lnTo>
                    <a:pt x="3040" y="2766"/>
                  </a:lnTo>
                  <a:cubicBezTo>
                    <a:pt x="2980" y="2888"/>
                    <a:pt x="2888" y="2979"/>
                    <a:pt x="2828" y="3070"/>
                  </a:cubicBezTo>
                  <a:cubicBezTo>
                    <a:pt x="3527" y="3435"/>
                    <a:pt x="4287" y="3861"/>
                    <a:pt x="5107" y="4286"/>
                  </a:cubicBezTo>
                  <a:cubicBezTo>
                    <a:pt x="7053" y="5350"/>
                    <a:pt x="8846" y="6292"/>
                    <a:pt x="10153" y="6931"/>
                  </a:cubicBezTo>
                  <a:cubicBezTo>
                    <a:pt x="10822" y="7265"/>
                    <a:pt x="11369" y="7539"/>
                    <a:pt x="11764" y="7721"/>
                  </a:cubicBezTo>
                  <a:cubicBezTo>
                    <a:pt x="12007" y="8846"/>
                    <a:pt x="12311" y="10061"/>
                    <a:pt x="12615" y="11399"/>
                  </a:cubicBezTo>
                  <a:cubicBezTo>
                    <a:pt x="12980" y="13101"/>
                    <a:pt x="13344" y="14925"/>
                    <a:pt x="13679" y="16840"/>
                  </a:cubicBezTo>
                  <a:lnTo>
                    <a:pt x="13223" y="16536"/>
                  </a:lnTo>
                  <a:cubicBezTo>
                    <a:pt x="12767" y="16262"/>
                    <a:pt x="12068" y="15837"/>
                    <a:pt x="11217" y="15350"/>
                  </a:cubicBezTo>
                  <a:cubicBezTo>
                    <a:pt x="9545" y="14347"/>
                    <a:pt x="7174" y="13040"/>
                    <a:pt x="4499" y="11642"/>
                  </a:cubicBezTo>
                  <a:cubicBezTo>
                    <a:pt x="2919" y="10821"/>
                    <a:pt x="1399" y="10061"/>
                    <a:pt x="62" y="9393"/>
                  </a:cubicBezTo>
                  <a:cubicBezTo>
                    <a:pt x="62" y="9514"/>
                    <a:pt x="31" y="9636"/>
                    <a:pt x="1" y="9757"/>
                  </a:cubicBezTo>
                  <a:cubicBezTo>
                    <a:pt x="1308" y="10426"/>
                    <a:pt x="2767" y="11186"/>
                    <a:pt x="4317" y="11976"/>
                  </a:cubicBezTo>
                  <a:cubicBezTo>
                    <a:pt x="6992" y="13374"/>
                    <a:pt x="9363" y="14651"/>
                    <a:pt x="11095" y="15593"/>
                  </a:cubicBezTo>
                  <a:lnTo>
                    <a:pt x="13162" y="16688"/>
                  </a:lnTo>
                  <a:lnTo>
                    <a:pt x="13709" y="16961"/>
                  </a:lnTo>
                  <a:cubicBezTo>
                    <a:pt x="13770" y="17204"/>
                    <a:pt x="13800" y="17447"/>
                    <a:pt x="13861" y="17721"/>
                  </a:cubicBezTo>
                  <a:cubicBezTo>
                    <a:pt x="14226" y="19970"/>
                    <a:pt x="14560" y="22128"/>
                    <a:pt x="14834" y="24074"/>
                  </a:cubicBezTo>
                  <a:cubicBezTo>
                    <a:pt x="14895" y="24651"/>
                    <a:pt x="14986" y="25198"/>
                    <a:pt x="15047" y="25745"/>
                  </a:cubicBezTo>
                  <a:cubicBezTo>
                    <a:pt x="14925" y="25654"/>
                    <a:pt x="14743" y="25533"/>
                    <a:pt x="14469" y="25381"/>
                  </a:cubicBezTo>
                  <a:cubicBezTo>
                    <a:pt x="14013" y="25107"/>
                    <a:pt x="13375" y="24742"/>
                    <a:pt x="12554" y="24286"/>
                  </a:cubicBezTo>
                  <a:cubicBezTo>
                    <a:pt x="10396" y="23162"/>
                    <a:pt x="8177" y="22159"/>
                    <a:pt x="5928" y="21247"/>
                  </a:cubicBezTo>
                  <a:cubicBezTo>
                    <a:pt x="3770" y="20396"/>
                    <a:pt x="1733" y="19697"/>
                    <a:pt x="62" y="19180"/>
                  </a:cubicBezTo>
                  <a:lnTo>
                    <a:pt x="62" y="19180"/>
                  </a:lnTo>
                  <a:cubicBezTo>
                    <a:pt x="92" y="19302"/>
                    <a:pt x="122" y="19423"/>
                    <a:pt x="153" y="19514"/>
                  </a:cubicBezTo>
                  <a:cubicBezTo>
                    <a:pt x="1733" y="20062"/>
                    <a:pt x="3709" y="20761"/>
                    <a:pt x="5776" y="21612"/>
                  </a:cubicBezTo>
                  <a:cubicBezTo>
                    <a:pt x="8420" y="22676"/>
                    <a:pt x="10761" y="23739"/>
                    <a:pt x="12433" y="24560"/>
                  </a:cubicBezTo>
                  <a:lnTo>
                    <a:pt x="14378" y="25563"/>
                  </a:lnTo>
                  <a:cubicBezTo>
                    <a:pt x="14682" y="25715"/>
                    <a:pt x="14925" y="25806"/>
                    <a:pt x="15047" y="25867"/>
                  </a:cubicBezTo>
                  <a:cubicBezTo>
                    <a:pt x="15199" y="27144"/>
                    <a:pt x="15320" y="28299"/>
                    <a:pt x="15411" y="29363"/>
                  </a:cubicBezTo>
                  <a:cubicBezTo>
                    <a:pt x="15503" y="30396"/>
                    <a:pt x="15594" y="31247"/>
                    <a:pt x="15655" y="31946"/>
                  </a:cubicBezTo>
                  <a:lnTo>
                    <a:pt x="15867" y="31946"/>
                  </a:lnTo>
                  <a:cubicBezTo>
                    <a:pt x="15807" y="31217"/>
                    <a:pt x="15776" y="30335"/>
                    <a:pt x="15685" y="29332"/>
                  </a:cubicBezTo>
                  <a:cubicBezTo>
                    <a:pt x="15594" y="28299"/>
                    <a:pt x="15503" y="27174"/>
                    <a:pt x="15351" y="25897"/>
                  </a:cubicBezTo>
                  <a:cubicBezTo>
                    <a:pt x="15442" y="25806"/>
                    <a:pt x="15594" y="25654"/>
                    <a:pt x="15746" y="25502"/>
                  </a:cubicBezTo>
                  <a:cubicBezTo>
                    <a:pt x="16110" y="25077"/>
                    <a:pt x="16597" y="24469"/>
                    <a:pt x="17235" y="23709"/>
                  </a:cubicBezTo>
                  <a:cubicBezTo>
                    <a:pt x="18481" y="22189"/>
                    <a:pt x="20183" y="20062"/>
                    <a:pt x="22007" y="17691"/>
                  </a:cubicBezTo>
                  <a:cubicBezTo>
                    <a:pt x="22737" y="16748"/>
                    <a:pt x="23405" y="15867"/>
                    <a:pt x="24044" y="15016"/>
                  </a:cubicBezTo>
                  <a:cubicBezTo>
                    <a:pt x="24013" y="14864"/>
                    <a:pt x="23983" y="14712"/>
                    <a:pt x="23953" y="14530"/>
                  </a:cubicBezTo>
                  <a:lnTo>
                    <a:pt x="21703" y="17447"/>
                  </a:lnTo>
                  <a:lnTo>
                    <a:pt x="17022" y="23527"/>
                  </a:lnTo>
                  <a:cubicBezTo>
                    <a:pt x="16414" y="24317"/>
                    <a:pt x="15958" y="24955"/>
                    <a:pt x="15624" y="25381"/>
                  </a:cubicBezTo>
                  <a:lnTo>
                    <a:pt x="15351" y="25776"/>
                  </a:lnTo>
                  <a:cubicBezTo>
                    <a:pt x="15290" y="25229"/>
                    <a:pt x="15229" y="24651"/>
                    <a:pt x="15138" y="24074"/>
                  </a:cubicBezTo>
                  <a:cubicBezTo>
                    <a:pt x="14895" y="22128"/>
                    <a:pt x="14591" y="19970"/>
                    <a:pt x="14196" y="17721"/>
                  </a:cubicBezTo>
                  <a:cubicBezTo>
                    <a:pt x="14135" y="17447"/>
                    <a:pt x="14104" y="17174"/>
                    <a:pt x="14044" y="16900"/>
                  </a:cubicBezTo>
                  <a:cubicBezTo>
                    <a:pt x="14256" y="16627"/>
                    <a:pt x="14682" y="16080"/>
                    <a:pt x="15259" y="15289"/>
                  </a:cubicBezTo>
                  <a:cubicBezTo>
                    <a:pt x="16080" y="14134"/>
                    <a:pt x="17205" y="12584"/>
                    <a:pt x="18512" y="10912"/>
                  </a:cubicBezTo>
                  <a:cubicBezTo>
                    <a:pt x="19667" y="9453"/>
                    <a:pt x="20700" y="8116"/>
                    <a:pt x="21551" y="7113"/>
                  </a:cubicBezTo>
                  <a:lnTo>
                    <a:pt x="21399" y="6809"/>
                  </a:lnTo>
                  <a:cubicBezTo>
                    <a:pt x="20518" y="7842"/>
                    <a:pt x="19393" y="9150"/>
                    <a:pt x="18238" y="10669"/>
                  </a:cubicBezTo>
                  <a:cubicBezTo>
                    <a:pt x="16931" y="12371"/>
                    <a:pt x="15807" y="13952"/>
                    <a:pt x="15047" y="15137"/>
                  </a:cubicBezTo>
                  <a:cubicBezTo>
                    <a:pt x="14560" y="15867"/>
                    <a:pt x="14226" y="16444"/>
                    <a:pt x="14044" y="16748"/>
                  </a:cubicBezTo>
                  <a:cubicBezTo>
                    <a:pt x="13679" y="14864"/>
                    <a:pt x="13314" y="13040"/>
                    <a:pt x="12949" y="11399"/>
                  </a:cubicBezTo>
                  <a:cubicBezTo>
                    <a:pt x="12645" y="10213"/>
                    <a:pt x="12372" y="9089"/>
                    <a:pt x="12129" y="8086"/>
                  </a:cubicBezTo>
                  <a:lnTo>
                    <a:pt x="12189" y="7964"/>
                  </a:lnTo>
                  <a:cubicBezTo>
                    <a:pt x="12230" y="7964"/>
                    <a:pt x="12257" y="7978"/>
                    <a:pt x="12270" y="7978"/>
                  </a:cubicBezTo>
                  <a:cubicBezTo>
                    <a:pt x="12277" y="7978"/>
                    <a:pt x="12281" y="7974"/>
                    <a:pt x="12281" y="7964"/>
                  </a:cubicBezTo>
                  <a:cubicBezTo>
                    <a:pt x="12281" y="7934"/>
                    <a:pt x="12250" y="7934"/>
                    <a:pt x="12220" y="7903"/>
                  </a:cubicBezTo>
                  <a:cubicBezTo>
                    <a:pt x="12372" y="7630"/>
                    <a:pt x="12615" y="7113"/>
                    <a:pt x="12980" y="6353"/>
                  </a:cubicBezTo>
                  <a:cubicBezTo>
                    <a:pt x="13679" y="4833"/>
                    <a:pt x="14287" y="3526"/>
                    <a:pt x="14955" y="2128"/>
                  </a:cubicBezTo>
                  <a:cubicBezTo>
                    <a:pt x="15259" y="1490"/>
                    <a:pt x="15563" y="852"/>
                    <a:pt x="15837" y="213"/>
                  </a:cubicBezTo>
                  <a:lnTo>
                    <a:pt x="15533" y="0"/>
                  </a:ln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38;p61">
              <a:extLst>
                <a:ext uri="{FF2B5EF4-FFF2-40B4-BE49-F238E27FC236}">
                  <a16:creationId xmlns:a16="http://schemas.microsoft.com/office/drawing/2014/main" id="{61FF6160-F2F4-45F8-8F69-DA480E26087F}"/>
                </a:ext>
              </a:extLst>
            </p:cNvPr>
            <p:cNvSpPr/>
            <p:nvPr/>
          </p:nvSpPr>
          <p:spPr>
            <a:xfrm>
              <a:off x="4000174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19809" y="0"/>
                  </a:moveTo>
                  <a:cubicBezTo>
                    <a:pt x="19144" y="0"/>
                    <a:pt x="18514" y="36"/>
                    <a:pt x="17965" y="89"/>
                  </a:cubicBezTo>
                  <a:cubicBezTo>
                    <a:pt x="9788" y="880"/>
                    <a:pt x="3405" y="7536"/>
                    <a:pt x="1" y="14558"/>
                  </a:cubicBezTo>
                  <a:lnTo>
                    <a:pt x="1885" y="17658"/>
                  </a:lnTo>
                  <a:cubicBezTo>
                    <a:pt x="3661" y="17668"/>
                    <a:pt x="5467" y="17725"/>
                    <a:pt x="7274" y="17725"/>
                  </a:cubicBezTo>
                  <a:cubicBezTo>
                    <a:pt x="11219" y="17725"/>
                    <a:pt x="15168" y="17451"/>
                    <a:pt x="18816" y="15804"/>
                  </a:cubicBezTo>
                  <a:cubicBezTo>
                    <a:pt x="19758" y="15378"/>
                    <a:pt x="20640" y="14862"/>
                    <a:pt x="21460" y="14284"/>
                  </a:cubicBezTo>
                  <a:cubicBezTo>
                    <a:pt x="24287" y="12187"/>
                    <a:pt x="27479" y="7931"/>
                    <a:pt x="27144" y="4193"/>
                  </a:cubicBezTo>
                  <a:cubicBezTo>
                    <a:pt x="26869" y="785"/>
                    <a:pt x="22936" y="0"/>
                    <a:pt x="1980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39;p61">
              <a:extLst>
                <a:ext uri="{FF2B5EF4-FFF2-40B4-BE49-F238E27FC236}">
                  <a16:creationId xmlns:a16="http://schemas.microsoft.com/office/drawing/2014/main" id="{646AE04F-B3D8-4157-9B8A-8C1F7F68F62F}"/>
                </a:ext>
              </a:extLst>
            </p:cNvPr>
            <p:cNvSpPr/>
            <p:nvPr/>
          </p:nvSpPr>
          <p:spPr>
            <a:xfrm>
              <a:off x="4019362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20487" y="1"/>
                  </a:moveTo>
                  <a:cubicBezTo>
                    <a:pt x="20183" y="457"/>
                    <a:pt x="19909" y="973"/>
                    <a:pt x="19605" y="1521"/>
                  </a:cubicBezTo>
                  <a:cubicBezTo>
                    <a:pt x="18937" y="2797"/>
                    <a:pt x="18390" y="3983"/>
                    <a:pt x="18025" y="4834"/>
                  </a:cubicBezTo>
                  <a:cubicBezTo>
                    <a:pt x="17782" y="5411"/>
                    <a:pt x="17630" y="5837"/>
                    <a:pt x="17569" y="6080"/>
                  </a:cubicBezTo>
                  <a:cubicBezTo>
                    <a:pt x="16596" y="6475"/>
                    <a:pt x="15502" y="6931"/>
                    <a:pt x="14286" y="7478"/>
                  </a:cubicBezTo>
                  <a:cubicBezTo>
                    <a:pt x="13131" y="8025"/>
                    <a:pt x="11915" y="8633"/>
                    <a:pt x="10639" y="9302"/>
                  </a:cubicBezTo>
                  <a:cubicBezTo>
                    <a:pt x="10730" y="9028"/>
                    <a:pt x="10851" y="8512"/>
                    <a:pt x="11034" y="7812"/>
                  </a:cubicBezTo>
                  <a:cubicBezTo>
                    <a:pt x="11277" y="6749"/>
                    <a:pt x="11672" y="5259"/>
                    <a:pt x="12128" y="3618"/>
                  </a:cubicBezTo>
                  <a:cubicBezTo>
                    <a:pt x="12432" y="2584"/>
                    <a:pt x="12736" y="1612"/>
                    <a:pt x="12979" y="761"/>
                  </a:cubicBezTo>
                  <a:lnTo>
                    <a:pt x="12979" y="761"/>
                  </a:lnTo>
                  <a:lnTo>
                    <a:pt x="12584" y="913"/>
                  </a:lnTo>
                  <a:cubicBezTo>
                    <a:pt x="12310" y="1673"/>
                    <a:pt x="12037" y="2554"/>
                    <a:pt x="11763" y="3496"/>
                  </a:cubicBezTo>
                  <a:cubicBezTo>
                    <a:pt x="11277" y="5138"/>
                    <a:pt x="10943" y="6657"/>
                    <a:pt x="10760" y="7752"/>
                  </a:cubicBezTo>
                  <a:cubicBezTo>
                    <a:pt x="10608" y="8512"/>
                    <a:pt x="10547" y="9089"/>
                    <a:pt x="10517" y="9363"/>
                  </a:cubicBezTo>
                  <a:lnTo>
                    <a:pt x="10031" y="9636"/>
                  </a:lnTo>
                  <a:cubicBezTo>
                    <a:pt x="8572" y="10457"/>
                    <a:pt x="7173" y="11308"/>
                    <a:pt x="5958" y="12098"/>
                  </a:cubicBezTo>
                  <a:cubicBezTo>
                    <a:pt x="5289" y="12554"/>
                    <a:pt x="4651" y="12980"/>
                    <a:pt x="4043" y="13375"/>
                  </a:cubicBezTo>
                  <a:cubicBezTo>
                    <a:pt x="4164" y="13010"/>
                    <a:pt x="4347" y="10761"/>
                    <a:pt x="4772" y="8056"/>
                  </a:cubicBezTo>
                  <a:cubicBezTo>
                    <a:pt x="4894" y="7144"/>
                    <a:pt x="5046" y="6293"/>
                    <a:pt x="5167" y="5563"/>
                  </a:cubicBezTo>
                  <a:lnTo>
                    <a:pt x="5167" y="5563"/>
                  </a:lnTo>
                  <a:cubicBezTo>
                    <a:pt x="5046" y="5685"/>
                    <a:pt x="4894" y="5837"/>
                    <a:pt x="4742" y="5989"/>
                  </a:cubicBezTo>
                  <a:cubicBezTo>
                    <a:pt x="4620" y="6597"/>
                    <a:pt x="4499" y="7296"/>
                    <a:pt x="4377" y="7995"/>
                  </a:cubicBezTo>
                  <a:cubicBezTo>
                    <a:pt x="4195" y="9271"/>
                    <a:pt x="4073" y="10548"/>
                    <a:pt x="4012" y="11825"/>
                  </a:cubicBezTo>
                  <a:cubicBezTo>
                    <a:pt x="3952" y="12372"/>
                    <a:pt x="3952" y="12888"/>
                    <a:pt x="4012" y="13405"/>
                  </a:cubicBezTo>
                  <a:lnTo>
                    <a:pt x="3830" y="13527"/>
                  </a:lnTo>
                  <a:lnTo>
                    <a:pt x="3800" y="13527"/>
                  </a:lnTo>
                  <a:cubicBezTo>
                    <a:pt x="3769" y="13527"/>
                    <a:pt x="3800" y="13527"/>
                    <a:pt x="3800" y="13557"/>
                  </a:cubicBezTo>
                  <a:cubicBezTo>
                    <a:pt x="3404" y="13800"/>
                    <a:pt x="3070" y="14074"/>
                    <a:pt x="2766" y="14317"/>
                  </a:cubicBezTo>
                  <a:cubicBezTo>
                    <a:pt x="1854" y="14986"/>
                    <a:pt x="1155" y="15533"/>
                    <a:pt x="699" y="15928"/>
                  </a:cubicBezTo>
                  <a:cubicBezTo>
                    <a:pt x="456" y="16110"/>
                    <a:pt x="243" y="16323"/>
                    <a:pt x="0" y="16536"/>
                  </a:cubicBezTo>
                  <a:lnTo>
                    <a:pt x="0" y="16566"/>
                  </a:lnTo>
                  <a:cubicBezTo>
                    <a:pt x="274" y="16414"/>
                    <a:pt x="547" y="16232"/>
                    <a:pt x="760" y="16050"/>
                  </a:cubicBezTo>
                  <a:cubicBezTo>
                    <a:pt x="1277" y="15685"/>
                    <a:pt x="2006" y="15168"/>
                    <a:pt x="2888" y="14530"/>
                  </a:cubicBezTo>
                  <a:cubicBezTo>
                    <a:pt x="3252" y="14287"/>
                    <a:pt x="3648" y="14013"/>
                    <a:pt x="4043" y="13740"/>
                  </a:cubicBezTo>
                  <a:cubicBezTo>
                    <a:pt x="4286" y="13922"/>
                    <a:pt x="4681" y="14135"/>
                    <a:pt x="5167" y="14439"/>
                  </a:cubicBezTo>
                  <a:cubicBezTo>
                    <a:pt x="6079" y="14986"/>
                    <a:pt x="7325" y="15715"/>
                    <a:pt x="8693" y="16536"/>
                  </a:cubicBezTo>
                  <a:lnTo>
                    <a:pt x="10213" y="17448"/>
                  </a:lnTo>
                  <a:cubicBezTo>
                    <a:pt x="10395" y="17448"/>
                    <a:pt x="10578" y="17417"/>
                    <a:pt x="10791" y="17417"/>
                  </a:cubicBezTo>
                  <a:cubicBezTo>
                    <a:pt x="10213" y="17022"/>
                    <a:pt x="9575" y="16627"/>
                    <a:pt x="8876" y="16202"/>
                  </a:cubicBezTo>
                  <a:cubicBezTo>
                    <a:pt x="7508" y="15381"/>
                    <a:pt x="6231" y="14682"/>
                    <a:pt x="5319" y="14195"/>
                  </a:cubicBezTo>
                  <a:cubicBezTo>
                    <a:pt x="4833" y="13952"/>
                    <a:pt x="4438" y="13770"/>
                    <a:pt x="4164" y="13648"/>
                  </a:cubicBezTo>
                  <a:cubicBezTo>
                    <a:pt x="4772" y="13253"/>
                    <a:pt x="5411" y="12828"/>
                    <a:pt x="6140" y="12372"/>
                  </a:cubicBezTo>
                  <a:cubicBezTo>
                    <a:pt x="7356" y="11612"/>
                    <a:pt x="8724" y="10791"/>
                    <a:pt x="10213" y="9971"/>
                  </a:cubicBezTo>
                  <a:lnTo>
                    <a:pt x="10639" y="9727"/>
                  </a:lnTo>
                  <a:cubicBezTo>
                    <a:pt x="10882" y="9940"/>
                    <a:pt x="11459" y="10335"/>
                    <a:pt x="12250" y="10852"/>
                  </a:cubicBezTo>
                  <a:cubicBezTo>
                    <a:pt x="13374" y="11612"/>
                    <a:pt x="14955" y="12554"/>
                    <a:pt x="16779" y="13588"/>
                  </a:cubicBezTo>
                  <a:cubicBezTo>
                    <a:pt x="17599" y="14044"/>
                    <a:pt x="18390" y="14469"/>
                    <a:pt x="19119" y="14864"/>
                  </a:cubicBezTo>
                  <a:lnTo>
                    <a:pt x="19453" y="14651"/>
                  </a:lnTo>
                  <a:cubicBezTo>
                    <a:pt x="18693" y="14226"/>
                    <a:pt x="17842" y="13740"/>
                    <a:pt x="16961" y="13253"/>
                  </a:cubicBezTo>
                  <a:cubicBezTo>
                    <a:pt x="15168" y="12220"/>
                    <a:pt x="13526" y="11278"/>
                    <a:pt x="12402" y="10609"/>
                  </a:cubicBezTo>
                  <a:cubicBezTo>
                    <a:pt x="11642" y="10153"/>
                    <a:pt x="11064" y="9849"/>
                    <a:pt x="10730" y="9667"/>
                  </a:cubicBezTo>
                  <a:cubicBezTo>
                    <a:pt x="12037" y="8967"/>
                    <a:pt x="13283" y="8360"/>
                    <a:pt x="14408" y="7782"/>
                  </a:cubicBezTo>
                  <a:cubicBezTo>
                    <a:pt x="15654" y="7205"/>
                    <a:pt x="16779" y="6688"/>
                    <a:pt x="17751" y="6262"/>
                  </a:cubicBezTo>
                  <a:cubicBezTo>
                    <a:pt x="18238" y="6597"/>
                    <a:pt x="19879" y="7417"/>
                    <a:pt x="21794" y="8451"/>
                  </a:cubicBezTo>
                  <a:cubicBezTo>
                    <a:pt x="22675" y="8937"/>
                    <a:pt x="23526" y="9393"/>
                    <a:pt x="24195" y="9758"/>
                  </a:cubicBezTo>
                  <a:lnTo>
                    <a:pt x="24347" y="9515"/>
                  </a:lnTo>
                  <a:cubicBezTo>
                    <a:pt x="23709" y="9119"/>
                    <a:pt x="22888" y="8633"/>
                    <a:pt x="21976" y="8116"/>
                  </a:cubicBezTo>
                  <a:cubicBezTo>
                    <a:pt x="20669" y="7387"/>
                    <a:pt x="19301" y="6749"/>
                    <a:pt x="17903" y="6232"/>
                  </a:cubicBezTo>
                  <a:lnTo>
                    <a:pt x="17964" y="6201"/>
                  </a:lnTo>
                  <a:cubicBezTo>
                    <a:pt x="18967" y="5776"/>
                    <a:pt x="19788" y="5442"/>
                    <a:pt x="20365" y="5229"/>
                  </a:cubicBezTo>
                  <a:cubicBezTo>
                    <a:pt x="20669" y="5107"/>
                    <a:pt x="20973" y="4986"/>
                    <a:pt x="21247" y="4834"/>
                  </a:cubicBezTo>
                  <a:lnTo>
                    <a:pt x="21247" y="4834"/>
                  </a:lnTo>
                  <a:cubicBezTo>
                    <a:pt x="20943" y="4894"/>
                    <a:pt x="20608" y="4986"/>
                    <a:pt x="20335" y="5107"/>
                  </a:cubicBezTo>
                  <a:cubicBezTo>
                    <a:pt x="19727" y="5290"/>
                    <a:pt x="18876" y="5563"/>
                    <a:pt x="17842" y="5989"/>
                  </a:cubicBezTo>
                  <a:lnTo>
                    <a:pt x="17721" y="6019"/>
                  </a:lnTo>
                  <a:cubicBezTo>
                    <a:pt x="18055" y="5411"/>
                    <a:pt x="18876" y="3679"/>
                    <a:pt x="19940" y="1703"/>
                  </a:cubicBezTo>
                  <a:cubicBezTo>
                    <a:pt x="20274" y="1125"/>
                    <a:pt x="20578" y="578"/>
                    <a:pt x="20852" y="31"/>
                  </a:cubicBezTo>
                  <a:cubicBezTo>
                    <a:pt x="20730" y="31"/>
                    <a:pt x="20608" y="1"/>
                    <a:pt x="204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740;p61">
              <a:extLst>
                <a:ext uri="{FF2B5EF4-FFF2-40B4-BE49-F238E27FC236}">
                  <a16:creationId xmlns:a16="http://schemas.microsoft.com/office/drawing/2014/main" id="{BBF301C4-6006-404F-B05D-4F8356251743}"/>
                </a:ext>
              </a:extLst>
            </p:cNvPr>
            <p:cNvSpPr/>
            <p:nvPr/>
          </p:nvSpPr>
          <p:spPr>
            <a:xfrm>
              <a:off x="975007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4955" y="0"/>
                  </a:moveTo>
                  <a:cubicBezTo>
                    <a:pt x="4529" y="1429"/>
                    <a:pt x="4529" y="2948"/>
                    <a:pt x="4925" y="4377"/>
                  </a:cubicBezTo>
                  <a:cubicBezTo>
                    <a:pt x="5320" y="5562"/>
                    <a:pt x="5867" y="6717"/>
                    <a:pt x="6505" y="7781"/>
                  </a:cubicBezTo>
                  <a:cubicBezTo>
                    <a:pt x="6870" y="8389"/>
                    <a:pt x="7235" y="8997"/>
                    <a:pt x="7569" y="9635"/>
                  </a:cubicBezTo>
                  <a:cubicBezTo>
                    <a:pt x="7964" y="10760"/>
                    <a:pt x="8268" y="11915"/>
                    <a:pt x="8542" y="13100"/>
                  </a:cubicBezTo>
                  <a:cubicBezTo>
                    <a:pt x="7934" y="11702"/>
                    <a:pt x="7083" y="10426"/>
                    <a:pt x="6080" y="9331"/>
                  </a:cubicBezTo>
                  <a:cubicBezTo>
                    <a:pt x="4955" y="8085"/>
                    <a:pt x="3618" y="7021"/>
                    <a:pt x="2645" y="5684"/>
                  </a:cubicBezTo>
                  <a:lnTo>
                    <a:pt x="2645" y="5684"/>
                  </a:lnTo>
                  <a:cubicBezTo>
                    <a:pt x="2706" y="7173"/>
                    <a:pt x="3162" y="8602"/>
                    <a:pt x="4013" y="9818"/>
                  </a:cubicBezTo>
                  <a:cubicBezTo>
                    <a:pt x="4773" y="10821"/>
                    <a:pt x="5654" y="11733"/>
                    <a:pt x="6627" y="12523"/>
                  </a:cubicBezTo>
                  <a:cubicBezTo>
                    <a:pt x="7356" y="13192"/>
                    <a:pt x="8177" y="13830"/>
                    <a:pt x="8876" y="14559"/>
                  </a:cubicBezTo>
                  <a:cubicBezTo>
                    <a:pt x="8937" y="14833"/>
                    <a:pt x="8998" y="15107"/>
                    <a:pt x="9058" y="15380"/>
                  </a:cubicBezTo>
                  <a:cubicBezTo>
                    <a:pt x="9058" y="15441"/>
                    <a:pt x="9058" y="15532"/>
                    <a:pt x="9028" y="15563"/>
                  </a:cubicBezTo>
                  <a:cubicBezTo>
                    <a:pt x="9058" y="15532"/>
                    <a:pt x="9058" y="15502"/>
                    <a:pt x="9058" y="15471"/>
                  </a:cubicBezTo>
                  <a:cubicBezTo>
                    <a:pt x="9332" y="16748"/>
                    <a:pt x="9514" y="18055"/>
                    <a:pt x="9666" y="19362"/>
                  </a:cubicBezTo>
                  <a:cubicBezTo>
                    <a:pt x="8876" y="17204"/>
                    <a:pt x="7660" y="15228"/>
                    <a:pt x="6110" y="13496"/>
                  </a:cubicBezTo>
                  <a:cubicBezTo>
                    <a:pt x="4742" y="11976"/>
                    <a:pt x="3070" y="10669"/>
                    <a:pt x="1855" y="9027"/>
                  </a:cubicBezTo>
                  <a:lnTo>
                    <a:pt x="1855" y="9027"/>
                  </a:lnTo>
                  <a:cubicBezTo>
                    <a:pt x="1946" y="10851"/>
                    <a:pt x="2554" y="12614"/>
                    <a:pt x="3587" y="14104"/>
                  </a:cubicBezTo>
                  <a:cubicBezTo>
                    <a:pt x="4469" y="15411"/>
                    <a:pt x="5654" y="16444"/>
                    <a:pt x="6809" y="17477"/>
                  </a:cubicBezTo>
                  <a:cubicBezTo>
                    <a:pt x="7812" y="18359"/>
                    <a:pt x="8876" y="19180"/>
                    <a:pt x="9788" y="20183"/>
                  </a:cubicBezTo>
                  <a:cubicBezTo>
                    <a:pt x="9970" y="21763"/>
                    <a:pt x="10092" y="23344"/>
                    <a:pt x="10153" y="24955"/>
                  </a:cubicBezTo>
                  <a:cubicBezTo>
                    <a:pt x="9362" y="22797"/>
                    <a:pt x="8147" y="20821"/>
                    <a:pt x="6596" y="19119"/>
                  </a:cubicBezTo>
                  <a:cubicBezTo>
                    <a:pt x="5229" y="17599"/>
                    <a:pt x="3587" y="16292"/>
                    <a:pt x="2341" y="14620"/>
                  </a:cubicBezTo>
                  <a:lnTo>
                    <a:pt x="2341" y="14620"/>
                  </a:lnTo>
                  <a:cubicBezTo>
                    <a:pt x="2432" y="16444"/>
                    <a:pt x="3040" y="18207"/>
                    <a:pt x="4073" y="19727"/>
                  </a:cubicBezTo>
                  <a:cubicBezTo>
                    <a:pt x="5016" y="20973"/>
                    <a:pt x="6080" y="22098"/>
                    <a:pt x="7295" y="23070"/>
                  </a:cubicBezTo>
                  <a:cubicBezTo>
                    <a:pt x="8268" y="23952"/>
                    <a:pt x="9302" y="24742"/>
                    <a:pt x="10183" y="25684"/>
                  </a:cubicBezTo>
                  <a:lnTo>
                    <a:pt x="10213" y="26231"/>
                  </a:lnTo>
                  <a:cubicBezTo>
                    <a:pt x="10213" y="26292"/>
                    <a:pt x="10153" y="26323"/>
                    <a:pt x="10153" y="26353"/>
                  </a:cubicBezTo>
                  <a:cubicBezTo>
                    <a:pt x="10183" y="26353"/>
                    <a:pt x="10213" y="26323"/>
                    <a:pt x="10213" y="26323"/>
                  </a:cubicBezTo>
                  <a:cubicBezTo>
                    <a:pt x="10244" y="26627"/>
                    <a:pt x="10244" y="26961"/>
                    <a:pt x="10244" y="27295"/>
                  </a:cubicBezTo>
                  <a:cubicBezTo>
                    <a:pt x="10274" y="28572"/>
                    <a:pt x="10274" y="29879"/>
                    <a:pt x="10213" y="31186"/>
                  </a:cubicBezTo>
                  <a:cubicBezTo>
                    <a:pt x="9423" y="28663"/>
                    <a:pt x="8116" y="26353"/>
                    <a:pt x="6384" y="24377"/>
                  </a:cubicBezTo>
                  <a:cubicBezTo>
                    <a:pt x="4955" y="22736"/>
                    <a:pt x="3283" y="21368"/>
                    <a:pt x="2007" y="19605"/>
                  </a:cubicBezTo>
                  <a:lnTo>
                    <a:pt x="2007" y="19605"/>
                  </a:lnTo>
                  <a:cubicBezTo>
                    <a:pt x="2067" y="21520"/>
                    <a:pt x="2675" y="23374"/>
                    <a:pt x="3739" y="24955"/>
                  </a:cubicBezTo>
                  <a:cubicBezTo>
                    <a:pt x="4651" y="26323"/>
                    <a:pt x="5836" y="27417"/>
                    <a:pt x="7022" y="28511"/>
                  </a:cubicBezTo>
                  <a:cubicBezTo>
                    <a:pt x="8147" y="29453"/>
                    <a:pt x="9210" y="30456"/>
                    <a:pt x="10213" y="31520"/>
                  </a:cubicBezTo>
                  <a:cubicBezTo>
                    <a:pt x="10122" y="33466"/>
                    <a:pt x="9940" y="35411"/>
                    <a:pt x="9697" y="37326"/>
                  </a:cubicBezTo>
                  <a:cubicBezTo>
                    <a:pt x="8937" y="34803"/>
                    <a:pt x="7660" y="32493"/>
                    <a:pt x="5988" y="30487"/>
                  </a:cubicBezTo>
                  <a:cubicBezTo>
                    <a:pt x="4590" y="28845"/>
                    <a:pt x="2888" y="27417"/>
                    <a:pt x="1672" y="25623"/>
                  </a:cubicBezTo>
                  <a:lnTo>
                    <a:pt x="1672" y="25623"/>
                  </a:lnTo>
                  <a:cubicBezTo>
                    <a:pt x="1703" y="27538"/>
                    <a:pt x="2280" y="29423"/>
                    <a:pt x="3314" y="31034"/>
                  </a:cubicBezTo>
                  <a:cubicBezTo>
                    <a:pt x="4195" y="32402"/>
                    <a:pt x="5380" y="33526"/>
                    <a:pt x="6566" y="34651"/>
                  </a:cubicBezTo>
                  <a:cubicBezTo>
                    <a:pt x="7599" y="35654"/>
                    <a:pt x="8694" y="36596"/>
                    <a:pt x="9636" y="37691"/>
                  </a:cubicBezTo>
                  <a:cubicBezTo>
                    <a:pt x="9393" y="39575"/>
                    <a:pt x="9058" y="41429"/>
                    <a:pt x="8694" y="43314"/>
                  </a:cubicBezTo>
                  <a:cubicBezTo>
                    <a:pt x="7873" y="40548"/>
                    <a:pt x="6505" y="37994"/>
                    <a:pt x="4651" y="35806"/>
                  </a:cubicBezTo>
                  <a:cubicBezTo>
                    <a:pt x="3131" y="34013"/>
                    <a:pt x="1307" y="32493"/>
                    <a:pt x="0" y="30578"/>
                  </a:cubicBezTo>
                  <a:lnTo>
                    <a:pt x="0" y="30578"/>
                  </a:lnTo>
                  <a:cubicBezTo>
                    <a:pt x="0" y="32645"/>
                    <a:pt x="639" y="34651"/>
                    <a:pt x="1763" y="36414"/>
                  </a:cubicBezTo>
                  <a:cubicBezTo>
                    <a:pt x="2706" y="37873"/>
                    <a:pt x="4013" y="39089"/>
                    <a:pt x="5259" y="40305"/>
                  </a:cubicBezTo>
                  <a:cubicBezTo>
                    <a:pt x="6444" y="41338"/>
                    <a:pt x="7569" y="42432"/>
                    <a:pt x="8633" y="43587"/>
                  </a:cubicBezTo>
                  <a:cubicBezTo>
                    <a:pt x="8359" y="44925"/>
                    <a:pt x="8055" y="46232"/>
                    <a:pt x="7721" y="47569"/>
                  </a:cubicBezTo>
                  <a:cubicBezTo>
                    <a:pt x="7685" y="47750"/>
                    <a:pt x="7832" y="47867"/>
                    <a:pt x="7983" y="47867"/>
                  </a:cubicBezTo>
                  <a:cubicBezTo>
                    <a:pt x="8085" y="47867"/>
                    <a:pt x="8189" y="47813"/>
                    <a:pt x="8238" y="47691"/>
                  </a:cubicBezTo>
                  <a:cubicBezTo>
                    <a:pt x="8542" y="46414"/>
                    <a:pt x="8846" y="45107"/>
                    <a:pt x="9119" y="43800"/>
                  </a:cubicBezTo>
                  <a:cubicBezTo>
                    <a:pt x="10365" y="42949"/>
                    <a:pt x="11733" y="42250"/>
                    <a:pt x="13040" y="41490"/>
                  </a:cubicBezTo>
                  <a:cubicBezTo>
                    <a:pt x="14530" y="40608"/>
                    <a:pt x="16080" y="39727"/>
                    <a:pt x="17356" y="38511"/>
                  </a:cubicBezTo>
                  <a:cubicBezTo>
                    <a:pt x="18846" y="37083"/>
                    <a:pt x="19910" y="35259"/>
                    <a:pt x="20426" y="33253"/>
                  </a:cubicBezTo>
                  <a:lnTo>
                    <a:pt x="20426" y="33253"/>
                  </a:lnTo>
                  <a:cubicBezTo>
                    <a:pt x="18694" y="34833"/>
                    <a:pt x="16597" y="35897"/>
                    <a:pt x="14682" y="37265"/>
                  </a:cubicBezTo>
                  <a:cubicBezTo>
                    <a:pt x="12493" y="38876"/>
                    <a:pt x="10669" y="40882"/>
                    <a:pt x="9241" y="43192"/>
                  </a:cubicBezTo>
                  <a:cubicBezTo>
                    <a:pt x="9606" y="41399"/>
                    <a:pt x="9909" y="39636"/>
                    <a:pt x="10183" y="37873"/>
                  </a:cubicBezTo>
                  <a:cubicBezTo>
                    <a:pt x="11308" y="37052"/>
                    <a:pt x="12554" y="36444"/>
                    <a:pt x="13739" y="35745"/>
                  </a:cubicBezTo>
                  <a:cubicBezTo>
                    <a:pt x="15138" y="34955"/>
                    <a:pt x="16566" y="34134"/>
                    <a:pt x="17752" y="33010"/>
                  </a:cubicBezTo>
                  <a:cubicBezTo>
                    <a:pt x="19119" y="31672"/>
                    <a:pt x="20092" y="30000"/>
                    <a:pt x="20578" y="28146"/>
                  </a:cubicBezTo>
                  <a:lnTo>
                    <a:pt x="20578" y="28146"/>
                  </a:lnTo>
                  <a:cubicBezTo>
                    <a:pt x="18967" y="29575"/>
                    <a:pt x="16992" y="30578"/>
                    <a:pt x="15259" y="31855"/>
                  </a:cubicBezTo>
                  <a:cubicBezTo>
                    <a:pt x="13253" y="33314"/>
                    <a:pt x="11551" y="35168"/>
                    <a:pt x="10244" y="37295"/>
                  </a:cubicBezTo>
                  <a:cubicBezTo>
                    <a:pt x="10487" y="35441"/>
                    <a:pt x="10669" y="33557"/>
                    <a:pt x="10730" y="31642"/>
                  </a:cubicBezTo>
                  <a:cubicBezTo>
                    <a:pt x="11855" y="30852"/>
                    <a:pt x="13071" y="30213"/>
                    <a:pt x="14226" y="29514"/>
                  </a:cubicBezTo>
                  <a:cubicBezTo>
                    <a:pt x="15593" y="28693"/>
                    <a:pt x="17022" y="27842"/>
                    <a:pt x="18177" y="26718"/>
                  </a:cubicBezTo>
                  <a:cubicBezTo>
                    <a:pt x="19545" y="25380"/>
                    <a:pt x="20487" y="23678"/>
                    <a:pt x="20943" y="21794"/>
                  </a:cubicBezTo>
                  <a:lnTo>
                    <a:pt x="20943" y="21794"/>
                  </a:lnTo>
                  <a:cubicBezTo>
                    <a:pt x="19363" y="23283"/>
                    <a:pt x="17417" y="24316"/>
                    <a:pt x="15685" y="25593"/>
                  </a:cubicBezTo>
                  <a:cubicBezTo>
                    <a:pt x="13709" y="27113"/>
                    <a:pt x="12007" y="28997"/>
                    <a:pt x="10761" y="31155"/>
                  </a:cubicBezTo>
                  <a:cubicBezTo>
                    <a:pt x="10821" y="29727"/>
                    <a:pt x="10821" y="28268"/>
                    <a:pt x="10761" y="26839"/>
                  </a:cubicBezTo>
                  <a:cubicBezTo>
                    <a:pt x="10730" y="26535"/>
                    <a:pt x="10700" y="26201"/>
                    <a:pt x="10700" y="25867"/>
                  </a:cubicBezTo>
                  <a:cubicBezTo>
                    <a:pt x="11612" y="25046"/>
                    <a:pt x="12645" y="24316"/>
                    <a:pt x="13618" y="23557"/>
                  </a:cubicBezTo>
                  <a:cubicBezTo>
                    <a:pt x="14864" y="22645"/>
                    <a:pt x="16019" y="21581"/>
                    <a:pt x="17022" y="20426"/>
                  </a:cubicBezTo>
                  <a:cubicBezTo>
                    <a:pt x="18147" y="18967"/>
                    <a:pt x="18846" y="17234"/>
                    <a:pt x="19028" y="15411"/>
                  </a:cubicBezTo>
                  <a:lnTo>
                    <a:pt x="19028" y="15411"/>
                  </a:lnTo>
                  <a:cubicBezTo>
                    <a:pt x="17721" y="16991"/>
                    <a:pt x="15989" y="18207"/>
                    <a:pt x="14530" y="19666"/>
                  </a:cubicBezTo>
                  <a:cubicBezTo>
                    <a:pt x="12919" y="21247"/>
                    <a:pt x="11612" y="23101"/>
                    <a:pt x="10669" y="25168"/>
                  </a:cubicBezTo>
                  <a:cubicBezTo>
                    <a:pt x="10609" y="23587"/>
                    <a:pt x="10487" y="21976"/>
                    <a:pt x="10305" y="20395"/>
                  </a:cubicBezTo>
                  <a:cubicBezTo>
                    <a:pt x="11156" y="19392"/>
                    <a:pt x="12159" y="18541"/>
                    <a:pt x="13101" y="17629"/>
                  </a:cubicBezTo>
                  <a:cubicBezTo>
                    <a:pt x="14256" y="16596"/>
                    <a:pt x="15289" y="15441"/>
                    <a:pt x="16201" y="14164"/>
                  </a:cubicBezTo>
                  <a:cubicBezTo>
                    <a:pt x="17174" y="12614"/>
                    <a:pt x="17691" y="10821"/>
                    <a:pt x="17721" y="8997"/>
                  </a:cubicBezTo>
                  <a:lnTo>
                    <a:pt x="17721" y="8997"/>
                  </a:lnTo>
                  <a:cubicBezTo>
                    <a:pt x="16566" y="10730"/>
                    <a:pt x="14955" y="12067"/>
                    <a:pt x="13618" y="13678"/>
                  </a:cubicBezTo>
                  <a:cubicBezTo>
                    <a:pt x="12098" y="15471"/>
                    <a:pt x="10943" y="17538"/>
                    <a:pt x="10213" y="19788"/>
                  </a:cubicBezTo>
                  <a:cubicBezTo>
                    <a:pt x="10031" y="18116"/>
                    <a:pt x="9788" y="16474"/>
                    <a:pt x="9454" y="14833"/>
                  </a:cubicBezTo>
                  <a:cubicBezTo>
                    <a:pt x="9970" y="14043"/>
                    <a:pt x="10548" y="13344"/>
                    <a:pt x="11064" y="12584"/>
                  </a:cubicBezTo>
                  <a:cubicBezTo>
                    <a:pt x="11855" y="11611"/>
                    <a:pt x="12493" y="10517"/>
                    <a:pt x="13010" y="9392"/>
                  </a:cubicBezTo>
                  <a:cubicBezTo>
                    <a:pt x="13587" y="7994"/>
                    <a:pt x="13739" y="6505"/>
                    <a:pt x="13466" y="5046"/>
                  </a:cubicBezTo>
                  <a:lnTo>
                    <a:pt x="13466" y="5046"/>
                  </a:lnTo>
                  <a:cubicBezTo>
                    <a:pt x="12797" y="6596"/>
                    <a:pt x="11733" y="7903"/>
                    <a:pt x="10913" y="9362"/>
                  </a:cubicBezTo>
                  <a:cubicBezTo>
                    <a:pt x="10122" y="10760"/>
                    <a:pt x="9545" y="12280"/>
                    <a:pt x="9271" y="13860"/>
                  </a:cubicBezTo>
                  <a:cubicBezTo>
                    <a:pt x="8967" y="12523"/>
                    <a:pt x="8633" y="11216"/>
                    <a:pt x="8207" y="9909"/>
                  </a:cubicBezTo>
                  <a:cubicBezTo>
                    <a:pt x="8147" y="8085"/>
                    <a:pt x="7751" y="6261"/>
                    <a:pt x="7022" y="4559"/>
                  </a:cubicBezTo>
                  <a:cubicBezTo>
                    <a:pt x="6384" y="3040"/>
                    <a:pt x="5472" y="1611"/>
                    <a:pt x="4955" y="0"/>
                  </a:cubicBezTo>
                  <a:close/>
                </a:path>
              </a:pathLst>
            </a:custGeom>
            <a:solidFill>
              <a:srgbClr val="1F3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741;p61">
              <a:extLst>
                <a:ext uri="{FF2B5EF4-FFF2-40B4-BE49-F238E27FC236}">
                  <a16:creationId xmlns:a16="http://schemas.microsoft.com/office/drawing/2014/main" id="{7A98E25C-9D31-477F-AF02-96A1E9B42A66}"/>
                </a:ext>
              </a:extLst>
            </p:cNvPr>
            <p:cNvSpPr/>
            <p:nvPr/>
          </p:nvSpPr>
          <p:spPr>
            <a:xfrm>
              <a:off x="585395" y="3563980"/>
              <a:ext cx="609453" cy="768913"/>
            </a:xfrm>
            <a:custGeom>
              <a:avLst/>
              <a:gdLst/>
              <a:ahLst/>
              <a:cxnLst/>
              <a:rect l="l" t="t" r="r" b="b"/>
              <a:pathLst>
                <a:path w="39607" h="49970" extrusionOk="0">
                  <a:moveTo>
                    <a:pt x="12554" y="0"/>
                  </a:moveTo>
                  <a:lnTo>
                    <a:pt x="12554" y="0"/>
                  </a:lnTo>
                  <a:cubicBezTo>
                    <a:pt x="12858" y="2098"/>
                    <a:pt x="12554" y="4225"/>
                    <a:pt x="12645" y="6353"/>
                  </a:cubicBezTo>
                  <a:cubicBezTo>
                    <a:pt x="12706" y="8389"/>
                    <a:pt x="13101" y="10396"/>
                    <a:pt x="13831" y="12310"/>
                  </a:cubicBezTo>
                  <a:cubicBezTo>
                    <a:pt x="12645" y="11064"/>
                    <a:pt x="11399" y="9879"/>
                    <a:pt x="10092" y="8754"/>
                  </a:cubicBezTo>
                  <a:cubicBezTo>
                    <a:pt x="8816" y="6778"/>
                    <a:pt x="7174" y="5107"/>
                    <a:pt x="5259" y="3769"/>
                  </a:cubicBezTo>
                  <a:cubicBezTo>
                    <a:pt x="3527" y="2523"/>
                    <a:pt x="1581" y="1611"/>
                    <a:pt x="1" y="213"/>
                  </a:cubicBezTo>
                  <a:lnTo>
                    <a:pt x="1" y="213"/>
                  </a:lnTo>
                  <a:cubicBezTo>
                    <a:pt x="487" y="2006"/>
                    <a:pt x="1490" y="3648"/>
                    <a:pt x="2858" y="4924"/>
                  </a:cubicBezTo>
                  <a:cubicBezTo>
                    <a:pt x="4074" y="5958"/>
                    <a:pt x="5411" y="6839"/>
                    <a:pt x="6809" y="7569"/>
                  </a:cubicBezTo>
                  <a:cubicBezTo>
                    <a:pt x="7600" y="7994"/>
                    <a:pt x="8420" y="8389"/>
                    <a:pt x="9180" y="8845"/>
                  </a:cubicBezTo>
                  <a:cubicBezTo>
                    <a:pt x="10335" y="9848"/>
                    <a:pt x="11460" y="10882"/>
                    <a:pt x="12524" y="11946"/>
                  </a:cubicBezTo>
                  <a:cubicBezTo>
                    <a:pt x="10943" y="10882"/>
                    <a:pt x="9211" y="10061"/>
                    <a:pt x="7357" y="9514"/>
                  </a:cubicBezTo>
                  <a:cubicBezTo>
                    <a:pt x="5320" y="8906"/>
                    <a:pt x="3192" y="8663"/>
                    <a:pt x="1217" y="7873"/>
                  </a:cubicBezTo>
                  <a:lnTo>
                    <a:pt x="1217" y="7873"/>
                  </a:lnTo>
                  <a:cubicBezTo>
                    <a:pt x="2281" y="9423"/>
                    <a:pt x="3740" y="10639"/>
                    <a:pt x="5472" y="11399"/>
                  </a:cubicBezTo>
                  <a:cubicBezTo>
                    <a:pt x="6931" y="12037"/>
                    <a:pt x="8512" y="12310"/>
                    <a:pt x="10092" y="12584"/>
                  </a:cubicBezTo>
                  <a:cubicBezTo>
                    <a:pt x="11338" y="12827"/>
                    <a:pt x="12645" y="12979"/>
                    <a:pt x="13892" y="13314"/>
                  </a:cubicBezTo>
                  <a:cubicBezTo>
                    <a:pt x="14135" y="13557"/>
                    <a:pt x="14378" y="13830"/>
                    <a:pt x="14621" y="14073"/>
                  </a:cubicBezTo>
                  <a:cubicBezTo>
                    <a:pt x="14652" y="14165"/>
                    <a:pt x="14682" y="14225"/>
                    <a:pt x="14712" y="14317"/>
                  </a:cubicBezTo>
                  <a:lnTo>
                    <a:pt x="14712" y="14195"/>
                  </a:lnTo>
                  <a:cubicBezTo>
                    <a:pt x="15837" y="15441"/>
                    <a:pt x="16931" y="16687"/>
                    <a:pt x="17965" y="17994"/>
                  </a:cubicBezTo>
                  <a:cubicBezTo>
                    <a:pt x="15655" y="16201"/>
                    <a:pt x="13041" y="14864"/>
                    <a:pt x="10244" y="14043"/>
                  </a:cubicBezTo>
                  <a:cubicBezTo>
                    <a:pt x="7691" y="13314"/>
                    <a:pt x="5047" y="13010"/>
                    <a:pt x="2645" y="12007"/>
                  </a:cubicBezTo>
                  <a:lnTo>
                    <a:pt x="2645" y="12007"/>
                  </a:lnTo>
                  <a:cubicBezTo>
                    <a:pt x="3952" y="13921"/>
                    <a:pt x="5776" y="15441"/>
                    <a:pt x="7904" y="16383"/>
                  </a:cubicBezTo>
                  <a:cubicBezTo>
                    <a:pt x="9697" y="17174"/>
                    <a:pt x="11673" y="17508"/>
                    <a:pt x="13588" y="17873"/>
                  </a:cubicBezTo>
                  <a:cubicBezTo>
                    <a:pt x="15259" y="18177"/>
                    <a:pt x="16962" y="18359"/>
                    <a:pt x="18603" y="18815"/>
                  </a:cubicBezTo>
                  <a:cubicBezTo>
                    <a:pt x="19849" y="20426"/>
                    <a:pt x="21035" y="22037"/>
                    <a:pt x="22190" y="23709"/>
                  </a:cubicBezTo>
                  <a:cubicBezTo>
                    <a:pt x="19880" y="21946"/>
                    <a:pt x="17266" y="20608"/>
                    <a:pt x="14469" y="19788"/>
                  </a:cubicBezTo>
                  <a:cubicBezTo>
                    <a:pt x="11946" y="19058"/>
                    <a:pt x="9302" y="18724"/>
                    <a:pt x="6870" y="17751"/>
                  </a:cubicBezTo>
                  <a:lnTo>
                    <a:pt x="6870" y="17751"/>
                  </a:lnTo>
                  <a:cubicBezTo>
                    <a:pt x="8177" y="19666"/>
                    <a:pt x="10001" y="21186"/>
                    <a:pt x="12129" y="22128"/>
                  </a:cubicBezTo>
                  <a:cubicBezTo>
                    <a:pt x="13952" y="22919"/>
                    <a:pt x="15898" y="23253"/>
                    <a:pt x="17843" y="23618"/>
                  </a:cubicBezTo>
                  <a:cubicBezTo>
                    <a:pt x="19454" y="23891"/>
                    <a:pt x="21095" y="24104"/>
                    <a:pt x="22706" y="24530"/>
                  </a:cubicBezTo>
                  <a:lnTo>
                    <a:pt x="23102" y="25077"/>
                  </a:lnTo>
                  <a:cubicBezTo>
                    <a:pt x="23102" y="25137"/>
                    <a:pt x="23102" y="25198"/>
                    <a:pt x="23102" y="25259"/>
                  </a:cubicBezTo>
                  <a:cubicBezTo>
                    <a:pt x="23132" y="25229"/>
                    <a:pt x="23132" y="25198"/>
                    <a:pt x="23132" y="25168"/>
                  </a:cubicBezTo>
                  <a:cubicBezTo>
                    <a:pt x="23375" y="25502"/>
                    <a:pt x="23588" y="25837"/>
                    <a:pt x="23801" y="26201"/>
                  </a:cubicBezTo>
                  <a:cubicBezTo>
                    <a:pt x="24713" y="27569"/>
                    <a:pt x="25564" y="28998"/>
                    <a:pt x="26354" y="30426"/>
                  </a:cubicBezTo>
                  <a:cubicBezTo>
                    <a:pt x="23831" y="28238"/>
                    <a:pt x="20883" y="26596"/>
                    <a:pt x="17722" y="25593"/>
                  </a:cubicBezTo>
                  <a:cubicBezTo>
                    <a:pt x="15108" y="24773"/>
                    <a:pt x="12341" y="24408"/>
                    <a:pt x="9819" y="23314"/>
                  </a:cubicBezTo>
                  <a:lnTo>
                    <a:pt x="9819" y="23314"/>
                  </a:lnTo>
                  <a:cubicBezTo>
                    <a:pt x="11156" y="25350"/>
                    <a:pt x="13041" y="26961"/>
                    <a:pt x="15229" y="27995"/>
                  </a:cubicBezTo>
                  <a:cubicBezTo>
                    <a:pt x="17114" y="28846"/>
                    <a:pt x="19150" y="29241"/>
                    <a:pt x="21156" y="29636"/>
                  </a:cubicBezTo>
                  <a:cubicBezTo>
                    <a:pt x="22980" y="30001"/>
                    <a:pt x="24804" y="30244"/>
                    <a:pt x="26597" y="30791"/>
                  </a:cubicBezTo>
                  <a:cubicBezTo>
                    <a:pt x="27752" y="32949"/>
                    <a:pt x="28846" y="35138"/>
                    <a:pt x="29880" y="37387"/>
                  </a:cubicBezTo>
                  <a:cubicBezTo>
                    <a:pt x="27387" y="35168"/>
                    <a:pt x="24469" y="33496"/>
                    <a:pt x="21339" y="32432"/>
                  </a:cubicBezTo>
                  <a:cubicBezTo>
                    <a:pt x="18725" y="31581"/>
                    <a:pt x="15959" y="31156"/>
                    <a:pt x="13466" y="30062"/>
                  </a:cubicBezTo>
                  <a:lnTo>
                    <a:pt x="13466" y="30062"/>
                  </a:lnTo>
                  <a:cubicBezTo>
                    <a:pt x="14773" y="32098"/>
                    <a:pt x="16597" y="33739"/>
                    <a:pt x="18785" y="34803"/>
                  </a:cubicBezTo>
                  <a:cubicBezTo>
                    <a:pt x="20640" y="35685"/>
                    <a:pt x="22676" y="36110"/>
                    <a:pt x="24682" y="36566"/>
                  </a:cubicBezTo>
                  <a:cubicBezTo>
                    <a:pt x="26475" y="36931"/>
                    <a:pt x="28299" y="37204"/>
                    <a:pt x="30032" y="37782"/>
                  </a:cubicBezTo>
                  <a:cubicBezTo>
                    <a:pt x="31004" y="39970"/>
                    <a:pt x="31916" y="42220"/>
                    <a:pt x="32737" y="44499"/>
                  </a:cubicBezTo>
                  <a:cubicBezTo>
                    <a:pt x="30032" y="42068"/>
                    <a:pt x="26840" y="40214"/>
                    <a:pt x="23375" y="39059"/>
                  </a:cubicBezTo>
                  <a:cubicBezTo>
                    <a:pt x="20579" y="38147"/>
                    <a:pt x="17600" y="37691"/>
                    <a:pt x="14895" y="36475"/>
                  </a:cubicBezTo>
                  <a:lnTo>
                    <a:pt x="14895" y="36475"/>
                  </a:lnTo>
                  <a:cubicBezTo>
                    <a:pt x="16293" y="38694"/>
                    <a:pt x="18269" y="40487"/>
                    <a:pt x="20640" y="41642"/>
                  </a:cubicBezTo>
                  <a:cubicBezTo>
                    <a:pt x="22676" y="42615"/>
                    <a:pt x="24865" y="43071"/>
                    <a:pt x="27053" y="43527"/>
                  </a:cubicBezTo>
                  <a:cubicBezTo>
                    <a:pt x="28968" y="43952"/>
                    <a:pt x="30974" y="44256"/>
                    <a:pt x="32859" y="44864"/>
                  </a:cubicBezTo>
                  <a:cubicBezTo>
                    <a:pt x="33436" y="46475"/>
                    <a:pt x="33983" y="48116"/>
                    <a:pt x="34500" y="49727"/>
                  </a:cubicBezTo>
                  <a:cubicBezTo>
                    <a:pt x="34548" y="49897"/>
                    <a:pt x="34678" y="49970"/>
                    <a:pt x="34810" y="49970"/>
                  </a:cubicBezTo>
                  <a:cubicBezTo>
                    <a:pt x="35009" y="49970"/>
                    <a:pt x="35212" y="49802"/>
                    <a:pt x="35138" y="49545"/>
                  </a:cubicBezTo>
                  <a:cubicBezTo>
                    <a:pt x="34652" y="47934"/>
                    <a:pt x="34105" y="46354"/>
                    <a:pt x="33527" y="44773"/>
                  </a:cubicBezTo>
                  <a:cubicBezTo>
                    <a:pt x="34287" y="43010"/>
                    <a:pt x="35321" y="41338"/>
                    <a:pt x="36233" y="39667"/>
                  </a:cubicBezTo>
                  <a:cubicBezTo>
                    <a:pt x="37266" y="37721"/>
                    <a:pt x="38360" y="35745"/>
                    <a:pt x="38938" y="33587"/>
                  </a:cubicBezTo>
                  <a:cubicBezTo>
                    <a:pt x="39606" y="31065"/>
                    <a:pt x="39546" y="28359"/>
                    <a:pt x="38755" y="25867"/>
                  </a:cubicBezTo>
                  <a:cubicBezTo>
                    <a:pt x="37935" y="28694"/>
                    <a:pt x="36354" y="31277"/>
                    <a:pt x="35199" y="34013"/>
                  </a:cubicBezTo>
                  <a:cubicBezTo>
                    <a:pt x="33922" y="37174"/>
                    <a:pt x="33254" y="40578"/>
                    <a:pt x="33254" y="43983"/>
                  </a:cubicBezTo>
                  <a:cubicBezTo>
                    <a:pt x="32494" y="41855"/>
                    <a:pt x="31643" y="39727"/>
                    <a:pt x="30731" y="37630"/>
                  </a:cubicBezTo>
                  <a:cubicBezTo>
                    <a:pt x="31430" y="36049"/>
                    <a:pt x="32342" y="34530"/>
                    <a:pt x="33193" y="33010"/>
                  </a:cubicBezTo>
                  <a:cubicBezTo>
                    <a:pt x="34166" y="31186"/>
                    <a:pt x="35138" y="29362"/>
                    <a:pt x="35685" y="27387"/>
                  </a:cubicBezTo>
                  <a:cubicBezTo>
                    <a:pt x="36293" y="25046"/>
                    <a:pt x="36263" y="22554"/>
                    <a:pt x="35533" y="20244"/>
                  </a:cubicBezTo>
                  <a:cubicBezTo>
                    <a:pt x="34743" y="22858"/>
                    <a:pt x="33284" y="25229"/>
                    <a:pt x="32251" y="27751"/>
                  </a:cubicBezTo>
                  <a:cubicBezTo>
                    <a:pt x="31035" y="30700"/>
                    <a:pt x="30427" y="33831"/>
                    <a:pt x="30427" y="36992"/>
                  </a:cubicBezTo>
                  <a:cubicBezTo>
                    <a:pt x="29454" y="34803"/>
                    <a:pt x="28390" y="32645"/>
                    <a:pt x="27235" y="30548"/>
                  </a:cubicBezTo>
                  <a:cubicBezTo>
                    <a:pt x="27904" y="28967"/>
                    <a:pt x="28786" y="27478"/>
                    <a:pt x="29576" y="25958"/>
                  </a:cubicBezTo>
                  <a:cubicBezTo>
                    <a:pt x="30518" y="24134"/>
                    <a:pt x="31491" y="22280"/>
                    <a:pt x="32008" y="20274"/>
                  </a:cubicBezTo>
                  <a:cubicBezTo>
                    <a:pt x="32585" y="17934"/>
                    <a:pt x="32494" y="15441"/>
                    <a:pt x="31734" y="13131"/>
                  </a:cubicBezTo>
                  <a:cubicBezTo>
                    <a:pt x="31004" y="15776"/>
                    <a:pt x="29576" y="18177"/>
                    <a:pt x="28573" y="20730"/>
                  </a:cubicBezTo>
                  <a:cubicBezTo>
                    <a:pt x="27418" y="23678"/>
                    <a:pt x="26871" y="26809"/>
                    <a:pt x="26901" y="29970"/>
                  </a:cubicBezTo>
                  <a:cubicBezTo>
                    <a:pt x="26020" y="28390"/>
                    <a:pt x="25077" y="26840"/>
                    <a:pt x="24044" y="25320"/>
                  </a:cubicBezTo>
                  <a:lnTo>
                    <a:pt x="23375" y="24317"/>
                  </a:lnTo>
                  <a:cubicBezTo>
                    <a:pt x="23831" y="22797"/>
                    <a:pt x="24439" y="21368"/>
                    <a:pt x="24956" y="19909"/>
                  </a:cubicBezTo>
                  <a:cubicBezTo>
                    <a:pt x="25624" y="18055"/>
                    <a:pt x="26324" y="16201"/>
                    <a:pt x="26567" y="14225"/>
                  </a:cubicBezTo>
                  <a:cubicBezTo>
                    <a:pt x="26810" y="11915"/>
                    <a:pt x="26415" y="9575"/>
                    <a:pt x="25412" y="7478"/>
                  </a:cubicBezTo>
                  <a:cubicBezTo>
                    <a:pt x="25047" y="10092"/>
                    <a:pt x="23983" y="12523"/>
                    <a:pt x="23345" y="15076"/>
                  </a:cubicBezTo>
                  <a:cubicBezTo>
                    <a:pt x="22646" y="17842"/>
                    <a:pt x="22494" y="20730"/>
                    <a:pt x="22858" y="23587"/>
                  </a:cubicBezTo>
                  <a:cubicBezTo>
                    <a:pt x="21703" y="21915"/>
                    <a:pt x="20518" y="20274"/>
                    <a:pt x="19272" y="18663"/>
                  </a:cubicBezTo>
                  <a:cubicBezTo>
                    <a:pt x="19545" y="17022"/>
                    <a:pt x="20062" y="15441"/>
                    <a:pt x="20488" y="13830"/>
                  </a:cubicBezTo>
                  <a:cubicBezTo>
                    <a:pt x="20974" y="11946"/>
                    <a:pt x="21491" y="10031"/>
                    <a:pt x="21521" y="8055"/>
                  </a:cubicBezTo>
                  <a:cubicBezTo>
                    <a:pt x="21551" y="5715"/>
                    <a:pt x="20943" y="3435"/>
                    <a:pt x="19728" y="1429"/>
                  </a:cubicBezTo>
                  <a:cubicBezTo>
                    <a:pt x="19606" y="4073"/>
                    <a:pt x="18785" y="6596"/>
                    <a:pt x="18421" y="9180"/>
                  </a:cubicBezTo>
                  <a:cubicBezTo>
                    <a:pt x="17965" y="12159"/>
                    <a:pt x="18086" y="15168"/>
                    <a:pt x="18816" y="18086"/>
                  </a:cubicBezTo>
                  <a:cubicBezTo>
                    <a:pt x="17509" y="16414"/>
                    <a:pt x="16111" y="14803"/>
                    <a:pt x="14682" y="13222"/>
                  </a:cubicBezTo>
                  <a:cubicBezTo>
                    <a:pt x="14712" y="12067"/>
                    <a:pt x="14864" y="10882"/>
                    <a:pt x="14925" y="9757"/>
                  </a:cubicBezTo>
                  <a:cubicBezTo>
                    <a:pt x="15077" y="8177"/>
                    <a:pt x="15199" y="6566"/>
                    <a:pt x="14925" y="4985"/>
                  </a:cubicBezTo>
                  <a:cubicBezTo>
                    <a:pt x="14621" y="3131"/>
                    <a:pt x="13800" y="1398"/>
                    <a:pt x="12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742;p61">
              <a:extLst>
                <a:ext uri="{FF2B5EF4-FFF2-40B4-BE49-F238E27FC236}">
                  <a16:creationId xmlns:a16="http://schemas.microsoft.com/office/drawing/2014/main" id="{C9D69EEB-5AE5-414A-A8BC-43A9EA981335}"/>
                </a:ext>
              </a:extLst>
            </p:cNvPr>
            <p:cNvSpPr/>
            <p:nvPr/>
          </p:nvSpPr>
          <p:spPr>
            <a:xfrm>
              <a:off x="1289773" y="4071783"/>
              <a:ext cx="280653" cy="241014"/>
            </a:xfrm>
            <a:custGeom>
              <a:avLst/>
              <a:gdLst/>
              <a:ahLst/>
              <a:cxnLst/>
              <a:rect l="l" t="t" r="r" b="b"/>
              <a:pathLst>
                <a:path w="18239" h="15663" extrusionOk="0">
                  <a:moveTo>
                    <a:pt x="13003" y="0"/>
                  </a:moveTo>
                  <a:cubicBezTo>
                    <a:pt x="11034" y="0"/>
                    <a:pt x="8891" y="733"/>
                    <a:pt x="7448" y="1620"/>
                  </a:cubicBezTo>
                  <a:cubicBezTo>
                    <a:pt x="6840" y="1985"/>
                    <a:pt x="6262" y="2441"/>
                    <a:pt x="5746" y="2927"/>
                  </a:cubicBezTo>
                  <a:cubicBezTo>
                    <a:pt x="2736" y="5784"/>
                    <a:pt x="1490" y="9857"/>
                    <a:pt x="1" y="13565"/>
                  </a:cubicBezTo>
                  <a:lnTo>
                    <a:pt x="1551" y="15663"/>
                  </a:lnTo>
                  <a:cubicBezTo>
                    <a:pt x="7083" y="15298"/>
                    <a:pt x="13162" y="12866"/>
                    <a:pt x="15867" y="7699"/>
                  </a:cubicBezTo>
                  <a:cubicBezTo>
                    <a:pt x="16901" y="5723"/>
                    <a:pt x="18238" y="1893"/>
                    <a:pt x="15594" y="556"/>
                  </a:cubicBezTo>
                  <a:cubicBezTo>
                    <a:pt x="14831" y="165"/>
                    <a:pt x="13937" y="0"/>
                    <a:pt x="13003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743;p61">
              <a:extLst>
                <a:ext uri="{FF2B5EF4-FFF2-40B4-BE49-F238E27FC236}">
                  <a16:creationId xmlns:a16="http://schemas.microsoft.com/office/drawing/2014/main" id="{C92BA63C-CBFA-4EE0-8416-83F19A684468}"/>
                </a:ext>
              </a:extLst>
            </p:cNvPr>
            <p:cNvSpPr/>
            <p:nvPr/>
          </p:nvSpPr>
          <p:spPr>
            <a:xfrm>
              <a:off x="1298190" y="4073321"/>
              <a:ext cx="252124" cy="217964"/>
            </a:xfrm>
            <a:custGeom>
              <a:avLst/>
              <a:gdLst/>
              <a:ahLst/>
              <a:cxnLst/>
              <a:rect l="l" t="t" r="r" b="b"/>
              <a:pathLst>
                <a:path w="16385" h="14165" extrusionOk="0">
                  <a:moveTo>
                    <a:pt x="11095" y="0"/>
                  </a:moveTo>
                  <a:lnTo>
                    <a:pt x="10883" y="30"/>
                  </a:lnTo>
                  <a:cubicBezTo>
                    <a:pt x="10943" y="578"/>
                    <a:pt x="11035" y="1246"/>
                    <a:pt x="11095" y="1976"/>
                  </a:cubicBezTo>
                  <a:cubicBezTo>
                    <a:pt x="11278" y="3496"/>
                    <a:pt x="11399" y="4803"/>
                    <a:pt x="11460" y="5198"/>
                  </a:cubicBezTo>
                  <a:cubicBezTo>
                    <a:pt x="10943" y="5714"/>
                    <a:pt x="10275" y="6383"/>
                    <a:pt x="9576" y="6991"/>
                  </a:cubicBezTo>
                  <a:cubicBezTo>
                    <a:pt x="8907" y="7599"/>
                    <a:pt x="8177" y="8268"/>
                    <a:pt x="7357" y="8906"/>
                  </a:cubicBezTo>
                  <a:cubicBezTo>
                    <a:pt x="7357" y="8663"/>
                    <a:pt x="7296" y="8207"/>
                    <a:pt x="7205" y="7569"/>
                  </a:cubicBezTo>
                  <a:cubicBezTo>
                    <a:pt x="7053" y="6626"/>
                    <a:pt x="6870" y="5319"/>
                    <a:pt x="6688" y="3860"/>
                  </a:cubicBezTo>
                  <a:cubicBezTo>
                    <a:pt x="6566" y="3161"/>
                    <a:pt x="6506" y="2462"/>
                    <a:pt x="6414" y="1854"/>
                  </a:cubicBezTo>
                  <a:cubicBezTo>
                    <a:pt x="6354" y="1885"/>
                    <a:pt x="6262" y="1945"/>
                    <a:pt x="6171" y="2006"/>
                  </a:cubicBezTo>
                  <a:cubicBezTo>
                    <a:pt x="6262" y="2614"/>
                    <a:pt x="6323" y="3252"/>
                    <a:pt x="6414" y="3921"/>
                  </a:cubicBezTo>
                  <a:cubicBezTo>
                    <a:pt x="6597" y="5380"/>
                    <a:pt x="6810" y="6687"/>
                    <a:pt x="7022" y="7629"/>
                  </a:cubicBezTo>
                  <a:cubicBezTo>
                    <a:pt x="7144" y="8268"/>
                    <a:pt x="7235" y="8754"/>
                    <a:pt x="7326" y="8967"/>
                  </a:cubicBezTo>
                  <a:lnTo>
                    <a:pt x="7053" y="9210"/>
                  </a:lnTo>
                  <a:cubicBezTo>
                    <a:pt x="6141" y="9939"/>
                    <a:pt x="5229" y="10639"/>
                    <a:pt x="4378" y="11246"/>
                  </a:cubicBezTo>
                  <a:cubicBezTo>
                    <a:pt x="3892" y="11581"/>
                    <a:pt x="3436" y="11885"/>
                    <a:pt x="3010" y="12189"/>
                  </a:cubicBezTo>
                  <a:cubicBezTo>
                    <a:pt x="3010" y="11976"/>
                    <a:pt x="3010" y="11642"/>
                    <a:pt x="2980" y="11277"/>
                  </a:cubicBezTo>
                  <a:cubicBezTo>
                    <a:pt x="2919" y="10547"/>
                    <a:pt x="2797" y="9514"/>
                    <a:pt x="2615" y="8389"/>
                  </a:cubicBezTo>
                  <a:cubicBezTo>
                    <a:pt x="2524" y="7842"/>
                    <a:pt x="2433" y="7295"/>
                    <a:pt x="2311" y="6839"/>
                  </a:cubicBezTo>
                  <a:lnTo>
                    <a:pt x="2129" y="7204"/>
                  </a:lnTo>
                  <a:cubicBezTo>
                    <a:pt x="2189" y="7599"/>
                    <a:pt x="2281" y="8024"/>
                    <a:pt x="2341" y="8450"/>
                  </a:cubicBezTo>
                  <a:cubicBezTo>
                    <a:pt x="2524" y="9575"/>
                    <a:pt x="2676" y="10578"/>
                    <a:pt x="2767" y="11307"/>
                  </a:cubicBezTo>
                  <a:cubicBezTo>
                    <a:pt x="2828" y="11733"/>
                    <a:pt x="2888" y="12067"/>
                    <a:pt x="2919" y="12249"/>
                  </a:cubicBezTo>
                  <a:cubicBezTo>
                    <a:pt x="2645" y="12462"/>
                    <a:pt x="2372" y="12645"/>
                    <a:pt x="2129" y="12797"/>
                  </a:cubicBezTo>
                  <a:cubicBezTo>
                    <a:pt x="1460" y="13222"/>
                    <a:pt x="943" y="13556"/>
                    <a:pt x="548" y="13800"/>
                  </a:cubicBezTo>
                  <a:cubicBezTo>
                    <a:pt x="366" y="13891"/>
                    <a:pt x="183" y="14012"/>
                    <a:pt x="1" y="14164"/>
                  </a:cubicBezTo>
                  <a:cubicBezTo>
                    <a:pt x="214" y="14073"/>
                    <a:pt x="396" y="13982"/>
                    <a:pt x="578" y="13860"/>
                  </a:cubicBezTo>
                  <a:cubicBezTo>
                    <a:pt x="974" y="13678"/>
                    <a:pt x="1521" y="13344"/>
                    <a:pt x="2220" y="12949"/>
                  </a:cubicBezTo>
                  <a:cubicBezTo>
                    <a:pt x="2433" y="12797"/>
                    <a:pt x="2706" y="12645"/>
                    <a:pt x="2980" y="12462"/>
                  </a:cubicBezTo>
                  <a:lnTo>
                    <a:pt x="2980" y="12432"/>
                  </a:lnTo>
                  <a:lnTo>
                    <a:pt x="3101" y="12371"/>
                  </a:lnTo>
                  <a:cubicBezTo>
                    <a:pt x="3405" y="12523"/>
                    <a:pt x="3770" y="12675"/>
                    <a:pt x="4104" y="12797"/>
                  </a:cubicBezTo>
                  <a:cubicBezTo>
                    <a:pt x="4773" y="13009"/>
                    <a:pt x="5715" y="13283"/>
                    <a:pt x="6749" y="13556"/>
                  </a:cubicBezTo>
                  <a:cubicBezTo>
                    <a:pt x="7235" y="13678"/>
                    <a:pt x="7721" y="13769"/>
                    <a:pt x="8177" y="13860"/>
                  </a:cubicBezTo>
                  <a:lnTo>
                    <a:pt x="8542" y="13678"/>
                  </a:lnTo>
                  <a:cubicBezTo>
                    <a:pt x="8025" y="13556"/>
                    <a:pt x="7417" y="13435"/>
                    <a:pt x="6810" y="13283"/>
                  </a:cubicBezTo>
                  <a:cubicBezTo>
                    <a:pt x="4925" y="12827"/>
                    <a:pt x="3405" y="12371"/>
                    <a:pt x="3132" y="12341"/>
                  </a:cubicBezTo>
                  <a:cubicBezTo>
                    <a:pt x="3557" y="12067"/>
                    <a:pt x="3983" y="11763"/>
                    <a:pt x="4469" y="11429"/>
                  </a:cubicBezTo>
                  <a:cubicBezTo>
                    <a:pt x="5320" y="10821"/>
                    <a:pt x="6232" y="10152"/>
                    <a:pt x="7174" y="9392"/>
                  </a:cubicBezTo>
                  <a:lnTo>
                    <a:pt x="7478" y="9149"/>
                  </a:lnTo>
                  <a:cubicBezTo>
                    <a:pt x="7843" y="9240"/>
                    <a:pt x="8208" y="9332"/>
                    <a:pt x="8603" y="9423"/>
                  </a:cubicBezTo>
                  <a:cubicBezTo>
                    <a:pt x="9606" y="9635"/>
                    <a:pt x="10639" y="9787"/>
                    <a:pt x="11673" y="9909"/>
                  </a:cubicBezTo>
                  <a:cubicBezTo>
                    <a:pt x="12372" y="9970"/>
                    <a:pt x="13010" y="10031"/>
                    <a:pt x="13588" y="10061"/>
                  </a:cubicBezTo>
                  <a:lnTo>
                    <a:pt x="13801" y="9818"/>
                  </a:lnTo>
                  <a:cubicBezTo>
                    <a:pt x="13162" y="9757"/>
                    <a:pt x="12463" y="9696"/>
                    <a:pt x="11703" y="9635"/>
                  </a:cubicBezTo>
                  <a:cubicBezTo>
                    <a:pt x="10487" y="9514"/>
                    <a:pt x="9424" y="9362"/>
                    <a:pt x="8633" y="9240"/>
                  </a:cubicBezTo>
                  <a:cubicBezTo>
                    <a:pt x="8147" y="9180"/>
                    <a:pt x="7752" y="9119"/>
                    <a:pt x="7539" y="9088"/>
                  </a:cubicBezTo>
                  <a:cubicBezTo>
                    <a:pt x="8329" y="8450"/>
                    <a:pt x="9028" y="7842"/>
                    <a:pt x="9728" y="7204"/>
                  </a:cubicBezTo>
                  <a:cubicBezTo>
                    <a:pt x="10396" y="6566"/>
                    <a:pt x="11004" y="5958"/>
                    <a:pt x="11521" y="5410"/>
                  </a:cubicBezTo>
                  <a:cubicBezTo>
                    <a:pt x="11825" y="5441"/>
                    <a:pt x="12129" y="5441"/>
                    <a:pt x="12463" y="5441"/>
                  </a:cubicBezTo>
                  <a:cubicBezTo>
                    <a:pt x="13132" y="5441"/>
                    <a:pt x="14044" y="5380"/>
                    <a:pt x="15077" y="5289"/>
                  </a:cubicBezTo>
                  <a:cubicBezTo>
                    <a:pt x="15503" y="5228"/>
                    <a:pt x="15928" y="5167"/>
                    <a:pt x="16293" y="5107"/>
                  </a:cubicBezTo>
                  <a:cubicBezTo>
                    <a:pt x="16323" y="5015"/>
                    <a:pt x="16354" y="4955"/>
                    <a:pt x="16384" y="4863"/>
                  </a:cubicBezTo>
                  <a:lnTo>
                    <a:pt x="16384" y="4863"/>
                  </a:lnTo>
                  <a:lnTo>
                    <a:pt x="15047" y="5015"/>
                  </a:lnTo>
                  <a:cubicBezTo>
                    <a:pt x="13466" y="5198"/>
                    <a:pt x="12098" y="5258"/>
                    <a:pt x="11582" y="5319"/>
                  </a:cubicBezTo>
                  <a:lnTo>
                    <a:pt x="11673" y="5258"/>
                  </a:lnTo>
                  <a:cubicBezTo>
                    <a:pt x="12190" y="4681"/>
                    <a:pt x="12615" y="4195"/>
                    <a:pt x="12919" y="3860"/>
                  </a:cubicBezTo>
                  <a:cubicBezTo>
                    <a:pt x="13071" y="3678"/>
                    <a:pt x="13193" y="3496"/>
                    <a:pt x="13314" y="3313"/>
                  </a:cubicBezTo>
                  <a:lnTo>
                    <a:pt x="13314" y="3313"/>
                  </a:lnTo>
                  <a:cubicBezTo>
                    <a:pt x="13132" y="3465"/>
                    <a:pt x="12980" y="3617"/>
                    <a:pt x="12828" y="3800"/>
                  </a:cubicBezTo>
                  <a:cubicBezTo>
                    <a:pt x="12524" y="4103"/>
                    <a:pt x="12068" y="4559"/>
                    <a:pt x="11521" y="5107"/>
                  </a:cubicBezTo>
                  <a:lnTo>
                    <a:pt x="11490" y="5137"/>
                  </a:lnTo>
                  <a:cubicBezTo>
                    <a:pt x="11521" y="4073"/>
                    <a:pt x="11460" y="3009"/>
                    <a:pt x="11338" y="1976"/>
                  </a:cubicBezTo>
                  <a:cubicBezTo>
                    <a:pt x="11247" y="1246"/>
                    <a:pt x="11156" y="578"/>
                    <a:pt x="11095" y="0"/>
                  </a:cubicBez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744;p61">
              <a:extLst>
                <a:ext uri="{FF2B5EF4-FFF2-40B4-BE49-F238E27FC236}">
                  <a16:creationId xmlns:a16="http://schemas.microsoft.com/office/drawing/2014/main" id="{11F8EB67-558F-4E4E-9754-4757BB84275B}"/>
                </a:ext>
              </a:extLst>
            </p:cNvPr>
            <p:cNvSpPr/>
            <p:nvPr/>
          </p:nvSpPr>
          <p:spPr>
            <a:xfrm>
              <a:off x="989502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4787" y="1"/>
                  </a:moveTo>
                  <a:cubicBezTo>
                    <a:pt x="13190" y="1"/>
                    <a:pt x="11575" y="552"/>
                    <a:pt x="10214" y="1446"/>
                  </a:cubicBezTo>
                  <a:cubicBezTo>
                    <a:pt x="5654" y="4394"/>
                    <a:pt x="2736" y="9318"/>
                    <a:pt x="1551" y="14546"/>
                  </a:cubicBezTo>
                  <a:cubicBezTo>
                    <a:pt x="1" y="21264"/>
                    <a:pt x="609" y="27160"/>
                    <a:pt x="4287" y="32966"/>
                  </a:cubicBezTo>
                  <a:lnTo>
                    <a:pt x="16536" y="34820"/>
                  </a:lnTo>
                  <a:cubicBezTo>
                    <a:pt x="24165" y="29714"/>
                    <a:pt x="26749" y="19622"/>
                    <a:pt x="25047" y="10990"/>
                  </a:cubicBezTo>
                  <a:cubicBezTo>
                    <a:pt x="24348" y="7434"/>
                    <a:pt x="22828" y="5154"/>
                    <a:pt x="20305" y="2662"/>
                  </a:cubicBezTo>
                  <a:cubicBezTo>
                    <a:pt x="19363" y="1598"/>
                    <a:pt x="18147" y="807"/>
                    <a:pt x="16810" y="321"/>
                  </a:cubicBezTo>
                  <a:cubicBezTo>
                    <a:pt x="16153" y="102"/>
                    <a:pt x="15472" y="1"/>
                    <a:pt x="147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745;p61">
              <a:extLst>
                <a:ext uri="{FF2B5EF4-FFF2-40B4-BE49-F238E27FC236}">
                  <a16:creationId xmlns:a16="http://schemas.microsoft.com/office/drawing/2014/main" id="{1FC4868F-A0F9-4A80-9FB0-4F60FEB5EF17}"/>
                </a:ext>
              </a:extLst>
            </p:cNvPr>
            <p:cNvSpPr/>
            <p:nvPr/>
          </p:nvSpPr>
          <p:spPr>
            <a:xfrm>
              <a:off x="1006335" y="3824028"/>
              <a:ext cx="370454" cy="490646"/>
            </a:xfrm>
            <a:custGeom>
              <a:avLst/>
              <a:gdLst/>
              <a:ahLst/>
              <a:cxnLst/>
              <a:rect l="l" t="t" r="r" b="b"/>
              <a:pathLst>
                <a:path w="24075" h="31886" extrusionOk="0">
                  <a:moveTo>
                    <a:pt x="11977" y="7873"/>
                  </a:moveTo>
                  <a:lnTo>
                    <a:pt x="11977" y="7903"/>
                  </a:lnTo>
                  <a:lnTo>
                    <a:pt x="11946" y="7873"/>
                  </a:lnTo>
                  <a:close/>
                  <a:moveTo>
                    <a:pt x="8542" y="0"/>
                  </a:moveTo>
                  <a:lnTo>
                    <a:pt x="8238" y="213"/>
                  </a:lnTo>
                  <a:cubicBezTo>
                    <a:pt x="8542" y="821"/>
                    <a:pt x="8816" y="1459"/>
                    <a:pt x="9120" y="2098"/>
                  </a:cubicBezTo>
                  <a:cubicBezTo>
                    <a:pt x="9788" y="3496"/>
                    <a:pt x="10396" y="4833"/>
                    <a:pt x="11095" y="6353"/>
                  </a:cubicBezTo>
                  <a:cubicBezTo>
                    <a:pt x="11460" y="7082"/>
                    <a:pt x="11703" y="7630"/>
                    <a:pt x="11855" y="7873"/>
                  </a:cubicBezTo>
                  <a:cubicBezTo>
                    <a:pt x="11825" y="7903"/>
                    <a:pt x="11795" y="7933"/>
                    <a:pt x="11795" y="7964"/>
                  </a:cubicBezTo>
                  <a:lnTo>
                    <a:pt x="11886" y="7964"/>
                  </a:lnTo>
                  <a:lnTo>
                    <a:pt x="11946" y="8055"/>
                  </a:lnTo>
                  <a:cubicBezTo>
                    <a:pt x="11703" y="9058"/>
                    <a:pt x="11430" y="10183"/>
                    <a:pt x="11156" y="11368"/>
                  </a:cubicBezTo>
                  <a:cubicBezTo>
                    <a:pt x="10761" y="13040"/>
                    <a:pt x="10396" y="14833"/>
                    <a:pt x="10032" y="16748"/>
                  </a:cubicBezTo>
                  <a:cubicBezTo>
                    <a:pt x="9849" y="16414"/>
                    <a:pt x="9515" y="15836"/>
                    <a:pt x="9028" y="15107"/>
                  </a:cubicBezTo>
                  <a:cubicBezTo>
                    <a:pt x="8269" y="13921"/>
                    <a:pt x="7144" y="12341"/>
                    <a:pt x="5837" y="10639"/>
                  </a:cubicBezTo>
                  <a:cubicBezTo>
                    <a:pt x="4712" y="9119"/>
                    <a:pt x="3557" y="7812"/>
                    <a:pt x="2676" y="6809"/>
                  </a:cubicBezTo>
                  <a:lnTo>
                    <a:pt x="2524" y="7082"/>
                  </a:lnTo>
                  <a:cubicBezTo>
                    <a:pt x="3375" y="8116"/>
                    <a:pt x="4439" y="9423"/>
                    <a:pt x="5563" y="10882"/>
                  </a:cubicBezTo>
                  <a:cubicBezTo>
                    <a:pt x="6870" y="12584"/>
                    <a:pt x="7995" y="14134"/>
                    <a:pt x="8816" y="15259"/>
                  </a:cubicBezTo>
                  <a:cubicBezTo>
                    <a:pt x="9393" y="16049"/>
                    <a:pt x="9819" y="16627"/>
                    <a:pt x="10032" y="16900"/>
                  </a:cubicBezTo>
                  <a:lnTo>
                    <a:pt x="9880" y="17690"/>
                  </a:lnTo>
                  <a:cubicBezTo>
                    <a:pt x="9515" y="19940"/>
                    <a:pt x="9180" y="22098"/>
                    <a:pt x="8937" y="24074"/>
                  </a:cubicBezTo>
                  <a:cubicBezTo>
                    <a:pt x="8846" y="24651"/>
                    <a:pt x="8785" y="25198"/>
                    <a:pt x="8725" y="25745"/>
                  </a:cubicBezTo>
                  <a:lnTo>
                    <a:pt x="8451" y="25381"/>
                  </a:lnTo>
                  <a:cubicBezTo>
                    <a:pt x="8147" y="24925"/>
                    <a:pt x="7661" y="24286"/>
                    <a:pt x="7053" y="23526"/>
                  </a:cubicBezTo>
                  <a:lnTo>
                    <a:pt x="2372" y="17447"/>
                  </a:lnTo>
                  <a:lnTo>
                    <a:pt x="92" y="14499"/>
                  </a:lnTo>
                  <a:cubicBezTo>
                    <a:pt x="62" y="14651"/>
                    <a:pt x="31" y="14803"/>
                    <a:pt x="1" y="14985"/>
                  </a:cubicBezTo>
                  <a:cubicBezTo>
                    <a:pt x="639" y="15806"/>
                    <a:pt x="1308" y="16718"/>
                    <a:pt x="2037" y="17630"/>
                  </a:cubicBezTo>
                  <a:cubicBezTo>
                    <a:pt x="3861" y="20001"/>
                    <a:pt x="5563" y="22128"/>
                    <a:pt x="6810" y="23648"/>
                  </a:cubicBezTo>
                  <a:cubicBezTo>
                    <a:pt x="7448" y="24408"/>
                    <a:pt x="7934" y="25016"/>
                    <a:pt x="8329" y="25411"/>
                  </a:cubicBezTo>
                  <a:cubicBezTo>
                    <a:pt x="8481" y="25593"/>
                    <a:pt x="8603" y="25745"/>
                    <a:pt x="8694" y="25836"/>
                  </a:cubicBezTo>
                  <a:cubicBezTo>
                    <a:pt x="8542" y="27083"/>
                    <a:pt x="8451" y="28238"/>
                    <a:pt x="8390" y="29271"/>
                  </a:cubicBezTo>
                  <a:cubicBezTo>
                    <a:pt x="8299" y="30274"/>
                    <a:pt x="8238" y="31156"/>
                    <a:pt x="8208" y="31855"/>
                  </a:cubicBezTo>
                  <a:lnTo>
                    <a:pt x="8390" y="31885"/>
                  </a:lnTo>
                  <a:cubicBezTo>
                    <a:pt x="8451" y="31186"/>
                    <a:pt x="8542" y="30305"/>
                    <a:pt x="8633" y="29271"/>
                  </a:cubicBezTo>
                  <a:cubicBezTo>
                    <a:pt x="8755" y="28268"/>
                    <a:pt x="8877" y="27083"/>
                    <a:pt x="9028" y="25806"/>
                  </a:cubicBezTo>
                  <a:cubicBezTo>
                    <a:pt x="9150" y="25745"/>
                    <a:pt x="9363" y="25654"/>
                    <a:pt x="9667" y="25502"/>
                  </a:cubicBezTo>
                  <a:lnTo>
                    <a:pt x="11643" y="24529"/>
                  </a:lnTo>
                  <a:cubicBezTo>
                    <a:pt x="13314" y="23739"/>
                    <a:pt x="15655" y="22645"/>
                    <a:pt x="18299" y="21581"/>
                  </a:cubicBezTo>
                  <a:cubicBezTo>
                    <a:pt x="20366" y="20760"/>
                    <a:pt x="22342" y="20061"/>
                    <a:pt x="23922" y="19514"/>
                  </a:cubicBezTo>
                  <a:cubicBezTo>
                    <a:pt x="23953" y="19393"/>
                    <a:pt x="23983" y="19271"/>
                    <a:pt x="24014" y="19149"/>
                  </a:cubicBezTo>
                  <a:lnTo>
                    <a:pt x="24014" y="19149"/>
                  </a:lnTo>
                  <a:cubicBezTo>
                    <a:pt x="22342" y="19666"/>
                    <a:pt x="20305" y="20365"/>
                    <a:pt x="18147" y="21247"/>
                  </a:cubicBezTo>
                  <a:cubicBezTo>
                    <a:pt x="15898" y="22128"/>
                    <a:pt x="13679" y="23162"/>
                    <a:pt x="11521" y="24286"/>
                  </a:cubicBezTo>
                  <a:cubicBezTo>
                    <a:pt x="10700" y="24712"/>
                    <a:pt x="10062" y="25077"/>
                    <a:pt x="9606" y="25350"/>
                  </a:cubicBezTo>
                  <a:cubicBezTo>
                    <a:pt x="9332" y="25502"/>
                    <a:pt x="9150" y="25624"/>
                    <a:pt x="9028" y="25715"/>
                  </a:cubicBezTo>
                  <a:cubicBezTo>
                    <a:pt x="9089" y="25168"/>
                    <a:pt x="9180" y="24621"/>
                    <a:pt x="9241" y="24043"/>
                  </a:cubicBezTo>
                  <a:cubicBezTo>
                    <a:pt x="9515" y="22098"/>
                    <a:pt x="9849" y="19940"/>
                    <a:pt x="10214" y="17690"/>
                  </a:cubicBezTo>
                  <a:cubicBezTo>
                    <a:pt x="10275" y="17447"/>
                    <a:pt x="10336" y="17204"/>
                    <a:pt x="10366" y="16931"/>
                  </a:cubicBezTo>
                  <a:lnTo>
                    <a:pt x="10943" y="16657"/>
                  </a:lnTo>
                  <a:lnTo>
                    <a:pt x="12980" y="15563"/>
                  </a:lnTo>
                  <a:cubicBezTo>
                    <a:pt x="14712" y="14620"/>
                    <a:pt x="17083" y="13344"/>
                    <a:pt x="19758" y="11976"/>
                  </a:cubicBezTo>
                  <a:cubicBezTo>
                    <a:pt x="21308" y="11155"/>
                    <a:pt x="22767" y="10396"/>
                    <a:pt x="24074" y="9727"/>
                  </a:cubicBezTo>
                  <a:cubicBezTo>
                    <a:pt x="24044" y="9636"/>
                    <a:pt x="24014" y="9514"/>
                    <a:pt x="24014" y="9392"/>
                  </a:cubicBezTo>
                  <a:cubicBezTo>
                    <a:pt x="22676" y="10031"/>
                    <a:pt x="21156" y="10791"/>
                    <a:pt x="19576" y="11611"/>
                  </a:cubicBezTo>
                  <a:cubicBezTo>
                    <a:pt x="16901" y="13010"/>
                    <a:pt x="14561" y="14347"/>
                    <a:pt x="12858" y="15320"/>
                  </a:cubicBezTo>
                  <a:cubicBezTo>
                    <a:pt x="12007" y="15836"/>
                    <a:pt x="11339" y="16231"/>
                    <a:pt x="10852" y="16535"/>
                  </a:cubicBezTo>
                  <a:lnTo>
                    <a:pt x="10396" y="16839"/>
                  </a:lnTo>
                  <a:cubicBezTo>
                    <a:pt x="10731" y="14894"/>
                    <a:pt x="11095" y="13070"/>
                    <a:pt x="11460" y="11399"/>
                  </a:cubicBezTo>
                  <a:cubicBezTo>
                    <a:pt x="11764" y="10061"/>
                    <a:pt x="12068" y="8815"/>
                    <a:pt x="12342" y="7690"/>
                  </a:cubicBezTo>
                  <a:cubicBezTo>
                    <a:pt x="12706" y="7538"/>
                    <a:pt x="13253" y="7265"/>
                    <a:pt x="13922" y="6900"/>
                  </a:cubicBezTo>
                  <a:cubicBezTo>
                    <a:pt x="15229" y="6262"/>
                    <a:pt x="17023" y="5319"/>
                    <a:pt x="18968" y="4286"/>
                  </a:cubicBezTo>
                  <a:cubicBezTo>
                    <a:pt x="19758" y="3860"/>
                    <a:pt x="20518" y="3435"/>
                    <a:pt x="21248" y="3040"/>
                  </a:cubicBezTo>
                  <a:cubicBezTo>
                    <a:pt x="21187" y="2949"/>
                    <a:pt x="21096" y="2857"/>
                    <a:pt x="21035" y="2766"/>
                  </a:cubicBezTo>
                  <a:lnTo>
                    <a:pt x="18816" y="3952"/>
                  </a:lnTo>
                  <a:cubicBezTo>
                    <a:pt x="16840" y="4985"/>
                    <a:pt x="15077" y="5958"/>
                    <a:pt x="13801" y="6687"/>
                  </a:cubicBezTo>
                  <a:cubicBezTo>
                    <a:pt x="13223" y="7022"/>
                    <a:pt x="12737" y="7295"/>
                    <a:pt x="12402" y="7508"/>
                  </a:cubicBezTo>
                  <a:cubicBezTo>
                    <a:pt x="12494" y="7082"/>
                    <a:pt x="12585" y="6657"/>
                    <a:pt x="12706" y="6292"/>
                  </a:cubicBezTo>
                  <a:cubicBezTo>
                    <a:pt x="13071" y="4833"/>
                    <a:pt x="13375" y="3648"/>
                    <a:pt x="13588" y="2857"/>
                  </a:cubicBezTo>
                  <a:cubicBezTo>
                    <a:pt x="13709" y="2432"/>
                    <a:pt x="13801" y="2037"/>
                    <a:pt x="13861" y="1581"/>
                  </a:cubicBezTo>
                  <a:lnTo>
                    <a:pt x="13861" y="1581"/>
                  </a:lnTo>
                  <a:cubicBezTo>
                    <a:pt x="13709" y="1976"/>
                    <a:pt x="13557" y="2401"/>
                    <a:pt x="13436" y="2827"/>
                  </a:cubicBezTo>
                  <a:cubicBezTo>
                    <a:pt x="13162" y="3617"/>
                    <a:pt x="12828" y="4772"/>
                    <a:pt x="12433" y="6231"/>
                  </a:cubicBezTo>
                  <a:cubicBezTo>
                    <a:pt x="12311" y="6718"/>
                    <a:pt x="12159" y="7234"/>
                    <a:pt x="12007" y="7751"/>
                  </a:cubicBezTo>
                  <a:lnTo>
                    <a:pt x="11946" y="7812"/>
                  </a:lnTo>
                  <a:cubicBezTo>
                    <a:pt x="11855" y="7508"/>
                    <a:pt x="11643" y="6961"/>
                    <a:pt x="11369" y="6201"/>
                  </a:cubicBezTo>
                  <a:cubicBezTo>
                    <a:pt x="10913" y="5107"/>
                    <a:pt x="10244" y="3587"/>
                    <a:pt x="9484" y="1915"/>
                  </a:cubicBezTo>
                  <a:cubicBezTo>
                    <a:pt x="9150" y="1246"/>
                    <a:pt x="8846" y="578"/>
                    <a:pt x="8542" y="0"/>
                  </a:cubicBez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46;p61">
              <a:extLst>
                <a:ext uri="{FF2B5EF4-FFF2-40B4-BE49-F238E27FC236}">
                  <a16:creationId xmlns:a16="http://schemas.microsoft.com/office/drawing/2014/main" id="{6647E068-8157-4D07-932D-7F7F6CD73EB7}"/>
                </a:ext>
              </a:extLst>
            </p:cNvPr>
            <p:cNvSpPr/>
            <p:nvPr/>
          </p:nvSpPr>
          <p:spPr>
            <a:xfrm>
              <a:off x="705602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7639" y="0"/>
                  </a:moveTo>
                  <a:cubicBezTo>
                    <a:pt x="4513" y="0"/>
                    <a:pt x="580" y="785"/>
                    <a:pt x="304" y="4193"/>
                  </a:cubicBezTo>
                  <a:cubicBezTo>
                    <a:pt x="1" y="7931"/>
                    <a:pt x="3162" y="12187"/>
                    <a:pt x="5988" y="14284"/>
                  </a:cubicBezTo>
                  <a:cubicBezTo>
                    <a:pt x="6809" y="14862"/>
                    <a:pt x="7691" y="15378"/>
                    <a:pt x="8633" y="15804"/>
                  </a:cubicBezTo>
                  <a:cubicBezTo>
                    <a:pt x="12281" y="17451"/>
                    <a:pt x="16230" y="17725"/>
                    <a:pt x="20175" y="17725"/>
                  </a:cubicBezTo>
                  <a:cubicBezTo>
                    <a:pt x="21981" y="17725"/>
                    <a:pt x="23787" y="17668"/>
                    <a:pt x="25563" y="17658"/>
                  </a:cubicBezTo>
                  <a:lnTo>
                    <a:pt x="27478" y="14558"/>
                  </a:lnTo>
                  <a:cubicBezTo>
                    <a:pt x="24013" y="7536"/>
                    <a:pt x="17660" y="880"/>
                    <a:pt x="9484" y="89"/>
                  </a:cubicBezTo>
                  <a:cubicBezTo>
                    <a:pt x="8934" y="36"/>
                    <a:pt x="8305" y="0"/>
                    <a:pt x="763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47;p61">
              <a:extLst>
                <a:ext uri="{FF2B5EF4-FFF2-40B4-BE49-F238E27FC236}">
                  <a16:creationId xmlns:a16="http://schemas.microsoft.com/office/drawing/2014/main" id="{677EBE44-AAA2-4E92-91A6-3E8809D93297}"/>
                </a:ext>
              </a:extLst>
            </p:cNvPr>
            <p:cNvSpPr/>
            <p:nvPr/>
          </p:nvSpPr>
          <p:spPr>
            <a:xfrm>
              <a:off x="734131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3861" y="1"/>
                  </a:moveTo>
                  <a:cubicBezTo>
                    <a:pt x="3739" y="1"/>
                    <a:pt x="3618" y="31"/>
                    <a:pt x="3496" y="31"/>
                  </a:cubicBezTo>
                  <a:cubicBezTo>
                    <a:pt x="3770" y="578"/>
                    <a:pt x="4074" y="1125"/>
                    <a:pt x="4408" y="1703"/>
                  </a:cubicBezTo>
                  <a:cubicBezTo>
                    <a:pt x="5472" y="3679"/>
                    <a:pt x="6293" y="5411"/>
                    <a:pt x="6627" y="6019"/>
                  </a:cubicBezTo>
                  <a:lnTo>
                    <a:pt x="6505" y="5989"/>
                  </a:lnTo>
                  <a:cubicBezTo>
                    <a:pt x="5472" y="5563"/>
                    <a:pt x="4621" y="5290"/>
                    <a:pt x="4013" y="5107"/>
                  </a:cubicBezTo>
                  <a:cubicBezTo>
                    <a:pt x="3739" y="4986"/>
                    <a:pt x="3405" y="4894"/>
                    <a:pt x="3101" y="4834"/>
                  </a:cubicBezTo>
                  <a:lnTo>
                    <a:pt x="3101" y="4834"/>
                  </a:lnTo>
                  <a:cubicBezTo>
                    <a:pt x="3375" y="4986"/>
                    <a:pt x="3679" y="5107"/>
                    <a:pt x="3983" y="5229"/>
                  </a:cubicBezTo>
                  <a:cubicBezTo>
                    <a:pt x="4560" y="5442"/>
                    <a:pt x="5381" y="5776"/>
                    <a:pt x="6384" y="6201"/>
                  </a:cubicBezTo>
                  <a:lnTo>
                    <a:pt x="6445" y="6232"/>
                  </a:lnTo>
                  <a:cubicBezTo>
                    <a:pt x="5046" y="6749"/>
                    <a:pt x="3679" y="7387"/>
                    <a:pt x="2372" y="8116"/>
                  </a:cubicBezTo>
                  <a:cubicBezTo>
                    <a:pt x="1460" y="8633"/>
                    <a:pt x="639" y="9119"/>
                    <a:pt x="1" y="9515"/>
                  </a:cubicBezTo>
                  <a:lnTo>
                    <a:pt x="153" y="9758"/>
                  </a:lnTo>
                  <a:cubicBezTo>
                    <a:pt x="821" y="9393"/>
                    <a:pt x="1672" y="8937"/>
                    <a:pt x="2554" y="8451"/>
                  </a:cubicBezTo>
                  <a:cubicBezTo>
                    <a:pt x="4469" y="7417"/>
                    <a:pt x="6110" y="6597"/>
                    <a:pt x="6597" y="6262"/>
                  </a:cubicBezTo>
                  <a:cubicBezTo>
                    <a:pt x="7569" y="6688"/>
                    <a:pt x="8694" y="7205"/>
                    <a:pt x="9940" y="7782"/>
                  </a:cubicBezTo>
                  <a:cubicBezTo>
                    <a:pt x="11065" y="8360"/>
                    <a:pt x="12311" y="8967"/>
                    <a:pt x="13618" y="9667"/>
                  </a:cubicBezTo>
                  <a:cubicBezTo>
                    <a:pt x="13284" y="9849"/>
                    <a:pt x="12706" y="10153"/>
                    <a:pt x="11946" y="10609"/>
                  </a:cubicBezTo>
                  <a:cubicBezTo>
                    <a:pt x="10822" y="11278"/>
                    <a:pt x="9180" y="12220"/>
                    <a:pt x="7387" y="13253"/>
                  </a:cubicBezTo>
                  <a:cubicBezTo>
                    <a:pt x="6505" y="13740"/>
                    <a:pt x="5654" y="14226"/>
                    <a:pt x="4894" y="14651"/>
                  </a:cubicBezTo>
                  <a:lnTo>
                    <a:pt x="5229" y="14864"/>
                  </a:lnTo>
                  <a:cubicBezTo>
                    <a:pt x="5958" y="14469"/>
                    <a:pt x="6749" y="14044"/>
                    <a:pt x="7600" y="13588"/>
                  </a:cubicBezTo>
                  <a:cubicBezTo>
                    <a:pt x="9393" y="12554"/>
                    <a:pt x="10974" y="11612"/>
                    <a:pt x="12098" y="10852"/>
                  </a:cubicBezTo>
                  <a:cubicBezTo>
                    <a:pt x="12888" y="10335"/>
                    <a:pt x="13466" y="9940"/>
                    <a:pt x="13709" y="9727"/>
                  </a:cubicBezTo>
                  <a:lnTo>
                    <a:pt x="14165" y="9971"/>
                  </a:lnTo>
                  <a:cubicBezTo>
                    <a:pt x="15624" y="10791"/>
                    <a:pt x="16992" y="11612"/>
                    <a:pt x="18238" y="12372"/>
                  </a:cubicBezTo>
                  <a:cubicBezTo>
                    <a:pt x="18937" y="12828"/>
                    <a:pt x="19576" y="13253"/>
                    <a:pt x="20183" y="13648"/>
                  </a:cubicBezTo>
                  <a:cubicBezTo>
                    <a:pt x="19910" y="13770"/>
                    <a:pt x="19515" y="13952"/>
                    <a:pt x="19028" y="14195"/>
                  </a:cubicBezTo>
                  <a:cubicBezTo>
                    <a:pt x="18117" y="14682"/>
                    <a:pt x="16840" y="15381"/>
                    <a:pt x="15472" y="16202"/>
                  </a:cubicBezTo>
                  <a:cubicBezTo>
                    <a:pt x="14773" y="16627"/>
                    <a:pt x="14135" y="17022"/>
                    <a:pt x="13557" y="17417"/>
                  </a:cubicBezTo>
                  <a:cubicBezTo>
                    <a:pt x="13770" y="17417"/>
                    <a:pt x="13952" y="17448"/>
                    <a:pt x="14135" y="17448"/>
                  </a:cubicBezTo>
                  <a:lnTo>
                    <a:pt x="15654" y="16536"/>
                  </a:lnTo>
                  <a:cubicBezTo>
                    <a:pt x="17022" y="15715"/>
                    <a:pt x="18268" y="14986"/>
                    <a:pt x="19180" y="14439"/>
                  </a:cubicBezTo>
                  <a:cubicBezTo>
                    <a:pt x="19667" y="14135"/>
                    <a:pt x="20062" y="13922"/>
                    <a:pt x="20305" y="13740"/>
                  </a:cubicBezTo>
                  <a:cubicBezTo>
                    <a:pt x="20700" y="14013"/>
                    <a:pt x="21095" y="14287"/>
                    <a:pt x="21460" y="14530"/>
                  </a:cubicBezTo>
                  <a:cubicBezTo>
                    <a:pt x="22342" y="15168"/>
                    <a:pt x="23071" y="15685"/>
                    <a:pt x="23588" y="16050"/>
                  </a:cubicBezTo>
                  <a:cubicBezTo>
                    <a:pt x="23801" y="16232"/>
                    <a:pt x="24074" y="16414"/>
                    <a:pt x="24348" y="16566"/>
                  </a:cubicBezTo>
                  <a:lnTo>
                    <a:pt x="24348" y="16536"/>
                  </a:lnTo>
                  <a:cubicBezTo>
                    <a:pt x="24104" y="16323"/>
                    <a:pt x="23892" y="16110"/>
                    <a:pt x="23649" y="15928"/>
                  </a:cubicBezTo>
                  <a:cubicBezTo>
                    <a:pt x="23193" y="15533"/>
                    <a:pt x="22463" y="14986"/>
                    <a:pt x="21582" y="14317"/>
                  </a:cubicBezTo>
                  <a:cubicBezTo>
                    <a:pt x="21278" y="14074"/>
                    <a:pt x="20943" y="13800"/>
                    <a:pt x="20548" y="13557"/>
                  </a:cubicBezTo>
                  <a:lnTo>
                    <a:pt x="20548" y="13527"/>
                  </a:lnTo>
                  <a:lnTo>
                    <a:pt x="20518" y="13527"/>
                  </a:lnTo>
                  <a:lnTo>
                    <a:pt x="20335" y="13405"/>
                  </a:lnTo>
                  <a:cubicBezTo>
                    <a:pt x="20396" y="12888"/>
                    <a:pt x="20396" y="12372"/>
                    <a:pt x="20335" y="11825"/>
                  </a:cubicBezTo>
                  <a:cubicBezTo>
                    <a:pt x="20275" y="10548"/>
                    <a:pt x="20153" y="9271"/>
                    <a:pt x="19971" y="7995"/>
                  </a:cubicBezTo>
                  <a:cubicBezTo>
                    <a:pt x="19849" y="7296"/>
                    <a:pt x="19727" y="6597"/>
                    <a:pt x="19606" y="5989"/>
                  </a:cubicBezTo>
                  <a:cubicBezTo>
                    <a:pt x="19454" y="5837"/>
                    <a:pt x="19302" y="5685"/>
                    <a:pt x="19180" y="5563"/>
                  </a:cubicBezTo>
                  <a:lnTo>
                    <a:pt x="19180" y="5563"/>
                  </a:lnTo>
                  <a:cubicBezTo>
                    <a:pt x="19302" y="6293"/>
                    <a:pt x="19454" y="7144"/>
                    <a:pt x="19576" y="8056"/>
                  </a:cubicBezTo>
                  <a:cubicBezTo>
                    <a:pt x="19971" y="10761"/>
                    <a:pt x="20183" y="13010"/>
                    <a:pt x="20275" y="13375"/>
                  </a:cubicBezTo>
                  <a:cubicBezTo>
                    <a:pt x="19697" y="12980"/>
                    <a:pt x="19059" y="12554"/>
                    <a:pt x="18390" y="12098"/>
                  </a:cubicBezTo>
                  <a:cubicBezTo>
                    <a:pt x="17174" y="11308"/>
                    <a:pt x="15776" y="10457"/>
                    <a:pt x="14317" y="9636"/>
                  </a:cubicBezTo>
                  <a:lnTo>
                    <a:pt x="13800" y="9363"/>
                  </a:lnTo>
                  <a:cubicBezTo>
                    <a:pt x="13800" y="9089"/>
                    <a:pt x="13709" y="8512"/>
                    <a:pt x="13588" y="7752"/>
                  </a:cubicBezTo>
                  <a:cubicBezTo>
                    <a:pt x="13405" y="6657"/>
                    <a:pt x="13071" y="5138"/>
                    <a:pt x="12584" y="3496"/>
                  </a:cubicBezTo>
                  <a:cubicBezTo>
                    <a:pt x="12311" y="2554"/>
                    <a:pt x="12037" y="1673"/>
                    <a:pt x="11764" y="913"/>
                  </a:cubicBezTo>
                  <a:lnTo>
                    <a:pt x="11369" y="761"/>
                  </a:lnTo>
                  <a:lnTo>
                    <a:pt x="11369" y="761"/>
                  </a:lnTo>
                  <a:cubicBezTo>
                    <a:pt x="11612" y="1612"/>
                    <a:pt x="11916" y="2584"/>
                    <a:pt x="12220" y="3618"/>
                  </a:cubicBezTo>
                  <a:cubicBezTo>
                    <a:pt x="12676" y="5259"/>
                    <a:pt x="13071" y="6749"/>
                    <a:pt x="13314" y="7812"/>
                  </a:cubicBezTo>
                  <a:cubicBezTo>
                    <a:pt x="13496" y="8512"/>
                    <a:pt x="13618" y="9028"/>
                    <a:pt x="13709" y="9302"/>
                  </a:cubicBezTo>
                  <a:cubicBezTo>
                    <a:pt x="12433" y="8633"/>
                    <a:pt x="11217" y="8025"/>
                    <a:pt x="10062" y="7478"/>
                  </a:cubicBezTo>
                  <a:cubicBezTo>
                    <a:pt x="8876" y="6931"/>
                    <a:pt x="7752" y="6475"/>
                    <a:pt x="6779" y="6080"/>
                  </a:cubicBezTo>
                  <a:cubicBezTo>
                    <a:pt x="6718" y="5837"/>
                    <a:pt x="6566" y="5411"/>
                    <a:pt x="6323" y="4834"/>
                  </a:cubicBezTo>
                  <a:cubicBezTo>
                    <a:pt x="5958" y="3983"/>
                    <a:pt x="5411" y="2797"/>
                    <a:pt x="4742" y="1521"/>
                  </a:cubicBezTo>
                  <a:cubicBezTo>
                    <a:pt x="4438" y="973"/>
                    <a:pt x="4165" y="457"/>
                    <a:pt x="3861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748;p61">
              <a:extLst>
                <a:ext uri="{FF2B5EF4-FFF2-40B4-BE49-F238E27FC236}">
                  <a16:creationId xmlns:a16="http://schemas.microsoft.com/office/drawing/2014/main" id="{669FB6F9-EE7D-4AF2-B893-72CCAD87AC93}"/>
                </a:ext>
              </a:extLst>
            </p:cNvPr>
            <p:cNvSpPr/>
            <p:nvPr/>
          </p:nvSpPr>
          <p:spPr>
            <a:xfrm>
              <a:off x="834688" y="4248246"/>
              <a:ext cx="3318914" cy="136579"/>
            </a:xfrm>
            <a:custGeom>
              <a:avLst/>
              <a:gdLst/>
              <a:ahLst/>
              <a:cxnLst/>
              <a:rect l="l" t="t" r="r" b="b"/>
              <a:pathLst>
                <a:path w="215689" h="8876" extrusionOk="0">
                  <a:moveTo>
                    <a:pt x="8056" y="0"/>
                  </a:moveTo>
                  <a:cubicBezTo>
                    <a:pt x="4925" y="0"/>
                    <a:pt x="2159" y="1945"/>
                    <a:pt x="1065" y="4863"/>
                  </a:cubicBezTo>
                  <a:lnTo>
                    <a:pt x="396" y="6626"/>
                  </a:lnTo>
                  <a:cubicBezTo>
                    <a:pt x="1" y="7720"/>
                    <a:pt x="791" y="8876"/>
                    <a:pt x="1976" y="8876"/>
                  </a:cubicBezTo>
                  <a:lnTo>
                    <a:pt x="213713" y="8876"/>
                  </a:lnTo>
                  <a:cubicBezTo>
                    <a:pt x="214868" y="8876"/>
                    <a:pt x="215689" y="7720"/>
                    <a:pt x="215294" y="6626"/>
                  </a:cubicBezTo>
                  <a:lnTo>
                    <a:pt x="214625" y="4863"/>
                  </a:lnTo>
                  <a:cubicBezTo>
                    <a:pt x="213531" y="1945"/>
                    <a:pt x="210734" y="0"/>
                    <a:pt x="207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49;p61">
              <a:extLst>
                <a:ext uri="{FF2B5EF4-FFF2-40B4-BE49-F238E27FC236}">
                  <a16:creationId xmlns:a16="http://schemas.microsoft.com/office/drawing/2014/main" id="{7CAF00E9-02A2-4377-8EA4-DF42865ED5BA}"/>
                </a:ext>
              </a:extLst>
            </p:cNvPr>
            <p:cNvSpPr/>
            <p:nvPr/>
          </p:nvSpPr>
          <p:spPr>
            <a:xfrm>
              <a:off x="1474531" y="4260403"/>
              <a:ext cx="2067311" cy="108051"/>
            </a:xfrm>
            <a:custGeom>
              <a:avLst/>
              <a:gdLst/>
              <a:ahLst/>
              <a:cxnLst/>
              <a:rect l="l" t="t" r="r" b="b"/>
              <a:pathLst>
                <a:path w="134350" h="7022" extrusionOk="0">
                  <a:moveTo>
                    <a:pt x="67175" y="0"/>
                  </a:moveTo>
                  <a:cubicBezTo>
                    <a:pt x="30092" y="0"/>
                    <a:pt x="0" y="1581"/>
                    <a:pt x="0" y="3496"/>
                  </a:cubicBezTo>
                  <a:cubicBezTo>
                    <a:pt x="0" y="5441"/>
                    <a:pt x="30092" y="7022"/>
                    <a:pt x="67175" y="7022"/>
                  </a:cubicBezTo>
                  <a:cubicBezTo>
                    <a:pt x="104288" y="7022"/>
                    <a:pt x="134349" y="5441"/>
                    <a:pt x="134349" y="3496"/>
                  </a:cubicBezTo>
                  <a:cubicBezTo>
                    <a:pt x="134349" y="1581"/>
                    <a:pt x="104288" y="0"/>
                    <a:pt x="6717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750;p61">
              <a:extLst>
                <a:ext uri="{FF2B5EF4-FFF2-40B4-BE49-F238E27FC236}">
                  <a16:creationId xmlns:a16="http://schemas.microsoft.com/office/drawing/2014/main" id="{2A015146-E5AE-4ECA-A9AA-02B4E3E0EEFB}"/>
                </a:ext>
              </a:extLst>
            </p:cNvPr>
            <p:cNvSpPr/>
            <p:nvPr/>
          </p:nvSpPr>
          <p:spPr>
            <a:xfrm>
              <a:off x="2428187" y="3914738"/>
              <a:ext cx="786717" cy="120915"/>
            </a:xfrm>
            <a:custGeom>
              <a:avLst/>
              <a:gdLst/>
              <a:ahLst/>
              <a:cxnLst/>
              <a:rect l="l" t="t" r="r" b="b"/>
              <a:pathLst>
                <a:path w="51127" h="7858" extrusionOk="0">
                  <a:moveTo>
                    <a:pt x="394" y="1"/>
                  </a:moveTo>
                  <a:cubicBezTo>
                    <a:pt x="200" y="1"/>
                    <a:pt x="1" y="152"/>
                    <a:pt x="1" y="397"/>
                  </a:cubicBezTo>
                  <a:cubicBezTo>
                    <a:pt x="1095" y="4045"/>
                    <a:pt x="4104" y="5656"/>
                    <a:pt x="7630" y="6415"/>
                  </a:cubicBezTo>
                  <a:cubicBezTo>
                    <a:pt x="12494" y="7449"/>
                    <a:pt x="17600" y="7783"/>
                    <a:pt x="22555" y="7844"/>
                  </a:cubicBezTo>
                  <a:cubicBezTo>
                    <a:pt x="23427" y="7852"/>
                    <a:pt x="24304" y="7857"/>
                    <a:pt x="25183" y="7857"/>
                  </a:cubicBezTo>
                  <a:cubicBezTo>
                    <a:pt x="30669" y="7857"/>
                    <a:pt x="36250" y="7666"/>
                    <a:pt x="41673" y="6932"/>
                  </a:cubicBezTo>
                  <a:cubicBezTo>
                    <a:pt x="43923" y="6628"/>
                    <a:pt x="46719" y="6020"/>
                    <a:pt x="48786" y="5048"/>
                  </a:cubicBezTo>
                  <a:cubicBezTo>
                    <a:pt x="50367" y="4288"/>
                    <a:pt x="51126" y="3163"/>
                    <a:pt x="50975" y="1400"/>
                  </a:cubicBezTo>
                  <a:cubicBezTo>
                    <a:pt x="50959" y="1172"/>
                    <a:pt x="50769" y="1058"/>
                    <a:pt x="50587" y="1058"/>
                  </a:cubicBezTo>
                  <a:cubicBezTo>
                    <a:pt x="50405" y="1058"/>
                    <a:pt x="50230" y="1172"/>
                    <a:pt x="50245" y="1400"/>
                  </a:cubicBezTo>
                  <a:cubicBezTo>
                    <a:pt x="50458" y="3893"/>
                    <a:pt x="48360" y="4531"/>
                    <a:pt x="46354" y="5048"/>
                  </a:cubicBezTo>
                  <a:cubicBezTo>
                    <a:pt x="43649" y="5777"/>
                    <a:pt x="40853" y="6294"/>
                    <a:pt x="38056" y="6567"/>
                  </a:cubicBezTo>
                  <a:cubicBezTo>
                    <a:pt x="33322" y="6940"/>
                    <a:pt x="28588" y="7126"/>
                    <a:pt x="23834" y="7126"/>
                  </a:cubicBezTo>
                  <a:cubicBezTo>
                    <a:pt x="23154" y="7126"/>
                    <a:pt x="22475" y="7122"/>
                    <a:pt x="21795" y="7115"/>
                  </a:cubicBezTo>
                  <a:cubicBezTo>
                    <a:pt x="17570" y="7023"/>
                    <a:pt x="13314" y="6628"/>
                    <a:pt x="9150" y="5929"/>
                  </a:cubicBezTo>
                  <a:cubicBezTo>
                    <a:pt x="5472" y="5382"/>
                    <a:pt x="1885" y="4075"/>
                    <a:pt x="700" y="184"/>
                  </a:cubicBezTo>
                  <a:cubicBezTo>
                    <a:pt x="631" y="57"/>
                    <a:pt x="513" y="1"/>
                    <a:pt x="394" y="1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751;p61">
              <a:extLst>
                <a:ext uri="{FF2B5EF4-FFF2-40B4-BE49-F238E27FC236}">
                  <a16:creationId xmlns:a16="http://schemas.microsoft.com/office/drawing/2014/main" id="{F043125E-2936-4085-B233-60AE3281D8F9}"/>
                </a:ext>
              </a:extLst>
            </p:cNvPr>
            <p:cNvSpPr/>
            <p:nvPr/>
          </p:nvSpPr>
          <p:spPr>
            <a:xfrm>
              <a:off x="2680295" y="2561192"/>
              <a:ext cx="365376" cy="620824"/>
            </a:xfrm>
            <a:custGeom>
              <a:avLst/>
              <a:gdLst/>
              <a:ahLst/>
              <a:cxnLst/>
              <a:rect l="l" t="t" r="r" b="b"/>
              <a:pathLst>
                <a:path w="23745" h="40346" extrusionOk="0">
                  <a:moveTo>
                    <a:pt x="8606" y="1"/>
                  </a:moveTo>
                  <a:cubicBezTo>
                    <a:pt x="7715" y="1"/>
                    <a:pt x="6810" y="112"/>
                    <a:pt x="5927" y="244"/>
                  </a:cubicBezTo>
                  <a:cubicBezTo>
                    <a:pt x="3648" y="579"/>
                    <a:pt x="1794" y="1247"/>
                    <a:pt x="0" y="2767"/>
                  </a:cubicBezTo>
                  <a:lnTo>
                    <a:pt x="11155" y="40306"/>
                  </a:lnTo>
                  <a:cubicBezTo>
                    <a:pt x="11475" y="40332"/>
                    <a:pt x="11798" y="40346"/>
                    <a:pt x="12123" y="40346"/>
                  </a:cubicBezTo>
                  <a:cubicBezTo>
                    <a:pt x="17689" y="40346"/>
                    <a:pt x="23745" y="36452"/>
                    <a:pt x="23314" y="30306"/>
                  </a:cubicBezTo>
                  <a:cubicBezTo>
                    <a:pt x="23101" y="27631"/>
                    <a:pt x="22341" y="24774"/>
                    <a:pt x="21703" y="22160"/>
                  </a:cubicBezTo>
                  <a:cubicBezTo>
                    <a:pt x="20396" y="16719"/>
                    <a:pt x="18542" y="11400"/>
                    <a:pt x="16201" y="6293"/>
                  </a:cubicBezTo>
                  <a:cubicBezTo>
                    <a:pt x="15107" y="3953"/>
                    <a:pt x="13739" y="1491"/>
                    <a:pt x="11368" y="487"/>
                  </a:cubicBezTo>
                  <a:cubicBezTo>
                    <a:pt x="10490" y="127"/>
                    <a:pt x="9556" y="1"/>
                    <a:pt x="8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752;p61">
              <a:extLst>
                <a:ext uri="{FF2B5EF4-FFF2-40B4-BE49-F238E27FC236}">
                  <a16:creationId xmlns:a16="http://schemas.microsoft.com/office/drawing/2014/main" id="{FF5C943E-6432-4B0A-B1CB-1188475C1D8D}"/>
                </a:ext>
              </a:extLst>
            </p:cNvPr>
            <p:cNvSpPr/>
            <p:nvPr/>
          </p:nvSpPr>
          <p:spPr>
            <a:xfrm>
              <a:off x="2781314" y="2563069"/>
              <a:ext cx="188035" cy="594019"/>
            </a:xfrm>
            <a:custGeom>
              <a:avLst/>
              <a:gdLst/>
              <a:ahLst/>
              <a:cxnLst/>
              <a:rect l="l" t="t" r="r" b="b"/>
              <a:pathLst>
                <a:path w="12220" h="38604" extrusionOk="0">
                  <a:moveTo>
                    <a:pt x="335" y="1"/>
                  </a:moveTo>
                  <a:lnTo>
                    <a:pt x="1" y="31"/>
                  </a:lnTo>
                  <a:cubicBezTo>
                    <a:pt x="639" y="1034"/>
                    <a:pt x="1490" y="2311"/>
                    <a:pt x="2402" y="3922"/>
                  </a:cubicBezTo>
                  <a:cubicBezTo>
                    <a:pt x="3739" y="6201"/>
                    <a:pt x="4955" y="8603"/>
                    <a:pt x="5989" y="11034"/>
                  </a:cubicBezTo>
                  <a:cubicBezTo>
                    <a:pt x="7265" y="14044"/>
                    <a:pt x="8359" y="17113"/>
                    <a:pt x="9271" y="20244"/>
                  </a:cubicBezTo>
                  <a:cubicBezTo>
                    <a:pt x="10214" y="23375"/>
                    <a:pt x="10882" y="26536"/>
                    <a:pt x="11338" y="29788"/>
                  </a:cubicBezTo>
                  <a:cubicBezTo>
                    <a:pt x="11521" y="31278"/>
                    <a:pt x="11642" y="32676"/>
                    <a:pt x="11703" y="34013"/>
                  </a:cubicBezTo>
                  <a:cubicBezTo>
                    <a:pt x="11794" y="35351"/>
                    <a:pt x="11733" y="36597"/>
                    <a:pt x="11764" y="37752"/>
                  </a:cubicBezTo>
                  <a:lnTo>
                    <a:pt x="11764" y="38603"/>
                  </a:lnTo>
                  <a:lnTo>
                    <a:pt x="12189" y="38360"/>
                  </a:lnTo>
                  <a:lnTo>
                    <a:pt x="12189" y="37752"/>
                  </a:lnTo>
                  <a:cubicBezTo>
                    <a:pt x="12189" y="36597"/>
                    <a:pt x="12220" y="35351"/>
                    <a:pt x="12220" y="34013"/>
                  </a:cubicBezTo>
                  <a:cubicBezTo>
                    <a:pt x="12189" y="32554"/>
                    <a:pt x="12098" y="31126"/>
                    <a:pt x="11916" y="29697"/>
                  </a:cubicBezTo>
                  <a:cubicBezTo>
                    <a:pt x="11521" y="26445"/>
                    <a:pt x="10822" y="23223"/>
                    <a:pt x="9879" y="20062"/>
                  </a:cubicBezTo>
                  <a:cubicBezTo>
                    <a:pt x="8967" y="16901"/>
                    <a:pt x="7843" y="13800"/>
                    <a:pt x="6536" y="10791"/>
                  </a:cubicBezTo>
                  <a:cubicBezTo>
                    <a:pt x="5441" y="8360"/>
                    <a:pt x="4195" y="5958"/>
                    <a:pt x="2797" y="3679"/>
                  </a:cubicBezTo>
                  <a:cubicBezTo>
                    <a:pt x="1885" y="2189"/>
                    <a:pt x="1034" y="943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753;p61">
              <a:extLst>
                <a:ext uri="{FF2B5EF4-FFF2-40B4-BE49-F238E27FC236}">
                  <a16:creationId xmlns:a16="http://schemas.microsoft.com/office/drawing/2014/main" id="{F900E80A-7086-47A3-8F49-F777B9EC6A60}"/>
                </a:ext>
              </a:extLst>
            </p:cNvPr>
            <p:cNvSpPr/>
            <p:nvPr/>
          </p:nvSpPr>
          <p:spPr>
            <a:xfrm>
              <a:off x="2645212" y="3678093"/>
              <a:ext cx="183834" cy="210024"/>
            </a:xfrm>
            <a:custGeom>
              <a:avLst/>
              <a:gdLst/>
              <a:ahLst/>
              <a:cxnLst/>
              <a:rect l="l" t="t" r="r" b="b"/>
              <a:pathLst>
                <a:path w="11947" h="13649" extrusionOk="0">
                  <a:moveTo>
                    <a:pt x="7052" y="1"/>
                  </a:moveTo>
                  <a:cubicBezTo>
                    <a:pt x="5563" y="1521"/>
                    <a:pt x="4043" y="3040"/>
                    <a:pt x="2523" y="4499"/>
                  </a:cubicBezTo>
                  <a:lnTo>
                    <a:pt x="3435" y="5472"/>
                  </a:lnTo>
                  <a:lnTo>
                    <a:pt x="2827" y="8664"/>
                  </a:lnTo>
                  <a:cubicBezTo>
                    <a:pt x="2827" y="8664"/>
                    <a:pt x="1" y="12037"/>
                    <a:pt x="1064" y="13648"/>
                  </a:cubicBezTo>
                  <a:lnTo>
                    <a:pt x="11946" y="3800"/>
                  </a:lnTo>
                  <a:lnTo>
                    <a:pt x="7751" y="791"/>
                  </a:lnTo>
                  <a:lnTo>
                    <a:pt x="7052" y="1"/>
                  </a:ln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754;p61">
              <a:extLst>
                <a:ext uri="{FF2B5EF4-FFF2-40B4-BE49-F238E27FC236}">
                  <a16:creationId xmlns:a16="http://schemas.microsoft.com/office/drawing/2014/main" id="{6CD2D052-E537-4768-92D1-50EDBD7E39C3}"/>
                </a:ext>
              </a:extLst>
            </p:cNvPr>
            <p:cNvSpPr/>
            <p:nvPr/>
          </p:nvSpPr>
          <p:spPr>
            <a:xfrm>
              <a:off x="2636795" y="3608403"/>
              <a:ext cx="116945" cy="141273"/>
            </a:xfrm>
            <a:custGeom>
              <a:avLst/>
              <a:gdLst/>
              <a:ahLst/>
              <a:cxnLst/>
              <a:rect l="l" t="t" r="r" b="b"/>
              <a:pathLst>
                <a:path w="7600" h="9181" extrusionOk="0">
                  <a:moveTo>
                    <a:pt x="3709" y="1"/>
                  </a:moveTo>
                  <a:lnTo>
                    <a:pt x="0" y="5776"/>
                  </a:lnTo>
                  <a:lnTo>
                    <a:pt x="3075" y="9024"/>
                  </a:lnTo>
                  <a:lnTo>
                    <a:pt x="3075" y="9024"/>
                  </a:lnTo>
                  <a:cubicBezTo>
                    <a:pt x="4593" y="7536"/>
                    <a:pt x="6111" y="6048"/>
                    <a:pt x="7599" y="4499"/>
                  </a:cubicBezTo>
                  <a:lnTo>
                    <a:pt x="3709" y="1"/>
                  </a:lnTo>
                  <a:close/>
                  <a:moveTo>
                    <a:pt x="3075" y="9024"/>
                  </a:moveTo>
                  <a:lnTo>
                    <a:pt x="3075" y="9024"/>
                  </a:lnTo>
                  <a:cubicBezTo>
                    <a:pt x="3073" y="9026"/>
                    <a:pt x="3072" y="9027"/>
                    <a:pt x="3070" y="9028"/>
                  </a:cubicBezTo>
                  <a:lnTo>
                    <a:pt x="3222" y="9180"/>
                  </a:lnTo>
                  <a:lnTo>
                    <a:pt x="3075" y="9024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755;p61">
              <a:extLst>
                <a:ext uri="{FF2B5EF4-FFF2-40B4-BE49-F238E27FC236}">
                  <a16:creationId xmlns:a16="http://schemas.microsoft.com/office/drawing/2014/main" id="{0501C5A0-4BD3-495A-ACA3-33F0DA5E7788}"/>
                </a:ext>
              </a:extLst>
            </p:cNvPr>
            <p:cNvSpPr/>
            <p:nvPr/>
          </p:nvSpPr>
          <p:spPr>
            <a:xfrm>
              <a:off x="2653629" y="3719732"/>
              <a:ext cx="175417" cy="168385"/>
            </a:xfrm>
            <a:custGeom>
              <a:avLst/>
              <a:gdLst/>
              <a:ahLst/>
              <a:cxnLst/>
              <a:rect l="l" t="t" r="r" b="b"/>
              <a:pathLst>
                <a:path w="11400" h="10943" extrusionOk="0">
                  <a:moveTo>
                    <a:pt x="9849" y="0"/>
                  </a:moveTo>
                  <a:cubicBezTo>
                    <a:pt x="6992" y="2736"/>
                    <a:pt x="4013" y="5380"/>
                    <a:pt x="973" y="7933"/>
                  </a:cubicBezTo>
                  <a:cubicBezTo>
                    <a:pt x="396" y="8967"/>
                    <a:pt x="1" y="10152"/>
                    <a:pt x="517" y="10942"/>
                  </a:cubicBezTo>
                  <a:lnTo>
                    <a:pt x="11399" y="1094"/>
                  </a:lnTo>
                  <a:lnTo>
                    <a:pt x="9849" y="0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756;p61">
              <a:extLst>
                <a:ext uri="{FF2B5EF4-FFF2-40B4-BE49-F238E27FC236}">
                  <a16:creationId xmlns:a16="http://schemas.microsoft.com/office/drawing/2014/main" id="{809D7D1A-8278-4550-BC81-C07E3A13E14D}"/>
                </a:ext>
              </a:extLst>
            </p:cNvPr>
            <p:cNvSpPr/>
            <p:nvPr/>
          </p:nvSpPr>
          <p:spPr>
            <a:xfrm>
              <a:off x="2282729" y="3041543"/>
              <a:ext cx="449961" cy="687083"/>
            </a:xfrm>
            <a:custGeom>
              <a:avLst/>
              <a:gdLst/>
              <a:ahLst/>
              <a:cxnLst/>
              <a:rect l="l" t="t" r="r" b="b"/>
              <a:pathLst>
                <a:path w="29242" h="44652" extrusionOk="0">
                  <a:moveTo>
                    <a:pt x="24469" y="0"/>
                  </a:moveTo>
                  <a:cubicBezTo>
                    <a:pt x="24469" y="0"/>
                    <a:pt x="1277" y="9514"/>
                    <a:pt x="548" y="17387"/>
                  </a:cubicBezTo>
                  <a:cubicBezTo>
                    <a:pt x="1" y="23253"/>
                    <a:pt x="23892" y="44652"/>
                    <a:pt x="23892" y="44652"/>
                  </a:cubicBezTo>
                  <a:lnTo>
                    <a:pt x="29242" y="39120"/>
                  </a:lnTo>
                  <a:lnTo>
                    <a:pt x="16141" y="18724"/>
                  </a:lnTo>
                  <a:lnTo>
                    <a:pt x="27934" y="4286"/>
                  </a:lnTo>
                  <a:lnTo>
                    <a:pt x="24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757;p61">
              <a:extLst>
                <a:ext uri="{FF2B5EF4-FFF2-40B4-BE49-F238E27FC236}">
                  <a16:creationId xmlns:a16="http://schemas.microsoft.com/office/drawing/2014/main" id="{FCD12826-CDD2-4155-BC6F-900F14310378}"/>
                </a:ext>
              </a:extLst>
            </p:cNvPr>
            <p:cNvSpPr/>
            <p:nvPr/>
          </p:nvSpPr>
          <p:spPr>
            <a:xfrm>
              <a:off x="2426802" y="3733965"/>
              <a:ext cx="822708" cy="244138"/>
            </a:xfrm>
            <a:custGeom>
              <a:avLst/>
              <a:gdLst/>
              <a:ahLst/>
              <a:cxnLst/>
              <a:rect l="l" t="t" r="r" b="b"/>
              <a:pathLst>
                <a:path w="53466" h="15866" extrusionOk="0">
                  <a:moveTo>
                    <a:pt x="13478" y="0"/>
                  </a:moveTo>
                  <a:cubicBezTo>
                    <a:pt x="11814" y="0"/>
                    <a:pt x="10167" y="105"/>
                    <a:pt x="8571" y="352"/>
                  </a:cubicBezTo>
                  <a:cubicBezTo>
                    <a:pt x="4711" y="929"/>
                    <a:pt x="1276" y="2662"/>
                    <a:pt x="91" y="6613"/>
                  </a:cubicBezTo>
                  <a:cubicBezTo>
                    <a:pt x="0" y="6885"/>
                    <a:pt x="223" y="7060"/>
                    <a:pt x="444" y="7060"/>
                  </a:cubicBezTo>
                  <a:cubicBezTo>
                    <a:pt x="593" y="7060"/>
                    <a:pt x="741" y="6980"/>
                    <a:pt x="790" y="6795"/>
                  </a:cubicBezTo>
                  <a:lnTo>
                    <a:pt x="790" y="6735"/>
                  </a:lnTo>
                  <a:cubicBezTo>
                    <a:pt x="2006" y="2722"/>
                    <a:pt x="5745" y="1324"/>
                    <a:pt x="9605" y="899"/>
                  </a:cubicBezTo>
                  <a:cubicBezTo>
                    <a:pt x="10772" y="782"/>
                    <a:pt x="11956" y="731"/>
                    <a:pt x="13146" y="731"/>
                  </a:cubicBezTo>
                  <a:cubicBezTo>
                    <a:pt x="16604" y="731"/>
                    <a:pt x="20119" y="1161"/>
                    <a:pt x="23465" y="1659"/>
                  </a:cubicBezTo>
                  <a:cubicBezTo>
                    <a:pt x="28480" y="2419"/>
                    <a:pt x="33374" y="3847"/>
                    <a:pt x="37994" y="5884"/>
                  </a:cubicBezTo>
                  <a:cubicBezTo>
                    <a:pt x="40335" y="6887"/>
                    <a:pt x="42554" y="8072"/>
                    <a:pt x="44803" y="9288"/>
                  </a:cubicBezTo>
                  <a:cubicBezTo>
                    <a:pt x="46566" y="10261"/>
                    <a:pt x="52007" y="12388"/>
                    <a:pt x="50001" y="15337"/>
                  </a:cubicBezTo>
                  <a:cubicBezTo>
                    <a:pt x="49808" y="15594"/>
                    <a:pt x="50068" y="15866"/>
                    <a:pt x="50334" y="15866"/>
                  </a:cubicBezTo>
                  <a:cubicBezTo>
                    <a:pt x="50446" y="15866"/>
                    <a:pt x="50558" y="15818"/>
                    <a:pt x="50639" y="15701"/>
                  </a:cubicBezTo>
                  <a:cubicBezTo>
                    <a:pt x="53466" y="11568"/>
                    <a:pt x="44651" y="8346"/>
                    <a:pt x="42159" y="7069"/>
                  </a:cubicBezTo>
                  <a:cubicBezTo>
                    <a:pt x="36566" y="4151"/>
                    <a:pt x="30547" y="2145"/>
                    <a:pt x="24347" y="1112"/>
                  </a:cubicBezTo>
                  <a:cubicBezTo>
                    <a:pt x="20878" y="506"/>
                    <a:pt x="17137" y="0"/>
                    <a:pt x="13478" y="0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758;p61">
              <a:extLst>
                <a:ext uri="{FF2B5EF4-FFF2-40B4-BE49-F238E27FC236}">
                  <a16:creationId xmlns:a16="http://schemas.microsoft.com/office/drawing/2014/main" id="{9F9F015B-16D3-4FDA-8D1B-2B36897DF059}"/>
                </a:ext>
              </a:extLst>
            </p:cNvPr>
            <p:cNvSpPr/>
            <p:nvPr/>
          </p:nvSpPr>
          <p:spPr>
            <a:xfrm>
              <a:off x="2024095" y="2588335"/>
              <a:ext cx="617393" cy="543487"/>
            </a:xfrm>
            <a:custGeom>
              <a:avLst/>
              <a:gdLst/>
              <a:ahLst/>
              <a:cxnLst/>
              <a:rect l="l" t="t" r="r" b="b"/>
              <a:pathLst>
                <a:path w="40123" h="35320" extrusionOk="0">
                  <a:moveTo>
                    <a:pt x="37235" y="0"/>
                  </a:moveTo>
                  <a:cubicBezTo>
                    <a:pt x="34712" y="638"/>
                    <a:pt x="32554" y="2371"/>
                    <a:pt x="30821" y="4347"/>
                  </a:cubicBezTo>
                  <a:cubicBezTo>
                    <a:pt x="29089" y="6322"/>
                    <a:pt x="27721" y="8541"/>
                    <a:pt x="26140" y="10639"/>
                  </a:cubicBezTo>
                  <a:cubicBezTo>
                    <a:pt x="22858" y="15016"/>
                    <a:pt x="18724" y="18663"/>
                    <a:pt x="14195" y="21703"/>
                  </a:cubicBezTo>
                  <a:cubicBezTo>
                    <a:pt x="11946" y="23222"/>
                    <a:pt x="4681" y="27630"/>
                    <a:pt x="3435" y="28207"/>
                  </a:cubicBezTo>
                  <a:cubicBezTo>
                    <a:pt x="2280" y="28724"/>
                    <a:pt x="1003" y="28633"/>
                    <a:pt x="0" y="29423"/>
                  </a:cubicBezTo>
                  <a:cubicBezTo>
                    <a:pt x="730" y="31581"/>
                    <a:pt x="1459" y="33192"/>
                    <a:pt x="2158" y="35320"/>
                  </a:cubicBezTo>
                  <a:cubicBezTo>
                    <a:pt x="8055" y="33496"/>
                    <a:pt x="13982" y="31551"/>
                    <a:pt x="19514" y="28785"/>
                  </a:cubicBezTo>
                  <a:cubicBezTo>
                    <a:pt x="20791" y="28146"/>
                    <a:pt x="22037" y="27447"/>
                    <a:pt x="23283" y="26718"/>
                  </a:cubicBezTo>
                  <a:cubicBezTo>
                    <a:pt x="25046" y="25684"/>
                    <a:pt x="26718" y="24529"/>
                    <a:pt x="28268" y="23253"/>
                  </a:cubicBezTo>
                  <a:cubicBezTo>
                    <a:pt x="29453" y="22280"/>
                    <a:pt x="30912" y="21338"/>
                    <a:pt x="31885" y="20152"/>
                  </a:cubicBezTo>
                  <a:cubicBezTo>
                    <a:pt x="34499" y="17022"/>
                    <a:pt x="36596" y="13709"/>
                    <a:pt x="40122" y="11429"/>
                  </a:cubicBezTo>
                  <a:lnTo>
                    <a:pt x="37235" y="0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759;p61">
              <a:extLst>
                <a:ext uri="{FF2B5EF4-FFF2-40B4-BE49-F238E27FC236}">
                  <a16:creationId xmlns:a16="http://schemas.microsoft.com/office/drawing/2014/main" id="{2E1E2EC1-1671-49BC-BA82-C45E2439875B}"/>
                </a:ext>
              </a:extLst>
            </p:cNvPr>
            <p:cNvSpPr/>
            <p:nvPr/>
          </p:nvSpPr>
          <p:spPr>
            <a:xfrm>
              <a:off x="2626978" y="3625253"/>
              <a:ext cx="96357" cy="84662"/>
            </a:xfrm>
            <a:custGeom>
              <a:avLst/>
              <a:gdLst/>
              <a:ahLst/>
              <a:cxnLst/>
              <a:rect l="l" t="t" r="r" b="b"/>
              <a:pathLst>
                <a:path w="6262" h="5502" extrusionOk="0">
                  <a:moveTo>
                    <a:pt x="6140" y="0"/>
                  </a:moveTo>
                  <a:cubicBezTo>
                    <a:pt x="5319" y="730"/>
                    <a:pt x="4438" y="1520"/>
                    <a:pt x="3526" y="2310"/>
                  </a:cubicBezTo>
                  <a:cubicBezTo>
                    <a:pt x="2249" y="3404"/>
                    <a:pt x="1064" y="4438"/>
                    <a:pt x="0" y="5319"/>
                  </a:cubicBezTo>
                  <a:lnTo>
                    <a:pt x="182" y="5502"/>
                  </a:lnTo>
                  <a:cubicBezTo>
                    <a:pt x="1246" y="4620"/>
                    <a:pt x="2462" y="3617"/>
                    <a:pt x="3708" y="2523"/>
                  </a:cubicBezTo>
                  <a:cubicBezTo>
                    <a:pt x="4620" y="1733"/>
                    <a:pt x="5471" y="942"/>
                    <a:pt x="6262" y="243"/>
                  </a:cubicBezTo>
                  <a:lnTo>
                    <a:pt x="614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760;p61">
              <a:extLst>
                <a:ext uri="{FF2B5EF4-FFF2-40B4-BE49-F238E27FC236}">
                  <a16:creationId xmlns:a16="http://schemas.microsoft.com/office/drawing/2014/main" id="{32C65457-36EE-455F-A2D9-0E011E7E4DD7}"/>
                </a:ext>
              </a:extLst>
            </p:cNvPr>
            <p:cNvSpPr/>
            <p:nvPr/>
          </p:nvSpPr>
          <p:spPr>
            <a:xfrm>
              <a:off x="2472164" y="2488240"/>
              <a:ext cx="405984" cy="588941"/>
            </a:xfrm>
            <a:custGeom>
              <a:avLst/>
              <a:gdLst/>
              <a:ahLst/>
              <a:cxnLst/>
              <a:rect l="l" t="t" r="r" b="b"/>
              <a:pathLst>
                <a:path w="26384" h="38274" extrusionOk="0">
                  <a:moveTo>
                    <a:pt x="14225" y="0"/>
                  </a:moveTo>
                  <a:lnTo>
                    <a:pt x="7812" y="2311"/>
                  </a:lnTo>
                  <a:lnTo>
                    <a:pt x="7933" y="7630"/>
                  </a:lnTo>
                  <a:cubicBezTo>
                    <a:pt x="7933" y="7630"/>
                    <a:pt x="5654" y="11125"/>
                    <a:pt x="4559" y="12341"/>
                  </a:cubicBezTo>
                  <a:cubicBezTo>
                    <a:pt x="3435" y="13587"/>
                    <a:pt x="0" y="18998"/>
                    <a:pt x="1824" y="23435"/>
                  </a:cubicBezTo>
                  <a:cubicBezTo>
                    <a:pt x="3648" y="27904"/>
                    <a:pt x="9028" y="28512"/>
                    <a:pt x="9028" y="28512"/>
                  </a:cubicBezTo>
                  <a:lnTo>
                    <a:pt x="6870" y="36901"/>
                  </a:lnTo>
                  <a:cubicBezTo>
                    <a:pt x="6870" y="36901"/>
                    <a:pt x="12918" y="38274"/>
                    <a:pt x="18301" y="38274"/>
                  </a:cubicBezTo>
                  <a:cubicBezTo>
                    <a:pt x="21355" y="38274"/>
                    <a:pt x="24196" y="37831"/>
                    <a:pt x="25593" y="36445"/>
                  </a:cubicBezTo>
                  <a:lnTo>
                    <a:pt x="24286" y="30366"/>
                  </a:lnTo>
                  <a:cubicBezTo>
                    <a:pt x="24286" y="30366"/>
                    <a:pt x="26384" y="20882"/>
                    <a:pt x="21794" y="11460"/>
                  </a:cubicBezTo>
                  <a:cubicBezTo>
                    <a:pt x="20335" y="9028"/>
                    <a:pt x="17782" y="7417"/>
                    <a:pt x="14955" y="7143"/>
                  </a:cubicBezTo>
                  <a:lnTo>
                    <a:pt x="14225" y="0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761;p61">
              <a:extLst>
                <a:ext uri="{FF2B5EF4-FFF2-40B4-BE49-F238E27FC236}">
                  <a16:creationId xmlns:a16="http://schemas.microsoft.com/office/drawing/2014/main" id="{4AD65AC0-20EE-4427-9F6E-06C73721066A}"/>
                </a:ext>
              </a:extLst>
            </p:cNvPr>
            <p:cNvSpPr/>
            <p:nvPr/>
          </p:nvSpPr>
          <p:spPr>
            <a:xfrm>
              <a:off x="1643840" y="3253891"/>
              <a:ext cx="413001" cy="260049"/>
            </a:xfrm>
            <a:custGeom>
              <a:avLst/>
              <a:gdLst/>
              <a:ahLst/>
              <a:cxnLst/>
              <a:rect l="l" t="t" r="r" b="b"/>
              <a:pathLst>
                <a:path w="26840" h="16900" extrusionOk="0">
                  <a:moveTo>
                    <a:pt x="0" y="0"/>
                  </a:moveTo>
                  <a:lnTo>
                    <a:pt x="1399" y="12888"/>
                  </a:lnTo>
                  <a:cubicBezTo>
                    <a:pt x="1581" y="14559"/>
                    <a:pt x="2979" y="15867"/>
                    <a:pt x="4681" y="15958"/>
                  </a:cubicBezTo>
                  <a:lnTo>
                    <a:pt x="22584" y="16900"/>
                  </a:lnTo>
                  <a:lnTo>
                    <a:pt x="26840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762;p61">
              <a:extLst>
                <a:ext uri="{FF2B5EF4-FFF2-40B4-BE49-F238E27FC236}">
                  <a16:creationId xmlns:a16="http://schemas.microsoft.com/office/drawing/2014/main" id="{72FDE5CF-E5ED-4B1D-9E91-EF38FB99D9DE}"/>
                </a:ext>
              </a:extLst>
            </p:cNvPr>
            <p:cNvSpPr/>
            <p:nvPr/>
          </p:nvSpPr>
          <p:spPr>
            <a:xfrm>
              <a:off x="1648979" y="3258092"/>
              <a:ext cx="396644" cy="255386"/>
            </a:xfrm>
            <a:custGeom>
              <a:avLst/>
              <a:gdLst/>
              <a:ahLst/>
              <a:cxnLst/>
              <a:rect l="l" t="t" r="r" b="b"/>
              <a:pathLst>
                <a:path w="25777" h="16597" extrusionOk="0">
                  <a:moveTo>
                    <a:pt x="3952" y="3709"/>
                  </a:moveTo>
                  <a:lnTo>
                    <a:pt x="7873" y="3891"/>
                  </a:lnTo>
                  <a:cubicBezTo>
                    <a:pt x="7812" y="5229"/>
                    <a:pt x="7721" y="6505"/>
                    <a:pt x="7660" y="7812"/>
                  </a:cubicBezTo>
                  <a:lnTo>
                    <a:pt x="3739" y="7599"/>
                  </a:lnTo>
                  <a:cubicBezTo>
                    <a:pt x="3800" y="6323"/>
                    <a:pt x="3891" y="5016"/>
                    <a:pt x="3952" y="3709"/>
                  </a:cubicBezTo>
                  <a:close/>
                  <a:moveTo>
                    <a:pt x="8603" y="3952"/>
                  </a:moveTo>
                  <a:lnTo>
                    <a:pt x="12493" y="4165"/>
                  </a:lnTo>
                  <a:cubicBezTo>
                    <a:pt x="12433" y="5441"/>
                    <a:pt x="12372" y="6747"/>
                    <a:pt x="12281" y="8054"/>
                  </a:cubicBezTo>
                  <a:lnTo>
                    <a:pt x="12281" y="8054"/>
                  </a:lnTo>
                  <a:lnTo>
                    <a:pt x="8390" y="7873"/>
                  </a:lnTo>
                  <a:cubicBezTo>
                    <a:pt x="8451" y="6566"/>
                    <a:pt x="8511" y="5259"/>
                    <a:pt x="8603" y="3952"/>
                  </a:cubicBezTo>
                  <a:close/>
                  <a:moveTo>
                    <a:pt x="13223" y="4195"/>
                  </a:moveTo>
                  <a:lnTo>
                    <a:pt x="17144" y="4378"/>
                  </a:lnTo>
                  <a:lnTo>
                    <a:pt x="16931" y="8299"/>
                  </a:lnTo>
                  <a:lnTo>
                    <a:pt x="13040" y="8086"/>
                  </a:lnTo>
                  <a:cubicBezTo>
                    <a:pt x="13101" y="6779"/>
                    <a:pt x="13162" y="5502"/>
                    <a:pt x="13223" y="4195"/>
                  </a:cubicBezTo>
                  <a:close/>
                  <a:moveTo>
                    <a:pt x="17873" y="4408"/>
                  </a:moveTo>
                  <a:lnTo>
                    <a:pt x="21794" y="4621"/>
                  </a:lnTo>
                  <a:lnTo>
                    <a:pt x="21582" y="8542"/>
                  </a:lnTo>
                  <a:lnTo>
                    <a:pt x="17691" y="8329"/>
                  </a:lnTo>
                  <a:cubicBezTo>
                    <a:pt x="17752" y="7022"/>
                    <a:pt x="17813" y="5715"/>
                    <a:pt x="17873" y="4408"/>
                  </a:cubicBezTo>
                  <a:close/>
                  <a:moveTo>
                    <a:pt x="3709" y="8359"/>
                  </a:moveTo>
                  <a:lnTo>
                    <a:pt x="7630" y="8542"/>
                  </a:lnTo>
                  <a:cubicBezTo>
                    <a:pt x="7539" y="9849"/>
                    <a:pt x="7478" y="11156"/>
                    <a:pt x="7417" y="12463"/>
                  </a:cubicBezTo>
                  <a:lnTo>
                    <a:pt x="3496" y="12250"/>
                  </a:lnTo>
                  <a:lnTo>
                    <a:pt x="3709" y="8359"/>
                  </a:lnTo>
                  <a:close/>
                  <a:moveTo>
                    <a:pt x="8359" y="8603"/>
                  </a:moveTo>
                  <a:lnTo>
                    <a:pt x="12250" y="8785"/>
                  </a:lnTo>
                  <a:cubicBezTo>
                    <a:pt x="12189" y="10092"/>
                    <a:pt x="12129" y="11399"/>
                    <a:pt x="12068" y="12706"/>
                  </a:cubicBezTo>
                  <a:lnTo>
                    <a:pt x="8147" y="12524"/>
                  </a:lnTo>
                  <a:cubicBezTo>
                    <a:pt x="8208" y="11217"/>
                    <a:pt x="8268" y="9910"/>
                    <a:pt x="8359" y="8603"/>
                  </a:cubicBezTo>
                  <a:close/>
                  <a:moveTo>
                    <a:pt x="13010" y="8846"/>
                  </a:moveTo>
                  <a:lnTo>
                    <a:pt x="16901" y="9028"/>
                  </a:lnTo>
                  <a:cubicBezTo>
                    <a:pt x="16840" y="10335"/>
                    <a:pt x="16749" y="11641"/>
                    <a:pt x="16688" y="12947"/>
                  </a:cubicBezTo>
                  <a:lnTo>
                    <a:pt x="16688" y="12947"/>
                  </a:lnTo>
                  <a:lnTo>
                    <a:pt x="12797" y="12736"/>
                  </a:lnTo>
                  <a:cubicBezTo>
                    <a:pt x="12858" y="11429"/>
                    <a:pt x="12919" y="10122"/>
                    <a:pt x="13010" y="8846"/>
                  </a:cubicBezTo>
                  <a:close/>
                  <a:moveTo>
                    <a:pt x="17630" y="9058"/>
                  </a:moveTo>
                  <a:lnTo>
                    <a:pt x="21551" y="9271"/>
                  </a:lnTo>
                  <a:cubicBezTo>
                    <a:pt x="21490" y="10578"/>
                    <a:pt x="21399" y="11885"/>
                    <a:pt x="21338" y="13192"/>
                  </a:cubicBezTo>
                  <a:lnTo>
                    <a:pt x="17448" y="12979"/>
                  </a:lnTo>
                  <a:cubicBezTo>
                    <a:pt x="17509" y="11672"/>
                    <a:pt x="17569" y="10365"/>
                    <a:pt x="17630" y="9058"/>
                  </a:cubicBezTo>
                  <a:close/>
                  <a:moveTo>
                    <a:pt x="3405" y="1"/>
                  </a:moveTo>
                  <a:cubicBezTo>
                    <a:pt x="3375" y="973"/>
                    <a:pt x="3314" y="1946"/>
                    <a:pt x="3253" y="2949"/>
                  </a:cubicBezTo>
                  <a:lnTo>
                    <a:pt x="1" y="2767"/>
                  </a:lnTo>
                  <a:lnTo>
                    <a:pt x="92" y="3496"/>
                  </a:lnTo>
                  <a:lnTo>
                    <a:pt x="3223" y="3678"/>
                  </a:lnTo>
                  <a:cubicBezTo>
                    <a:pt x="3162" y="4985"/>
                    <a:pt x="3101" y="6262"/>
                    <a:pt x="3040" y="7569"/>
                  </a:cubicBezTo>
                  <a:lnTo>
                    <a:pt x="517" y="7447"/>
                  </a:lnTo>
                  <a:lnTo>
                    <a:pt x="517" y="7447"/>
                  </a:lnTo>
                  <a:lnTo>
                    <a:pt x="609" y="8177"/>
                  </a:lnTo>
                  <a:lnTo>
                    <a:pt x="2979" y="8299"/>
                  </a:lnTo>
                  <a:cubicBezTo>
                    <a:pt x="2919" y="9606"/>
                    <a:pt x="2858" y="10913"/>
                    <a:pt x="2797" y="12220"/>
                  </a:cubicBezTo>
                  <a:lnTo>
                    <a:pt x="1034" y="12128"/>
                  </a:lnTo>
                  <a:lnTo>
                    <a:pt x="1095" y="12615"/>
                  </a:lnTo>
                  <a:cubicBezTo>
                    <a:pt x="1095" y="12706"/>
                    <a:pt x="1125" y="12767"/>
                    <a:pt x="1125" y="12858"/>
                  </a:cubicBezTo>
                  <a:lnTo>
                    <a:pt x="2736" y="12949"/>
                  </a:lnTo>
                  <a:lnTo>
                    <a:pt x="2645" y="15138"/>
                  </a:lnTo>
                  <a:cubicBezTo>
                    <a:pt x="2858" y="15259"/>
                    <a:pt x="3101" y="15381"/>
                    <a:pt x="3344" y="15472"/>
                  </a:cubicBezTo>
                  <a:lnTo>
                    <a:pt x="3466" y="12979"/>
                  </a:lnTo>
                  <a:lnTo>
                    <a:pt x="7387" y="13192"/>
                  </a:lnTo>
                  <a:lnTo>
                    <a:pt x="7265" y="15867"/>
                  </a:lnTo>
                  <a:lnTo>
                    <a:pt x="7995" y="15897"/>
                  </a:lnTo>
                  <a:lnTo>
                    <a:pt x="8116" y="13223"/>
                  </a:lnTo>
                  <a:lnTo>
                    <a:pt x="12037" y="13435"/>
                  </a:lnTo>
                  <a:lnTo>
                    <a:pt x="11885" y="16110"/>
                  </a:lnTo>
                  <a:lnTo>
                    <a:pt x="12645" y="16141"/>
                  </a:lnTo>
                  <a:lnTo>
                    <a:pt x="12767" y="13466"/>
                  </a:lnTo>
                  <a:lnTo>
                    <a:pt x="16688" y="13679"/>
                  </a:lnTo>
                  <a:lnTo>
                    <a:pt x="16536" y="16323"/>
                  </a:lnTo>
                  <a:lnTo>
                    <a:pt x="17265" y="16384"/>
                  </a:lnTo>
                  <a:lnTo>
                    <a:pt x="17417" y="13709"/>
                  </a:lnTo>
                  <a:lnTo>
                    <a:pt x="21308" y="13922"/>
                  </a:lnTo>
                  <a:lnTo>
                    <a:pt x="21186" y="16566"/>
                  </a:lnTo>
                  <a:lnTo>
                    <a:pt x="21916" y="16597"/>
                  </a:lnTo>
                  <a:lnTo>
                    <a:pt x="22068" y="13952"/>
                  </a:lnTo>
                  <a:lnTo>
                    <a:pt x="23010" y="14013"/>
                  </a:lnTo>
                  <a:lnTo>
                    <a:pt x="23193" y="13283"/>
                  </a:lnTo>
                  <a:lnTo>
                    <a:pt x="22068" y="13223"/>
                  </a:lnTo>
                  <a:cubicBezTo>
                    <a:pt x="22129" y="11916"/>
                    <a:pt x="22220" y="10609"/>
                    <a:pt x="22281" y="9302"/>
                  </a:cubicBezTo>
                  <a:lnTo>
                    <a:pt x="24287" y="9393"/>
                  </a:lnTo>
                  <a:lnTo>
                    <a:pt x="24469" y="8663"/>
                  </a:lnTo>
                  <a:lnTo>
                    <a:pt x="22311" y="8572"/>
                  </a:lnTo>
                  <a:lnTo>
                    <a:pt x="22524" y="4651"/>
                  </a:lnTo>
                  <a:lnTo>
                    <a:pt x="25594" y="4803"/>
                  </a:lnTo>
                  <a:lnTo>
                    <a:pt x="25776" y="4074"/>
                  </a:lnTo>
                  <a:lnTo>
                    <a:pt x="22554" y="3922"/>
                  </a:lnTo>
                  <a:lnTo>
                    <a:pt x="22676" y="1308"/>
                  </a:lnTo>
                  <a:lnTo>
                    <a:pt x="21946" y="1277"/>
                  </a:lnTo>
                  <a:lnTo>
                    <a:pt x="21825" y="3891"/>
                  </a:lnTo>
                  <a:lnTo>
                    <a:pt x="17904" y="3678"/>
                  </a:lnTo>
                  <a:cubicBezTo>
                    <a:pt x="17965" y="2797"/>
                    <a:pt x="17995" y="1885"/>
                    <a:pt x="18056" y="1004"/>
                  </a:cubicBezTo>
                  <a:lnTo>
                    <a:pt x="17326" y="943"/>
                  </a:lnTo>
                  <a:cubicBezTo>
                    <a:pt x="17265" y="1855"/>
                    <a:pt x="17235" y="2736"/>
                    <a:pt x="17174" y="3648"/>
                  </a:cubicBezTo>
                  <a:lnTo>
                    <a:pt x="13253" y="3435"/>
                  </a:lnTo>
                  <a:cubicBezTo>
                    <a:pt x="13314" y="2523"/>
                    <a:pt x="13344" y="1612"/>
                    <a:pt x="13405" y="669"/>
                  </a:cubicBezTo>
                  <a:lnTo>
                    <a:pt x="12676" y="639"/>
                  </a:lnTo>
                  <a:cubicBezTo>
                    <a:pt x="12615" y="1551"/>
                    <a:pt x="12584" y="2463"/>
                    <a:pt x="12524" y="3405"/>
                  </a:cubicBezTo>
                  <a:lnTo>
                    <a:pt x="8633" y="3192"/>
                  </a:lnTo>
                  <a:lnTo>
                    <a:pt x="8755" y="365"/>
                  </a:lnTo>
                  <a:lnTo>
                    <a:pt x="8025" y="305"/>
                  </a:lnTo>
                  <a:lnTo>
                    <a:pt x="7873" y="3162"/>
                  </a:lnTo>
                  <a:lnTo>
                    <a:pt x="4013" y="2979"/>
                  </a:lnTo>
                  <a:cubicBezTo>
                    <a:pt x="4043" y="2007"/>
                    <a:pt x="4104" y="1034"/>
                    <a:pt x="4165" y="31"/>
                  </a:cubicBezTo>
                  <a:lnTo>
                    <a:pt x="3405" y="1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763;p61">
              <a:extLst>
                <a:ext uri="{FF2B5EF4-FFF2-40B4-BE49-F238E27FC236}">
                  <a16:creationId xmlns:a16="http://schemas.microsoft.com/office/drawing/2014/main" id="{EEEEE5CA-9D98-494E-AA34-674D40A32563}"/>
                </a:ext>
              </a:extLst>
            </p:cNvPr>
            <p:cNvSpPr/>
            <p:nvPr/>
          </p:nvSpPr>
          <p:spPr>
            <a:xfrm>
              <a:off x="1643840" y="3254352"/>
              <a:ext cx="371377" cy="259587"/>
            </a:xfrm>
            <a:custGeom>
              <a:avLst/>
              <a:gdLst/>
              <a:ahLst/>
              <a:cxnLst/>
              <a:rect l="l" t="t" r="r" b="b"/>
              <a:pathLst>
                <a:path w="24135" h="16870" extrusionOk="0">
                  <a:moveTo>
                    <a:pt x="0" y="0"/>
                  </a:moveTo>
                  <a:lnTo>
                    <a:pt x="1429" y="12858"/>
                  </a:lnTo>
                  <a:cubicBezTo>
                    <a:pt x="1611" y="14560"/>
                    <a:pt x="2979" y="15867"/>
                    <a:pt x="4681" y="15958"/>
                  </a:cubicBezTo>
                  <a:lnTo>
                    <a:pt x="22584" y="16870"/>
                  </a:lnTo>
                  <a:lnTo>
                    <a:pt x="24135" y="11368"/>
                  </a:lnTo>
                  <a:cubicBezTo>
                    <a:pt x="22615" y="11095"/>
                    <a:pt x="21095" y="10943"/>
                    <a:pt x="19575" y="10882"/>
                  </a:cubicBezTo>
                  <a:cubicBezTo>
                    <a:pt x="17113" y="10791"/>
                    <a:pt x="14621" y="10912"/>
                    <a:pt x="12250" y="10305"/>
                  </a:cubicBezTo>
                  <a:cubicBezTo>
                    <a:pt x="8663" y="9393"/>
                    <a:pt x="5684" y="6900"/>
                    <a:pt x="4134" y="3557"/>
                  </a:cubicBezTo>
                  <a:cubicBezTo>
                    <a:pt x="3648" y="2493"/>
                    <a:pt x="3344" y="1368"/>
                    <a:pt x="3192" y="2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764;p61">
              <a:extLst>
                <a:ext uri="{FF2B5EF4-FFF2-40B4-BE49-F238E27FC236}">
                  <a16:creationId xmlns:a16="http://schemas.microsoft.com/office/drawing/2014/main" id="{45DE1227-BB70-4035-9B9B-AB43CB6F6C25}"/>
                </a:ext>
              </a:extLst>
            </p:cNvPr>
            <p:cNvSpPr/>
            <p:nvPr/>
          </p:nvSpPr>
          <p:spPr>
            <a:xfrm>
              <a:off x="1607817" y="3215468"/>
              <a:ext cx="466334" cy="75922"/>
            </a:xfrm>
            <a:custGeom>
              <a:avLst/>
              <a:gdLst/>
              <a:ahLst/>
              <a:cxnLst/>
              <a:rect l="l" t="t" r="r" b="b"/>
              <a:pathLst>
                <a:path w="30306" h="4934" extrusionOk="0">
                  <a:moveTo>
                    <a:pt x="1355" y="0"/>
                  </a:moveTo>
                  <a:cubicBezTo>
                    <a:pt x="673" y="0"/>
                    <a:pt x="119" y="557"/>
                    <a:pt x="62" y="1251"/>
                  </a:cubicBezTo>
                  <a:lnTo>
                    <a:pt x="31" y="2132"/>
                  </a:lnTo>
                  <a:cubicBezTo>
                    <a:pt x="1" y="2862"/>
                    <a:pt x="548" y="3470"/>
                    <a:pt x="1277" y="3500"/>
                  </a:cubicBezTo>
                  <a:lnTo>
                    <a:pt x="28816" y="4929"/>
                  </a:lnTo>
                  <a:cubicBezTo>
                    <a:pt x="28851" y="4932"/>
                    <a:pt x="28887" y="4933"/>
                    <a:pt x="28921" y="4933"/>
                  </a:cubicBezTo>
                  <a:cubicBezTo>
                    <a:pt x="29606" y="4933"/>
                    <a:pt x="30185" y="4377"/>
                    <a:pt x="30214" y="3682"/>
                  </a:cubicBezTo>
                  <a:lnTo>
                    <a:pt x="30275" y="2801"/>
                  </a:lnTo>
                  <a:cubicBezTo>
                    <a:pt x="30305" y="2071"/>
                    <a:pt x="29728" y="1464"/>
                    <a:pt x="28998" y="1403"/>
                  </a:cubicBezTo>
                  <a:lnTo>
                    <a:pt x="1460" y="5"/>
                  </a:lnTo>
                  <a:cubicBezTo>
                    <a:pt x="1424" y="2"/>
                    <a:pt x="1389" y="0"/>
                    <a:pt x="1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765;p61">
              <a:extLst>
                <a:ext uri="{FF2B5EF4-FFF2-40B4-BE49-F238E27FC236}">
                  <a16:creationId xmlns:a16="http://schemas.microsoft.com/office/drawing/2014/main" id="{2716F8DC-50B9-4E9A-8A09-64B87A34D653}"/>
                </a:ext>
              </a:extLst>
            </p:cNvPr>
            <p:cNvSpPr/>
            <p:nvPr/>
          </p:nvSpPr>
          <p:spPr>
            <a:xfrm>
              <a:off x="1914229" y="3647703"/>
              <a:ext cx="125223" cy="292901"/>
            </a:xfrm>
            <a:custGeom>
              <a:avLst/>
              <a:gdLst/>
              <a:ahLst/>
              <a:cxnLst/>
              <a:rect l="l" t="t" r="r" b="b"/>
              <a:pathLst>
                <a:path w="8138" h="19035" extrusionOk="0">
                  <a:moveTo>
                    <a:pt x="7930" y="1"/>
                  </a:moveTo>
                  <a:cubicBezTo>
                    <a:pt x="7859" y="1"/>
                    <a:pt x="7784" y="37"/>
                    <a:pt x="7748" y="122"/>
                  </a:cubicBezTo>
                  <a:lnTo>
                    <a:pt x="58" y="18815"/>
                  </a:lnTo>
                  <a:cubicBezTo>
                    <a:pt x="1" y="18949"/>
                    <a:pt x="111" y="19034"/>
                    <a:pt x="224" y="19034"/>
                  </a:cubicBezTo>
                  <a:cubicBezTo>
                    <a:pt x="291" y="19034"/>
                    <a:pt x="358" y="19004"/>
                    <a:pt x="392" y="18937"/>
                  </a:cubicBezTo>
                  <a:lnTo>
                    <a:pt x="8082" y="213"/>
                  </a:lnTo>
                  <a:cubicBezTo>
                    <a:pt x="8137" y="85"/>
                    <a:pt x="8038" y="1"/>
                    <a:pt x="793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766;p61">
              <a:extLst>
                <a:ext uri="{FF2B5EF4-FFF2-40B4-BE49-F238E27FC236}">
                  <a16:creationId xmlns:a16="http://schemas.microsoft.com/office/drawing/2014/main" id="{DEF839E5-0287-4BF1-991C-599439611C28}"/>
                </a:ext>
              </a:extLst>
            </p:cNvPr>
            <p:cNvSpPr/>
            <p:nvPr/>
          </p:nvSpPr>
          <p:spPr>
            <a:xfrm>
              <a:off x="1923400" y="3824721"/>
              <a:ext cx="294009" cy="125377"/>
            </a:xfrm>
            <a:custGeom>
              <a:avLst/>
              <a:gdLst/>
              <a:ahLst/>
              <a:cxnLst/>
              <a:rect l="l" t="t" r="r" b="b"/>
              <a:pathLst>
                <a:path w="19107" h="8148" extrusionOk="0">
                  <a:moveTo>
                    <a:pt x="18915" y="0"/>
                  </a:moveTo>
                  <a:cubicBezTo>
                    <a:pt x="18896" y="0"/>
                    <a:pt x="18876" y="5"/>
                    <a:pt x="18854" y="16"/>
                  </a:cubicBezTo>
                  <a:lnTo>
                    <a:pt x="161" y="7797"/>
                  </a:lnTo>
                  <a:cubicBezTo>
                    <a:pt x="0" y="7878"/>
                    <a:pt x="52" y="8147"/>
                    <a:pt x="192" y="8147"/>
                  </a:cubicBezTo>
                  <a:cubicBezTo>
                    <a:pt x="210" y="8147"/>
                    <a:pt x="231" y="8142"/>
                    <a:pt x="252" y="8132"/>
                  </a:cubicBezTo>
                  <a:lnTo>
                    <a:pt x="18945" y="350"/>
                  </a:lnTo>
                  <a:cubicBezTo>
                    <a:pt x="19106" y="270"/>
                    <a:pt x="19054" y="0"/>
                    <a:pt x="18915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767;p61">
              <a:extLst>
                <a:ext uri="{FF2B5EF4-FFF2-40B4-BE49-F238E27FC236}">
                  <a16:creationId xmlns:a16="http://schemas.microsoft.com/office/drawing/2014/main" id="{6BF496CB-4325-4D10-B19A-73FE79A127F5}"/>
                </a:ext>
              </a:extLst>
            </p:cNvPr>
            <p:cNvSpPr/>
            <p:nvPr/>
          </p:nvSpPr>
          <p:spPr>
            <a:xfrm>
              <a:off x="1923446" y="3957546"/>
              <a:ext cx="294840" cy="123977"/>
            </a:xfrm>
            <a:custGeom>
              <a:avLst/>
              <a:gdLst/>
              <a:ahLst/>
              <a:cxnLst/>
              <a:rect l="l" t="t" r="r" b="b"/>
              <a:pathLst>
                <a:path w="19161" h="8057" extrusionOk="0">
                  <a:moveTo>
                    <a:pt x="210" y="1"/>
                  </a:moveTo>
                  <a:cubicBezTo>
                    <a:pt x="49" y="1"/>
                    <a:pt x="1" y="270"/>
                    <a:pt x="188" y="351"/>
                  </a:cubicBezTo>
                  <a:lnTo>
                    <a:pt x="18882" y="8041"/>
                  </a:lnTo>
                  <a:cubicBezTo>
                    <a:pt x="18907" y="8052"/>
                    <a:pt x="18930" y="8056"/>
                    <a:pt x="18952" y="8056"/>
                  </a:cubicBezTo>
                  <a:cubicBezTo>
                    <a:pt x="19112" y="8056"/>
                    <a:pt x="19161" y="7787"/>
                    <a:pt x="1897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768;p61">
              <a:extLst>
                <a:ext uri="{FF2B5EF4-FFF2-40B4-BE49-F238E27FC236}">
                  <a16:creationId xmlns:a16="http://schemas.microsoft.com/office/drawing/2014/main" id="{765E71F0-DA0E-4D92-8C54-8054A6DD45E5}"/>
                </a:ext>
              </a:extLst>
            </p:cNvPr>
            <p:cNvSpPr/>
            <p:nvPr/>
          </p:nvSpPr>
          <p:spPr>
            <a:xfrm>
              <a:off x="1914244" y="3967486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8" y="0"/>
                  </a:moveTo>
                  <a:cubicBezTo>
                    <a:pt x="107" y="0"/>
                    <a:pt x="0" y="78"/>
                    <a:pt x="57" y="191"/>
                  </a:cubicBezTo>
                  <a:lnTo>
                    <a:pt x="7838" y="18884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769;p61">
              <a:extLst>
                <a:ext uri="{FF2B5EF4-FFF2-40B4-BE49-F238E27FC236}">
                  <a16:creationId xmlns:a16="http://schemas.microsoft.com/office/drawing/2014/main" id="{172316DD-C3F4-429B-821E-4CCAB0235863}"/>
                </a:ext>
              </a:extLst>
            </p:cNvPr>
            <p:cNvSpPr/>
            <p:nvPr/>
          </p:nvSpPr>
          <p:spPr>
            <a:xfrm>
              <a:off x="1782819" y="3967625"/>
              <a:ext cx="125208" cy="292916"/>
            </a:xfrm>
            <a:custGeom>
              <a:avLst/>
              <a:gdLst/>
              <a:ahLst/>
              <a:cxnLst/>
              <a:rect l="l" t="t" r="r" b="b"/>
              <a:pathLst>
                <a:path w="8137" h="19036" extrusionOk="0">
                  <a:moveTo>
                    <a:pt x="7916" y="0"/>
                  </a:moveTo>
                  <a:cubicBezTo>
                    <a:pt x="7843" y="0"/>
                    <a:pt x="7771" y="37"/>
                    <a:pt x="7747" y="121"/>
                  </a:cubicBezTo>
                  <a:lnTo>
                    <a:pt x="57" y="18845"/>
                  </a:lnTo>
                  <a:cubicBezTo>
                    <a:pt x="0" y="18958"/>
                    <a:pt x="106" y="19036"/>
                    <a:pt x="217" y="19036"/>
                  </a:cubicBezTo>
                  <a:cubicBezTo>
                    <a:pt x="286" y="19036"/>
                    <a:pt x="356" y="19006"/>
                    <a:pt x="391" y="18936"/>
                  </a:cubicBezTo>
                  <a:lnTo>
                    <a:pt x="391" y="18906"/>
                  </a:lnTo>
                  <a:lnTo>
                    <a:pt x="8081" y="212"/>
                  </a:lnTo>
                  <a:cubicBezTo>
                    <a:pt x="8136" y="84"/>
                    <a:pt x="8025" y="0"/>
                    <a:pt x="791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770;p61">
              <a:extLst>
                <a:ext uri="{FF2B5EF4-FFF2-40B4-BE49-F238E27FC236}">
                  <a16:creationId xmlns:a16="http://schemas.microsoft.com/office/drawing/2014/main" id="{7A971C4A-A8C2-491F-B435-DF0527226233}"/>
                </a:ext>
              </a:extLst>
            </p:cNvPr>
            <p:cNvSpPr/>
            <p:nvPr/>
          </p:nvSpPr>
          <p:spPr>
            <a:xfrm>
              <a:off x="1604463" y="3958023"/>
              <a:ext cx="293963" cy="125362"/>
            </a:xfrm>
            <a:custGeom>
              <a:avLst/>
              <a:gdLst/>
              <a:ahLst/>
              <a:cxnLst/>
              <a:rect l="l" t="t" r="r" b="b"/>
              <a:pathLst>
                <a:path w="19104" h="8147" extrusionOk="0">
                  <a:moveTo>
                    <a:pt x="18920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03" y="270"/>
                    <a:pt x="19075" y="0"/>
                    <a:pt x="18920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771;p61">
              <a:extLst>
                <a:ext uri="{FF2B5EF4-FFF2-40B4-BE49-F238E27FC236}">
                  <a16:creationId xmlns:a16="http://schemas.microsoft.com/office/drawing/2014/main" id="{9C7B0B3D-68B7-451A-9393-87F280AC01F0}"/>
                </a:ext>
              </a:extLst>
            </p:cNvPr>
            <p:cNvSpPr/>
            <p:nvPr/>
          </p:nvSpPr>
          <p:spPr>
            <a:xfrm>
              <a:off x="1603417" y="3826244"/>
              <a:ext cx="295101" cy="124193"/>
            </a:xfrm>
            <a:custGeom>
              <a:avLst/>
              <a:gdLst/>
              <a:ahLst/>
              <a:cxnLst/>
              <a:rect l="l" t="t" r="r" b="b"/>
              <a:pathLst>
                <a:path w="19178" h="8071" extrusionOk="0">
                  <a:moveTo>
                    <a:pt x="237" y="1"/>
                  </a:moveTo>
                  <a:cubicBezTo>
                    <a:pt x="61" y="1"/>
                    <a:pt x="0" y="289"/>
                    <a:pt x="196" y="373"/>
                  </a:cubicBezTo>
                  <a:lnTo>
                    <a:pt x="18919" y="8063"/>
                  </a:lnTo>
                  <a:cubicBezTo>
                    <a:pt x="18937" y="8068"/>
                    <a:pt x="18953" y="8070"/>
                    <a:pt x="18969" y="8070"/>
                  </a:cubicBezTo>
                  <a:cubicBezTo>
                    <a:pt x="19141" y="8070"/>
                    <a:pt x="19178" y="7782"/>
                    <a:pt x="19011" y="7698"/>
                  </a:cubicBezTo>
                  <a:lnTo>
                    <a:pt x="287" y="8"/>
                  </a:lnTo>
                  <a:cubicBezTo>
                    <a:pt x="269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772;p61">
              <a:extLst>
                <a:ext uri="{FF2B5EF4-FFF2-40B4-BE49-F238E27FC236}">
                  <a16:creationId xmlns:a16="http://schemas.microsoft.com/office/drawing/2014/main" id="{8E8D3B6D-61AC-4FC9-AFFB-3902AF1DE003}"/>
                </a:ext>
              </a:extLst>
            </p:cNvPr>
            <p:cNvSpPr/>
            <p:nvPr/>
          </p:nvSpPr>
          <p:spPr>
            <a:xfrm>
              <a:off x="1780942" y="3648503"/>
              <a:ext cx="126639" cy="292116"/>
            </a:xfrm>
            <a:custGeom>
              <a:avLst/>
              <a:gdLst/>
              <a:ahLst/>
              <a:cxnLst/>
              <a:rect l="l" t="t" r="r" b="b"/>
              <a:pathLst>
                <a:path w="8230" h="18984" extrusionOk="0">
                  <a:moveTo>
                    <a:pt x="218" y="1"/>
                  </a:moveTo>
                  <a:cubicBezTo>
                    <a:pt x="107" y="1"/>
                    <a:pt x="1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3" y="18793"/>
                  </a:cubicBezTo>
                  <a:cubicBezTo>
                    <a:pt x="5589" y="12562"/>
                    <a:pt x="3005" y="6331"/>
                    <a:pt x="391" y="100"/>
                  </a:cubicBezTo>
                  <a:cubicBezTo>
                    <a:pt x="357" y="30"/>
                    <a:pt x="286" y="1"/>
                    <a:pt x="21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773;p61">
              <a:extLst>
                <a:ext uri="{FF2B5EF4-FFF2-40B4-BE49-F238E27FC236}">
                  <a16:creationId xmlns:a16="http://schemas.microsoft.com/office/drawing/2014/main" id="{493C478F-D1FA-4762-9A0E-43CD2DB381DE}"/>
                </a:ext>
              </a:extLst>
            </p:cNvPr>
            <p:cNvSpPr/>
            <p:nvPr/>
          </p:nvSpPr>
          <p:spPr>
            <a:xfrm>
              <a:off x="1908089" y="3622914"/>
              <a:ext cx="5632" cy="316644"/>
            </a:xfrm>
            <a:custGeom>
              <a:avLst/>
              <a:gdLst/>
              <a:ahLst/>
              <a:cxnLst/>
              <a:rect l="l" t="t" r="r" b="b"/>
              <a:pathLst>
                <a:path w="366" h="20578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774;p61">
              <a:extLst>
                <a:ext uri="{FF2B5EF4-FFF2-40B4-BE49-F238E27FC236}">
                  <a16:creationId xmlns:a16="http://schemas.microsoft.com/office/drawing/2014/main" id="{49DCCADC-D2BB-4178-8A42-ED88895873F2}"/>
                </a:ext>
              </a:extLst>
            </p:cNvPr>
            <p:cNvSpPr/>
            <p:nvPr/>
          </p:nvSpPr>
          <p:spPr>
            <a:xfrm>
              <a:off x="1919014" y="3718978"/>
              <a:ext cx="227581" cy="225535"/>
            </a:xfrm>
            <a:custGeom>
              <a:avLst/>
              <a:gdLst/>
              <a:ahLst/>
              <a:cxnLst/>
              <a:rect l="l" t="t" r="r" b="b"/>
              <a:pathLst>
                <a:path w="14790" h="14657" extrusionOk="0">
                  <a:moveTo>
                    <a:pt x="14550" y="1"/>
                  </a:moveTo>
                  <a:cubicBezTo>
                    <a:pt x="14511" y="1"/>
                    <a:pt x="14469" y="15"/>
                    <a:pt x="14428" y="49"/>
                  </a:cubicBezTo>
                  <a:lnTo>
                    <a:pt x="14458" y="49"/>
                  </a:lnTo>
                  <a:lnTo>
                    <a:pt x="142" y="14365"/>
                  </a:lnTo>
                  <a:cubicBezTo>
                    <a:pt x="0" y="14483"/>
                    <a:pt x="134" y="14657"/>
                    <a:pt x="272" y="14657"/>
                  </a:cubicBezTo>
                  <a:cubicBezTo>
                    <a:pt x="311" y="14657"/>
                    <a:pt x="351" y="14642"/>
                    <a:pt x="385" y="14608"/>
                  </a:cubicBezTo>
                  <a:lnTo>
                    <a:pt x="14671" y="292"/>
                  </a:lnTo>
                  <a:cubicBezTo>
                    <a:pt x="14789" y="174"/>
                    <a:pt x="14687" y="1"/>
                    <a:pt x="1455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775;p61">
              <a:extLst>
                <a:ext uri="{FF2B5EF4-FFF2-40B4-BE49-F238E27FC236}">
                  <a16:creationId xmlns:a16="http://schemas.microsoft.com/office/drawing/2014/main" id="{61A5A2C3-6AB2-40F8-8646-06F4E77BCCE5}"/>
                </a:ext>
              </a:extLst>
            </p:cNvPr>
            <p:cNvSpPr/>
            <p:nvPr/>
          </p:nvSpPr>
          <p:spPr>
            <a:xfrm>
              <a:off x="1924461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776;p61">
              <a:extLst>
                <a:ext uri="{FF2B5EF4-FFF2-40B4-BE49-F238E27FC236}">
                  <a16:creationId xmlns:a16="http://schemas.microsoft.com/office/drawing/2014/main" id="{ACE8E1CA-237C-4541-AE29-EC3A2ACA6854}"/>
                </a:ext>
              </a:extLst>
            </p:cNvPr>
            <p:cNvSpPr/>
            <p:nvPr/>
          </p:nvSpPr>
          <p:spPr>
            <a:xfrm>
              <a:off x="1919368" y="3963593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252" y="1"/>
                  </a:moveTo>
                  <a:cubicBezTo>
                    <a:pt x="121" y="1"/>
                    <a:pt x="1" y="174"/>
                    <a:pt x="119" y="292"/>
                  </a:cubicBezTo>
                  <a:lnTo>
                    <a:pt x="14435" y="14608"/>
                  </a:lnTo>
                  <a:cubicBezTo>
                    <a:pt x="14469" y="14642"/>
                    <a:pt x="14508" y="14656"/>
                    <a:pt x="14545" y="14656"/>
                  </a:cubicBezTo>
                  <a:cubicBezTo>
                    <a:pt x="14676" y="14656"/>
                    <a:pt x="14797" y="14483"/>
                    <a:pt x="14679" y="14365"/>
                  </a:cubicBezTo>
                  <a:lnTo>
                    <a:pt x="362" y="49"/>
                  </a:lnTo>
                  <a:cubicBezTo>
                    <a:pt x="328" y="15"/>
                    <a:pt x="290" y="1"/>
                    <a:pt x="25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777;p61">
              <a:extLst>
                <a:ext uri="{FF2B5EF4-FFF2-40B4-BE49-F238E27FC236}">
                  <a16:creationId xmlns:a16="http://schemas.microsoft.com/office/drawing/2014/main" id="{5919110C-E216-4983-9D92-3F15A19C7D6A}"/>
                </a:ext>
              </a:extLst>
            </p:cNvPr>
            <p:cNvSpPr/>
            <p:nvPr/>
          </p:nvSpPr>
          <p:spPr>
            <a:xfrm>
              <a:off x="1908089" y="3968548"/>
              <a:ext cx="5632" cy="316659"/>
            </a:xfrm>
            <a:custGeom>
              <a:avLst/>
              <a:gdLst/>
              <a:ahLst/>
              <a:cxnLst/>
              <a:rect l="l" t="t" r="r" b="b"/>
              <a:pathLst>
                <a:path w="366" h="20579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778;p61">
              <a:extLst>
                <a:ext uri="{FF2B5EF4-FFF2-40B4-BE49-F238E27FC236}">
                  <a16:creationId xmlns:a16="http://schemas.microsoft.com/office/drawing/2014/main" id="{0825FF42-63DB-441B-A535-97237ED07863}"/>
                </a:ext>
              </a:extLst>
            </p:cNvPr>
            <p:cNvSpPr/>
            <p:nvPr/>
          </p:nvSpPr>
          <p:spPr>
            <a:xfrm>
              <a:off x="1674753" y="3963547"/>
              <a:ext cx="227658" cy="225581"/>
            </a:xfrm>
            <a:custGeom>
              <a:avLst/>
              <a:gdLst/>
              <a:ahLst/>
              <a:cxnLst/>
              <a:rect l="l" t="t" r="r" b="b"/>
              <a:pathLst>
                <a:path w="14795" h="14660" extrusionOk="0">
                  <a:moveTo>
                    <a:pt x="14566" y="0"/>
                  </a:moveTo>
                  <a:cubicBezTo>
                    <a:pt x="14524" y="0"/>
                    <a:pt x="14479" y="16"/>
                    <a:pt x="14435" y="52"/>
                  </a:cubicBezTo>
                  <a:lnTo>
                    <a:pt x="119" y="14368"/>
                  </a:lnTo>
                  <a:cubicBezTo>
                    <a:pt x="1" y="14486"/>
                    <a:pt x="121" y="14659"/>
                    <a:pt x="267" y="14659"/>
                  </a:cubicBezTo>
                  <a:cubicBezTo>
                    <a:pt x="308" y="14659"/>
                    <a:pt x="352" y="14645"/>
                    <a:pt x="393" y="14611"/>
                  </a:cubicBezTo>
                  <a:lnTo>
                    <a:pt x="14679" y="295"/>
                  </a:lnTo>
                  <a:cubicBezTo>
                    <a:pt x="14794" y="156"/>
                    <a:pt x="14699" y="0"/>
                    <a:pt x="1456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779;p61">
              <a:extLst>
                <a:ext uri="{FF2B5EF4-FFF2-40B4-BE49-F238E27FC236}">
                  <a16:creationId xmlns:a16="http://schemas.microsoft.com/office/drawing/2014/main" id="{64F3B25F-16B7-4E57-A1BF-809EAE5A6D78}"/>
                </a:ext>
              </a:extLst>
            </p:cNvPr>
            <p:cNvSpPr/>
            <p:nvPr/>
          </p:nvSpPr>
          <p:spPr>
            <a:xfrm>
              <a:off x="1578827" y="3951237"/>
              <a:ext cx="318521" cy="5632"/>
            </a:xfrm>
            <a:custGeom>
              <a:avLst/>
              <a:gdLst/>
              <a:ahLst/>
              <a:cxnLst/>
              <a:rect l="l" t="t" r="r" b="b"/>
              <a:pathLst>
                <a:path w="20700" h="366" extrusionOk="0">
                  <a:moveTo>
                    <a:pt x="243" y="1"/>
                  </a:moveTo>
                  <a:cubicBezTo>
                    <a:pt x="0" y="1"/>
                    <a:pt x="0" y="366"/>
                    <a:pt x="243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780;p61">
              <a:extLst>
                <a:ext uri="{FF2B5EF4-FFF2-40B4-BE49-F238E27FC236}">
                  <a16:creationId xmlns:a16="http://schemas.microsoft.com/office/drawing/2014/main" id="{E38181AE-0620-4415-B499-F0A6ABA3386B}"/>
                </a:ext>
              </a:extLst>
            </p:cNvPr>
            <p:cNvSpPr/>
            <p:nvPr/>
          </p:nvSpPr>
          <p:spPr>
            <a:xfrm>
              <a:off x="1675230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39" y="1"/>
                  </a:moveTo>
                  <a:cubicBezTo>
                    <a:pt x="102" y="1"/>
                    <a:pt x="0" y="174"/>
                    <a:pt x="118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6" y="14657"/>
                  </a:cubicBezTo>
                  <a:cubicBezTo>
                    <a:pt x="14663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3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781;p61">
              <a:extLst>
                <a:ext uri="{FF2B5EF4-FFF2-40B4-BE49-F238E27FC236}">
                  <a16:creationId xmlns:a16="http://schemas.microsoft.com/office/drawing/2014/main" id="{8A2D7F71-A274-430A-9157-742A69631813}"/>
                </a:ext>
              </a:extLst>
            </p:cNvPr>
            <p:cNvSpPr/>
            <p:nvPr/>
          </p:nvSpPr>
          <p:spPr>
            <a:xfrm>
              <a:off x="1553099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53" y="3059"/>
                  </a:moveTo>
                  <a:cubicBezTo>
                    <a:pt x="33466" y="3059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35" y="38653"/>
                  </a:cubicBezTo>
                  <a:cubicBezTo>
                    <a:pt x="28041" y="39613"/>
                    <a:pt x="25629" y="40079"/>
                    <a:pt x="23237" y="40079"/>
                  </a:cubicBezTo>
                  <a:cubicBezTo>
                    <a:pt x="18435" y="40079"/>
                    <a:pt x="13713" y="38201"/>
                    <a:pt x="10183" y="34671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53" y="3059"/>
                  </a:cubicBezTo>
                  <a:close/>
                  <a:moveTo>
                    <a:pt x="23274" y="1"/>
                  </a:moveTo>
                  <a:cubicBezTo>
                    <a:pt x="17653" y="1"/>
                    <a:pt x="12123" y="2183"/>
                    <a:pt x="799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57" y="37893"/>
                    <a:pt x="14530" y="43121"/>
                    <a:pt x="23253" y="43121"/>
                  </a:cubicBezTo>
                  <a:cubicBezTo>
                    <a:pt x="35168" y="43121"/>
                    <a:pt x="4480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5" y="534"/>
                    <a:pt x="26054" y="1"/>
                    <a:pt x="23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782;p61">
              <a:extLst>
                <a:ext uri="{FF2B5EF4-FFF2-40B4-BE49-F238E27FC236}">
                  <a16:creationId xmlns:a16="http://schemas.microsoft.com/office/drawing/2014/main" id="{E9B2B0AD-0445-48B9-ADC0-AEFACC18A676}"/>
                </a:ext>
              </a:extLst>
            </p:cNvPr>
            <p:cNvSpPr/>
            <p:nvPr/>
          </p:nvSpPr>
          <p:spPr>
            <a:xfrm>
              <a:off x="1856172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7" y="1"/>
                  </a:moveTo>
                  <a:cubicBezTo>
                    <a:pt x="1582" y="1"/>
                    <a:pt x="1" y="1611"/>
                    <a:pt x="1" y="3587"/>
                  </a:cubicBezTo>
                  <a:cubicBezTo>
                    <a:pt x="1" y="5563"/>
                    <a:pt x="1582" y="7143"/>
                    <a:pt x="3557" y="7143"/>
                  </a:cubicBezTo>
                  <a:cubicBezTo>
                    <a:pt x="5533" y="7143"/>
                    <a:pt x="7144" y="5563"/>
                    <a:pt x="7144" y="3587"/>
                  </a:cubicBezTo>
                  <a:cubicBezTo>
                    <a:pt x="7144" y="1611"/>
                    <a:pt x="5533" y="1"/>
                    <a:pt x="3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783;p61">
              <a:extLst>
                <a:ext uri="{FF2B5EF4-FFF2-40B4-BE49-F238E27FC236}">
                  <a16:creationId xmlns:a16="http://schemas.microsoft.com/office/drawing/2014/main" id="{9795C8EF-47DA-4FFF-A504-8631A1E2FD06}"/>
                </a:ext>
              </a:extLst>
            </p:cNvPr>
            <p:cNvSpPr/>
            <p:nvPr/>
          </p:nvSpPr>
          <p:spPr>
            <a:xfrm>
              <a:off x="1525510" y="3596463"/>
              <a:ext cx="743201" cy="714934"/>
            </a:xfrm>
            <a:custGeom>
              <a:avLst/>
              <a:gdLst/>
              <a:ahLst/>
              <a:cxnLst/>
              <a:rect l="l" t="t" r="r" b="b"/>
              <a:pathLst>
                <a:path w="48299" h="46462" extrusionOk="0">
                  <a:moveTo>
                    <a:pt x="25046" y="3300"/>
                  </a:moveTo>
                  <a:cubicBezTo>
                    <a:pt x="36050" y="3300"/>
                    <a:pt x="44986" y="12236"/>
                    <a:pt x="44986" y="23239"/>
                  </a:cubicBezTo>
                  <a:cubicBezTo>
                    <a:pt x="44986" y="31294"/>
                    <a:pt x="40123" y="38559"/>
                    <a:pt x="32676" y="41659"/>
                  </a:cubicBezTo>
                  <a:cubicBezTo>
                    <a:pt x="30213" y="42674"/>
                    <a:pt x="27627" y="43168"/>
                    <a:pt x="25062" y="43168"/>
                  </a:cubicBezTo>
                  <a:cubicBezTo>
                    <a:pt x="19872" y="43168"/>
                    <a:pt x="14767" y="41147"/>
                    <a:pt x="10943" y="37343"/>
                  </a:cubicBezTo>
                  <a:cubicBezTo>
                    <a:pt x="5259" y="31628"/>
                    <a:pt x="3556" y="23057"/>
                    <a:pt x="6626" y="15610"/>
                  </a:cubicBezTo>
                  <a:cubicBezTo>
                    <a:pt x="9727" y="8163"/>
                    <a:pt x="16991" y="3300"/>
                    <a:pt x="25046" y="3300"/>
                  </a:cubicBezTo>
                  <a:close/>
                  <a:moveTo>
                    <a:pt x="25049" y="0"/>
                  </a:moveTo>
                  <a:cubicBezTo>
                    <a:pt x="19001" y="0"/>
                    <a:pt x="1306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174" y="40808"/>
                    <a:pt x="15654" y="46461"/>
                    <a:pt x="25046" y="46461"/>
                  </a:cubicBezTo>
                  <a:cubicBezTo>
                    <a:pt x="37873" y="46461"/>
                    <a:pt x="48269" y="36066"/>
                    <a:pt x="48299" y="23239"/>
                  </a:cubicBezTo>
                  <a:cubicBezTo>
                    <a:pt x="48299" y="13847"/>
                    <a:pt x="42615" y="5367"/>
                    <a:pt x="33952" y="1780"/>
                  </a:cubicBezTo>
                  <a:cubicBezTo>
                    <a:pt x="31071" y="581"/>
                    <a:pt x="28046" y="0"/>
                    <a:pt x="25049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784;p61">
              <a:extLst>
                <a:ext uri="{FF2B5EF4-FFF2-40B4-BE49-F238E27FC236}">
                  <a16:creationId xmlns:a16="http://schemas.microsoft.com/office/drawing/2014/main" id="{84BE80FB-7562-4171-8B5A-BB0477BC2ED6}"/>
                </a:ext>
              </a:extLst>
            </p:cNvPr>
            <p:cNvSpPr/>
            <p:nvPr/>
          </p:nvSpPr>
          <p:spPr>
            <a:xfrm>
              <a:off x="1872544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79" y="1"/>
                  </a:moveTo>
                  <a:cubicBezTo>
                    <a:pt x="2021" y="1"/>
                    <a:pt x="1558" y="171"/>
                    <a:pt x="1186" y="553"/>
                  </a:cubicBezTo>
                  <a:cubicBezTo>
                    <a:pt x="1" y="1738"/>
                    <a:pt x="821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42" y="1"/>
                    <a:pt x="247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785;p61">
              <a:extLst>
                <a:ext uri="{FF2B5EF4-FFF2-40B4-BE49-F238E27FC236}">
                  <a16:creationId xmlns:a16="http://schemas.microsoft.com/office/drawing/2014/main" id="{82D9F15F-B5DA-4F7E-8363-78C5D1831C2B}"/>
                </a:ext>
              </a:extLst>
            </p:cNvPr>
            <p:cNvSpPr/>
            <p:nvPr/>
          </p:nvSpPr>
          <p:spPr>
            <a:xfrm>
              <a:off x="3187375" y="3647703"/>
              <a:ext cx="125193" cy="292793"/>
            </a:xfrm>
            <a:custGeom>
              <a:avLst/>
              <a:gdLst/>
              <a:ahLst/>
              <a:cxnLst/>
              <a:rect l="l" t="t" r="r" b="b"/>
              <a:pathLst>
                <a:path w="8136" h="19028" extrusionOk="0">
                  <a:moveTo>
                    <a:pt x="7928" y="1"/>
                  </a:moveTo>
                  <a:cubicBezTo>
                    <a:pt x="7857" y="1"/>
                    <a:pt x="7782" y="37"/>
                    <a:pt x="7746" y="122"/>
                  </a:cubicBezTo>
                  <a:cubicBezTo>
                    <a:pt x="5193" y="6353"/>
                    <a:pt x="2609" y="12584"/>
                    <a:pt x="56" y="18815"/>
                  </a:cubicBezTo>
                  <a:cubicBezTo>
                    <a:pt x="1" y="18943"/>
                    <a:pt x="101" y="19027"/>
                    <a:pt x="208" y="19027"/>
                  </a:cubicBezTo>
                  <a:cubicBezTo>
                    <a:pt x="279" y="19027"/>
                    <a:pt x="354" y="18991"/>
                    <a:pt x="390" y="18906"/>
                  </a:cubicBezTo>
                  <a:lnTo>
                    <a:pt x="8080" y="213"/>
                  </a:lnTo>
                  <a:cubicBezTo>
                    <a:pt x="8135" y="85"/>
                    <a:pt x="8036" y="1"/>
                    <a:pt x="792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786;p61">
              <a:extLst>
                <a:ext uri="{FF2B5EF4-FFF2-40B4-BE49-F238E27FC236}">
                  <a16:creationId xmlns:a16="http://schemas.microsoft.com/office/drawing/2014/main" id="{267EB6C5-73B7-4DD5-9978-C0A05DAD47A5}"/>
                </a:ext>
              </a:extLst>
            </p:cNvPr>
            <p:cNvSpPr/>
            <p:nvPr/>
          </p:nvSpPr>
          <p:spPr>
            <a:xfrm>
              <a:off x="3196561" y="3824721"/>
              <a:ext cx="294378" cy="125377"/>
            </a:xfrm>
            <a:custGeom>
              <a:avLst/>
              <a:gdLst/>
              <a:ahLst/>
              <a:cxnLst/>
              <a:rect l="l" t="t" r="r" b="b"/>
              <a:pathLst>
                <a:path w="19131" h="8148" extrusionOk="0">
                  <a:moveTo>
                    <a:pt x="18921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8"/>
                    <a:pt x="50" y="8147"/>
                    <a:pt x="210" y="8147"/>
                  </a:cubicBezTo>
                  <a:cubicBezTo>
                    <a:pt x="231" y="8147"/>
                    <a:pt x="254" y="8142"/>
                    <a:pt x="280" y="8132"/>
                  </a:cubicBezTo>
                  <a:lnTo>
                    <a:pt x="18943" y="350"/>
                  </a:lnTo>
                  <a:cubicBezTo>
                    <a:pt x="19130" y="270"/>
                    <a:pt x="19081" y="0"/>
                    <a:pt x="18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787;p61">
              <a:extLst>
                <a:ext uri="{FF2B5EF4-FFF2-40B4-BE49-F238E27FC236}">
                  <a16:creationId xmlns:a16="http://schemas.microsoft.com/office/drawing/2014/main" id="{9D938C10-66EC-4B8B-8E5C-E4000ED7F978}"/>
                </a:ext>
              </a:extLst>
            </p:cNvPr>
            <p:cNvSpPr/>
            <p:nvPr/>
          </p:nvSpPr>
          <p:spPr>
            <a:xfrm>
              <a:off x="3196561" y="3957546"/>
              <a:ext cx="294901" cy="123977"/>
            </a:xfrm>
            <a:custGeom>
              <a:avLst/>
              <a:gdLst/>
              <a:ahLst/>
              <a:cxnLst/>
              <a:rect l="l" t="t" r="r" b="b"/>
              <a:pathLst>
                <a:path w="19165" h="8057" extrusionOk="0">
                  <a:moveTo>
                    <a:pt x="210" y="1"/>
                  </a:moveTo>
                  <a:cubicBezTo>
                    <a:pt x="50" y="1"/>
                    <a:pt x="1" y="270"/>
                    <a:pt x="188" y="351"/>
                  </a:cubicBezTo>
                  <a:lnTo>
                    <a:pt x="18912" y="8041"/>
                  </a:lnTo>
                  <a:cubicBezTo>
                    <a:pt x="18934" y="8052"/>
                    <a:pt x="18954" y="8056"/>
                    <a:pt x="18973" y="8056"/>
                  </a:cubicBezTo>
                  <a:cubicBezTo>
                    <a:pt x="19112" y="8056"/>
                    <a:pt x="19164" y="7787"/>
                    <a:pt x="1900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788;p61">
              <a:extLst>
                <a:ext uri="{FF2B5EF4-FFF2-40B4-BE49-F238E27FC236}">
                  <a16:creationId xmlns:a16="http://schemas.microsoft.com/office/drawing/2014/main" id="{C80E10AB-92D8-44C4-A066-3623939FBB7C}"/>
                </a:ext>
              </a:extLst>
            </p:cNvPr>
            <p:cNvSpPr/>
            <p:nvPr/>
          </p:nvSpPr>
          <p:spPr>
            <a:xfrm>
              <a:off x="3187360" y="3967486"/>
              <a:ext cx="127101" cy="292116"/>
            </a:xfrm>
            <a:custGeom>
              <a:avLst/>
              <a:gdLst/>
              <a:ahLst/>
              <a:cxnLst/>
              <a:rect l="l" t="t" r="r" b="b"/>
              <a:pathLst>
                <a:path w="8260" h="18984" extrusionOk="0">
                  <a:moveTo>
                    <a:pt x="218" y="0"/>
                  </a:moveTo>
                  <a:cubicBezTo>
                    <a:pt x="107" y="0"/>
                    <a:pt x="1" y="78"/>
                    <a:pt x="57" y="191"/>
                  </a:cubicBezTo>
                  <a:cubicBezTo>
                    <a:pt x="2671" y="6422"/>
                    <a:pt x="5255" y="12653"/>
                    <a:pt x="7869" y="18884"/>
                  </a:cubicBezTo>
                  <a:cubicBezTo>
                    <a:pt x="7892" y="18954"/>
                    <a:pt x="7959" y="18984"/>
                    <a:pt x="8029" y="18984"/>
                  </a:cubicBezTo>
                  <a:cubicBezTo>
                    <a:pt x="8142" y="18984"/>
                    <a:pt x="8259" y="18906"/>
                    <a:pt x="8203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789;p61">
              <a:extLst>
                <a:ext uri="{FF2B5EF4-FFF2-40B4-BE49-F238E27FC236}">
                  <a16:creationId xmlns:a16="http://schemas.microsoft.com/office/drawing/2014/main" id="{6CC1E3CA-EC04-4080-8869-04DAEEF19761}"/>
                </a:ext>
              </a:extLst>
            </p:cNvPr>
            <p:cNvSpPr/>
            <p:nvPr/>
          </p:nvSpPr>
          <p:spPr>
            <a:xfrm>
              <a:off x="3055935" y="3967486"/>
              <a:ext cx="125223" cy="293055"/>
            </a:xfrm>
            <a:custGeom>
              <a:avLst/>
              <a:gdLst/>
              <a:ahLst/>
              <a:cxnLst/>
              <a:rect l="l" t="t" r="r" b="b"/>
              <a:pathLst>
                <a:path w="8138" h="19045" extrusionOk="0">
                  <a:moveTo>
                    <a:pt x="7921" y="0"/>
                  </a:moveTo>
                  <a:cubicBezTo>
                    <a:pt x="7852" y="0"/>
                    <a:pt x="7782" y="30"/>
                    <a:pt x="7747" y="100"/>
                  </a:cubicBezTo>
                  <a:lnTo>
                    <a:pt x="57" y="18854"/>
                  </a:lnTo>
                  <a:cubicBezTo>
                    <a:pt x="0" y="18967"/>
                    <a:pt x="107" y="19045"/>
                    <a:pt x="217" y="19045"/>
                  </a:cubicBezTo>
                  <a:cubicBezTo>
                    <a:pt x="286" y="19045"/>
                    <a:pt x="356" y="19015"/>
                    <a:pt x="391" y="18945"/>
                  </a:cubicBezTo>
                  <a:lnTo>
                    <a:pt x="391" y="18915"/>
                  </a:lnTo>
                  <a:cubicBezTo>
                    <a:pt x="2944" y="12684"/>
                    <a:pt x="5528" y="6453"/>
                    <a:pt x="8081" y="191"/>
                  </a:cubicBezTo>
                  <a:cubicBezTo>
                    <a:pt x="8138" y="78"/>
                    <a:pt x="8031" y="0"/>
                    <a:pt x="7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790;p61">
              <a:extLst>
                <a:ext uri="{FF2B5EF4-FFF2-40B4-BE49-F238E27FC236}">
                  <a16:creationId xmlns:a16="http://schemas.microsoft.com/office/drawing/2014/main" id="{80883315-BAB8-41F1-AFE9-68BB84EB6FAC}"/>
                </a:ext>
              </a:extLst>
            </p:cNvPr>
            <p:cNvSpPr/>
            <p:nvPr/>
          </p:nvSpPr>
          <p:spPr>
            <a:xfrm>
              <a:off x="2877579" y="3958023"/>
              <a:ext cx="294378" cy="125362"/>
            </a:xfrm>
            <a:custGeom>
              <a:avLst/>
              <a:gdLst/>
              <a:ahLst/>
              <a:cxnLst/>
              <a:rect l="l" t="t" r="r" b="b"/>
              <a:pathLst>
                <a:path w="19131" h="8147" extrusionOk="0">
                  <a:moveTo>
                    <a:pt x="18922" y="0"/>
                  </a:moveTo>
                  <a:cubicBezTo>
                    <a:pt x="18900" y="0"/>
                    <a:pt x="18877" y="5"/>
                    <a:pt x="18852" y="16"/>
                  </a:cubicBezTo>
                  <a:lnTo>
                    <a:pt x="189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30" y="270"/>
                    <a:pt x="19082" y="0"/>
                    <a:pt x="1892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791;p61">
              <a:extLst>
                <a:ext uri="{FF2B5EF4-FFF2-40B4-BE49-F238E27FC236}">
                  <a16:creationId xmlns:a16="http://schemas.microsoft.com/office/drawing/2014/main" id="{22712CAC-D593-478C-9CA3-57C8E6154B40}"/>
                </a:ext>
              </a:extLst>
            </p:cNvPr>
            <p:cNvSpPr/>
            <p:nvPr/>
          </p:nvSpPr>
          <p:spPr>
            <a:xfrm>
              <a:off x="2876994" y="3826244"/>
              <a:ext cx="295071" cy="124193"/>
            </a:xfrm>
            <a:custGeom>
              <a:avLst/>
              <a:gdLst/>
              <a:ahLst/>
              <a:cxnLst/>
              <a:rect l="l" t="t" r="r" b="b"/>
              <a:pathLst>
                <a:path w="19176" h="8071" extrusionOk="0">
                  <a:moveTo>
                    <a:pt x="237" y="1"/>
                  </a:moveTo>
                  <a:cubicBezTo>
                    <a:pt x="62" y="1"/>
                    <a:pt x="1" y="289"/>
                    <a:pt x="196" y="373"/>
                  </a:cubicBezTo>
                  <a:lnTo>
                    <a:pt x="18890" y="8063"/>
                  </a:lnTo>
                  <a:cubicBezTo>
                    <a:pt x="18907" y="8068"/>
                    <a:pt x="18924" y="8070"/>
                    <a:pt x="18940" y="8070"/>
                  </a:cubicBezTo>
                  <a:cubicBezTo>
                    <a:pt x="19115" y="8070"/>
                    <a:pt x="19176" y="7782"/>
                    <a:pt x="18981" y="7698"/>
                  </a:cubicBezTo>
                  <a:lnTo>
                    <a:pt x="287" y="8"/>
                  </a:lnTo>
                  <a:cubicBezTo>
                    <a:pt x="270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792;p61">
              <a:extLst>
                <a:ext uri="{FF2B5EF4-FFF2-40B4-BE49-F238E27FC236}">
                  <a16:creationId xmlns:a16="http://schemas.microsoft.com/office/drawing/2014/main" id="{6BFFCF59-B21F-430D-A4CD-B6440B5E4761}"/>
                </a:ext>
              </a:extLst>
            </p:cNvPr>
            <p:cNvSpPr/>
            <p:nvPr/>
          </p:nvSpPr>
          <p:spPr>
            <a:xfrm>
              <a:off x="3054535" y="3648503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7" y="1"/>
                  </a:moveTo>
                  <a:cubicBezTo>
                    <a:pt x="106" y="1"/>
                    <a:pt x="0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2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1"/>
                    <a:pt x="21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793;p61">
              <a:extLst>
                <a:ext uri="{FF2B5EF4-FFF2-40B4-BE49-F238E27FC236}">
                  <a16:creationId xmlns:a16="http://schemas.microsoft.com/office/drawing/2014/main" id="{B147E061-053F-46CC-816E-974C2BFD08A8}"/>
                </a:ext>
              </a:extLst>
            </p:cNvPr>
            <p:cNvSpPr/>
            <p:nvPr/>
          </p:nvSpPr>
          <p:spPr>
            <a:xfrm>
              <a:off x="3181682" y="3622914"/>
              <a:ext cx="5155" cy="316644"/>
            </a:xfrm>
            <a:custGeom>
              <a:avLst/>
              <a:gdLst/>
              <a:ahLst/>
              <a:cxnLst/>
              <a:rect l="l" t="t" r="r" b="b"/>
              <a:pathLst>
                <a:path w="335" h="20578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94;p61">
              <a:extLst>
                <a:ext uri="{FF2B5EF4-FFF2-40B4-BE49-F238E27FC236}">
                  <a16:creationId xmlns:a16="http://schemas.microsoft.com/office/drawing/2014/main" id="{25738593-8340-4598-BA7D-2A7CB604D8B9}"/>
                </a:ext>
              </a:extLst>
            </p:cNvPr>
            <p:cNvSpPr/>
            <p:nvPr/>
          </p:nvSpPr>
          <p:spPr>
            <a:xfrm>
              <a:off x="3192484" y="3718978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14545" y="1"/>
                  </a:moveTo>
                  <a:cubicBezTo>
                    <a:pt x="14508" y="1"/>
                    <a:pt x="14469" y="15"/>
                    <a:pt x="14435" y="49"/>
                  </a:cubicBezTo>
                  <a:lnTo>
                    <a:pt x="119" y="14365"/>
                  </a:lnTo>
                  <a:cubicBezTo>
                    <a:pt x="1" y="14483"/>
                    <a:pt x="121" y="14657"/>
                    <a:pt x="267" y="14657"/>
                  </a:cubicBezTo>
                  <a:cubicBezTo>
                    <a:pt x="308" y="14657"/>
                    <a:pt x="352" y="14642"/>
                    <a:pt x="393" y="14608"/>
                  </a:cubicBezTo>
                  <a:lnTo>
                    <a:pt x="14679" y="292"/>
                  </a:lnTo>
                  <a:cubicBezTo>
                    <a:pt x="14797" y="174"/>
                    <a:pt x="14676" y="1"/>
                    <a:pt x="14545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795;p61">
              <a:extLst>
                <a:ext uri="{FF2B5EF4-FFF2-40B4-BE49-F238E27FC236}">
                  <a16:creationId xmlns:a16="http://schemas.microsoft.com/office/drawing/2014/main" id="{3779EC06-D8D0-41BE-BDE2-6A5255D2FE6A}"/>
                </a:ext>
              </a:extLst>
            </p:cNvPr>
            <p:cNvSpPr/>
            <p:nvPr/>
          </p:nvSpPr>
          <p:spPr>
            <a:xfrm>
              <a:off x="3197577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8" y="366"/>
                  </a:lnTo>
                  <a:cubicBezTo>
                    <a:pt x="20700" y="366"/>
                    <a:pt x="20700" y="1"/>
                    <a:pt x="2048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796;p61">
              <a:extLst>
                <a:ext uri="{FF2B5EF4-FFF2-40B4-BE49-F238E27FC236}">
                  <a16:creationId xmlns:a16="http://schemas.microsoft.com/office/drawing/2014/main" id="{CA24F52D-E488-4E0E-9AEB-8A60B937C188}"/>
                </a:ext>
              </a:extLst>
            </p:cNvPr>
            <p:cNvSpPr/>
            <p:nvPr/>
          </p:nvSpPr>
          <p:spPr>
            <a:xfrm>
              <a:off x="3192530" y="3963547"/>
              <a:ext cx="227643" cy="225581"/>
            </a:xfrm>
            <a:custGeom>
              <a:avLst/>
              <a:gdLst/>
              <a:ahLst/>
              <a:cxnLst/>
              <a:rect l="l" t="t" r="r" b="b"/>
              <a:pathLst>
                <a:path w="14794" h="14660" extrusionOk="0">
                  <a:moveTo>
                    <a:pt x="254" y="0"/>
                  </a:moveTo>
                  <a:cubicBezTo>
                    <a:pt x="113" y="0"/>
                    <a:pt x="0" y="156"/>
                    <a:pt x="116" y="295"/>
                  </a:cubicBezTo>
                  <a:lnTo>
                    <a:pt x="14432" y="14611"/>
                  </a:lnTo>
                  <a:cubicBezTo>
                    <a:pt x="14466" y="14645"/>
                    <a:pt x="14505" y="14659"/>
                    <a:pt x="14542" y="14659"/>
                  </a:cubicBezTo>
                  <a:cubicBezTo>
                    <a:pt x="14673" y="14659"/>
                    <a:pt x="14794" y="14486"/>
                    <a:pt x="14676" y="14368"/>
                  </a:cubicBezTo>
                  <a:lnTo>
                    <a:pt x="390" y="52"/>
                  </a:lnTo>
                  <a:cubicBezTo>
                    <a:pt x="346" y="16"/>
                    <a:pt x="299" y="0"/>
                    <a:pt x="254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97;p61">
              <a:extLst>
                <a:ext uri="{FF2B5EF4-FFF2-40B4-BE49-F238E27FC236}">
                  <a16:creationId xmlns:a16="http://schemas.microsoft.com/office/drawing/2014/main" id="{FA0B0CAE-FD61-4D0E-82B0-54BCAA5D8C33}"/>
                </a:ext>
              </a:extLst>
            </p:cNvPr>
            <p:cNvSpPr/>
            <p:nvPr/>
          </p:nvSpPr>
          <p:spPr>
            <a:xfrm>
              <a:off x="3181682" y="3968548"/>
              <a:ext cx="5155" cy="316659"/>
            </a:xfrm>
            <a:custGeom>
              <a:avLst/>
              <a:gdLst/>
              <a:ahLst/>
              <a:cxnLst/>
              <a:rect l="l" t="t" r="r" b="b"/>
              <a:pathLst>
                <a:path w="335" h="20579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798;p61">
              <a:extLst>
                <a:ext uri="{FF2B5EF4-FFF2-40B4-BE49-F238E27FC236}">
                  <a16:creationId xmlns:a16="http://schemas.microsoft.com/office/drawing/2014/main" id="{12CDB8F2-D276-4EB7-9757-E3D1A9102DB9}"/>
                </a:ext>
              </a:extLst>
            </p:cNvPr>
            <p:cNvSpPr/>
            <p:nvPr/>
          </p:nvSpPr>
          <p:spPr>
            <a:xfrm>
              <a:off x="2947976" y="3963547"/>
              <a:ext cx="228012" cy="225581"/>
            </a:xfrm>
            <a:custGeom>
              <a:avLst/>
              <a:gdLst/>
              <a:ahLst/>
              <a:cxnLst/>
              <a:rect l="l" t="t" r="r" b="b"/>
              <a:pathLst>
                <a:path w="14818" h="14660" extrusionOk="0">
                  <a:moveTo>
                    <a:pt x="14577" y="0"/>
                  </a:moveTo>
                  <a:cubicBezTo>
                    <a:pt x="14537" y="0"/>
                    <a:pt x="14495" y="16"/>
                    <a:pt x="14459" y="52"/>
                  </a:cubicBezTo>
                  <a:lnTo>
                    <a:pt x="143" y="14368"/>
                  </a:lnTo>
                  <a:cubicBezTo>
                    <a:pt x="1" y="14486"/>
                    <a:pt x="116" y="14659"/>
                    <a:pt x="260" y="14659"/>
                  </a:cubicBezTo>
                  <a:cubicBezTo>
                    <a:pt x="301" y="14659"/>
                    <a:pt x="345" y="14645"/>
                    <a:pt x="386" y="14611"/>
                  </a:cubicBezTo>
                  <a:lnTo>
                    <a:pt x="14702" y="295"/>
                  </a:lnTo>
                  <a:cubicBezTo>
                    <a:pt x="14818" y="156"/>
                    <a:pt x="14705" y="0"/>
                    <a:pt x="14577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799;p61">
              <a:extLst>
                <a:ext uri="{FF2B5EF4-FFF2-40B4-BE49-F238E27FC236}">
                  <a16:creationId xmlns:a16="http://schemas.microsoft.com/office/drawing/2014/main" id="{6C2E12CE-C5E2-4A5C-9DC6-C5082CEE02A3}"/>
                </a:ext>
              </a:extLst>
            </p:cNvPr>
            <p:cNvSpPr/>
            <p:nvPr/>
          </p:nvSpPr>
          <p:spPr>
            <a:xfrm>
              <a:off x="2852405" y="3951237"/>
              <a:ext cx="318060" cy="5632"/>
            </a:xfrm>
            <a:custGeom>
              <a:avLst/>
              <a:gdLst/>
              <a:ahLst/>
              <a:cxnLst/>
              <a:rect l="l" t="t" r="r" b="b"/>
              <a:pathLst>
                <a:path w="20670" h="366" extrusionOk="0">
                  <a:moveTo>
                    <a:pt x="214" y="1"/>
                  </a:moveTo>
                  <a:cubicBezTo>
                    <a:pt x="1" y="1"/>
                    <a:pt x="1" y="366"/>
                    <a:pt x="214" y="366"/>
                  </a:cubicBezTo>
                  <a:lnTo>
                    <a:pt x="20457" y="366"/>
                  </a:lnTo>
                  <a:cubicBezTo>
                    <a:pt x="20670" y="366"/>
                    <a:pt x="20670" y="1"/>
                    <a:pt x="2045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800;p61">
              <a:extLst>
                <a:ext uri="{FF2B5EF4-FFF2-40B4-BE49-F238E27FC236}">
                  <a16:creationId xmlns:a16="http://schemas.microsoft.com/office/drawing/2014/main" id="{F96F349A-C480-40D6-B674-0ECC962FD813}"/>
                </a:ext>
              </a:extLst>
            </p:cNvPr>
            <p:cNvSpPr/>
            <p:nvPr/>
          </p:nvSpPr>
          <p:spPr>
            <a:xfrm>
              <a:off x="2948346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40" y="1"/>
                  </a:moveTo>
                  <a:cubicBezTo>
                    <a:pt x="103" y="1"/>
                    <a:pt x="0" y="174"/>
                    <a:pt x="119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7" y="14657"/>
                  </a:cubicBezTo>
                  <a:cubicBezTo>
                    <a:pt x="14664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4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801;p61">
              <a:extLst>
                <a:ext uri="{FF2B5EF4-FFF2-40B4-BE49-F238E27FC236}">
                  <a16:creationId xmlns:a16="http://schemas.microsoft.com/office/drawing/2014/main" id="{91104F31-0048-40A2-AA36-C55A043826FF}"/>
                </a:ext>
              </a:extLst>
            </p:cNvPr>
            <p:cNvSpPr/>
            <p:nvPr/>
          </p:nvSpPr>
          <p:spPr>
            <a:xfrm>
              <a:off x="2826215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84" y="3059"/>
                  </a:moveTo>
                  <a:cubicBezTo>
                    <a:pt x="33497" y="3090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66" y="38653"/>
                  </a:cubicBezTo>
                  <a:cubicBezTo>
                    <a:pt x="28064" y="39612"/>
                    <a:pt x="25648" y="40078"/>
                    <a:pt x="23255" y="40078"/>
                  </a:cubicBezTo>
                  <a:cubicBezTo>
                    <a:pt x="18441" y="40078"/>
                    <a:pt x="13715" y="38193"/>
                    <a:pt x="10183" y="34640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84" y="3059"/>
                  </a:cubicBezTo>
                  <a:close/>
                  <a:moveTo>
                    <a:pt x="23282" y="1"/>
                  </a:moveTo>
                  <a:cubicBezTo>
                    <a:pt x="17670" y="1"/>
                    <a:pt x="12154" y="2183"/>
                    <a:pt x="802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88" y="37893"/>
                    <a:pt x="14560" y="43121"/>
                    <a:pt x="23284" y="43121"/>
                  </a:cubicBezTo>
                  <a:cubicBezTo>
                    <a:pt x="35168" y="43121"/>
                    <a:pt x="4483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6" y="534"/>
                    <a:pt x="26057" y="1"/>
                    <a:pt x="23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802;p61">
              <a:extLst>
                <a:ext uri="{FF2B5EF4-FFF2-40B4-BE49-F238E27FC236}">
                  <a16:creationId xmlns:a16="http://schemas.microsoft.com/office/drawing/2014/main" id="{9884E3CB-8D3A-4C2C-9216-A9A97262A2E7}"/>
                </a:ext>
              </a:extLst>
            </p:cNvPr>
            <p:cNvSpPr/>
            <p:nvPr/>
          </p:nvSpPr>
          <p:spPr>
            <a:xfrm>
              <a:off x="3129303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6" y="1"/>
                  </a:moveTo>
                  <a:cubicBezTo>
                    <a:pt x="1611" y="1"/>
                    <a:pt x="0" y="1611"/>
                    <a:pt x="0" y="3587"/>
                  </a:cubicBezTo>
                  <a:cubicBezTo>
                    <a:pt x="0" y="5563"/>
                    <a:pt x="1611" y="7143"/>
                    <a:pt x="3556" y="7143"/>
                  </a:cubicBezTo>
                  <a:cubicBezTo>
                    <a:pt x="5532" y="7143"/>
                    <a:pt x="7143" y="5563"/>
                    <a:pt x="7143" y="3587"/>
                  </a:cubicBezTo>
                  <a:cubicBezTo>
                    <a:pt x="7143" y="1611"/>
                    <a:pt x="5532" y="1"/>
                    <a:pt x="3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803;p61">
              <a:extLst>
                <a:ext uri="{FF2B5EF4-FFF2-40B4-BE49-F238E27FC236}">
                  <a16:creationId xmlns:a16="http://schemas.microsoft.com/office/drawing/2014/main" id="{52B103F6-E1D6-41CB-A614-615378B842EC}"/>
                </a:ext>
              </a:extLst>
            </p:cNvPr>
            <p:cNvSpPr/>
            <p:nvPr/>
          </p:nvSpPr>
          <p:spPr>
            <a:xfrm>
              <a:off x="2798625" y="3596463"/>
              <a:ext cx="743216" cy="714934"/>
            </a:xfrm>
            <a:custGeom>
              <a:avLst/>
              <a:gdLst/>
              <a:ahLst/>
              <a:cxnLst/>
              <a:rect l="l" t="t" r="r" b="b"/>
              <a:pathLst>
                <a:path w="48300" h="46462" extrusionOk="0">
                  <a:moveTo>
                    <a:pt x="25077" y="3300"/>
                  </a:moveTo>
                  <a:cubicBezTo>
                    <a:pt x="36080" y="3300"/>
                    <a:pt x="44986" y="12236"/>
                    <a:pt x="44986" y="23239"/>
                  </a:cubicBezTo>
                  <a:cubicBezTo>
                    <a:pt x="44986" y="31294"/>
                    <a:pt x="40153" y="38559"/>
                    <a:pt x="32676" y="41659"/>
                  </a:cubicBezTo>
                  <a:cubicBezTo>
                    <a:pt x="30213" y="42674"/>
                    <a:pt x="27627" y="43168"/>
                    <a:pt x="25063" y="43168"/>
                  </a:cubicBezTo>
                  <a:cubicBezTo>
                    <a:pt x="19875" y="43168"/>
                    <a:pt x="14777" y="41147"/>
                    <a:pt x="10973" y="37343"/>
                  </a:cubicBezTo>
                  <a:cubicBezTo>
                    <a:pt x="5259" y="31628"/>
                    <a:pt x="3557" y="23057"/>
                    <a:pt x="6657" y="15610"/>
                  </a:cubicBezTo>
                  <a:cubicBezTo>
                    <a:pt x="9727" y="8163"/>
                    <a:pt x="16992" y="3300"/>
                    <a:pt x="25077" y="3300"/>
                  </a:cubicBezTo>
                  <a:close/>
                  <a:moveTo>
                    <a:pt x="25056" y="0"/>
                  </a:moveTo>
                  <a:cubicBezTo>
                    <a:pt x="19015" y="0"/>
                    <a:pt x="1308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204" y="40808"/>
                    <a:pt x="15654" y="46461"/>
                    <a:pt x="25077" y="46461"/>
                  </a:cubicBezTo>
                  <a:cubicBezTo>
                    <a:pt x="37904" y="46461"/>
                    <a:pt x="48299" y="36066"/>
                    <a:pt x="48299" y="23239"/>
                  </a:cubicBezTo>
                  <a:cubicBezTo>
                    <a:pt x="48299" y="13847"/>
                    <a:pt x="42645" y="5367"/>
                    <a:pt x="33952" y="1780"/>
                  </a:cubicBezTo>
                  <a:cubicBezTo>
                    <a:pt x="31071" y="581"/>
                    <a:pt x="28050" y="0"/>
                    <a:pt x="25056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804;p61">
              <a:extLst>
                <a:ext uri="{FF2B5EF4-FFF2-40B4-BE49-F238E27FC236}">
                  <a16:creationId xmlns:a16="http://schemas.microsoft.com/office/drawing/2014/main" id="{FF95DA2E-0B30-4FEC-8FC7-2D4E9BB5E92C}"/>
                </a:ext>
              </a:extLst>
            </p:cNvPr>
            <p:cNvSpPr/>
            <p:nvPr/>
          </p:nvSpPr>
          <p:spPr>
            <a:xfrm>
              <a:off x="3145660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92" y="1"/>
                  </a:moveTo>
                  <a:cubicBezTo>
                    <a:pt x="2035" y="1"/>
                    <a:pt x="1568" y="171"/>
                    <a:pt x="1186" y="553"/>
                  </a:cubicBezTo>
                  <a:cubicBezTo>
                    <a:pt x="1" y="1738"/>
                    <a:pt x="822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56" y="1"/>
                    <a:pt x="249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805;p61">
              <a:extLst>
                <a:ext uri="{FF2B5EF4-FFF2-40B4-BE49-F238E27FC236}">
                  <a16:creationId xmlns:a16="http://schemas.microsoft.com/office/drawing/2014/main" id="{311843BD-D341-44C5-9609-B7D122C24232}"/>
                </a:ext>
              </a:extLst>
            </p:cNvPr>
            <p:cNvSpPr/>
            <p:nvPr/>
          </p:nvSpPr>
          <p:spPr>
            <a:xfrm>
              <a:off x="1910905" y="3190279"/>
              <a:ext cx="166524" cy="763789"/>
            </a:xfrm>
            <a:custGeom>
              <a:avLst/>
              <a:gdLst/>
              <a:ahLst/>
              <a:cxnLst/>
              <a:rect l="l" t="t" r="r" b="b"/>
              <a:pathLst>
                <a:path w="10822" h="49637" extrusionOk="0">
                  <a:moveTo>
                    <a:pt x="10821" y="0"/>
                  </a:moveTo>
                  <a:lnTo>
                    <a:pt x="0" y="496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806;p61">
              <a:extLst>
                <a:ext uri="{FF2B5EF4-FFF2-40B4-BE49-F238E27FC236}">
                  <a16:creationId xmlns:a16="http://schemas.microsoft.com/office/drawing/2014/main" id="{31FE158E-8D6A-4644-B46F-360A44BC239A}"/>
                </a:ext>
              </a:extLst>
            </p:cNvPr>
            <p:cNvSpPr/>
            <p:nvPr/>
          </p:nvSpPr>
          <p:spPr>
            <a:xfrm>
              <a:off x="1892655" y="3174060"/>
              <a:ext cx="203515" cy="796842"/>
            </a:xfrm>
            <a:custGeom>
              <a:avLst/>
              <a:gdLst/>
              <a:ahLst/>
              <a:cxnLst/>
              <a:rect l="l" t="t" r="r" b="b"/>
              <a:pathLst>
                <a:path w="13226" h="51785" extrusionOk="0">
                  <a:moveTo>
                    <a:pt x="11981" y="0"/>
                  </a:moveTo>
                  <a:cubicBezTo>
                    <a:pt x="11536" y="0"/>
                    <a:pt x="11096" y="251"/>
                    <a:pt x="10943" y="811"/>
                  </a:cubicBezTo>
                  <a:lnTo>
                    <a:pt x="122" y="50447"/>
                  </a:lnTo>
                  <a:cubicBezTo>
                    <a:pt x="1" y="51055"/>
                    <a:pt x="366" y="51632"/>
                    <a:pt x="973" y="51754"/>
                  </a:cubicBezTo>
                  <a:cubicBezTo>
                    <a:pt x="1034" y="51784"/>
                    <a:pt x="1125" y="51784"/>
                    <a:pt x="1186" y="51784"/>
                  </a:cubicBezTo>
                  <a:cubicBezTo>
                    <a:pt x="1703" y="51784"/>
                    <a:pt x="2159" y="51420"/>
                    <a:pt x="2281" y="50933"/>
                  </a:cubicBezTo>
                  <a:lnTo>
                    <a:pt x="13101" y="1297"/>
                  </a:lnTo>
                  <a:cubicBezTo>
                    <a:pt x="13225" y="484"/>
                    <a:pt x="12599" y="0"/>
                    <a:pt x="1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807;p61">
              <a:extLst>
                <a:ext uri="{FF2B5EF4-FFF2-40B4-BE49-F238E27FC236}">
                  <a16:creationId xmlns:a16="http://schemas.microsoft.com/office/drawing/2014/main" id="{067A7036-39CD-482D-A2B1-C0AC410870EF}"/>
                </a:ext>
              </a:extLst>
            </p:cNvPr>
            <p:cNvSpPr/>
            <p:nvPr/>
          </p:nvSpPr>
          <p:spPr>
            <a:xfrm>
              <a:off x="2018664" y="3016015"/>
              <a:ext cx="216379" cy="239753"/>
            </a:xfrm>
            <a:custGeom>
              <a:avLst/>
              <a:gdLst/>
              <a:ahLst/>
              <a:cxnLst/>
              <a:rect l="l" t="t" r="r" b="b"/>
              <a:pathLst>
                <a:path w="14062" h="15581" extrusionOk="0">
                  <a:moveTo>
                    <a:pt x="856" y="0"/>
                  </a:moveTo>
                  <a:cubicBezTo>
                    <a:pt x="430" y="0"/>
                    <a:pt x="0" y="351"/>
                    <a:pt x="110" y="900"/>
                  </a:cubicBezTo>
                  <a:lnTo>
                    <a:pt x="3119" y="11538"/>
                  </a:lnTo>
                  <a:cubicBezTo>
                    <a:pt x="3180" y="11751"/>
                    <a:pt x="3332" y="11933"/>
                    <a:pt x="3545" y="12024"/>
                  </a:cubicBezTo>
                  <a:lnTo>
                    <a:pt x="12754" y="15520"/>
                  </a:lnTo>
                  <a:cubicBezTo>
                    <a:pt x="12846" y="15550"/>
                    <a:pt x="12937" y="15581"/>
                    <a:pt x="13028" y="15581"/>
                  </a:cubicBezTo>
                  <a:lnTo>
                    <a:pt x="13028" y="15550"/>
                  </a:lnTo>
                  <a:cubicBezTo>
                    <a:pt x="13849" y="15550"/>
                    <a:pt x="14061" y="14426"/>
                    <a:pt x="13302" y="14122"/>
                  </a:cubicBezTo>
                  <a:lnTo>
                    <a:pt x="4426" y="10778"/>
                  </a:lnTo>
                  <a:lnTo>
                    <a:pt x="1538" y="504"/>
                  </a:lnTo>
                  <a:cubicBezTo>
                    <a:pt x="1417" y="153"/>
                    <a:pt x="1137" y="0"/>
                    <a:pt x="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808;p61">
              <a:extLst>
                <a:ext uri="{FF2B5EF4-FFF2-40B4-BE49-F238E27FC236}">
                  <a16:creationId xmlns:a16="http://schemas.microsoft.com/office/drawing/2014/main" id="{0E852569-F680-419D-93E2-79762D8CFBE6}"/>
                </a:ext>
              </a:extLst>
            </p:cNvPr>
            <p:cNvSpPr/>
            <p:nvPr/>
          </p:nvSpPr>
          <p:spPr>
            <a:xfrm>
              <a:off x="2109604" y="3193433"/>
              <a:ext cx="137133" cy="70752"/>
            </a:xfrm>
            <a:custGeom>
              <a:avLst/>
              <a:gdLst/>
              <a:ahLst/>
              <a:cxnLst/>
              <a:rect l="l" t="t" r="r" b="b"/>
              <a:pathLst>
                <a:path w="8912" h="4598" extrusionOk="0">
                  <a:moveTo>
                    <a:pt x="1839" y="1"/>
                  </a:moveTo>
                  <a:cubicBezTo>
                    <a:pt x="568" y="1"/>
                    <a:pt x="1" y="2051"/>
                    <a:pt x="1495" y="2531"/>
                  </a:cubicBezTo>
                  <a:lnTo>
                    <a:pt x="6662" y="4507"/>
                  </a:lnTo>
                  <a:cubicBezTo>
                    <a:pt x="6814" y="4567"/>
                    <a:pt x="6966" y="4598"/>
                    <a:pt x="7118" y="4598"/>
                  </a:cubicBezTo>
                  <a:cubicBezTo>
                    <a:pt x="8547" y="4598"/>
                    <a:pt x="8911" y="2622"/>
                    <a:pt x="7574" y="2105"/>
                  </a:cubicBezTo>
                  <a:lnTo>
                    <a:pt x="2407" y="130"/>
                  </a:lnTo>
                  <a:cubicBezTo>
                    <a:pt x="2206" y="40"/>
                    <a:pt x="2016" y="1"/>
                    <a:pt x="1839" y="1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809;p61">
              <a:extLst>
                <a:ext uri="{FF2B5EF4-FFF2-40B4-BE49-F238E27FC236}">
                  <a16:creationId xmlns:a16="http://schemas.microsoft.com/office/drawing/2014/main" id="{13EB4A3D-9AD9-439A-82AB-8E7809D998B6}"/>
                </a:ext>
              </a:extLst>
            </p:cNvPr>
            <p:cNvSpPr/>
            <p:nvPr/>
          </p:nvSpPr>
          <p:spPr>
            <a:xfrm>
              <a:off x="2008446" y="3006568"/>
              <a:ext cx="61488" cy="99065"/>
            </a:xfrm>
            <a:custGeom>
              <a:avLst/>
              <a:gdLst/>
              <a:ahLst/>
              <a:cxnLst/>
              <a:rect l="l" t="t" r="r" b="b"/>
              <a:pathLst>
                <a:path w="3996" h="6438" extrusionOk="0">
                  <a:moveTo>
                    <a:pt x="1541" y="0"/>
                  </a:moveTo>
                  <a:cubicBezTo>
                    <a:pt x="780" y="0"/>
                    <a:pt x="1" y="647"/>
                    <a:pt x="257" y="1635"/>
                  </a:cubicBezTo>
                  <a:lnTo>
                    <a:pt x="1199" y="4948"/>
                  </a:lnTo>
                  <a:lnTo>
                    <a:pt x="1351" y="5495"/>
                  </a:lnTo>
                  <a:cubicBezTo>
                    <a:pt x="1503" y="6042"/>
                    <a:pt x="1990" y="6438"/>
                    <a:pt x="2567" y="6438"/>
                  </a:cubicBezTo>
                  <a:cubicBezTo>
                    <a:pt x="2689" y="6438"/>
                    <a:pt x="2810" y="6407"/>
                    <a:pt x="2932" y="6407"/>
                  </a:cubicBezTo>
                  <a:cubicBezTo>
                    <a:pt x="3601" y="6194"/>
                    <a:pt x="3996" y="5495"/>
                    <a:pt x="3813" y="4827"/>
                  </a:cubicBezTo>
                  <a:lnTo>
                    <a:pt x="3661" y="4249"/>
                  </a:lnTo>
                  <a:lnTo>
                    <a:pt x="2719" y="936"/>
                  </a:lnTo>
                  <a:cubicBezTo>
                    <a:pt x="2538" y="283"/>
                    <a:pt x="2043" y="0"/>
                    <a:pt x="154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810;p61">
              <a:extLst>
                <a:ext uri="{FF2B5EF4-FFF2-40B4-BE49-F238E27FC236}">
                  <a16:creationId xmlns:a16="http://schemas.microsoft.com/office/drawing/2014/main" id="{A630E78E-4657-42A1-8BA3-870ED23E38AE}"/>
                </a:ext>
              </a:extLst>
            </p:cNvPr>
            <p:cNvSpPr/>
            <p:nvPr/>
          </p:nvSpPr>
          <p:spPr>
            <a:xfrm>
              <a:off x="2373007" y="3741259"/>
              <a:ext cx="306365" cy="262849"/>
            </a:xfrm>
            <a:custGeom>
              <a:avLst/>
              <a:gdLst/>
              <a:ahLst/>
              <a:cxnLst/>
              <a:rect l="l" t="t" r="r" b="b"/>
              <a:pathLst>
                <a:path w="19910" h="17082" extrusionOk="0">
                  <a:moveTo>
                    <a:pt x="11399" y="1124"/>
                  </a:moveTo>
                  <a:cubicBezTo>
                    <a:pt x="15502" y="1124"/>
                    <a:pt x="18815" y="4437"/>
                    <a:pt x="18815" y="8540"/>
                  </a:cubicBezTo>
                  <a:cubicBezTo>
                    <a:pt x="18815" y="13024"/>
                    <a:pt x="15156" y="15990"/>
                    <a:pt x="11339" y="15990"/>
                  </a:cubicBezTo>
                  <a:cubicBezTo>
                    <a:pt x="9514" y="15990"/>
                    <a:pt x="7654" y="15313"/>
                    <a:pt x="6140" y="13799"/>
                  </a:cubicBezTo>
                  <a:cubicBezTo>
                    <a:pt x="1459" y="9118"/>
                    <a:pt x="4772" y="1124"/>
                    <a:pt x="11399" y="1124"/>
                  </a:cubicBezTo>
                  <a:close/>
                  <a:moveTo>
                    <a:pt x="11330" y="1"/>
                  </a:moveTo>
                  <a:cubicBezTo>
                    <a:pt x="9232" y="1"/>
                    <a:pt x="7092" y="780"/>
                    <a:pt x="5350" y="2522"/>
                  </a:cubicBezTo>
                  <a:cubicBezTo>
                    <a:pt x="0" y="7872"/>
                    <a:pt x="3800" y="17082"/>
                    <a:pt x="11399" y="17082"/>
                  </a:cubicBezTo>
                  <a:cubicBezTo>
                    <a:pt x="16110" y="17082"/>
                    <a:pt x="19909" y="13252"/>
                    <a:pt x="19909" y="8540"/>
                  </a:cubicBezTo>
                  <a:cubicBezTo>
                    <a:pt x="19909" y="3402"/>
                    <a:pt x="15712" y="1"/>
                    <a:pt x="11330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811;p61">
              <a:extLst>
                <a:ext uri="{FF2B5EF4-FFF2-40B4-BE49-F238E27FC236}">
                  <a16:creationId xmlns:a16="http://schemas.microsoft.com/office/drawing/2014/main" id="{11E76D3E-3BC0-42DD-8660-246CF31877B8}"/>
                </a:ext>
              </a:extLst>
            </p:cNvPr>
            <p:cNvSpPr/>
            <p:nvPr/>
          </p:nvSpPr>
          <p:spPr>
            <a:xfrm>
              <a:off x="2017771" y="3275880"/>
              <a:ext cx="1185899" cy="695023"/>
            </a:xfrm>
            <a:custGeom>
              <a:avLst/>
              <a:gdLst/>
              <a:ahLst/>
              <a:cxnLst/>
              <a:rect l="l" t="t" r="r" b="b"/>
              <a:pathLst>
                <a:path w="77069" h="45168" extrusionOk="0">
                  <a:moveTo>
                    <a:pt x="57118" y="1"/>
                  </a:moveTo>
                  <a:cubicBezTo>
                    <a:pt x="56759" y="1"/>
                    <a:pt x="56400" y="178"/>
                    <a:pt x="56187" y="547"/>
                  </a:cubicBezTo>
                  <a:lnTo>
                    <a:pt x="34758" y="36687"/>
                  </a:lnTo>
                  <a:lnTo>
                    <a:pt x="2387" y="4194"/>
                  </a:lnTo>
                  <a:cubicBezTo>
                    <a:pt x="2143" y="3936"/>
                    <a:pt x="1867" y="3828"/>
                    <a:pt x="1602" y="3828"/>
                  </a:cubicBezTo>
                  <a:cubicBezTo>
                    <a:pt x="743" y="3828"/>
                    <a:pt x="1" y="4955"/>
                    <a:pt x="837" y="5744"/>
                  </a:cubicBezTo>
                  <a:lnTo>
                    <a:pt x="34181" y="39271"/>
                  </a:lnTo>
                  <a:cubicBezTo>
                    <a:pt x="34403" y="39480"/>
                    <a:pt x="34688" y="39583"/>
                    <a:pt x="34969" y="39583"/>
                  </a:cubicBezTo>
                  <a:cubicBezTo>
                    <a:pt x="35340" y="39583"/>
                    <a:pt x="35706" y="39404"/>
                    <a:pt x="35913" y="39058"/>
                  </a:cubicBezTo>
                  <a:lnTo>
                    <a:pt x="56977" y="3525"/>
                  </a:lnTo>
                  <a:lnTo>
                    <a:pt x="74789" y="44499"/>
                  </a:lnTo>
                  <a:cubicBezTo>
                    <a:pt x="74972" y="44894"/>
                    <a:pt x="75367" y="45167"/>
                    <a:pt x="75823" y="45167"/>
                  </a:cubicBezTo>
                  <a:cubicBezTo>
                    <a:pt x="75944" y="45167"/>
                    <a:pt x="76096" y="45137"/>
                    <a:pt x="76248" y="45107"/>
                  </a:cubicBezTo>
                  <a:cubicBezTo>
                    <a:pt x="76795" y="44863"/>
                    <a:pt x="77069" y="44195"/>
                    <a:pt x="76826" y="43648"/>
                  </a:cubicBezTo>
                  <a:lnTo>
                    <a:pt x="58132" y="668"/>
                  </a:lnTo>
                  <a:cubicBezTo>
                    <a:pt x="57938" y="231"/>
                    <a:pt x="57528" y="1"/>
                    <a:pt x="57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812;p61">
              <a:extLst>
                <a:ext uri="{FF2B5EF4-FFF2-40B4-BE49-F238E27FC236}">
                  <a16:creationId xmlns:a16="http://schemas.microsoft.com/office/drawing/2014/main" id="{C2A2958D-AFC4-43E8-9B0F-06D9F72A8162}"/>
                </a:ext>
              </a:extLst>
            </p:cNvPr>
            <p:cNvSpPr/>
            <p:nvPr/>
          </p:nvSpPr>
          <p:spPr>
            <a:xfrm>
              <a:off x="2048085" y="3274941"/>
              <a:ext cx="670572" cy="374639"/>
            </a:xfrm>
            <a:custGeom>
              <a:avLst/>
              <a:gdLst/>
              <a:ahLst/>
              <a:cxnLst/>
              <a:rect l="l" t="t" r="r" b="b"/>
              <a:pathLst>
                <a:path w="43579" h="24347" extrusionOk="0">
                  <a:moveTo>
                    <a:pt x="1567" y="1"/>
                  </a:moveTo>
                  <a:cubicBezTo>
                    <a:pt x="584" y="1"/>
                    <a:pt x="0" y="1477"/>
                    <a:pt x="1085" y="2097"/>
                  </a:cubicBezTo>
                  <a:lnTo>
                    <a:pt x="41542" y="24225"/>
                  </a:lnTo>
                  <a:cubicBezTo>
                    <a:pt x="41694" y="24316"/>
                    <a:pt x="41876" y="24347"/>
                    <a:pt x="42059" y="24347"/>
                  </a:cubicBezTo>
                  <a:cubicBezTo>
                    <a:pt x="43183" y="24347"/>
                    <a:pt x="43579" y="22827"/>
                    <a:pt x="42576" y="22280"/>
                  </a:cubicBezTo>
                  <a:lnTo>
                    <a:pt x="2119" y="152"/>
                  </a:lnTo>
                  <a:cubicBezTo>
                    <a:pt x="1927" y="47"/>
                    <a:pt x="1741" y="1"/>
                    <a:pt x="15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813;p61">
              <a:extLst>
                <a:ext uri="{FF2B5EF4-FFF2-40B4-BE49-F238E27FC236}">
                  <a16:creationId xmlns:a16="http://schemas.microsoft.com/office/drawing/2014/main" id="{42E5EA2F-7F1C-42D7-81D4-7E1DDAF66084}"/>
                </a:ext>
              </a:extLst>
            </p:cNvPr>
            <p:cNvSpPr/>
            <p:nvPr/>
          </p:nvSpPr>
          <p:spPr>
            <a:xfrm>
              <a:off x="2700869" y="3213345"/>
              <a:ext cx="328354" cy="151567"/>
            </a:xfrm>
            <a:custGeom>
              <a:avLst/>
              <a:gdLst/>
              <a:ahLst/>
              <a:cxnLst/>
              <a:rect l="l" t="t" r="r" b="b"/>
              <a:pathLst>
                <a:path w="21339" h="9850" extrusionOk="0">
                  <a:moveTo>
                    <a:pt x="15469" y="1"/>
                  </a:moveTo>
                  <a:cubicBezTo>
                    <a:pt x="14722" y="1"/>
                    <a:pt x="13925" y="204"/>
                    <a:pt x="13405" y="447"/>
                  </a:cubicBezTo>
                  <a:cubicBezTo>
                    <a:pt x="12706" y="750"/>
                    <a:pt x="12068" y="1237"/>
                    <a:pt x="11369" y="1571"/>
                  </a:cubicBezTo>
                  <a:cubicBezTo>
                    <a:pt x="10246" y="2112"/>
                    <a:pt x="9004" y="2217"/>
                    <a:pt x="7748" y="2217"/>
                  </a:cubicBezTo>
                  <a:cubicBezTo>
                    <a:pt x="7100" y="2217"/>
                    <a:pt x="6448" y="2189"/>
                    <a:pt x="5806" y="2179"/>
                  </a:cubicBezTo>
                  <a:cubicBezTo>
                    <a:pt x="4530" y="2179"/>
                    <a:pt x="3040" y="2331"/>
                    <a:pt x="1916" y="2909"/>
                  </a:cubicBezTo>
                  <a:cubicBezTo>
                    <a:pt x="365" y="3699"/>
                    <a:pt x="1" y="5279"/>
                    <a:pt x="1672" y="6131"/>
                  </a:cubicBezTo>
                  <a:cubicBezTo>
                    <a:pt x="3375" y="7012"/>
                    <a:pt x="5745" y="6982"/>
                    <a:pt x="7600" y="7559"/>
                  </a:cubicBezTo>
                  <a:cubicBezTo>
                    <a:pt x="9454" y="8167"/>
                    <a:pt x="11156" y="8927"/>
                    <a:pt x="12980" y="9413"/>
                  </a:cubicBezTo>
                  <a:cubicBezTo>
                    <a:pt x="13962" y="9675"/>
                    <a:pt x="14998" y="9849"/>
                    <a:pt x="16020" y="9849"/>
                  </a:cubicBezTo>
                  <a:cubicBezTo>
                    <a:pt x="16894" y="9849"/>
                    <a:pt x="17759" y="9722"/>
                    <a:pt x="18572" y="9413"/>
                  </a:cubicBezTo>
                  <a:cubicBezTo>
                    <a:pt x="19515" y="9109"/>
                    <a:pt x="20305" y="8471"/>
                    <a:pt x="20822" y="7650"/>
                  </a:cubicBezTo>
                  <a:cubicBezTo>
                    <a:pt x="21338" y="6799"/>
                    <a:pt x="21338" y="5735"/>
                    <a:pt x="20791" y="4884"/>
                  </a:cubicBezTo>
                  <a:cubicBezTo>
                    <a:pt x="20183" y="4064"/>
                    <a:pt x="19028" y="3760"/>
                    <a:pt x="18329" y="2969"/>
                  </a:cubicBezTo>
                  <a:cubicBezTo>
                    <a:pt x="17721" y="2270"/>
                    <a:pt x="17630" y="994"/>
                    <a:pt x="16931" y="416"/>
                  </a:cubicBezTo>
                  <a:cubicBezTo>
                    <a:pt x="16565" y="116"/>
                    <a:pt x="16032" y="1"/>
                    <a:pt x="15469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814;p61">
              <a:extLst>
                <a:ext uri="{FF2B5EF4-FFF2-40B4-BE49-F238E27FC236}">
                  <a16:creationId xmlns:a16="http://schemas.microsoft.com/office/drawing/2014/main" id="{893D1EDD-73A4-489A-9FA7-0653E7648D36}"/>
                </a:ext>
              </a:extLst>
            </p:cNvPr>
            <p:cNvSpPr/>
            <p:nvPr/>
          </p:nvSpPr>
          <p:spPr>
            <a:xfrm>
              <a:off x="2395919" y="3863313"/>
              <a:ext cx="163723" cy="140796"/>
            </a:xfrm>
            <a:custGeom>
              <a:avLst/>
              <a:gdLst/>
              <a:ahLst/>
              <a:cxnLst/>
              <a:rect l="l" t="t" r="r" b="b"/>
              <a:pathLst>
                <a:path w="10640" h="9150" extrusionOk="0">
                  <a:moveTo>
                    <a:pt x="10153" y="0"/>
                  </a:moveTo>
                  <a:lnTo>
                    <a:pt x="1" y="8602"/>
                  </a:lnTo>
                  <a:lnTo>
                    <a:pt x="487" y="9150"/>
                  </a:lnTo>
                  <a:lnTo>
                    <a:pt x="10639" y="578"/>
                  </a:lnTo>
                  <a:lnTo>
                    <a:pt x="10153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815;p61">
              <a:extLst>
                <a:ext uri="{FF2B5EF4-FFF2-40B4-BE49-F238E27FC236}">
                  <a16:creationId xmlns:a16="http://schemas.microsoft.com/office/drawing/2014/main" id="{B1A45692-6313-43D4-80B0-B01EA1BB8ABA}"/>
                </a:ext>
              </a:extLst>
            </p:cNvPr>
            <p:cNvSpPr/>
            <p:nvPr/>
          </p:nvSpPr>
          <p:spPr>
            <a:xfrm>
              <a:off x="2284606" y="3981181"/>
              <a:ext cx="130501" cy="30406"/>
            </a:xfrm>
            <a:custGeom>
              <a:avLst/>
              <a:gdLst/>
              <a:ahLst/>
              <a:cxnLst/>
              <a:rect l="l" t="t" r="r" b="b"/>
              <a:pathLst>
                <a:path w="8481" h="1976" extrusionOk="0">
                  <a:moveTo>
                    <a:pt x="852" y="0"/>
                  </a:moveTo>
                  <a:cubicBezTo>
                    <a:pt x="365" y="0"/>
                    <a:pt x="0" y="365"/>
                    <a:pt x="0" y="821"/>
                  </a:cubicBezTo>
                  <a:lnTo>
                    <a:pt x="0" y="1155"/>
                  </a:lnTo>
                  <a:cubicBezTo>
                    <a:pt x="0" y="1611"/>
                    <a:pt x="365" y="1976"/>
                    <a:pt x="852" y="1976"/>
                  </a:cubicBezTo>
                  <a:lnTo>
                    <a:pt x="7630" y="1976"/>
                  </a:lnTo>
                  <a:cubicBezTo>
                    <a:pt x="8086" y="1976"/>
                    <a:pt x="8481" y="1611"/>
                    <a:pt x="8481" y="1155"/>
                  </a:cubicBezTo>
                  <a:lnTo>
                    <a:pt x="8481" y="821"/>
                  </a:lnTo>
                  <a:cubicBezTo>
                    <a:pt x="848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816;p61">
              <a:extLst>
                <a:ext uri="{FF2B5EF4-FFF2-40B4-BE49-F238E27FC236}">
                  <a16:creationId xmlns:a16="http://schemas.microsoft.com/office/drawing/2014/main" id="{B24035FF-9F8F-40B4-85A4-E538E377A125}"/>
                </a:ext>
              </a:extLst>
            </p:cNvPr>
            <p:cNvSpPr/>
            <p:nvPr/>
          </p:nvSpPr>
          <p:spPr>
            <a:xfrm>
              <a:off x="2548871" y="3780066"/>
              <a:ext cx="202530" cy="97295"/>
            </a:xfrm>
            <a:custGeom>
              <a:avLst/>
              <a:gdLst/>
              <a:ahLst/>
              <a:cxnLst/>
              <a:rect l="l" t="t" r="r" b="b"/>
              <a:pathLst>
                <a:path w="13162" h="6323" extrusionOk="0">
                  <a:moveTo>
                    <a:pt x="12857" y="0"/>
                  </a:moveTo>
                  <a:lnTo>
                    <a:pt x="0" y="5654"/>
                  </a:lnTo>
                  <a:lnTo>
                    <a:pt x="274" y="6322"/>
                  </a:lnTo>
                  <a:lnTo>
                    <a:pt x="13161" y="669"/>
                  </a:lnTo>
                  <a:lnTo>
                    <a:pt x="12857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817;p61">
              <a:extLst>
                <a:ext uri="{FF2B5EF4-FFF2-40B4-BE49-F238E27FC236}">
                  <a16:creationId xmlns:a16="http://schemas.microsoft.com/office/drawing/2014/main" id="{D4D88B1C-0683-4DDC-AE89-3CE2B5D879D9}"/>
                </a:ext>
              </a:extLst>
            </p:cNvPr>
            <p:cNvSpPr/>
            <p:nvPr/>
          </p:nvSpPr>
          <p:spPr>
            <a:xfrm>
              <a:off x="2510971" y="3844909"/>
              <a:ext cx="65505" cy="55841"/>
            </a:xfrm>
            <a:custGeom>
              <a:avLst/>
              <a:gdLst/>
              <a:ahLst/>
              <a:cxnLst/>
              <a:rect l="l" t="t" r="r" b="b"/>
              <a:pathLst>
                <a:path w="4257" h="3629" extrusionOk="0">
                  <a:moveTo>
                    <a:pt x="2412" y="0"/>
                  </a:moveTo>
                  <a:cubicBezTo>
                    <a:pt x="1970" y="0"/>
                    <a:pt x="1520" y="164"/>
                    <a:pt x="1156" y="528"/>
                  </a:cubicBezTo>
                  <a:cubicBezTo>
                    <a:pt x="1" y="1683"/>
                    <a:pt x="822" y="3628"/>
                    <a:pt x="2433" y="3628"/>
                  </a:cubicBezTo>
                  <a:cubicBezTo>
                    <a:pt x="3436" y="3628"/>
                    <a:pt x="4256" y="2807"/>
                    <a:pt x="4226" y="1804"/>
                  </a:cubicBezTo>
                  <a:cubicBezTo>
                    <a:pt x="4226" y="715"/>
                    <a:pt x="3336" y="0"/>
                    <a:pt x="241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818;p61">
              <a:extLst>
                <a:ext uri="{FF2B5EF4-FFF2-40B4-BE49-F238E27FC236}">
                  <a16:creationId xmlns:a16="http://schemas.microsoft.com/office/drawing/2014/main" id="{1868BE64-E3EB-49D4-AF56-C136BD1A8A91}"/>
                </a:ext>
              </a:extLst>
            </p:cNvPr>
            <p:cNvSpPr/>
            <p:nvPr/>
          </p:nvSpPr>
          <p:spPr>
            <a:xfrm>
              <a:off x="2727997" y="3766033"/>
              <a:ext cx="130040" cy="30406"/>
            </a:xfrm>
            <a:custGeom>
              <a:avLst/>
              <a:gdLst/>
              <a:ahLst/>
              <a:cxnLst/>
              <a:rect l="l" t="t" r="r" b="b"/>
              <a:pathLst>
                <a:path w="8451" h="1976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lnTo>
                    <a:pt x="1" y="1125"/>
                  </a:lnTo>
                  <a:cubicBezTo>
                    <a:pt x="1" y="1611"/>
                    <a:pt x="365" y="1976"/>
                    <a:pt x="821" y="1976"/>
                  </a:cubicBezTo>
                  <a:lnTo>
                    <a:pt x="7630" y="1976"/>
                  </a:lnTo>
                  <a:cubicBezTo>
                    <a:pt x="8086" y="1976"/>
                    <a:pt x="8451" y="1611"/>
                    <a:pt x="8451" y="1125"/>
                  </a:cubicBezTo>
                  <a:lnTo>
                    <a:pt x="8451" y="821"/>
                  </a:lnTo>
                  <a:cubicBezTo>
                    <a:pt x="845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819;p61">
              <a:extLst>
                <a:ext uri="{FF2B5EF4-FFF2-40B4-BE49-F238E27FC236}">
                  <a16:creationId xmlns:a16="http://schemas.microsoft.com/office/drawing/2014/main" id="{55CC6A1A-6D0B-4156-A5E5-045B46091037}"/>
                </a:ext>
              </a:extLst>
            </p:cNvPr>
            <p:cNvSpPr/>
            <p:nvPr/>
          </p:nvSpPr>
          <p:spPr>
            <a:xfrm>
              <a:off x="2189665" y="3886225"/>
              <a:ext cx="227781" cy="118345"/>
            </a:xfrm>
            <a:custGeom>
              <a:avLst/>
              <a:gdLst/>
              <a:ahLst/>
              <a:cxnLst/>
              <a:rect l="l" t="t" r="r" b="b"/>
              <a:pathLst>
                <a:path w="14803" h="7691" extrusionOk="0">
                  <a:moveTo>
                    <a:pt x="8572" y="1"/>
                  </a:moveTo>
                  <a:lnTo>
                    <a:pt x="8237" y="1277"/>
                  </a:lnTo>
                  <a:lnTo>
                    <a:pt x="5198" y="2463"/>
                  </a:lnTo>
                  <a:cubicBezTo>
                    <a:pt x="5198" y="2463"/>
                    <a:pt x="4389" y="2338"/>
                    <a:pt x="3401" y="2338"/>
                  </a:cubicBezTo>
                  <a:cubicBezTo>
                    <a:pt x="2098" y="2338"/>
                    <a:pt x="484" y="2555"/>
                    <a:pt x="0" y="3557"/>
                  </a:cubicBezTo>
                  <a:lnTo>
                    <a:pt x="14104" y="7691"/>
                  </a:lnTo>
                  <a:lnTo>
                    <a:pt x="14499" y="2524"/>
                  </a:lnTo>
                  <a:lnTo>
                    <a:pt x="14803" y="1490"/>
                  </a:lnTo>
                  <a:cubicBezTo>
                    <a:pt x="12736" y="1034"/>
                    <a:pt x="10639" y="548"/>
                    <a:pt x="8572" y="1"/>
                  </a:cubicBez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820;p61">
              <a:extLst>
                <a:ext uri="{FF2B5EF4-FFF2-40B4-BE49-F238E27FC236}">
                  <a16:creationId xmlns:a16="http://schemas.microsoft.com/office/drawing/2014/main" id="{F87A515B-9B1F-4907-92C0-490B3E6C7613}"/>
                </a:ext>
              </a:extLst>
            </p:cNvPr>
            <p:cNvSpPr/>
            <p:nvPr/>
          </p:nvSpPr>
          <p:spPr>
            <a:xfrm>
              <a:off x="2320613" y="3819812"/>
              <a:ext cx="124900" cy="89817"/>
            </a:xfrm>
            <a:custGeom>
              <a:avLst/>
              <a:gdLst/>
              <a:ahLst/>
              <a:cxnLst/>
              <a:rect l="l" t="t" r="r" b="b"/>
              <a:pathLst>
                <a:path w="8117" h="5837" extrusionOk="0">
                  <a:moveTo>
                    <a:pt x="1247" y="1"/>
                  </a:moveTo>
                  <a:lnTo>
                    <a:pt x="67" y="4318"/>
                  </a:lnTo>
                  <a:lnTo>
                    <a:pt x="67" y="4318"/>
                  </a:lnTo>
                  <a:cubicBezTo>
                    <a:pt x="65" y="4318"/>
                    <a:pt x="63" y="4317"/>
                    <a:pt x="62" y="4317"/>
                  </a:cubicBezTo>
                  <a:lnTo>
                    <a:pt x="1" y="4560"/>
                  </a:lnTo>
                  <a:lnTo>
                    <a:pt x="67" y="4318"/>
                  </a:lnTo>
                  <a:lnTo>
                    <a:pt x="67" y="4318"/>
                  </a:lnTo>
                  <a:cubicBezTo>
                    <a:pt x="2132" y="4865"/>
                    <a:pt x="4197" y="5381"/>
                    <a:pt x="6293" y="5837"/>
                  </a:cubicBezTo>
                  <a:lnTo>
                    <a:pt x="8117" y="153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821;p61">
              <a:extLst>
                <a:ext uri="{FF2B5EF4-FFF2-40B4-BE49-F238E27FC236}">
                  <a16:creationId xmlns:a16="http://schemas.microsoft.com/office/drawing/2014/main" id="{337022E3-6E9A-4CEA-A8DD-24825ECD5063}"/>
                </a:ext>
              </a:extLst>
            </p:cNvPr>
            <p:cNvSpPr/>
            <p:nvPr/>
          </p:nvSpPr>
          <p:spPr>
            <a:xfrm>
              <a:off x="2189665" y="3922709"/>
              <a:ext cx="218903" cy="81861"/>
            </a:xfrm>
            <a:custGeom>
              <a:avLst/>
              <a:gdLst/>
              <a:ahLst/>
              <a:cxnLst/>
              <a:rect l="l" t="t" r="r" b="b"/>
              <a:pathLst>
                <a:path w="14226" h="5320" extrusionOk="0">
                  <a:moveTo>
                    <a:pt x="2827" y="1"/>
                  </a:moveTo>
                  <a:cubicBezTo>
                    <a:pt x="1641" y="61"/>
                    <a:pt x="426" y="335"/>
                    <a:pt x="0" y="1186"/>
                  </a:cubicBezTo>
                  <a:lnTo>
                    <a:pt x="14104" y="5320"/>
                  </a:lnTo>
                  <a:lnTo>
                    <a:pt x="14225" y="3405"/>
                  </a:lnTo>
                  <a:cubicBezTo>
                    <a:pt x="10395" y="2402"/>
                    <a:pt x="6596" y="1247"/>
                    <a:pt x="2827" y="1"/>
                  </a:cubicBez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822;p61">
              <a:extLst>
                <a:ext uri="{FF2B5EF4-FFF2-40B4-BE49-F238E27FC236}">
                  <a16:creationId xmlns:a16="http://schemas.microsoft.com/office/drawing/2014/main" id="{A9CFB3A6-68F2-4743-B84A-853A43BEA169}"/>
                </a:ext>
              </a:extLst>
            </p:cNvPr>
            <p:cNvSpPr/>
            <p:nvPr/>
          </p:nvSpPr>
          <p:spPr>
            <a:xfrm>
              <a:off x="2472164" y="2600953"/>
              <a:ext cx="383072" cy="383718"/>
            </a:xfrm>
            <a:custGeom>
              <a:avLst/>
              <a:gdLst/>
              <a:ahLst/>
              <a:cxnLst/>
              <a:rect l="l" t="t" r="r" b="b"/>
              <a:pathLst>
                <a:path w="24895" h="24937" extrusionOk="0">
                  <a:moveTo>
                    <a:pt x="15775" y="1"/>
                  </a:moveTo>
                  <a:lnTo>
                    <a:pt x="15654" y="31"/>
                  </a:lnTo>
                  <a:cubicBezTo>
                    <a:pt x="14377" y="609"/>
                    <a:pt x="13374" y="1612"/>
                    <a:pt x="12462" y="2584"/>
                  </a:cubicBezTo>
                  <a:cubicBezTo>
                    <a:pt x="10943" y="4195"/>
                    <a:pt x="10091" y="6566"/>
                    <a:pt x="9119" y="8512"/>
                  </a:cubicBezTo>
                  <a:cubicBezTo>
                    <a:pt x="9028" y="8816"/>
                    <a:pt x="8815" y="9059"/>
                    <a:pt x="8511" y="9211"/>
                  </a:cubicBezTo>
                  <a:cubicBezTo>
                    <a:pt x="8418" y="9234"/>
                    <a:pt x="8321" y="9244"/>
                    <a:pt x="8222" y="9244"/>
                  </a:cubicBezTo>
                  <a:cubicBezTo>
                    <a:pt x="8063" y="9244"/>
                    <a:pt x="7901" y="9218"/>
                    <a:pt x="7751" y="9180"/>
                  </a:cubicBezTo>
                  <a:cubicBezTo>
                    <a:pt x="6718" y="8937"/>
                    <a:pt x="5441" y="8967"/>
                    <a:pt x="4863" y="8086"/>
                  </a:cubicBezTo>
                  <a:cubicBezTo>
                    <a:pt x="4559" y="7539"/>
                    <a:pt x="4499" y="6870"/>
                    <a:pt x="4772" y="6293"/>
                  </a:cubicBezTo>
                  <a:cubicBezTo>
                    <a:pt x="5015" y="5715"/>
                    <a:pt x="5319" y="5168"/>
                    <a:pt x="5684" y="4651"/>
                  </a:cubicBezTo>
                  <a:cubicBezTo>
                    <a:pt x="6079" y="3983"/>
                    <a:pt x="6414" y="3284"/>
                    <a:pt x="6657" y="2554"/>
                  </a:cubicBezTo>
                  <a:cubicBezTo>
                    <a:pt x="6718" y="2372"/>
                    <a:pt x="6748" y="2220"/>
                    <a:pt x="6748" y="2068"/>
                  </a:cubicBezTo>
                  <a:lnTo>
                    <a:pt x="6748" y="2068"/>
                  </a:lnTo>
                  <a:cubicBezTo>
                    <a:pt x="6079" y="3101"/>
                    <a:pt x="5319" y="4074"/>
                    <a:pt x="4559" y="5046"/>
                  </a:cubicBezTo>
                  <a:cubicBezTo>
                    <a:pt x="3435" y="6293"/>
                    <a:pt x="0" y="11703"/>
                    <a:pt x="1824" y="16141"/>
                  </a:cubicBezTo>
                  <a:cubicBezTo>
                    <a:pt x="3648" y="20609"/>
                    <a:pt x="9028" y="21217"/>
                    <a:pt x="9028" y="21217"/>
                  </a:cubicBezTo>
                  <a:lnTo>
                    <a:pt x="8146" y="24621"/>
                  </a:lnTo>
                  <a:cubicBezTo>
                    <a:pt x="9743" y="24838"/>
                    <a:pt x="11353" y="24936"/>
                    <a:pt x="12965" y="24936"/>
                  </a:cubicBezTo>
                  <a:cubicBezTo>
                    <a:pt x="16788" y="24936"/>
                    <a:pt x="20628" y="24382"/>
                    <a:pt x="24347" y="23527"/>
                  </a:cubicBezTo>
                  <a:lnTo>
                    <a:pt x="24256" y="23071"/>
                  </a:lnTo>
                  <a:cubicBezTo>
                    <a:pt x="24894" y="19484"/>
                    <a:pt x="24894" y="15776"/>
                    <a:pt x="24286" y="12189"/>
                  </a:cubicBezTo>
                  <a:lnTo>
                    <a:pt x="24286" y="12189"/>
                  </a:lnTo>
                  <a:cubicBezTo>
                    <a:pt x="23435" y="12615"/>
                    <a:pt x="22493" y="12858"/>
                    <a:pt x="21520" y="12949"/>
                  </a:cubicBezTo>
                  <a:cubicBezTo>
                    <a:pt x="21354" y="12960"/>
                    <a:pt x="21189" y="12965"/>
                    <a:pt x="21023" y="12965"/>
                  </a:cubicBezTo>
                  <a:cubicBezTo>
                    <a:pt x="19216" y="12965"/>
                    <a:pt x="17439" y="12361"/>
                    <a:pt x="16019" y="11247"/>
                  </a:cubicBezTo>
                  <a:cubicBezTo>
                    <a:pt x="14499" y="10153"/>
                    <a:pt x="13678" y="8329"/>
                    <a:pt x="13891" y="6475"/>
                  </a:cubicBezTo>
                  <a:cubicBezTo>
                    <a:pt x="14013" y="4043"/>
                    <a:pt x="15289" y="1794"/>
                    <a:pt x="17295" y="426"/>
                  </a:cubicBezTo>
                  <a:cubicBezTo>
                    <a:pt x="16809" y="244"/>
                    <a:pt x="16292" y="92"/>
                    <a:pt x="15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823;p61">
              <a:extLst>
                <a:ext uri="{FF2B5EF4-FFF2-40B4-BE49-F238E27FC236}">
                  <a16:creationId xmlns:a16="http://schemas.microsoft.com/office/drawing/2014/main" id="{ABD06C4C-F112-48C6-BB43-10FABEACD83A}"/>
                </a:ext>
              </a:extLst>
            </p:cNvPr>
            <p:cNvSpPr/>
            <p:nvPr/>
          </p:nvSpPr>
          <p:spPr>
            <a:xfrm>
              <a:off x="2794409" y="2799729"/>
              <a:ext cx="12187" cy="172140"/>
            </a:xfrm>
            <a:custGeom>
              <a:avLst/>
              <a:gdLst/>
              <a:ahLst/>
              <a:cxnLst/>
              <a:rect l="l" t="t" r="r" b="b"/>
              <a:pathLst>
                <a:path w="792" h="11187" extrusionOk="0">
                  <a:moveTo>
                    <a:pt x="1" y="1"/>
                  </a:moveTo>
                  <a:cubicBezTo>
                    <a:pt x="153" y="1581"/>
                    <a:pt x="305" y="3618"/>
                    <a:pt x="396" y="5837"/>
                  </a:cubicBezTo>
                  <a:cubicBezTo>
                    <a:pt x="487" y="7843"/>
                    <a:pt x="548" y="9667"/>
                    <a:pt x="548" y="11186"/>
                  </a:cubicBezTo>
                  <a:lnTo>
                    <a:pt x="761" y="11126"/>
                  </a:lnTo>
                  <a:cubicBezTo>
                    <a:pt x="791" y="9667"/>
                    <a:pt x="761" y="7813"/>
                    <a:pt x="669" y="5837"/>
                  </a:cubicBezTo>
                  <a:cubicBezTo>
                    <a:pt x="578" y="3588"/>
                    <a:pt x="396" y="1581"/>
                    <a:pt x="214" y="1"/>
                  </a:cubicBezTo>
                  <a:close/>
                </a:path>
              </a:pathLst>
            </a:custGeom>
            <a:solidFill>
              <a:srgbClr val="5B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824;p61">
              <a:extLst>
                <a:ext uri="{FF2B5EF4-FFF2-40B4-BE49-F238E27FC236}">
                  <a16:creationId xmlns:a16="http://schemas.microsoft.com/office/drawing/2014/main" id="{F395AE48-D5EB-4C65-949A-7386DD5E516E}"/>
                </a:ext>
              </a:extLst>
            </p:cNvPr>
            <p:cNvSpPr/>
            <p:nvPr/>
          </p:nvSpPr>
          <p:spPr>
            <a:xfrm>
              <a:off x="2312196" y="3049022"/>
              <a:ext cx="582325" cy="850313"/>
            </a:xfrm>
            <a:custGeom>
              <a:avLst/>
              <a:gdLst/>
              <a:ahLst/>
              <a:cxnLst/>
              <a:rect l="l" t="t" r="r" b="b"/>
              <a:pathLst>
                <a:path w="37844" h="55260" extrusionOk="0">
                  <a:moveTo>
                    <a:pt x="35989" y="1"/>
                  </a:moveTo>
                  <a:cubicBezTo>
                    <a:pt x="33770" y="669"/>
                    <a:pt x="31491" y="1125"/>
                    <a:pt x="29181" y="1399"/>
                  </a:cubicBezTo>
                  <a:cubicBezTo>
                    <a:pt x="27923" y="1548"/>
                    <a:pt x="26529" y="1679"/>
                    <a:pt x="25128" y="1679"/>
                  </a:cubicBezTo>
                  <a:cubicBezTo>
                    <a:pt x="23957" y="1679"/>
                    <a:pt x="22780" y="1587"/>
                    <a:pt x="21673" y="1338"/>
                  </a:cubicBezTo>
                  <a:cubicBezTo>
                    <a:pt x="17448" y="6749"/>
                    <a:pt x="9667" y="17083"/>
                    <a:pt x="8025" y="21703"/>
                  </a:cubicBezTo>
                  <a:cubicBezTo>
                    <a:pt x="5776" y="28117"/>
                    <a:pt x="1" y="53467"/>
                    <a:pt x="1" y="53467"/>
                  </a:cubicBezTo>
                  <a:lnTo>
                    <a:pt x="7934" y="55260"/>
                  </a:lnTo>
                  <a:lnTo>
                    <a:pt x="18421" y="26870"/>
                  </a:lnTo>
                  <a:cubicBezTo>
                    <a:pt x="18421" y="26870"/>
                    <a:pt x="37843" y="14591"/>
                    <a:pt x="37479" y="8481"/>
                  </a:cubicBezTo>
                  <a:cubicBezTo>
                    <a:pt x="37175" y="3800"/>
                    <a:pt x="36354" y="1034"/>
                    <a:pt x="35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825;p61">
              <a:extLst>
                <a:ext uri="{FF2B5EF4-FFF2-40B4-BE49-F238E27FC236}">
                  <a16:creationId xmlns:a16="http://schemas.microsoft.com/office/drawing/2014/main" id="{883206D6-D896-44A5-826B-BC0D6B9BA581}"/>
                </a:ext>
              </a:extLst>
            </p:cNvPr>
            <p:cNvSpPr/>
            <p:nvPr/>
          </p:nvSpPr>
          <p:spPr>
            <a:xfrm>
              <a:off x="2374869" y="3065856"/>
              <a:ext cx="418617" cy="796534"/>
            </a:xfrm>
            <a:custGeom>
              <a:avLst/>
              <a:gdLst/>
              <a:ahLst/>
              <a:cxnLst/>
              <a:rect l="l" t="t" r="r" b="b"/>
              <a:pathLst>
                <a:path w="27205" h="51765" extrusionOk="0">
                  <a:moveTo>
                    <a:pt x="27205" y="1"/>
                  </a:moveTo>
                  <a:lnTo>
                    <a:pt x="26962" y="62"/>
                  </a:lnTo>
                  <a:cubicBezTo>
                    <a:pt x="26962" y="183"/>
                    <a:pt x="26931" y="335"/>
                    <a:pt x="26901" y="487"/>
                  </a:cubicBezTo>
                  <a:cubicBezTo>
                    <a:pt x="26597" y="2706"/>
                    <a:pt x="25928" y="4895"/>
                    <a:pt x="24956" y="6931"/>
                  </a:cubicBezTo>
                  <a:cubicBezTo>
                    <a:pt x="24287" y="8329"/>
                    <a:pt x="23466" y="9636"/>
                    <a:pt x="22524" y="10852"/>
                  </a:cubicBezTo>
                  <a:cubicBezTo>
                    <a:pt x="21399" y="12250"/>
                    <a:pt x="20153" y="13527"/>
                    <a:pt x="18785" y="14682"/>
                  </a:cubicBezTo>
                  <a:cubicBezTo>
                    <a:pt x="17387" y="15959"/>
                    <a:pt x="15837" y="17235"/>
                    <a:pt x="14317" y="18664"/>
                  </a:cubicBezTo>
                  <a:cubicBezTo>
                    <a:pt x="12767" y="20153"/>
                    <a:pt x="11338" y="21795"/>
                    <a:pt x="10123" y="23588"/>
                  </a:cubicBezTo>
                  <a:cubicBezTo>
                    <a:pt x="8907" y="25351"/>
                    <a:pt x="7873" y="27266"/>
                    <a:pt x="7022" y="29242"/>
                  </a:cubicBezTo>
                  <a:cubicBezTo>
                    <a:pt x="6202" y="31126"/>
                    <a:pt x="5533" y="33041"/>
                    <a:pt x="4925" y="34865"/>
                  </a:cubicBezTo>
                  <a:cubicBezTo>
                    <a:pt x="3739" y="38482"/>
                    <a:pt x="2767" y="41765"/>
                    <a:pt x="1946" y="44531"/>
                  </a:cubicBezTo>
                  <a:cubicBezTo>
                    <a:pt x="1156" y="47297"/>
                    <a:pt x="548" y="49546"/>
                    <a:pt x="153" y="51096"/>
                  </a:cubicBezTo>
                  <a:cubicBezTo>
                    <a:pt x="92" y="51339"/>
                    <a:pt x="31" y="51552"/>
                    <a:pt x="1" y="51765"/>
                  </a:cubicBezTo>
                  <a:lnTo>
                    <a:pt x="214" y="51765"/>
                  </a:lnTo>
                  <a:cubicBezTo>
                    <a:pt x="274" y="51582"/>
                    <a:pt x="335" y="51370"/>
                    <a:pt x="396" y="51157"/>
                  </a:cubicBezTo>
                  <a:lnTo>
                    <a:pt x="2372" y="44652"/>
                  </a:lnTo>
                  <a:cubicBezTo>
                    <a:pt x="3253" y="41886"/>
                    <a:pt x="4287" y="38634"/>
                    <a:pt x="5502" y="35017"/>
                  </a:cubicBezTo>
                  <a:cubicBezTo>
                    <a:pt x="6718" y="31430"/>
                    <a:pt x="8147" y="27509"/>
                    <a:pt x="10639" y="23922"/>
                  </a:cubicBezTo>
                  <a:cubicBezTo>
                    <a:pt x="11855" y="22190"/>
                    <a:pt x="13223" y="20548"/>
                    <a:pt x="14743" y="19089"/>
                  </a:cubicBezTo>
                  <a:cubicBezTo>
                    <a:pt x="16232" y="17691"/>
                    <a:pt x="17782" y="16415"/>
                    <a:pt x="19180" y="15108"/>
                  </a:cubicBezTo>
                  <a:cubicBezTo>
                    <a:pt x="20548" y="13922"/>
                    <a:pt x="21795" y="12615"/>
                    <a:pt x="22950" y="11187"/>
                  </a:cubicBezTo>
                  <a:cubicBezTo>
                    <a:pt x="23892" y="9940"/>
                    <a:pt x="24713" y="8573"/>
                    <a:pt x="25381" y="7114"/>
                  </a:cubicBezTo>
                  <a:cubicBezTo>
                    <a:pt x="26323" y="5016"/>
                    <a:pt x="26931" y="2797"/>
                    <a:pt x="27175" y="518"/>
                  </a:cubicBezTo>
                  <a:cubicBezTo>
                    <a:pt x="27175" y="335"/>
                    <a:pt x="27205" y="153"/>
                    <a:pt x="27205" y="1"/>
                  </a:cubicBezTo>
                  <a:close/>
                </a:path>
              </a:pathLst>
            </a:custGeom>
            <a:solidFill>
              <a:srgbClr val="7F1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826;p61">
              <a:extLst>
                <a:ext uri="{FF2B5EF4-FFF2-40B4-BE49-F238E27FC236}">
                  <a16:creationId xmlns:a16="http://schemas.microsoft.com/office/drawing/2014/main" id="{AE9767C1-EA2F-498A-928D-966C60C286CB}"/>
                </a:ext>
              </a:extLst>
            </p:cNvPr>
            <p:cNvSpPr/>
            <p:nvPr/>
          </p:nvSpPr>
          <p:spPr>
            <a:xfrm>
              <a:off x="2317350" y="3845540"/>
              <a:ext cx="124423" cy="37438"/>
            </a:xfrm>
            <a:custGeom>
              <a:avLst/>
              <a:gdLst/>
              <a:ahLst/>
              <a:cxnLst/>
              <a:rect l="l" t="t" r="r" b="b"/>
              <a:pathLst>
                <a:path w="8086" h="2433" extrusionOk="0">
                  <a:moveTo>
                    <a:pt x="61" y="0"/>
                  </a:moveTo>
                  <a:lnTo>
                    <a:pt x="0" y="183"/>
                  </a:lnTo>
                  <a:cubicBezTo>
                    <a:pt x="1246" y="548"/>
                    <a:pt x="2888" y="1034"/>
                    <a:pt x="4681" y="1520"/>
                  </a:cubicBezTo>
                  <a:cubicBezTo>
                    <a:pt x="5867" y="1855"/>
                    <a:pt x="6991" y="2159"/>
                    <a:pt x="7994" y="2432"/>
                  </a:cubicBezTo>
                  <a:lnTo>
                    <a:pt x="8085" y="2189"/>
                  </a:lnTo>
                  <a:cubicBezTo>
                    <a:pt x="7082" y="1915"/>
                    <a:pt x="5958" y="1581"/>
                    <a:pt x="4742" y="1247"/>
                  </a:cubicBezTo>
                  <a:cubicBezTo>
                    <a:pt x="2949" y="760"/>
                    <a:pt x="1307" y="304"/>
                    <a:pt x="6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827;p61">
              <a:extLst>
                <a:ext uri="{FF2B5EF4-FFF2-40B4-BE49-F238E27FC236}">
                  <a16:creationId xmlns:a16="http://schemas.microsoft.com/office/drawing/2014/main" id="{E20198E9-9B28-4608-80A0-5FE96FA74E0C}"/>
                </a:ext>
              </a:extLst>
            </p:cNvPr>
            <p:cNvSpPr/>
            <p:nvPr/>
          </p:nvSpPr>
          <p:spPr>
            <a:xfrm>
              <a:off x="2624162" y="2592536"/>
              <a:ext cx="247446" cy="450115"/>
            </a:xfrm>
            <a:custGeom>
              <a:avLst/>
              <a:gdLst/>
              <a:ahLst/>
              <a:cxnLst/>
              <a:rect l="l" t="t" r="r" b="b"/>
              <a:pathLst>
                <a:path w="16081" h="29252" extrusionOk="0">
                  <a:moveTo>
                    <a:pt x="5563" y="1"/>
                  </a:moveTo>
                  <a:cubicBezTo>
                    <a:pt x="5411" y="31"/>
                    <a:pt x="5259" y="122"/>
                    <a:pt x="5107" y="244"/>
                  </a:cubicBezTo>
                  <a:cubicBezTo>
                    <a:pt x="4469" y="791"/>
                    <a:pt x="3952" y="1429"/>
                    <a:pt x="3527" y="2128"/>
                  </a:cubicBezTo>
                  <a:cubicBezTo>
                    <a:pt x="3040" y="2888"/>
                    <a:pt x="2554" y="3679"/>
                    <a:pt x="2098" y="4499"/>
                  </a:cubicBezTo>
                  <a:cubicBezTo>
                    <a:pt x="457" y="7508"/>
                    <a:pt x="1" y="12068"/>
                    <a:pt x="305" y="15442"/>
                  </a:cubicBezTo>
                  <a:cubicBezTo>
                    <a:pt x="578" y="19059"/>
                    <a:pt x="1976" y="22524"/>
                    <a:pt x="4347" y="25320"/>
                  </a:cubicBezTo>
                  <a:cubicBezTo>
                    <a:pt x="4955" y="26050"/>
                    <a:pt x="5685" y="26718"/>
                    <a:pt x="6505" y="27235"/>
                  </a:cubicBezTo>
                  <a:cubicBezTo>
                    <a:pt x="7478" y="27813"/>
                    <a:pt x="8512" y="28238"/>
                    <a:pt x="9606" y="28481"/>
                  </a:cubicBezTo>
                  <a:cubicBezTo>
                    <a:pt x="11186" y="28907"/>
                    <a:pt x="12767" y="29150"/>
                    <a:pt x="14408" y="29211"/>
                  </a:cubicBezTo>
                  <a:cubicBezTo>
                    <a:pt x="14674" y="29222"/>
                    <a:pt x="14900" y="29251"/>
                    <a:pt x="15095" y="29251"/>
                  </a:cubicBezTo>
                  <a:cubicBezTo>
                    <a:pt x="15413" y="29251"/>
                    <a:pt x="15648" y="29174"/>
                    <a:pt x="15837" y="28816"/>
                  </a:cubicBezTo>
                  <a:cubicBezTo>
                    <a:pt x="16080" y="28360"/>
                    <a:pt x="15806" y="26870"/>
                    <a:pt x="15776" y="26354"/>
                  </a:cubicBezTo>
                  <a:cubicBezTo>
                    <a:pt x="15503" y="23740"/>
                    <a:pt x="13314" y="23405"/>
                    <a:pt x="11369" y="22311"/>
                  </a:cubicBezTo>
                  <a:cubicBezTo>
                    <a:pt x="9423" y="21186"/>
                    <a:pt x="7660" y="19727"/>
                    <a:pt x="6657" y="17721"/>
                  </a:cubicBezTo>
                  <a:cubicBezTo>
                    <a:pt x="5563" y="15533"/>
                    <a:pt x="5472" y="13010"/>
                    <a:pt x="5654" y="10609"/>
                  </a:cubicBezTo>
                  <a:cubicBezTo>
                    <a:pt x="5806" y="8542"/>
                    <a:pt x="5259" y="6779"/>
                    <a:pt x="6323" y="4773"/>
                  </a:cubicBezTo>
                  <a:cubicBezTo>
                    <a:pt x="6809" y="3922"/>
                    <a:pt x="7387" y="3101"/>
                    <a:pt x="8025" y="2341"/>
                  </a:cubicBezTo>
                  <a:cubicBezTo>
                    <a:pt x="8420" y="1824"/>
                    <a:pt x="8846" y="1338"/>
                    <a:pt x="9241" y="821"/>
                  </a:cubicBezTo>
                  <a:lnTo>
                    <a:pt x="8056" y="548"/>
                  </a:lnTo>
                  <a:lnTo>
                    <a:pt x="6080" y="61"/>
                  </a:lnTo>
                  <a:cubicBezTo>
                    <a:pt x="5928" y="1"/>
                    <a:pt x="5745" y="1"/>
                    <a:pt x="5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828;p61">
              <a:extLst>
                <a:ext uri="{FF2B5EF4-FFF2-40B4-BE49-F238E27FC236}">
                  <a16:creationId xmlns:a16="http://schemas.microsoft.com/office/drawing/2014/main" id="{95016932-43CE-4730-A572-9BDA22C0EEC5}"/>
                </a:ext>
              </a:extLst>
            </p:cNvPr>
            <p:cNvSpPr/>
            <p:nvPr/>
          </p:nvSpPr>
          <p:spPr>
            <a:xfrm>
              <a:off x="2257016" y="2674105"/>
              <a:ext cx="579032" cy="559213"/>
            </a:xfrm>
            <a:custGeom>
              <a:avLst/>
              <a:gdLst/>
              <a:ahLst/>
              <a:cxnLst/>
              <a:rect l="l" t="t" r="r" b="b"/>
              <a:pathLst>
                <a:path w="37630" h="36342" extrusionOk="0">
                  <a:moveTo>
                    <a:pt x="30326" y="1"/>
                  </a:moveTo>
                  <a:cubicBezTo>
                    <a:pt x="28134" y="1"/>
                    <a:pt x="26534" y="1621"/>
                    <a:pt x="25502" y="3484"/>
                  </a:cubicBezTo>
                  <a:cubicBezTo>
                    <a:pt x="23466" y="7101"/>
                    <a:pt x="22614" y="11387"/>
                    <a:pt x="20304" y="14852"/>
                  </a:cubicBezTo>
                  <a:cubicBezTo>
                    <a:pt x="18329" y="17770"/>
                    <a:pt x="15471" y="19867"/>
                    <a:pt x="12675" y="21873"/>
                  </a:cubicBezTo>
                  <a:lnTo>
                    <a:pt x="0" y="31114"/>
                  </a:lnTo>
                  <a:cubicBezTo>
                    <a:pt x="334" y="33484"/>
                    <a:pt x="426" y="34184"/>
                    <a:pt x="1459" y="36342"/>
                  </a:cubicBezTo>
                  <a:cubicBezTo>
                    <a:pt x="1641" y="36342"/>
                    <a:pt x="1854" y="36311"/>
                    <a:pt x="2037" y="36250"/>
                  </a:cubicBezTo>
                  <a:cubicBezTo>
                    <a:pt x="10031" y="34184"/>
                    <a:pt x="18420" y="32694"/>
                    <a:pt x="24742" y="27223"/>
                  </a:cubicBezTo>
                  <a:cubicBezTo>
                    <a:pt x="28998" y="23515"/>
                    <a:pt x="32007" y="18803"/>
                    <a:pt x="34226" y="13545"/>
                  </a:cubicBezTo>
                  <a:cubicBezTo>
                    <a:pt x="35745" y="9958"/>
                    <a:pt x="37630" y="3758"/>
                    <a:pt x="33557" y="1174"/>
                  </a:cubicBezTo>
                  <a:cubicBezTo>
                    <a:pt x="32706" y="566"/>
                    <a:pt x="31733" y="171"/>
                    <a:pt x="30730" y="19"/>
                  </a:cubicBezTo>
                  <a:cubicBezTo>
                    <a:pt x="30593" y="7"/>
                    <a:pt x="30459" y="1"/>
                    <a:pt x="30326" y="1"/>
                  </a:cubicBezTo>
                  <a:close/>
                </a:path>
              </a:pathLst>
            </a:custGeom>
            <a:solidFill>
              <a:srgbClr val="8D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829;p61">
              <a:extLst>
                <a:ext uri="{FF2B5EF4-FFF2-40B4-BE49-F238E27FC236}">
                  <a16:creationId xmlns:a16="http://schemas.microsoft.com/office/drawing/2014/main" id="{B03D8286-761B-4891-814F-7D9E0FC00437}"/>
                </a:ext>
              </a:extLst>
            </p:cNvPr>
            <p:cNvSpPr/>
            <p:nvPr/>
          </p:nvSpPr>
          <p:spPr>
            <a:xfrm>
              <a:off x="2241582" y="2660549"/>
              <a:ext cx="592126" cy="572307"/>
            </a:xfrm>
            <a:custGeom>
              <a:avLst/>
              <a:gdLst/>
              <a:ahLst/>
              <a:cxnLst/>
              <a:rect l="l" t="t" r="r" b="b"/>
              <a:pathLst>
                <a:path w="38481" h="37193" extrusionOk="0">
                  <a:moveTo>
                    <a:pt x="31008" y="0"/>
                  </a:moveTo>
                  <a:cubicBezTo>
                    <a:pt x="28765" y="0"/>
                    <a:pt x="27139" y="1588"/>
                    <a:pt x="26080" y="3392"/>
                  </a:cubicBezTo>
                  <a:cubicBezTo>
                    <a:pt x="24013" y="6949"/>
                    <a:pt x="23131" y="11174"/>
                    <a:pt x="20760" y="14548"/>
                  </a:cubicBezTo>
                  <a:cubicBezTo>
                    <a:pt x="18754" y="17405"/>
                    <a:pt x="15836" y="19441"/>
                    <a:pt x="12979" y="21447"/>
                  </a:cubicBezTo>
                  <a:lnTo>
                    <a:pt x="0" y="30475"/>
                  </a:lnTo>
                  <a:cubicBezTo>
                    <a:pt x="334" y="32815"/>
                    <a:pt x="1003" y="35065"/>
                    <a:pt x="2037" y="37192"/>
                  </a:cubicBezTo>
                  <a:cubicBezTo>
                    <a:pt x="2249" y="37162"/>
                    <a:pt x="2432" y="37131"/>
                    <a:pt x="2644" y="37071"/>
                  </a:cubicBezTo>
                  <a:cubicBezTo>
                    <a:pt x="10791" y="35065"/>
                    <a:pt x="18845" y="32025"/>
                    <a:pt x="25289" y="26675"/>
                  </a:cubicBezTo>
                  <a:cubicBezTo>
                    <a:pt x="29666" y="23058"/>
                    <a:pt x="32736" y="18438"/>
                    <a:pt x="35016" y="13271"/>
                  </a:cubicBezTo>
                  <a:cubicBezTo>
                    <a:pt x="36566" y="9745"/>
                    <a:pt x="38481" y="3666"/>
                    <a:pt x="34347" y="1113"/>
                  </a:cubicBezTo>
                  <a:cubicBezTo>
                    <a:pt x="33466" y="535"/>
                    <a:pt x="32463" y="140"/>
                    <a:pt x="31429" y="18"/>
                  </a:cubicBezTo>
                  <a:cubicBezTo>
                    <a:pt x="31287" y="6"/>
                    <a:pt x="31146" y="0"/>
                    <a:pt x="3100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830;p61">
              <a:extLst>
                <a:ext uri="{FF2B5EF4-FFF2-40B4-BE49-F238E27FC236}">
                  <a16:creationId xmlns:a16="http://schemas.microsoft.com/office/drawing/2014/main" id="{D6F97988-1EE9-416A-913A-4CDEBC0F2B40}"/>
                </a:ext>
              </a:extLst>
            </p:cNvPr>
            <p:cNvSpPr/>
            <p:nvPr/>
          </p:nvSpPr>
          <p:spPr>
            <a:xfrm>
              <a:off x="2299101" y="3078966"/>
              <a:ext cx="59888" cy="136118"/>
            </a:xfrm>
            <a:custGeom>
              <a:avLst/>
              <a:gdLst/>
              <a:ahLst/>
              <a:cxnLst/>
              <a:rect l="l" t="t" r="r" b="b"/>
              <a:pathLst>
                <a:path w="3892" h="8846" extrusionOk="0">
                  <a:moveTo>
                    <a:pt x="973" y="0"/>
                  </a:moveTo>
                  <a:lnTo>
                    <a:pt x="1" y="669"/>
                  </a:lnTo>
                  <a:cubicBezTo>
                    <a:pt x="578" y="3496"/>
                    <a:pt x="1520" y="6262"/>
                    <a:pt x="2797" y="8845"/>
                  </a:cubicBezTo>
                  <a:lnTo>
                    <a:pt x="3891" y="8511"/>
                  </a:lnTo>
                  <a:cubicBezTo>
                    <a:pt x="2524" y="5836"/>
                    <a:pt x="1551" y="2948"/>
                    <a:pt x="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831;p61">
              <a:extLst>
                <a:ext uri="{FF2B5EF4-FFF2-40B4-BE49-F238E27FC236}">
                  <a16:creationId xmlns:a16="http://schemas.microsoft.com/office/drawing/2014/main" id="{24C48779-BE50-46D0-A657-C8256A0DE061}"/>
                </a:ext>
              </a:extLst>
            </p:cNvPr>
            <p:cNvSpPr/>
            <p:nvPr/>
          </p:nvSpPr>
          <p:spPr>
            <a:xfrm>
              <a:off x="2283667" y="3106556"/>
              <a:ext cx="76722" cy="76722"/>
            </a:xfrm>
            <a:custGeom>
              <a:avLst/>
              <a:gdLst/>
              <a:ahLst/>
              <a:cxnLst/>
              <a:rect l="l" t="t" r="r" b="b"/>
              <a:pathLst>
                <a:path w="4986" h="4986" extrusionOk="0">
                  <a:moveTo>
                    <a:pt x="2493" y="0"/>
                  </a:moveTo>
                  <a:cubicBezTo>
                    <a:pt x="1125" y="0"/>
                    <a:pt x="1" y="1125"/>
                    <a:pt x="1" y="2493"/>
                  </a:cubicBezTo>
                  <a:cubicBezTo>
                    <a:pt x="1" y="3861"/>
                    <a:pt x="1125" y="4985"/>
                    <a:pt x="2493" y="4985"/>
                  </a:cubicBezTo>
                  <a:cubicBezTo>
                    <a:pt x="3861" y="4985"/>
                    <a:pt x="4986" y="3861"/>
                    <a:pt x="4986" y="2493"/>
                  </a:cubicBezTo>
                  <a:cubicBezTo>
                    <a:pt x="4986" y="1125"/>
                    <a:pt x="3861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832;p61">
              <a:extLst>
                <a:ext uri="{FF2B5EF4-FFF2-40B4-BE49-F238E27FC236}">
                  <a16:creationId xmlns:a16="http://schemas.microsoft.com/office/drawing/2014/main" id="{58AAFD4D-4692-4919-B8CE-5AB01F58EEE4}"/>
                </a:ext>
              </a:extLst>
            </p:cNvPr>
            <p:cNvSpPr/>
            <p:nvPr/>
          </p:nvSpPr>
          <p:spPr>
            <a:xfrm>
              <a:off x="2295823" y="3118250"/>
              <a:ext cx="52871" cy="52856"/>
            </a:xfrm>
            <a:custGeom>
              <a:avLst/>
              <a:gdLst/>
              <a:ahLst/>
              <a:cxnLst/>
              <a:rect l="l" t="t" r="r" b="b"/>
              <a:pathLst>
                <a:path w="3436" h="3435" extrusionOk="0">
                  <a:moveTo>
                    <a:pt x="1703" y="0"/>
                  </a:moveTo>
                  <a:cubicBezTo>
                    <a:pt x="761" y="0"/>
                    <a:pt x="1" y="791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36" y="2675"/>
                    <a:pt x="3436" y="1733"/>
                  </a:cubicBezTo>
                  <a:cubicBezTo>
                    <a:pt x="3436" y="791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833;p61">
              <a:extLst>
                <a:ext uri="{FF2B5EF4-FFF2-40B4-BE49-F238E27FC236}">
                  <a16:creationId xmlns:a16="http://schemas.microsoft.com/office/drawing/2014/main" id="{2A4AF07A-79A2-4A34-B866-CF5C26066E25}"/>
                </a:ext>
              </a:extLst>
            </p:cNvPr>
            <p:cNvSpPr/>
            <p:nvPr/>
          </p:nvSpPr>
          <p:spPr>
            <a:xfrm>
              <a:off x="2629317" y="2659718"/>
              <a:ext cx="181942" cy="190543"/>
            </a:xfrm>
            <a:custGeom>
              <a:avLst/>
              <a:gdLst/>
              <a:ahLst/>
              <a:cxnLst/>
              <a:rect l="l" t="t" r="r" b="b"/>
              <a:pathLst>
                <a:path w="11824" h="12383" extrusionOk="0">
                  <a:moveTo>
                    <a:pt x="6563" y="0"/>
                  </a:moveTo>
                  <a:cubicBezTo>
                    <a:pt x="6021" y="0"/>
                    <a:pt x="5489" y="68"/>
                    <a:pt x="4985" y="194"/>
                  </a:cubicBezTo>
                  <a:cubicBezTo>
                    <a:pt x="4286" y="376"/>
                    <a:pt x="3648" y="650"/>
                    <a:pt x="3040" y="1045"/>
                  </a:cubicBezTo>
                  <a:cubicBezTo>
                    <a:pt x="2918" y="1106"/>
                    <a:pt x="2766" y="1197"/>
                    <a:pt x="2644" y="1319"/>
                  </a:cubicBezTo>
                  <a:cubicBezTo>
                    <a:pt x="2523" y="1410"/>
                    <a:pt x="2401" y="1501"/>
                    <a:pt x="2249" y="1592"/>
                  </a:cubicBezTo>
                  <a:cubicBezTo>
                    <a:pt x="2037" y="1775"/>
                    <a:pt x="1824" y="1957"/>
                    <a:pt x="1611" y="2170"/>
                  </a:cubicBezTo>
                  <a:cubicBezTo>
                    <a:pt x="1003" y="2808"/>
                    <a:pt x="517" y="3568"/>
                    <a:pt x="213" y="4389"/>
                  </a:cubicBezTo>
                  <a:cubicBezTo>
                    <a:pt x="122" y="4632"/>
                    <a:pt x="61" y="4845"/>
                    <a:pt x="30" y="5088"/>
                  </a:cubicBezTo>
                  <a:cubicBezTo>
                    <a:pt x="0" y="5179"/>
                    <a:pt x="0" y="5240"/>
                    <a:pt x="0" y="5331"/>
                  </a:cubicBezTo>
                  <a:cubicBezTo>
                    <a:pt x="30" y="5270"/>
                    <a:pt x="61" y="5179"/>
                    <a:pt x="91" y="5118"/>
                  </a:cubicBezTo>
                  <a:cubicBezTo>
                    <a:pt x="152" y="4875"/>
                    <a:pt x="213" y="4662"/>
                    <a:pt x="334" y="4449"/>
                  </a:cubicBezTo>
                  <a:cubicBezTo>
                    <a:pt x="669" y="3629"/>
                    <a:pt x="1155" y="2930"/>
                    <a:pt x="1763" y="2322"/>
                  </a:cubicBezTo>
                  <a:cubicBezTo>
                    <a:pt x="1945" y="2109"/>
                    <a:pt x="2158" y="1927"/>
                    <a:pt x="2401" y="1744"/>
                  </a:cubicBezTo>
                  <a:cubicBezTo>
                    <a:pt x="2523" y="1653"/>
                    <a:pt x="2644" y="1562"/>
                    <a:pt x="2766" y="1501"/>
                  </a:cubicBezTo>
                  <a:cubicBezTo>
                    <a:pt x="2888" y="1379"/>
                    <a:pt x="3009" y="1319"/>
                    <a:pt x="3161" y="1227"/>
                  </a:cubicBezTo>
                  <a:cubicBezTo>
                    <a:pt x="3739" y="893"/>
                    <a:pt x="4347" y="620"/>
                    <a:pt x="5015" y="468"/>
                  </a:cubicBezTo>
                  <a:cubicBezTo>
                    <a:pt x="5493" y="328"/>
                    <a:pt x="5984" y="267"/>
                    <a:pt x="6470" y="267"/>
                  </a:cubicBezTo>
                  <a:cubicBezTo>
                    <a:pt x="6727" y="267"/>
                    <a:pt x="6982" y="284"/>
                    <a:pt x="7234" y="316"/>
                  </a:cubicBezTo>
                  <a:cubicBezTo>
                    <a:pt x="8025" y="407"/>
                    <a:pt x="8784" y="711"/>
                    <a:pt x="9453" y="1167"/>
                  </a:cubicBezTo>
                  <a:cubicBezTo>
                    <a:pt x="10091" y="1623"/>
                    <a:pt x="10608" y="2261"/>
                    <a:pt x="10912" y="2990"/>
                  </a:cubicBezTo>
                  <a:cubicBezTo>
                    <a:pt x="11216" y="3689"/>
                    <a:pt x="11398" y="4419"/>
                    <a:pt x="11459" y="5179"/>
                  </a:cubicBezTo>
                  <a:cubicBezTo>
                    <a:pt x="11550" y="6425"/>
                    <a:pt x="11490" y="7702"/>
                    <a:pt x="11216" y="8978"/>
                  </a:cubicBezTo>
                  <a:cubicBezTo>
                    <a:pt x="11064" y="9829"/>
                    <a:pt x="10851" y="10680"/>
                    <a:pt x="10578" y="11501"/>
                  </a:cubicBezTo>
                  <a:cubicBezTo>
                    <a:pt x="10365" y="12079"/>
                    <a:pt x="10213" y="12383"/>
                    <a:pt x="10243" y="12383"/>
                  </a:cubicBezTo>
                  <a:cubicBezTo>
                    <a:pt x="10304" y="12322"/>
                    <a:pt x="10335" y="12261"/>
                    <a:pt x="10365" y="12170"/>
                  </a:cubicBezTo>
                  <a:cubicBezTo>
                    <a:pt x="10456" y="12018"/>
                    <a:pt x="10547" y="11805"/>
                    <a:pt x="10669" y="11532"/>
                  </a:cubicBezTo>
                  <a:cubicBezTo>
                    <a:pt x="10973" y="10711"/>
                    <a:pt x="11246" y="9860"/>
                    <a:pt x="11429" y="9009"/>
                  </a:cubicBezTo>
                  <a:cubicBezTo>
                    <a:pt x="11702" y="7732"/>
                    <a:pt x="11824" y="6425"/>
                    <a:pt x="11733" y="5148"/>
                  </a:cubicBezTo>
                  <a:cubicBezTo>
                    <a:pt x="11672" y="4358"/>
                    <a:pt x="11490" y="3598"/>
                    <a:pt x="11186" y="2899"/>
                  </a:cubicBezTo>
                  <a:cubicBezTo>
                    <a:pt x="10851" y="2109"/>
                    <a:pt x="10304" y="1440"/>
                    <a:pt x="9605" y="954"/>
                  </a:cubicBezTo>
                  <a:cubicBezTo>
                    <a:pt x="8906" y="468"/>
                    <a:pt x="8116" y="164"/>
                    <a:pt x="7295" y="42"/>
                  </a:cubicBezTo>
                  <a:cubicBezTo>
                    <a:pt x="7050" y="14"/>
                    <a:pt x="6806" y="0"/>
                    <a:pt x="6563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834;p61">
              <a:extLst>
                <a:ext uri="{FF2B5EF4-FFF2-40B4-BE49-F238E27FC236}">
                  <a16:creationId xmlns:a16="http://schemas.microsoft.com/office/drawing/2014/main" id="{8264354A-5E19-4DA7-AFB3-5866B3BFD790}"/>
                </a:ext>
              </a:extLst>
            </p:cNvPr>
            <p:cNvSpPr/>
            <p:nvPr/>
          </p:nvSpPr>
          <p:spPr>
            <a:xfrm>
              <a:off x="2680757" y="2589197"/>
              <a:ext cx="78122" cy="43577"/>
            </a:xfrm>
            <a:custGeom>
              <a:avLst/>
              <a:gdLst/>
              <a:ahLst/>
              <a:cxnLst/>
              <a:rect l="l" t="t" r="r" b="b"/>
              <a:pathLst>
                <a:path w="5077" h="2832" extrusionOk="0">
                  <a:moveTo>
                    <a:pt x="2761" y="1"/>
                  </a:moveTo>
                  <a:cubicBezTo>
                    <a:pt x="2369" y="1"/>
                    <a:pt x="1974" y="97"/>
                    <a:pt x="1612" y="278"/>
                  </a:cubicBezTo>
                  <a:cubicBezTo>
                    <a:pt x="1247" y="461"/>
                    <a:pt x="912" y="734"/>
                    <a:pt x="639" y="1069"/>
                  </a:cubicBezTo>
                  <a:cubicBezTo>
                    <a:pt x="457" y="1282"/>
                    <a:pt x="305" y="1525"/>
                    <a:pt x="153" y="1768"/>
                  </a:cubicBezTo>
                  <a:cubicBezTo>
                    <a:pt x="31" y="1920"/>
                    <a:pt x="1" y="2041"/>
                    <a:pt x="1" y="2041"/>
                  </a:cubicBezTo>
                  <a:cubicBezTo>
                    <a:pt x="31" y="2041"/>
                    <a:pt x="274" y="1677"/>
                    <a:pt x="760" y="1160"/>
                  </a:cubicBezTo>
                  <a:cubicBezTo>
                    <a:pt x="1034" y="856"/>
                    <a:pt x="1368" y="613"/>
                    <a:pt x="1733" y="430"/>
                  </a:cubicBezTo>
                  <a:cubicBezTo>
                    <a:pt x="2045" y="297"/>
                    <a:pt x="2405" y="212"/>
                    <a:pt x="2767" y="212"/>
                  </a:cubicBezTo>
                  <a:cubicBezTo>
                    <a:pt x="2899" y="212"/>
                    <a:pt x="3031" y="224"/>
                    <a:pt x="3162" y="248"/>
                  </a:cubicBezTo>
                  <a:cubicBezTo>
                    <a:pt x="3648" y="278"/>
                    <a:pt x="4104" y="491"/>
                    <a:pt x="4438" y="826"/>
                  </a:cubicBezTo>
                  <a:cubicBezTo>
                    <a:pt x="4590" y="978"/>
                    <a:pt x="4742" y="1130"/>
                    <a:pt x="4834" y="1342"/>
                  </a:cubicBezTo>
                  <a:cubicBezTo>
                    <a:pt x="4894" y="1494"/>
                    <a:pt x="4894" y="1677"/>
                    <a:pt x="4834" y="1829"/>
                  </a:cubicBezTo>
                  <a:cubicBezTo>
                    <a:pt x="4682" y="2102"/>
                    <a:pt x="4469" y="2345"/>
                    <a:pt x="4378" y="2528"/>
                  </a:cubicBezTo>
                  <a:cubicBezTo>
                    <a:pt x="4286" y="2710"/>
                    <a:pt x="4256" y="2832"/>
                    <a:pt x="4286" y="2832"/>
                  </a:cubicBezTo>
                  <a:cubicBezTo>
                    <a:pt x="4286" y="2832"/>
                    <a:pt x="4317" y="2710"/>
                    <a:pt x="4438" y="2558"/>
                  </a:cubicBezTo>
                  <a:cubicBezTo>
                    <a:pt x="4621" y="2345"/>
                    <a:pt x="4803" y="2133"/>
                    <a:pt x="4955" y="1889"/>
                  </a:cubicBezTo>
                  <a:cubicBezTo>
                    <a:pt x="5046" y="1677"/>
                    <a:pt x="5077" y="1464"/>
                    <a:pt x="4985" y="1251"/>
                  </a:cubicBezTo>
                  <a:cubicBezTo>
                    <a:pt x="4894" y="1038"/>
                    <a:pt x="4742" y="856"/>
                    <a:pt x="4590" y="704"/>
                  </a:cubicBezTo>
                  <a:cubicBezTo>
                    <a:pt x="4195" y="309"/>
                    <a:pt x="3709" y="96"/>
                    <a:pt x="3162" y="35"/>
                  </a:cubicBezTo>
                  <a:cubicBezTo>
                    <a:pt x="3030" y="12"/>
                    <a:pt x="2896" y="1"/>
                    <a:pt x="276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835;p61">
              <a:extLst>
                <a:ext uri="{FF2B5EF4-FFF2-40B4-BE49-F238E27FC236}">
                  <a16:creationId xmlns:a16="http://schemas.microsoft.com/office/drawing/2014/main" id="{B152533C-42D7-4958-8006-B6ECB474C654}"/>
                </a:ext>
              </a:extLst>
            </p:cNvPr>
            <p:cNvSpPr/>
            <p:nvPr/>
          </p:nvSpPr>
          <p:spPr>
            <a:xfrm>
              <a:off x="2841649" y="2957820"/>
              <a:ext cx="31821" cy="82539"/>
            </a:xfrm>
            <a:custGeom>
              <a:avLst/>
              <a:gdLst/>
              <a:ahLst/>
              <a:cxnLst/>
              <a:rect l="l" t="t" r="r" b="b"/>
              <a:pathLst>
                <a:path w="2068" h="5364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183"/>
                    <a:pt x="487" y="396"/>
                    <a:pt x="730" y="609"/>
                  </a:cubicBezTo>
                  <a:cubicBezTo>
                    <a:pt x="1217" y="1186"/>
                    <a:pt x="1551" y="1885"/>
                    <a:pt x="1672" y="2645"/>
                  </a:cubicBezTo>
                  <a:cubicBezTo>
                    <a:pt x="1855" y="3527"/>
                    <a:pt x="1824" y="4378"/>
                    <a:pt x="1520" y="4864"/>
                  </a:cubicBezTo>
                  <a:cubicBezTo>
                    <a:pt x="1429" y="5046"/>
                    <a:pt x="1247" y="5198"/>
                    <a:pt x="1034" y="5259"/>
                  </a:cubicBezTo>
                  <a:cubicBezTo>
                    <a:pt x="882" y="5320"/>
                    <a:pt x="791" y="5320"/>
                    <a:pt x="791" y="5350"/>
                  </a:cubicBezTo>
                  <a:cubicBezTo>
                    <a:pt x="791" y="5350"/>
                    <a:pt x="832" y="5364"/>
                    <a:pt x="913" y="5364"/>
                  </a:cubicBezTo>
                  <a:cubicBezTo>
                    <a:pt x="953" y="5364"/>
                    <a:pt x="1004" y="5360"/>
                    <a:pt x="1065" y="5350"/>
                  </a:cubicBezTo>
                  <a:cubicBezTo>
                    <a:pt x="1308" y="5289"/>
                    <a:pt x="1520" y="5137"/>
                    <a:pt x="1672" y="4925"/>
                  </a:cubicBezTo>
                  <a:cubicBezTo>
                    <a:pt x="2037" y="4408"/>
                    <a:pt x="2068" y="3496"/>
                    <a:pt x="1885" y="2615"/>
                  </a:cubicBezTo>
                  <a:cubicBezTo>
                    <a:pt x="1733" y="1824"/>
                    <a:pt x="1369" y="1095"/>
                    <a:pt x="821" y="487"/>
                  </a:cubicBezTo>
                  <a:cubicBezTo>
                    <a:pt x="669" y="335"/>
                    <a:pt x="457" y="183"/>
                    <a:pt x="244" y="92"/>
                  </a:cubicBezTo>
                  <a:cubicBezTo>
                    <a:pt x="92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836;p61">
              <a:extLst>
                <a:ext uri="{FF2B5EF4-FFF2-40B4-BE49-F238E27FC236}">
                  <a16:creationId xmlns:a16="http://schemas.microsoft.com/office/drawing/2014/main" id="{B6050D6B-7C07-431C-ADAC-CC97B09911DA}"/>
                </a:ext>
              </a:extLst>
            </p:cNvPr>
            <p:cNvSpPr/>
            <p:nvPr/>
          </p:nvSpPr>
          <p:spPr>
            <a:xfrm>
              <a:off x="2151304" y="3116373"/>
              <a:ext cx="174479" cy="162784"/>
            </a:xfrm>
            <a:custGeom>
              <a:avLst/>
              <a:gdLst/>
              <a:ahLst/>
              <a:cxnLst/>
              <a:rect l="l" t="t" r="r" b="b"/>
              <a:pathLst>
                <a:path w="11339" h="10579" extrusionOk="0">
                  <a:moveTo>
                    <a:pt x="7235" y="1"/>
                  </a:moveTo>
                  <a:cubicBezTo>
                    <a:pt x="5989" y="730"/>
                    <a:pt x="4773" y="1490"/>
                    <a:pt x="3466" y="2128"/>
                  </a:cubicBezTo>
                  <a:cubicBezTo>
                    <a:pt x="2341" y="2676"/>
                    <a:pt x="1125" y="3375"/>
                    <a:pt x="426" y="4499"/>
                  </a:cubicBezTo>
                  <a:cubicBezTo>
                    <a:pt x="335" y="4651"/>
                    <a:pt x="153" y="4803"/>
                    <a:pt x="122" y="4986"/>
                  </a:cubicBezTo>
                  <a:cubicBezTo>
                    <a:pt x="63" y="5223"/>
                    <a:pt x="163" y="5301"/>
                    <a:pt x="306" y="5301"/>
                  </a:cubicBezTo>
                  <a:cubicBezTo>
                    <a:pt x="455" y="5301"/>
                    <a:pt x="652" y="5215"/>
                    <a:pt x="761" y="5138"/>
                  </a:cubicBezTo>
                  <a:cubicBezTo>
                    <a:pt x="1065" y="4864"/>
                    <a:pt x="1399" y="4560"/>
                    <a:pt x="1764" y="4317"/>
                  </a:cubicBezTo>
                  <a:cubicBezTo>
                    <a:pt x="2402" y="3800"/>
                    <a:pt x="3192" y="3496"/>
                    <a:pt x="4013" y="3435"/>
                  </a:cubicBezTo>
                  <a:lnTo>
                    <a:pt x="4013" y="3435"/>
                  </a:lnTo>
                  <a:cubicBezTo>
                    <a:pt x="3223" y="4104"/>
                    <a:pt x="2280" y="4651"/>
                    <a:pt x="1520" y="5381"/>
                  </a:cubicBezTo>
                  <a:cubicBezTo>
                    <a:pt x="700" y="6080"/>
                    <a:pt x="183" y="7022"/>
                    <a:pt x="61" y="8086"/>
                  </a:cubicBezTo>
                  <a:cubicBezTo>
                    <a:pt x="1" y="8238"/>
                    <a:pt x="31" y="8420"/>
                    <a:pt x="153" y="8511"/>
                  </a:cubicBezTo>
                  <a:cubicBezTo>
                    <a:pt x="216" y="8562"/>
                    <a:pt x="285" y="8586"/>
                    <a:pt x="352" y="8586"/>
                  </a:cubicBezTo>
                  <a:cubicBezTo>
                    <a:pt x="446" y="8586"/>
                    <a:pt x="538" y="8539"/>
                    <a:pt x="609" y="8451"/>
                  </a:cubicBezTo>
                  <a:cubicBezTo>
                    <a:pt x="791" y="8299"/>
                    <a:pt x="973" y="8086"/>
                    <a:pt x="1065" y="7843"/>
                  </a:cubicBezTo>
                  <a:cubicBezTo>
                    <a:pt x="1794" y="6627"/>
                    <a:pt x="2979" y="5168"/>
                    <a:pt x="4469" y="4894"/>
                  </a:cubicBezTo>
                  <a:lnTo>
                    <a:pt x="4469" y="4894"/>
                  </a:lnTo>
                  <a:cubicBezTo>
                    <a:pt x="3679" y="5563"/>
                    <a:pt x="3010" y="6353"/>
                    <a:pt x="2463" y="7235"/>
                  </a:cubicBezTo>
                  <a:cubicBezTo>
                    <a:pt x="2098" y="7904"/>
                    <a:pt x="1581" y="8603"/>
                    <a:pt x="1460" y="9393"/>
                  </a:cubicBezTo>
                  <a:cubicBezTo>
                    <a:pt x="1429" y="9606"/>
                    <a:pt x="1460" y="9879"/>
                    <a:pt x="1642" y="9970"/>
                  </a:cubicBezTo>
                  <a:cubicBezTo>
                    <a:pt x="1685" y="9992"/>
                    <a:pt x="1732" y="10002"/>
                    <a:pt x="1780" y="10002"/>
                  </a:cubicBezTo>
                  <a:cubicBezTo>
                    <a:pt x="1867" y="10002"/>
                    <a:pt x="1959" y="9969"/>
                    <a:pt x="2037" y="9910"/>
                  </a:cubicBezTo>
                  <a:cubicBezTo>
                    <a:pt x="2128" y="9818"/>
                    <a:pt x="2220" y="9697"/>
                    <a:pt x="2280" y="9575"/>
                  </a:cubicBezTo>
                  <a:cubicBezTo>
                    <a:pt x="2645" y="8998"/>
                    <a:pt x="2888" y="8299"/>
                    <a:pt x="3314" y="7812"/>
                  </a:cubicBezTo>
                  <a:cubicBezTo>
                    <a:pt x="3888" y="7148"/>
                    <a:pt x="4612" y="6633"/>
                    <a:pt x="5427" y="6298"/>
                  </a:cubicBezTo>
                  <a:lnTo>
                    <a:pt x="5427" y="6298"/>
                  </a:lnTo>
                  <a:cubicBezTo>
                    <a:pt x="5189" y="6404"/>
                    <a:pt x="4953" y="6905"/>
                    <a:pt x="4834" y="7113"/>
                  </a:cubicBezTo>
                  <a:cubicBezTo>
                    <a:pt x="4651" y="7387"/>
                    <a:pt x="4499" y="7660"/>
                    <a:pt x="4317" y="7934"/>
                  </a:cubicBezTo>
                  <a:cubicBezTo>
                    <a:pt x="3952" y="8572"/>
                    <a:pt x="3709" y="9271"/>
                    <a:pt x="3618" y="9970"/>
                  </a:cubicBezTo>
                  <a:cubicBezTo>
                    <a:pt x="3618" y="10122"/>
                    <a:pt x="3618" y="10244"/>
                    <a:pt x="3648" y="10366"/>
                  </a:cubicBezTo>
                  <a:cubicBezTo>
                    <a:pt x="3679" y="10487"/>
                    <a:pt x="3800" y="10578"/>
                    <a:pt x="3952" y="10578"/>
                  </a:cubicBezTo>
                  <a:cubicBezTo>
                    <a:pt x="4043" y="10548"/>
                    <a:pt x="4134" y="10518"/>
                    <a:pt x="4195" y="10426"/>
                  </a:cubicBezTo>
                  <a:cubicBezTo>
                    <a:pt x="4530" y="10062"/>
                    <a:pt x="4651" y="9575"/>
                    <a:pt x="4925" y="9180"/>
                  </a:cubicBezTo>
                  <a:cubicBezTo>
                    <a:pt x="5229" y="8694"/>
                    <a:pt x="5715" y="8299"/>
                    <a:pt x="6262" y="8056"/>
                  </a:cubicBezTo>
                  <a:cubicBezTo>
                    <a:pt x="7022" y="7782"/>
                    <a:pt x="7843" y="7569"/>
                    <a:pt x="8663" y="7478"/>
                  </a:cubicBezTo>
                  <a:cubicBezTo>
                    <a:pt x="9575" y="7296"/>
                    <a:pt x="10457" y="7052"/>
                    <a:pt x="11338" y="6718"/>
                  </a:cubicBezTo>
                  <a:cubicBezTo>
                    <a:pt x="9363" y="5381"/>
                    <a:pt x="7508" y="2615"/>
                    <a:pt x="7235" y="1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837;p61">
              <a:extLst>
                <a:ext uri="{FF2B5EF4-FFF2-40B4-BE49-F238E27FC236}">
                  <a16:creationId xmlns:a16="http://schemas.microsoft.com/office/drawing/2014/main" id="{66F3BB70-902F-4F19-BD98-E0AF70BA3F8E}"/>
                </a:ext>
              </a:extLst>
            </p:cNvPr>
            <p:cNvSpPr/>
            <p:nvPr/>
          </p:nvSpPr>
          <p:spPr>
            <a:xfrm>
              <a:off x="2592356" y="2488701"/>
              <a:ext cx="106189" cy="100111"/>
            </a:xfrm>
            <a:custGeom>
              <a:avLst/>
              <a:gdLst/>
              <a:ahLst/>
              <a:cxnLst/>
              <a:rect l="l" t="t" r="r" b="b"/>
              <a:pathLst>
                <a:path w="6901" h="6506" extrusionOk="0">
                  <a:moveTo>
                    <a:pt x="6414" y="1"/>
                  </a:moveTo>
                  <a:lnTo>
                    <a:pt x="1" y="2281"/>
                  </a:lnTo>
                  <a:lnTo>
                    <a:pt x="92" y="6506"/>
                  </a:lnTo>
                  <a:cubicBezTo>
                    <a:pt x="1581" y="6506"/>
                    <a:pt x="3071" y="6293"/>
                    <a:pt x="4499" y="5837"/>
                  </a:cubicBezTo>
                  <a:cubicBezTo>
                    <a:pt x="5320" y="5563"/>
                    <a:pt x="6141" y="5229"/>
                    <a:pt x="6901" y="4803"/>
                  </a:cubicBezTo>
                  <a:lnTo>
                    <a:pt x="6414" y="1"/>
                  </a:ln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838;p61">
              <a:extLst>
                <a:ext uri="{FF2B5EF4-FFF2-40B4-BE49-F238E27FC236}">
                  <a16:creationId xmlns:a16="http://schemas.microsoft.com/office/drawing/2014/main" id="{6FF01873-F021-4CBF-A919-A3809748A171}"/>
                </a:ext>
              </a:extLst>
            </p:cNvPr>
            <p:cNvSpPr/>
            <p:nvPr/>
          </p:nvSpPr>
          <p:spPr>
            <a:xfrm>
              <a:off x="2678418" y="2171965"/>
              <a:ext cx="599620" cy="552042"/>
            </a:xfrm>
            <a:custGeom>
              <a:avLst/>
              <a:gdLst/>
              <a:ahLst/>
              <a:cxnLst/>
              <a:rect l="l" t="t" r="r" b="b"/>
              <a:pathLst>
                <a:path w="38968" h="35876" extrusionOk="0">
                  <a:moveTo>
                    <a:pt x="4211" y="1"/>
                  </a:moveTo>
                  <a:cubicBezTo>
                    <a:pt x="3241" y="1"/>
                    <a:pt x="2294" y="193"/>
                    <a:pt x="1460" y="615"/>
                  </a:cubicBezTo>
                  <a:cubicBezTo>
                    <a:pt x="730" y="980"/>
                    <a:pt x="1" y="1800"/>
                    <a:pt x="396" y="2499"/>
                  </a:cubicBezTo>
                  <a:cubicBezTo>
                    <a:pt x="639" y="2803"/>
                    <a:pt x="943" y="3016"/>
                    <a:pt x="1308" y="3138"/>
                  </a:cubicBezTo>
                  <a:cubicBezTo>
                    <a:pt x="2615" y="3685"/>
                    <a:pt x="3830" y="4323"/>
                    <a:pt x="4986" y="5114"/>
                  </a:cubicBezTo>
                  <a:cubicBezTo>
                    <a:pt x="5502" y="5417"/>
                    <a:pt x="5928" y="5843"/>
                    <a:pt x="6171" y="6360"/>
                  </a:cubicBezTo>
                  <a:cubicBezTo>
                    <a:pt x="6688" y="7819"/>
                    <a:pt x="4834" y="9247"/>
                    <a:pt x="5107" y="10767"/>
                  </a:cubicBezTo>
                  <a:cubicBezTo>
                    <a:pt x="5306" y="10748"/>
                    <a:pt x="5505" y="10738"/>
                    <a:pt x="5703" y="10738"/>
                  </a:cubicBezTo>
                  <a:cubicBezTo>
                    <a:pt x="7676" y="10738"/>
                    <a:pt x="9539" y="11690"/>
                    <a:pt x="10700" y="13320"/>
                  </a:cubicBezTo>
                  <a:cubicBezTo>
                    <a:pt x="11764" y="14901"/>
                    <a:pt x="12037" y="16877"/>
                    <a:pt x="12068" y="18792"/>
                  </a:cubicBezTo>
                  <a:cubicBezTo>
                    <a:pt x="12128" y="20737"/>
                    <a:pt x="12037" y="22682"/>
                    <a:pt x="12493" y="24536"/>
                  </a:cubicBezTo>
                  <a:cubicBezTo>
                    <a:pt x="12949" y="26390"/>
                    <a:pt x="14165" y="28184"/>
                    <a:pt x="15989" y="28792"/>
                  </a:cubicBezTo>
                  <a:cubicBezTo>
                    <a:pt x="16493" y="28945"/>
                    <a:pt x="17007" y="28999"/>
                    <a:pt x="17529" y="28999"/>
                  </a:cubicBezTo>
                  <a:cubicBezTo>
                    <a:pt x="18768" y="28999"/>
                    <a:pt x="20046" y="28691"/>
                    <a:pt x="21308" y="28670"/>
                  </a:cubicBezTo>
                  <a:cubicBezTo>
                    <a:pt x="21377" y="28668"/>
                    <a:pt x="21446" y="28668"/>
                    <a:pt x="21515" y="28668"/>
                  </a:cubicBezTo>
                  <a:cubicBezTo>
                    <a:pt x="22692" y="28668"/>
                    <a:pt x="23864" y="28913"/>
                    <a:pt x="24955" y="29430"/>
                  </a:cubicBezTo>
                  <a:cubicBezTo>
                    <a:pt x="25685" y="29734"/>
                    <a:pt x="26354" y="30220"/>
                    <a:pt x="26840" y="30859"/>
                  </a:cubicBezTo>
                  <a:cubicBezTo>
                    <a:pt x="28189" y="32747"/>
                    <a:pt x="28799" y="35876"/>
                    <a:pt x="31758" y="35876"/>
                  </a:cubicBezTo>
                  <a:cubicBezTo>
                    <a:pt x="31800" y="35876"/>
                    <a:pt x="31843" y="35875"/>
                    <a:pt x="31886" y="35874"/>
                  </a:cubicBezTo>
                  <a:cubicBezTo>
                    <a:pt x="34287" y="35813"/>
                    <a:pt x="36202" y="33412"/>
                    <a:pt x="36202" y="31132"/>
                  </a:cubicBezTo>
                  <a:cubicBezTo>
                    <a:pt x="36171" y="29552"/>
                    <a:pt x="35533" y="28062"/>
                    <a:pt x="34804" y="26664"/>
                  </a:cubicBezTo>
                  <a:cubicBezTo>
                    <a:pt x="36232" y="26573"/>
                    <a:pt x="37479" y="25691"/>
                    <a:pt x="38056" y="24384"/>
                  </a:cubicBezTo>
                  <a:cubicBezTo>
                    <a:pt x="38968" y="22409"/>
                    <a:pt x="38026" y="19916"/>
                    <a:pt x="35776" y="19551"/>
                  </a:cubicBezTo>
                  <a:cubicBezTo>
                    <a:pt x="35515" y="19504"/>
                    <a:pt x="35245" y="19489"/>
                    <a:pt x="34971" y="19489"/>
                  </a:cubicBezTo>
                  <a:cubicBezTo>
                    <a:pt x="34499" y="19489"/>
                    <a:pt x="34018" y="19534"/>
                    <a:pt x="33559" y="19534"/>
                  </a:cubicBezTo>
                  <a:cubicBezTo>
                    <a:pt x="32921" y="19534"/>
                    <a:pt x="32325" y="19447"/>
                    <a:pt x="31855" y="19035"/>
                  </a:cubicBezTo>
                  <a:cubicBezTo>
                    <a:pt x="30913" y="18214"/>
                    <a:pt x="31187" y="16725"/>
                    <a:pt x="31247" y="15448"/>
                  </a:cubicBezTo>
                  <a:cubicBezTo>
                    <a:pt x="31430" y="11770"/>
                    <a:pt x="29150" y="9156"/>
                    <a:pt x="26171" y="7424"/>
                  </a:cubicBezTo>
                  <a:cubicBezTo>
                    <a:pt x="24428" y="6401"/>
                    <a:pt x="22435" y="5876"/>
                    <a:pt x="20425" y="5876"/>
                  </a:cubicBezTo>
                  <a:cubicBezTo>
                    <a:pt x="19807" y="5876"/>
                    <a:pt x="19187" y="5925"/>
                    <a:pt x="18572" y="6025"/>
                  </a:cubicBezTo>
                  <a:cubicBezTo>
                    <a:pt x="17514" y="6228"/>
                    <a:pt x="16422" y="6564"/>
                    <a:pt x="15359" y="6564"/>
                  </a:cubicBezTo>
                  <a:cubicBezTo>
                    <a:pt x="14987" y="6564"/>
                    <a:pt x="14619" y="6523"/>
                    <a:pt x="14256" y="6421"/>
                  </a:cubicBezTo>
                  <a:cubicBezTo>
                    <a:pt x="12311" y="5843"/>
                    <a:pt x="11338" y="3776"/>
                    <a:pt x="9910" y="2317"/>
                  </a:cubicBezTo>
                  <a:cubicBezTo>
                    <a:pt x="8516" y="903"/>
                    <a:pt x="631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839;p61">
              <a:extLst>
                <a:ext uri="{FF2B5EF4-FFF2-40B4-BE49-F238E27FC236}">
                  <a16:creationId xmlns:a16="http://schemas.microsoft.com/office/drawing/2014/main" id="{DC4CE776-FC45-4D83-9569-392F69FEEB82}"/>
                </a:ext>
              </a:extLst>
            </p:cNvPr>
            <p:cNvSpPr/>
            <p:nvPr/>
          </p:nvSpPr>
          <p:spPr>
            <a:xfrm>
              <a:off x="2656445" y="2180844"/>
              <a:ext cx="78584" cy="41285"/>
            </a:xfrm>
            <a:custGeom>
              <a:avLst/>
              <a:gdLst/>
              <a:ahLst/>
              <a:cxnLst/>
              <a:rect l="l" t="t" r="r" b="b"/>
              <a:pathLst>
                <a:path w="5107" h="2683" extrusionOk="0">
                  <a:moveTo>
                    <a:pt x="1805" y="1"/>
                  </a:moveTo>
                  <a:cubicBezTo>
                    <a:pt x="1081" y="1"/>
                    <a:pt x="423" y="356"/>
                    <a:pt x="0" y="919"/>
                  </a:cubicBezTo>
                  <a:lnTo>
                    <a:pt x="5106" y="2682"/>
                  </a:lnTo>
                  <a:cubicBezTo>
                    <a:pt x="5076" y="2044"/>
                    <a:pt x="4803" y="1436"/>
                    <a:pt x="4347" y="1011"/>
                  </a:cubicBezTo>
                  <a:cubicBezTo>
                    <a:pt x="3860" y="585"/>
                    <a:pt x="3313" y="281"/>
                    <a:pt x="2705" y="129"/>
                  </a:cubicBezTo>
                  <a:cubicBezTo>
                    <a:pt x="2462" y="38"/>
                    <a:pt x="2219" y="8"/>
                    <a:pt x="1976" y="8"/>
                  </a:cubicBezTo>
                  <a:cubicBezTo>
                    <a:pt x="1918" y="3"/>
                    <a:pt x="1861" y="1"/>
                    <a:pt x="1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840;p61">
              <a:extLst>
                <a:ext uri="{FF2B5EF4-FFF2-40B4-BE49-F238E27FC236}">
                  <a16:creationId xmlns:a16="http://schemas.microsoft.com/office/drawing/2014/main" id="{0545075F-F1FC-447A-9BE7-D1232C9E2333}"/>
                </a:ext>
              </a:extLst>
            </p:cNvPr>
            <p:cNvSpPr/>
            <p:nvPr/>
          </p:nvSpPr>
          <p:spPr>
            <a:xfrm>
              <a:off x="2466548" y="2179428"/>
              <a:ext cx="373716" cy="255509"/>
            </a:xfrm>
            <a:custGeom>
              <a:avLst/>
              <a:gdLst/>
              <a:ahLst/>
              <a:cxnLst/>
              <a:rect l="l" t="t" r="r" b="b"/>
              <a:pathLst>
                <a:path w="24287" h="16605" extrusionOk="0">
                  <a:moveTo>
                    <a:pt x="8704" y="0"/>
                  </a:moveTo>
                  <a:cubicBezTo>
                    <a:pt x="5745" y="0"/>
                    <a:pt x="2253" y="1244"/>
                    <a:pt x="1034" y="4233"/>
                  </a:cubicBezTo>
                  <a:cubicBezTo>
                    <a:pt x="304" y="6057"/>
                    <a:pt x="0" y="8002"/>
                    <a:pt x="61" y="9948"/>
                  </a:cubicBezTo>
                  <a:cubicBezTo>
                    <a:pt x="61" y="10951"/>
                    <a:pt x="335" y="11923"/>
                    <a:pt x="851" y="12744"/>
                  </a:cubicBezTo>
                  <a:lnTo>
                    <a:pt x="21369" y="16604"/>
                  </a:lnTo>
                  <a:cubicBezTo>
                    <a:pt x="22493" y="12835"/>
                    <a:pt x="24287" y="7911"/>
                    <a:pt x="21399" y="4507"/>
                  </a:cubicBezTo>
                  <a:cubicBezTo>
                    <a:pt x="20274" y="3139"/>
                    <a:pt x="18724" y="2227"/>
                    <a:pt x="16992" y="1954"/>
                  </a:cubicBezTo>
                  <a:cubicBezTo>
                    <a:pt x="16566" y="1863"/>
                    <a:pt x="16140" y="1802"/>
                    <a:pt x="15715" y="1771"/>
                  </a:cubicBezTo>
                  <a:cubicBezTo>
                    <a:pt x="15624" y="1771"/>
                    <a:pt x="15396" y="1787"/>
                    <a:pt x="15175" y="1787"/>
                  </a:cubicBezTo>
                  <a:cubicBezTo>
                    <a:pt x="14955" y="1787"/>
                    <a:pt x="14742" y="1771"/>
                    <a:pt x="14681" y="1711"/>
                  </a:cubicBezTo>
                  <a:cubicBezTo>
                    <a:pt x="13162" y="434"/>
                    <a:pt x="11034" y="100"/>
                    <a:pt x="9119" y="8"/>
                  </a:cubicBezTo>
                  <a:cubicBezTo>
                    <a:pt x="8982" y="3"/>
                    <a:pt x="8844" y="0"/>
                    <a:pt x="8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841;p61">
              <a:extLst>
                <a:ext uri="{FF2B5EF4-FFF2-40B4-BE49-F238E27FC236}">
                  <a16:creationId xmlns:a16="http://schemas.microsoft.com/office/drawing/2014/main" id="{3C26F27D-BC4C-496D-9406-B2A57A05CC97}"/>
                </a:ext>
              </a:extLst>
            </p:cNvPr>
            <p:cNvSpPr/>
            <p:nvPr/>
          </p:nvSpPr>
          <p:spPr>
            <a:xfrm>
              <a:off x="2476842" y="2218712"/>
              <a:ext cx="341910" cy="342033"/>
            </a:xfrm>
            <a:custGeom>
              <a:avLst/>
              <a:gdLst/>
              <a:ahLst/>
              <a:cxnLst/>
              <a:rect l="l" t="t" r="r" b="b"/>
              <a:pathLst>
                <a:path w="22220" h="22228" extrusionOk="0">
                  <a:moveTo>
                    <a:pt x="9968" y="0"/>
                  </a:moveTo>
                  <a:cubicBezTo>
                    <a:pt x="9198" y="0"/>
                    <a:pt x="8425" y="74"/>
                    <a:pt x="7660" y="221"/>
                  </a:cubicBezTo>
                  <a:cubicBezTo>
                    <a:pt x="5167" y="617"/>
                    <a:pt x="2948" y="1984"/>
                    <a:pt x="1489" y="4021"/>
                  </a:cubicBezTo>
                  <a:cubicBezTo>
                    <a:pt x="0" y="6209"/>
                    <a:pt x="213" y="9766"/>
                    <a:pt x="304" y="12288"/>
                  </a:cubicBezTo>
                  <a:cubicBezTo>
                    <a:pt x="395" y="14386"/>
                    <a:pt x="608" y="16544"/>
                    <a:pt x="1611" y="18368"/>
                  </a:cubicBezTo>
                  <a:cubicBezTo>
                    <a:pt x="2219" y="19431"/>
                    <a:pt x="3100" y="20738"/>
                    <a:pt x="4286" y="21194"/>
                  </a:cubicBezTo>
                  <a:cubicBezTo>
                    <a:pt x="5988" y="21893"/>
                    <a:pt x="7812" y="22228"/>
                    <a:pt x="9666" y="22228"/>
                  </a:cubicBezTo>
                  <a:cubicBezTo>
                    <a:pt x="12067" y="22137"/>
                    <a:pt x="14316" y="21042"/>
                    <a:pt x="15897" y="19219"/>
                  </a:cubicBezTo>
                  <a:cubicBezTo>
                    <a:pt x="16260" y="19322"/>
                    <a:pt x="16630" y="19373"/>
                    <a:pt x="16997" y="19373"/>
                  </a:cubicBezTo>
                  <a:cubicBezTo>
                    <a:pt x="17707" y="19373"/>
                    <a:pt x="18407" y="19184"/>
                    <a:pt x="19028" y="18823"/>
                  </a:cubicBezTo>
                  <a:cubicBezTo>
                    <a:pt x="21064" y="17577"/>
                    <a:pt x="22219" y="15176"/>
                    <a:pt x="20700" y="13048"/>
                  </a:cubicBezTo>
                  <a:cubicBezTo>
                    <a:pt x="20304" y="12532"/>
                    <a:pt x="19757" y="12167"/>
                    <a:pt x="19119" y="12076"/>
                  </a:cubicBezTo>
                  <a:cubicBezTo>
                    <a:pt x="19545" y="10647"/>
                    <a:pt x="19788" y="9188"/>
                    <a:pt x="19879" y="7699"/>
                  </a:cubicBezTo>
                  <a:cubicBezTo>
                    <a:pt x="19909" y="6787"/>
                    <a:pt x="19757" y="5875"/>
                    <a:pt x="19484" y="4993"/>
                  </a:cubicBezTo>
                  <a:cubicBezTo>
                    <a:pt x="18967" y="3322"/>
                    <a:pt x="17082" y="2136"/>
                    <a:pt x="15563" y="1346"/>
                  </a:cubicBezTo>
                  <a:cubicBezTo>
                    <a:pt x="13805" y="456"/>
                    <a:pt x="11892" y="0"/>
                    <a:pt x="996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842;p61">
              <a:extLst>
                <a:ext uri="{FF2B5EF4-FFF2-40B4-BE49-F238E27FC236}">
                  <a16:creationId xmlns:a16="http://schemas.microsoft.com/office/drawing/2014/main" id="{F150E8D3-3382-4B7C-A05E-6175DB554FDE}"/>
                </a:ext>
              </a:extLst>
            </p:cNvPr>
            <p:cNvSpPr/>
            <p:nvPr/>
          </p:nvSpPr>
          <p:spPr>
            <a:xfrm>
              <a:off x="2492725" y="2326869"/>
              <a:ext cx="49140" cy="10064"/>
            </a:xfrm>
            <a:custGeom>
              <a:avLst/>
              <a:gdLst/>
              <a:ahLst/>
              <a:cxnLst/>
              <a:rect l="l" t="t" r="r" b="b"/>
              <a:pathLst>
                <a:path w="3193" h="1806" extrusionOk="0">
                  <a:moveTo>
                    <a:pt x="2127" y="0"/>
                  </a:moveTo>
                  <a:cubicBezTo>
                    <a:pt x="1893" y="0"/>
                    <a:pt x="1634" y="37"/>
                    <a:pt x="1368" y="116"/>
                  </a:cubicBezTo>
                  <a:cubicBezTo>
                    <a:pt x="578" y="359"/>
                    <a:pt x="1" y="906"/>
                    <a:pt x="152" y="1332"/>
                  </a:cubicBezTo>
                  <a:cubicBezTo>
                    <a:pt x="237" y="1627"/>
                    <a:pt x="629" y="1806"/>
                    <a:pt x="1135" y="1806"/>
                  </a:cubicBezTo>
                  <a:cubicBezTo>
                    <a:pt x="1358" y="1806"/>
                    <a:pt x="1604" y="1771"/>
                    <a:pt x="1855" y="1697"/>
                  </a:cubicBezTo>
                  <a:cubicBezTo>
                    <a:pt x="2645" y="1454"/>
                    <a:pt x="3192" y="906"/>
                    <a:pt x="3070" y="451"/>
                  </a:cubicBezTo>
                  <a:cubicBezTo>
                    <a:pt x="2988" y="163"/>
                    <a:pt x="2614" y="0"/>
                    <a:pt x="2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843;p61">
              <a:extLst>
                <a:ext uri="{FF2B5EF4-FFF2-40B4-BE49-F238E27FC236}">
                  <a16:creationId xmlns:a16="http://schemas.microsoft.com/office/drawing/2014/main" id="{A0744663-6698-4025-AA95-1A99E35EC0C4}"/>
                </a:ext>
              </a:extLst>
            </p:cNvPr>
            <p:cNvSpPr/>
            <p:nvPr/>
          </p:nvSpPr>
          <p:spPr>
            <a:xfrm>
              <a:off x="2609204" y="2328346"/>
              <a:ext cx="49125" cy="10148"/>
            </a:xfrm>
            <a:custGeom>
              <a:avLst/>
              <a:gdLst/>
              <a:ahLst/>
              <a:cxnLst/>
              <a:rect l="l" t="t" r="r" b="b"/>
              <a:pathLst>
                <a:path w="3192" h="1821" extrusionOk="0">
                  <a:moveTo>
                    <a:pt x="1068" y="1"/>
                  </a:moveTo>
                  <a:cubicBezTo>
                    <a:pt x="600" y="1"/>
                    <a:pt x="232" y="149"/>
                    <a:pt x="152" y="429"/>
                  </a:cubicBezTo>
                  <a:cubicBezTo>
                    <a:pt x="0" y="854"/>
                    <a:pt x="547" y="1401"/>
                    <a:pt x="1337" y="1675"/>
                  </a:cubicBezTo>
                  <a:cubicBezTo>
                    <a:pt x="1623" y="1774"/>
                    <a:pt x="1904" y="1821"/>
                    <a:pt x="2155" y="1821"/>
                  </a:cubicBezTo>
                  <a:cubicBezTo>
                    <a:pt x="2597" y="1821"/>
                    <a:pt x="2943" y="1673"/>
                    <a:pt x="3040" y="1401"/>
                  </a:cubicBezTo>
                  <a:cubicBezTo>
                    <a:pt x="3192" y="976"/>
                    <a:pt x="2644" y="398"/>
                    <a:pt x="1854" y="125"/>
                  </a:cubicBezTo>
                  <a:cubicBezTo>
                    <a:pt x="1583" y="41"/>
                    <a:pt x="1312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844;p61">
              <a:extLst>
                <a:ext uri="{FF2B5EF4-FFF2-40B4-BE49-F238E27FC236}">
                  <a16:creationId xmlns:a16="http://schemas.microsoft.com/office/drawing/2014/main" id="{77A2E26C-0083-4440-9811-D0DCE5DD4C85}"/>
                </a:ext>
              </a:extLst>
            </p:cNvPr>
            <p:cNvSpPr/>
            <p:nvPr/>
          </p:nvSpPr>
          <p:spPr>
            <a:xfrm>
              <a:off x="2608267" y="2411995"/>
              <a:ext cx="90755" cy="90755"/>
            </a:xfrm>
            <a:custGeom>
              <a:avLst/>
              <a:gdLst/>
              <a:ahLst/>
              <a:cxnLst/>
              <a:rect l="l" t="t" r="r" b="b"/>
              <a:pathLst>
                <a:path w="5898" h="5898" extrusionOk="0">
                  <a:moveTo>
                    <a:pt x="2949" y="1"/>
                  </a:moveTo>
                  <a:cubicBezTo>
                    <a:pt x="1307" y="1"/>
                    <a:pt x="0" y="1308"/>
                    <a:pt x="0" y="2949"/>
                  </a:cubicBezTo>
                  <a:cubicBezTo>
                    <a:pt x="0" y="4560"/>
                    <a:pt x="1307" y="5898"/>
                    <a:pt x="2949" y="5898"/>
                  </a:cubicBezTo>
                  <a:cubicBezTo>
                    <a:pt x="4590" y="5898"/>
                    <a:pt x="5897" y="4560"/>
                    <a:pt x="5897" y="2949"/>
                  </a:cubicBezTo>
                  <a:cubicBezTo>
                    <a:pt x="5897" y="1308"/>
                    <a:pt x="4590" y="1"/>
                    <a:pt x="294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845;p61">
              <a:extLst>
                <a:ext uri="{FF2B5EF4-FFF2-40B4-BE49-F238E27FC236}">
                  <a16:creationId xmlns:a16="http://schemas.microsoft.com/office/drawing/2014/main" id="{AA6C09F9-7552-4223-8F6E-8F5D9DDD7E0C}"/>
                </a:ext>
              </a:extLst>
            </p:cNvPr>
            <p:cNvSpPr/>
            <p:nvPr/>
          </p:nvSpPr>
          <p:spPr>
            <a:xfrm>
              <a:off x="2482443" y="2405916"/>
              <a:ext cx="56611" cy="90294"/>
            </a:xfrm>
            <a:custGeom>
              <a:avLst/>
              <a:gdLst/>
              <a:ahLst/>
              <a:cxnLst/>
              <a:rect l="l" t="t" r="r" b="b"/>
              <a:pathLst>
                <a:path w="3679" h="5868" extrusionOk="0">
                  <a:moveTo>
                    <a:pt x="639" y="1"/>
                  </a:moveTo>
                  <a:cubicBezTo>
                    <a:pt x="396" y="1"/>
                    <a:pt x="183" y="31"/>
                    <a:pt x="1" y="92"/>
                  </a:cubicBezTo>
                  <a:lnTo>
                    <a:pt x="1" y="122"/>
                  </a:lnTo>
                  <a:cubicBezTo>
                    <a:pt x="62" y="2068"/>
                    <a:pt x="244" y="4104"/>
                    <a:pt x="1125" y="5867"/>
                  </a:cubicBezTo>
                  <a:cubicBezTo>
                    <a:pt x="2615" y="5594"/>
                    <a:pt x="3679" y="4226"/>
                    <a:pt x="3557" y="2706"/>
                  </a:cubicBezTo>
                  <a:cubicBezTo>
                    <a:pt x="3405" y="1186"/>
                    <a:pt x="2159" y="1"/>
                    <a:pt x="63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846;p61">
              <a:extLst>
                <a:ext uri="{FF2B5EF4-FFF2-40B4-BE49-F238E27FC236}">
                  <a16:creationId xmlns:a16="http://schemas.microsoft.com/office/drawing/2014/main" id="{0D8A15E8-3755-4678-BCAC-FF12E459C711}"/>
                </a:ext>
              </a:extLst>
            </p:cNvPr>
            <p:cNvSpPr/>
            <p:nvPr/>
          </p:nvSpPr>
          <p:spPr>
            <a:xfrm>
              <a:off x="2559150" y="2435384"/>
              <a:ext cx="41177" cy="25282"/>
            </a:xfrm>
            <a:custGeom>
              <a:avLst/>
              <a:gdLst/>
              <a:ahLst/>
              <a:cxnLst/>
              <a:rect l="l" t="t" r="r" b="b"/>
              <a:pathLst>
                <a:path w="2676" h="1643" extrusionOk="0">
                  <a:moveTo>
                    <a:pt x="2645" y="1"/>
                  </a:moveTo>
                  <a:cubicBezTo>
                    <a:pt x="1764" y="274"/>
                    <a:pt x="882" y="548"/>
                    <a:pt x="1" y="852"/>
                  </a:cubicBezTo>
                  <a:cubicBezTo>
                    <a:pt x="213" y="1308"/>
                    <a:pt x="700" y="1612"/>
                    <a:pt x="1247" y="1642"/>
                  </a:cubicBezTo>
                  <a:cubicBezTo>
                    <a:pt x="2037" y="1612"/>
                    <a:pt x="2676" y="943"/>
                    <a:pt x="2645" y="153"/>
                  </a:cubicBezTo>
                  <a:lnTo>
                    <a:pt x="26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847;p61">
              <a:extLst>
                <a:ext uri="{FF2B5EF4-FFF2-40B4-BE49-F238E27FC236}">
                  <a16:creationId xmlns:a16="http://schemas.microsoft.com/office/drawing/2014/main" id="{36954A05-53BC-415A-9B1B-1249AED78B33}"/>
                </a:ext>
              </a:extLst>
            </p:cNvPr>
            <p:cNvSpPr/>
            <p:nvPr/>
          </p:nvSpPr>
          <p:spPr>
            <a:xfrm>
              <a:off x="2737814" y="2420965"/>
              <a:ext cx="54749" cy="66351"/>
            </a:xfrm>
            <a:custGeom>
              <a:avLst/>
              <a:gdLst/>
              <a:ahLst/>
              <a:cxnLst/>
              <a:rect l="l" t="t" r="r" b="b"/>
              <a:pathLst>
                <a:path w="3558" h="4312" extrusionOk="0">
                  <a:moveTo>
                    <a:pt x="2326" y="1"/>
                  </a:moveTo>
                  <a:cubicBezTo>
                    <a:pt x="1620" y="1"/>
                    <a:pt x="1010" y="666"/>
                    <a:pt x="670" y="1242"/>
                  </a:cubicBezTo>
                  <a:cubicBezTo>
                    <a:pt x="518" y="1546"/>
                    <a:pt x="396" y="1880"/>
                    <a:pt x="305" y="2214"/>
                  </a:cubicBezTo>
                  <a:cubicBezTo>
                    <a:pt x="244" y="2427"/>
                    <a:pt x="1" y="2853"/>
                    <a:pt x="305" y="3005"/>
                  </a:cubicBezTo>
                  <a:cubicBezTo>
                    <a:pt x="355" y="3017"/>
                    <a:pt x="406" y="3025"/>
                    <a:pt x="456" y="3025"/>
                  </a:cubicBezTo>
                  <a:cubicBezTo>
                    <a:pt x="527" y="3025"/>
                    <a:pt x="598" y="3010"/>
                    <a:pt x="670" y="2974"/>
                  </a:cubicBezTo>
                  <a:cubicBezTo>
                    <a:pt x="803" y="2930"/>
                    <a:pt x="953" y="2902"/>
                    <a:pt x="1107" y="2902"/>
                  </a:cubicBezTo>
                  <a:cubicBezTo>
                    <a:pt x="1163" y="2902"/>
                    <a:pt x="1220" y="2905"/>
                    <a:pt x="1277" y="2913"/>
                  </a:cubicBezTo>
                  <a:cubicBezTo>
                    <a:pt x="1309" y="2909"/>
                    <a:pt x="1340" y="2906"/>
                    <a:pt x="1371" y="2906"/>
                  </a:cubicBezTo>
                  <a:cubicBezTo>
                    <a:pt x="1723" y="2906"/>
                    <a:pt x="2000" y="3218"/>
                    <a:pt x="1916" y="3582"/>
                  </a:cubicBezTo>
                  <a:lnTo>
                    <a:pt x="1916" y="3613"/>
                  </a:lnTo>
                  <a:cubicBezTo>
                    <a:pt x="1916" y="3856"/>
                    <a:pt x="1855" y="4099"/>
                    <a:pt x="1733" y="4312"/>
                  </a:cubicBezTo>
                  <a:cubicBezTo>
                    <a:pt x="1764" y="4312"/>
                    <a:pt x="1794" y="4281"/>
                    <a:pt x="1825" y="4281"/>
                  </a:cubicBezTo>
                  <a:cubicBezTo>
                    <a:pt x="2159" y="4281"/>
                    <a:pt x="2402" y="3947"/>
                    <a:pt x="2645" y="3734"/>
                  </a:cubicBezTo>
                  <a:cubicBezTo>
                    <a:pt x="3040" y="3400"/>
                    <a:pt x="3314" y="2944"/>
                    <a:pt x="3466" y="2427"/>
                  </a:cubicBezTo>
                  <a:cubicBezTo>
                    <a:pt x="3557" y="1941"/>
                    <a:pt x="3557" y="1424"/>
                    <a:pt x="3466" y="907"/>
                  </a:cubicBezTo>
                  <a:cubicBezTo>
                    <a:pt x="3436" y="695"/>
                    <a:pt x="3344" y="512"/>
                    <a:pt x="3192" y="330"/>
                  </a:cubicBezTo>
                  <a:cubicBezTo>
                    <a:pt x="3040" y="208"/>
                    <a:pt x="2858" y="87"/>
                    <a:pt x="2676" y="56"/>
                  </a:cubicBezTo>
                  <a:cubicBezTo>
                    <a:pt x="2557" y="18"/>
                    <a:pt x="2440" y="1"/>
                    <a:pt x="2326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848;p61">
              <a:extLst>
                <a:ext uri="{FF2B5EF4-FFF2-40B4-BE49-F238E27FC236}">
                  <a16:creationId xmlns:a16="http://schemas.microsoft.com/office/drawing/2014/main" id="{D96486BB-1612-488F-8D7C-2C3A49F83F69}"/>
                </a:ext>
              </a:extLst>
            </p:cNvPr>
            <p:cNvSpPr/>
            <p:nvPr/>
          </p:nvSpPr>
          <p:spPr>
            <a:xfrm>
              <a:off x="2510510" y="2222728"/>
              <a:ext cx="249770" cy="185358"/>
            </a:xfrm>
            <a:custGeom>
              <a:avLst/>
              <a:gdLst/>
              <a:ahLst/>
              <a:cxnLst/>
              <a:rect l="l" t="t" r="r" b="b"/>
              <a:pathLst>
                <a:path w="16232" h="12046" extrusionOk="0">
                  <a:moveTo>
                    <a:pt x="9708" y="0"/>
                  </a:moveTo>
                  <a:cubicBezTo>
                    <a:pt x="9157" y="0"/>
                    <a:pt x="8606" y="48"/>
                    <a:pt x="8055" y="143"/>
                  </a:cubicBezTo>
                  <a:lnTo>
                    <a:pt x="1" y="3182"/>
                  </a:lnTo>
                  <a:cubicBezTo>
                    <a:pt x="639" y="3760"/>
                    <a:pt x="1460" y="4155"/>
                    <a:pt x="2311" y="4307"/>
                  </a:cubicBezTo>
                  <a:cubicBezTo>
                    <a:pt x="3324" y="4560"/>
                    <a:pt x="4363" y="4687"/>
                    <a:pt x="5403" y="4687"/>
                  </a:cubicBezTo>
                  <a:cubicBezTo>
                    <a:pt x="6858" y="4687"/>
                    <a:pt x="8314" y="4439"/>
                    <a:pt x="9697" y="3942"/>
                  </a:cubicBezTo>
                  <a:lnTo>
                    <a:pt x="9697" y="3942"/>
                  </a:lnTo>
                  <a:cubicBezTo>
                    <a:pt x="9636" y="4581"/>
                    <a:pt x="9636" y="5249"/>
                    <a:pt x="9727" y="5888"/>
                  </a:cubicBezTo>
                  <a:cubicBezTo>
                    <a:pt x="9818" y="6435"/>
                    <a:pt x="10001" y="6921"/>
                    <a:pt x="10214" y="7407"/>
                  </a:cubicBezTo>
                  <a:cubicBezTo>
                    <a:pt x="10548" y="8137"/>
                    <a:pt x="10913" y="8836"/>
                    <a:pt x="11308" y="9505"/>
                  </a:cubicBezTo>
                  <a:cubicBezTo>
                    <a:pt x="12026" y="11061"/>
                    <a:pt x="13570" y="12028"/>
                    <a:pt x="15272" y="12028"/>
                  </a:cubicBezTo>
                  <a:cubicBezTo>
                    <a:pt x="15298" y="12028"/>
                    <a:pt x="15324" y="12028"/>
                    <a:pt x="15350" y="12027"/>
                  </a:cubicBezTo>
                  <a:cubicBezTo>
                    <a:pt x="15417" y="12039"/>
                    <a:pt x="15484" y="12046"/>
                    <a:pt x="15551" y="12046"/>
                  </a:cubicBezTo>
                  <a:cubicBezTo>
                    <a:pt x="15666" y="12046"/>
                    <a:pt x="15782" y="12024"/>
                    <a:pt x="15898" y="11967"/>
                  </a:cubicBezTo>
                  <a:cubicBezTo>
                    <a:pt x="16201" y="11815"/>
                    <a:pt x="16232" y="11420"/>
                    <a:pt x="16201" y="11055"/>
                  </a:cubicBezTo>
                  <a:cubicBezTo>
                    <a:pt x="16110" y="9839"/>
                    <a:pt x="15624" y="8654"/>
                    <a:pt x="15381" y="7468"/>
                  </a:cubicBezTo>
                  <a:cubicBezTo>
                    <a:pt x="15107" y="6313"/>
                    <a:pt x="15046" y="5158"/>
                    <a:pt x="14773" y="4003"/>
                  </a:cubicBezTo>
                  <a:cubicBezTo>
                    <a:pt x="14530" y="2878"/>
                    <a:pt x="14013" y="1723"/>
                    <a:pt x="13131" y="994"/>
                  </a:cubicBezTo>
                  <a:cubicBezTo>
                    <a:pt x="12432" y="447"/>
                    <a:pt x="11581" y="112"/>
                    <a:pt x="10700" y="52"/>
                  </a:cubicBezTo>
                  <a:cubicBezTo>
                    <a:pt x="10369" y="17"/>
                    <a:pt x="10039" y="0"/>
                    <a:pt x="9708" y="0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849;p61">
              <a:extLst>
                <a:ext uri="{FF2B5EF4-FFF2-40B4-BE49-F238E27FC236}">
                  <a16:creationId xmlns:a16="http://schemas.microsoft.com/office/drawing/2014/main" id="{FCC6BD17-E567-480B-95D3-3EA5D1B06A32}"/>
                </a:ext>
              </a:extLst>
            </p:cNvPr>
            <p:cNvSpPr/>
            <p:nvPr/>
          </p:nvSpPr>
          <p:spPr>
            <a:xfrm>
              <a:off x="2494137" y="2210865"/>
              <a:ext cx="306842" cy="198530"/>
            </a:xfrm>
            <a:custGeom>
              <a:avLst/>
              <a:gdLst/>
              <a:ahLst/>
              <a:cxnLst/>
              <a:rect l="l" t="t" r="r" b="b"/>
              <a:pathLst>
                <a:path w="19941" h="12902" extrusionOk="0">
                  <a:moveTo>
                    <a:pt x="9234" y="1"/>
                  </a:moveTo>
                  <a:cubicBezTo>
                    <a:pt x="7406" y="1"/>
                    <a:pt x="5635" y="504"/>
                    <a:pt x="3922" y="1035"/>
                  </a:cubicBezTo>
                  <a:cubicBezTo>
                    <a:pt x="3405" y="1187"/>
                    <a:pt x="2888" y="1370"/>
                    <a:pt x="2402" y="1613"/>
                  </a:cubicBezTo>
                  <a:cubicBezTo>
                    <a:pt x="1530" y="2049"/>
                    <a:pt x="809" y="2701"/>
                    <a:pt x="277" y="3497"/>
                  </a:cubicBezTo>
                  <a:lnTo>
                    <a:pt x="277" y="3497"/>
                  </a:lnTo>
                  <a:cubicBezTo>
                    <a:pt x="245" y="3477"/>
                    <a:pt x="214" y="3457"/>
                    <a:pt x="183" y="3437"/>
                  </a:cubicBezTo>
                  <a:lnTo>
                    <a:pt x="1" y="3953"/>
                  </a:lnTo>
                  <a:cubicBezTo>
                    <a:pt x="86" y="3797"/>
                    <a:pt x="178" y="3644"/>
                    <a:pt x="277" y="3497"/>
                  </a:cubicBezTo>
                  <a:lnTo>
                    <a:pt x="277" y="3497"/>
                  </a:lnTo>
                  <a:cubicBezTo>
                    <a:pt x="1173" y="4053"/>
                    <a:pt x="2287" y="4168"/>
                    <a:pt x="3344" y="4227"/>
                  </a:cubicBezTo>
                  <a:cubicBezTo>
                    <a:pt x="3772" y="4244"/>
                    <a:pt x="4202" y="4253"/>
                    <a:pt x="4632" y="4253"/>
                  </a:cubicBezTo>
                  <a:cubicBezTo>
                    <a:pt x="7229" y="4253"/>
                    <a:pt x="9851" y="3915"/>
                    <a:pt x="12250" y="2950"/>
                  </a:cubicBezTo>
                  <a:lnTo>
                    <a:pt x="12250" y="2950"/>
                  </a:lnTo>
                  <a:cubicBezTo>
                    <a:pt x="11399" y="4592"/>
                    <a:pt x="11460" y="6567"/>
                    <a:pt x="12068" y="8269"/>
                  </a:cubicBezTo>
                  <a:cubicBezTo>
                    <a:pt x="12858" y="10428"/>
                    <a:pt x="14621" y="12312"/>
                    <a:pt x="16840" y="12829"/>
                  </a:cubicBezTo>
                  <a:cubicBezTo>
                    <a:pt x="17018" y="12873"/>
                    <a:pt x="17196" y="12902"/>
                    <a:pt x="17362" y="12902"/>
                  </a:cubicBezTo>
                  <a:cubicBezTo>
                    <a:pt x="17423" y="12902"/>
                    <a:pt x="17482" y="12898"/>
                    <a:pt x="17539" y="12890"/>
                  </a:cubicBezTo>
                  <a:cubicBezTo>
                    <a:pt x="18117" y="12829"/>
                    <a:pt x="18512" y="12282"/>
                    <a:pt x="18816" y="11765"/>
                  </a:cubicBezTo>
                  <a:cubicBezTo>
                    <a:pt x="19636" y="10215"/>
                    <a:pt x="19940" y="8452"/>
                    <a:pt x="19758" y="6719"/>
                  </a:cubicBezTo>
                  <a:cubicBezTo>
                    <a:pt x="19667" y="5990"/>
                    <a:pt x="19454" y="5291"/>
                    <a:pt x="19120" y="4683"/>
                  </a:cubicBezTo>
                  <a:cubicBezTo>
                    <a:pt x="18542" y="3741"/>
                    <a:pt x="17600" y="3102"/>
                    <a:pt x="16688" y="2555"/>
                  </a:cubicBezTo>
                  <a:cubicBezTo>
                    <a:pt x="14439" y="1187"/>
                    <a:pt x="11977" y="63"/>
                    <a:pt x="9393" y="2"/>
                  </a:cubicBezTo>
                  <a:cubicBezTo>
                    <a:pt x="9340" y="1"/>
                    <a:pt x="9287" y="1"/>
                    <a:pt x="9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850;p61">
              <a:extLst>
                <a:ext uri="{FF2B5EF4-FFF2-40B4-BE49-F238E27FC236}">
                  <a16:creationId xmlns:a16="http://schemas.microsoft.com/office/drawing/2014/main" id="{C4D789CB-B10F-447D-9F09-3A19E1D68B53}"/>
                </a:ext>
              </a:extLst>
            </p:cNvPr>
            <p:cNvSpPr/>
            <p:nvPr/>
          </p:nvSpPr>
          <p:spPr>
            <a:xfrm>
              <a:off x="2546994" y="2372710"/>
              <a:ext cx="39300" cy="58673"/>
            </a:xfrm>
            <a:custGeom>
              <a:avLst/>
              <a:gdLst/>
              <a:ahLst/>
              <a:cxnLst/>
              <a:rect l="l" t="t" r="r" b="b"/>
              <a:pathLst>
                <a:path w="2554" h="3813" extrusionOk="0">
                  <a:moveTo>
                    <a:pt x="1551" y="1"/>
                  </a:moveTo>
                  <a:lnTo>
                    <a:pt x="1551" y="1"/>
                  </a:lnTo>
                  <a:cubicBezTo>
                    <a:pt x="1611" y="548"/>
                    <a:pt x="1399" y="1065"/>
                    <a:pt x="1003" y="1399"/>
                  </a:cubicBezTo>
                  <a:cubicBezTo>
                    <a:pt x="639" y="1673"/>
                    <a:pt x="152" y="1916"/>
                    <a:pt x="31" y="2372"/>
                  </a:cubicBezTo>
                  <a:cubicBezTo>
                    <a:pt x="0" y="2797"/>
                    <a:pt x="152" y="3223"/>
                    <a:pt x="426" y="3527"/>
                  </a:cubicBezTo>
                  <a:cubicBezTo>
                    <a:pt x="487" y="3618"/>
                    <a:pt x="578" y="3679"/>
                    <a:pt x="639" y="3739"/>
                  </a:cubicBezTo>
                  <a:cubicBezTo>
                    <a:pt x="750" y="3784"/>
                    <a:pt x="861" y="3812"/>
                    <a:pt x="972" y="3812"/>
                  </a:cubicBezTo>
                  <a:cubicBezTo>
                    <a:pt x="1013" y="3812"/>
                    <a:pt x="1054" y="3808"/>
                    <a:pt x="1095" y="3800"/>
                  </a:cubicBezTo>
                  <a:cubicBezTo>
                    <a:pt x="1733" y="3739"/>
                    <a:pt x="2371" y="3375"/>
                    <a:pt x="2523" y="2767"/>
                  </a:cubicBezTo>
                  <a:cubicBezTo>
                    <a:pt x="2554" y="2554"/>
                    <a:pt x="2554" y="2311"/>
                    <a:pt x="2523" y="2098"/>
                  </a:cubicBezTo>
                  <a:cubicBezTo>
                    <a:pt x="2402" y="1338"/>
                    <a:pt x="2067" y="609"/>
                    <a:pt x="1551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851;p61">
              <a:extLst>
                <a:ext uri="{FF2B5EF4-FFF2-40B4-BE49-F238E27FC236}">
                  <a16:creationId xmlns:a16="http://schemas.microsoft.com/office/drawing/2014/main" id="{8BF30D95-911B-4B1A-91E7-49C321B90B68}"/>
                </a:ext>
              </a:extLst>
            </p:cNvPr>
            <p:cNvSpPr/>
            <p:nvPr/>
          </p:nvSpPr>
          <p:spPr>
            <a:xfrm>
              <a:off x="2513300" y="2366625"/>
              <a:ext cx="23850" cy="39302"/>
            </a:xfrm>
            <a:custGeom>
              <a:avLst/>
              <a:gdLst/>
              <a:ahLst/>
              <a:cxnLst/>
              <a:rect l="l" t="t" r="r" b="b"/>
              <a:pathLst>
                <a:path w="488" h="2555" extrusionOk="0">
                  <a:moveTo>
                    <a:pt x="296" y="0"/>
                  </a:moveTo>
                  <a:cubicBezTo>
                    <a:pt x="177" y="0"/>
                    <a:pt x="61" y="566"/>
                    <a:pt x="31" y="1248"/>
                  </a:cubicBezTo>
                  <a:cubicBezTo>
                    <a:pt x="1" y="1977"/>
                    <a:pt x="62" y="2555"/>
                    <a:pt x="183" y="2555"/>
                  </a:cubicBezTo>
                  <a:cubicBezTo>
                    <a:pt x="305" y="2555"/>
                    <a:pt x="426" y="1977"/>
                    <a:pt x="457" y="1278"/>
                  </a:cubicBezTo>
                  <a:cubicBezTo>
                    <a:pt x="487" y="579"/>
                    <a:pt x="426" y="2"/>
                    <a:pt x="305" y="2"/>
                  </a:cubicBezTo>
                  <a:cubicBezTo>
                    <a:pt x="302" y="1"/>
                    <a:pt x="299" y="0"/>
                    <a:pt x="296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852;p61">
              <a:extLst>
                <a:ext uri="{FF2B5EF4-FFF2-40B4-BE49-F238E27FC236}">
                  <a16:creationId xmlns:a16="http://schemas.microsoft.com/office/drawing/2014/main" id="{7961CDD8-EDD2-47CC-B325-59C15F7C3432}"/>
                </a:ext>
              </a:extLst>
            </p:cNvPr>
            <p:cNvSpPr/>
            <p:nvPr/>
          </p:nvSpPr>
          <p:spPr>
            <a:xfrm rot="-517695">
              <a:off x="2606863" y="2369425"/>
              <a:ext cx="23851" cy="40722"/>
            </a:xfrm>
            <a:custGeom>
              <a:avLst/>
              <a:gdLst/>
              <a:ahLst/>
              <a:cxnLst/>
              <a:rect l="l" t="t" r="r" b="b"/>
              <a:pathLst>
                <a:path w="579" h="2647" extrusionOk="0">
                  <a:moveTo>
                    <a:pt x="447" y="1"/>
                  </a:moveTo>
                  <a:cubicBezTo>
                    <a:pt x="326" y="1"/>
                    <a:pt x="151" y="568"/>
                    <a:pt x="92" y="1309"/>
                  </a:cubicBezTo>
                  <a:cubicBezTo>
                    <a:pt x="1" y="2038"/>
                    <a:pt x="92" y="2646"/>
                    <a:pt x="214" y="2646"/>
                  </a:cubicBezTo>
                  <a:cubicBezTo>
                    <a:pt x="305" y="2646"/>
                    <a:pt x="426" y="2069"/>
                    <a:pt x="517" y="1339"/>
                  </a:cubicBezTo>
                  <a:cubicBezTo>
                    <a:pt x="578" y="610"/>
                    <a:pt x="578" y="2"/>
                    <a:pt x="457" y="2"/>
                  </a:cubicBezTo>
                  <a:cubicBezTo>
                    <a:pt x="454" y="1"/>
                    <a:pt x="450" y="1"/>
                    <a:pt x="447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853;p61">
              <a:extLst>
                <a:ext uri="{FF2B5EF4-FFF2-40B4-BE49-F238E27FC236}">
                  <a16:creationId xmlns:a16="http://schemas.microsoft.com/office/drawing/2014/main" id="{9AA03559-A5FF-4187-8453-9FC670D90443}"/>
                </a:ext>
              </a:extLst>
            </p:cNvPr>
            <p:cNvSpPr/>
            <p:nvPr/>
          </p:nvSpPr>
          <p:spPr>
            <a:xfrm>
              <a:off x="2736891" y="2419950"/>
              <a:ext cx="34622" cy="74599"/>
            </a:xfrm>
            <a:custGeom>
              <a:avLst/>
              <a:gdLst/>
              <a:ahLst/>
              <a:cxnLst/>
              <a:rect l="l" t="t" r="r" b="b"/>
              <a:pathLst>
                <a:path w="2250" h="4848" extrusionOk="0">
                  <a:moveTo>
                    <a:pt x="2189" y="1"/>
                  </a:moveTo>
                  <a:lnTo>
                    <a:pt x="2189" y="1"/>
                  </a:lnTo>
                  <a:cubicBezTo>
                    <a:pt x="1793" y="92"/>
                    <a:pt x="1429" y="305"/>
                    <a:pt x="1155" y="609"/>
                  </a:cubicBezTo>
                  <a:cubicBezTo>
                    <a:pt x="821" y="913"/>
                    <a:pt x="547" y="1247"/>
                    <a:pt x="334" y="1642"/>
                  </a:cubicBezTo>
                  <a:cubicBezTo>
                    <a:pt x="213" y="1885"/>
                    <a:pt x="122" y="2159"/>
                    <a:pt x="61" y="2402"/>
                  </a:cubicBezTo>
                  <a:cubicBezTo>
                    <a:pt x="30" y="2554"/>
                    <a:pt x="0" y="2706"/>
                    <a:pt x="30" y="2858"/>
                  </a:cubicBezTo>
                  <a:cubicBezTo>
                    <a:pt x="61" y="3071"/>
                    <a:pt x="182" y="3223"/>
                    <a:pt x="365" y="3283"/>
                  </a:cubicBezTo>
                  <a:cubicBezTo>
                    <a:pt x="441" y="3291"/>
                    <a:pt x="515" y="3295"/>
                    <a:pt x="588" y="3295"/>
                  </a:cubicBezTo>
                  <a:cubicBezTo>
                    <a:pt x="806" y="3295"/>
                    <a:pt x="1011" y="3261"/>
                    <a:pt x="1216" y="3192"/>
                  </a:cubicBezTo>
                  <a:cubicBezTo>
                    <a:pt x="1284" y="3163"/>
                    <a:pt x="1355" y="3149"/>
                    <a:pt x="1425" y="3149"/>
                  </a:cubicBezTo>
                  <a:cubicBezTo>
                    <a:pt x="1572" y="3149"/>
                    <a:pt x="1711" y="3211"/>
                    <a:pt x="1793" y="3314"/>
                  </a:cubicBezTo>
                  <a:cubicBezTo>
                    <a:pt x="1945" y="3466"/>
                    <a:pt x="2006" y="3648"/>
                    <a:pt x="1976" y="3861"/>
                  </a:cubicBezTo>
                  <a:cubicBezTo>
                    <a:pt x="1945" y="4043"/>
                    <a:pt x="1854" y="4195"/>
                    <a:pt x="1733" y="4317"/>
                  </a:cubicBezTo>
                  <a:cubicBezTo>
                    <a:pt x="1550" y="4530"/>
                    <a:pt x="1307" y="4682"/>
                    <a:pt x="1034" y="4742"/>
                  </a:cubicBezTo>
                  <a:cubicBezTo>
                    <a:pt x="851" y="4803"/>
                    <a:pt x="730" y="4834"/>
                    <a:pt x="730" y="4834"/>
                  </a:cubicBezTo>
                  <a:cubicBezTo>
                    <a:pt x="730" y="4834"/>
                    <a:pt x="784" y="4847"/>
                    <a:pt x="883" y="4847"/>
                  </a:cubicBezTo>
                  <a:cubicBezTo>
                    <a:pt x="932" y="4847"/>
                    <a:pt x="993" y="4844"/>
                    <a:pt x="1064" y="4834"/>
                  </a:cubicBezTo>
                  <a:cubicBezTo>
                    <a:pt x="1368" y="4803"/>
                    <a:pt x="1641" y="4682"/>
                    <a:pt x="1885" y="4469"/>
                  </a:cubicBezTo>
                  <a:cubicBezTo>
                    <a:pt x="2037" y="4317"/>
                    <a:pt x="2158" y="4104"/>
                    <a:pt x="2189" y="3891"/>
                  </a:cubicBezTo>
                  <a:cubicBezTo>
                    <a:pt x="2249" y="3618"/>
                    <a:pt x="2189" y="3344"/>
                    <a:pt x="2006" y="3131"/>
                  </a:cubicBezTo>
                  <a:cubicBezTo>
                    <a:pt x="1915" y="3010"/>
                    <a:pt x="1763" y="2949"/>
                    <a:pt x="1611" y="2888"/>
                  </a:cubicBezTo>
                  <a:cubicBezTo>
                    <a:pt x="1550" y="2873"/>
                    <a:pt x="1482" y="2865"/>
                    <a:pt x="1410" y="2865"/>
                  </a:cubicBezTo>
                  <a:cubicBezTo>
                    <a:pt x="1337" y="2865"/>
                    <a:pt x="1261" y="2873"/>
                    <a:pt x="1186" y="2888"/>
                  </a:cubicBezTo>
                  <a:cubicBezTo>
                    <a:pt x="942" y="2979"/>
                    <a:pt x="699" y="3010"/>
                    <a:pt x="456" y="3010"/>
                  </a:cubicBezTo>
                  <a:cubicBezTo>
                    <a:pt x="274" y="2979"/>
                    <a:pt x="274" y="2706"/>
                    <a:pt x="334" y="2463"/>
                  </a:cubicBezTo>
                  <a:cubicBezTo>
                    <a:pt x="395" y="2220"/>
                    <a:pt x="456" y="1976"/>
                    <a:pt x="578" y="1764"/>
                  </a:cubicBezTo>
                  <a:cubicBezTo>
                    <a:pt x="760" y="1399"/>
                    <a:pt x="1003" y="1034"/>
                    <a:pt x="1277" y="730"/>
                  </a:cubicBezTo>
                  <a:cubicBezTo>
                    <a:pt x="1581" y="487"/>
                    <a:pt x="1885" y="244"/>
                    <a:pt x="2189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854;p61">
              <a:extLst>
                <a:ext uri="{FF2B5EF4-FFF2-40B4-BE49-F238E27FC236}">
                  <a16:creationId xmlns:a16="http://schemas.microsoft.com/office/drawing/2014/main" id="{ABB2A49B-22BE-45DD-9895-4D00FAD27F65}"/>
                </a:ext>
              </a:extLst>
            </p:cNvPr>
            <p:cNvSpPr/>
            <p:nvPr/>
          </p:nvSpPr>
          <p:spPr>
            <a:xfrm>
              <a:off x="2544193" y="2326871"/>
              <a:ext cx="28544" cy="103219"/>
            </a:xfrm>
            <a:custGeom>
              <a:avLst/>
              <a:gdLst/>
              <a:ahLst/>
              <a:cxnLst/>
              <a:rect l="l" t="t" r="r" b="b"/>
              <a:pathLst>
                <a:path w="1855" h="6708" extrusionOk="0">
                  <a:moveTo>
                    <a:pt x="638" y="1"/>
                  </a:moveTo>
                  <a:lnTo>
                    <a:pt x="638" y="1"/>
                  </a:lnTo>
                  <a:cubicBezTo>
                    <a:pt x="730" y="396"/>
                    <a:pt x="851" y="761"/>
                    <a:pt x="1003" y="1126"/>
                  </a:cubicBezTo>
                  <a:cubicBezTo>
                    <a:pt x="1125" y="1460"/>
                    <a:pt x="1246" y="1886"/>
                    <a:pt x="1368" y="2341"/>
                  </a:cubicBezTo>
                  <a:cubicBezTo>
                    <a:pt x="1398" y="2554"/>
                    <a:pt x="1459" y="2797"/>
                    <a:pt x="1520" y="3071"/>
                  </a:cubicBezTo>
                  <a:cubicBezTo>
                    <a:pt x="1581" y="3314"/>
                    <a:pt x="1581" y="3557"/>
                    <a:pt x="1550" y="3831"/>
                  </a:cubicBezTo>
                  <a:cubicBezTo>
                    <a:pt x="1459" y="4044"/>
                    <a:pt x="1307" y="4226"/>
                    <a:pt x="1094" y="4317"/>
                  </a:cubicBezTo>
                  <a:cubicBezTo>
                    <a:pt x="851" y="4439"/>
                    <a:pt x="638" y="4591"/>
                    <a:pt x="426" y="4773"/>
                  </a:cubicBezTo>
                  <a:cubicBezTo>
                    <a:pt x="91" y="5107"/>
                    <a:pt x="0" y="5624"/>
                    <a:pt x="182" y="6080"/>
                  </a:cubicBezTo>
                  <a:cubicBezTo>
                    <a:pt x="304" y="6354"/>
                    <a:pt x="547" y="6566"/>
                    <a:pt x="851" y="6658"/>
                  </a:cubicBezTo>
                  <a:cubicBezTo>
                    <a:pt x="958" y="6693"/>
                    <a:pt x="1044" y="6708"/>
                    <a:pt x="1097" y="6708"/>
                  </a:cubicBezTo>
                  <a:cubicBezTo>
                    <a:pt x="1134" y="6708"/>
                    <a:pt x="1155" y="6701"/>
                    <a:pt x="1155" y="6688"/>
                  </a:cubicBezTo>
                  <a:cubicBezTo>
                    <a:pt x="1155" y="6658"/>
                    <a:pt x="1034" y="6658"/>
                    <a:pt x="882" y="6566"/>
                  </a:cubicBezTo>
                  <a:cubicBezTo>
                    <a:pt x="638" y="6445"/>
                    <a:pt x="456" y="6232"/>
                    <a:pt x="365" y="5989"/>
                  </a:cubicBezTo>
                  <a:cubicBezTo>
                    <a:pt x="213" y="5624"/>
                    <a:pt x="334" y="5199"/>
                    <a:pt x="608" y="4925"/>
                  </a:cubicBezTo>
                  <a:cubicBezTo>
                    <a:pt x="790" y="4803"/>
                    <a:pt x="1003" y="4652"/>
                    <a:pt x="1216" y="4560"/>
                  </a:cubicBezTo>
                  <a:cubicBezTo>
                    <a:pt x="1489" y="4439"/>
                    <a:pt x="1702" y="4196"/>
                    <a:pt x="1793" y="3892"/>
                  </a:cubicBezTo>
                  <a:cubicBezTo>
                    <a:pt x="1854" y="3618"/>
                    <a:pt x="1854" y="3314"/>
                    <a:pt x="1763" y="3041"/>
                  </a:cubicBezTo>
                  <a:cubicBezTo>
                    <a:pt x="1733" y="2767"/>
                    <a:pt x="1672" y="2524"/>
                    <a:pt x="1611" y="2281"/>
                  </a:cubicBezTo>
                  <a:cubicBezTo>
                    <a:pt x="1489" y="1855"/>
                    <a:pt x="1337" y="1460"/>
                    <a:pt x="1185" y="1065"/>
                  </a:cubicBezTo>
                  <a:cubicBezTo>
                    <a:pt x="1064" y="670"/>
                    <a:pt x="882" y="335"/>
                    <a:pt x="638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855;p61">
              <a:extLst>
                <a:ext uri="{FF2B5EF4-FFF2-40B4-BE49-F238E27FC236}">
                  <a16:creationId xmlns:a16="http://schemas.microsoft.com/office/drawing/2014/main" id="{98BB7F90-DDE2-4490-B1D8-E4A4ACD93D05}"/>
                </a:ext>
              </a:extLst>
            </p:cNvPr>
            <p:cNvSpPr/>
            <p:nvPr/>
          </p:nvSpPr>
          <p:spPr>
            <a:xfrm>
              <a:off x="2571783" y="2418811"/>
              <a:ext cx="10310" cy="8263"/>
            </a:xfrm>
            <a:custGeom>
              <a:avLst/>
              <a:gdLst/>
              <a:ahLst/>
              <a:cxnLst/>
              <a:rect l="l" t="t" r="r" b="b"/>
              <a:pathLst>
                <a:path w="670" h="537" extrusionOk="0">
                  <a:moveTo>
                    <a:pt x="557" y="0"/>
                  </a:moveTo>
                  <a:cubicBezTo>
                    <a:pt x="473" y="0"/>
                    <a:pt x="345" y="54"/>
                    <a:pt x="244" y="135"/>
                  </a:cubicBezTo>
                  <a:cubicBezTo>
                    <a:pt x="61" y="287"/>
                    <a:pt x="0" y="500"/>
                    <a:pt x="61" y="531"/>
                  </a:cubicBezTo>
                  <a:cubicBezTo>
                    <a:pt x="69" y="535"/>
                    <a:pt x="79" y="537"/>
                    <a:pt x="90" y="537"/>
                  </a:cubicBezTo>
                  <a:cubicBezTo>
                    <a:pt x="162" y="537"/>
                    <a:pt x="294" y="454"/>
                    <a:pt x="426" y="348"/>
                  </a:cubicBezTo>
                  <a:cubicBezTo>
                    <a:pt x="608" y="227"/>
                    <a:pt x="669" y="105"/>
                    <a:pt x="639" y="44"/>
                  </a:cubicBezTo>
                  <a:cubicBezTo>
                    <a:pt x="629" y="14"/>
                    <a:pt x="598" y="0"/>
                    <a:pt x="557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856;p61">
              <a:extLst>
                <a:ext uri="{FF2B5EF4-FFF2-40B4-BE49-F238E27FC236}">
                  <a16:creationId xmlns:a16="http://schemas.microsoft.com/office/drawing/2014/main" id="{ADC0064B-8BD3-45D1-8546-678B24CB5E70}"/>
                </a:ext>
              </a:extLst>
            </p:cNvPr>
            <p:cNvSpPr/>
            <p:nvPr/>
          </p:nvSpPr>
          <p:spPr>
            <a:xfrm>
              <a:off x="1964684" y="3018154"/>
              <a:ext cx="211901" cy="154829"/>
            </a:xfrm>
            <a:custGeom>
              <a:avLst/>
              <a:gdLst/>
              <a:ahLst/>
              <a:cxnLst/>
              <a:rect l="l" t="t" r="r" b="b"/>
              <a:pathLst>
                <a:path w="13771" h="10062" extrusionOk="0">
                  <a:moveTo>
                    <a:pt x="8056" y="1"/>
                  </a:moveTo>
                  <a:cubicBezTo>
                    <a:pt x="6657" y="578"/>
                    <a:pt x="5138" y="791"/>
                    <a:pt x="3709" y="1277"/>
                  </a:cubicBezTo>
                  <a:cubicBezTo>
                    <a:pt x="2280" y="1764"/>
                    <a:pt x="852" y="2554"/>
                    <a:pt x="122" y="3891"/>
                  </a:cubicBezTo>
                  <a:cubicBezTo>
                    <a:pt x="31" y="4074"/>
                    <a:pt x="1" y="4408"/>
                    <a:pt x="214" y="4438"/>
                  </a:cubicBezTo>
                  <a:cubicBezTo>
                    <a:pt x="335" y="4438"/>
                    <a:pt x="426" y="4408"/>
                    <a:pt x="487" y="4317"/>
                  </a:cubicBezTo>
                  <a:cubicBezTo>
                    <a:pt x="1460" y="3466"/>
                    <a:pt x="2584" y="2615"/>
                    <a:pt x="3861" y="2523"/>
                  </a:cubicBezTo>
                  <a:lnTo>
                    <a:pt x="3861" y="2523"/>
                  </a:lnTo>
                  <a:cubicBezTo>
                    <a:pt x="2584" y="3496"/>
                    <a:pt x="1247" y="4560"/>
                    <a:pt x="457" y="5958"/>
                  </a:cubicBezTo>
                  <a:cubicBezTo>
                    <a:pt x="244" y="6293"/>
                    <a:pt x="122" y="6688"/>
                    <a:pt x="122" y="7083"/>
                  </a:cubicBezTo>
                  <a:cubicBezTo>
                    <a:pt x="122" y="7174"/>
                    <a:pt x="153" y="7235"/>
                    <a:pt x="214" y="7296"/>
                  </a:cubicBezTo>
                  <a:cubicBezTo>
                    <a:pt x="254" y="7336"/>
                    <a:pt x="299" y="7353"/>
                    <a:pt x="345" y="7353"/>
                  </a:cubicBezTo>
                  <a:cubicBezTo>
                    <a:pt x="474" y="7353"/>
                    <a:pt x="619" y="7225"/>
                    <a:pt x="730" y="7113"/>
                  </a:cubicBezTo>
                  <a:cubicBezTo>
                    <a:pt x="1764" y="5806"/>
                    <a:pt x="2828" y="4317"/>
                    <a:pt x="4439" y="3891"/>
                  </a:cubicBezTo>
                  <a:lnTo>
                    <a:pt x="4439" y="3891"/>
                  </a:lnTo>
                  <a:cubicBezTo>
                    <a:pt x="3739" y="4499"/>
                    <a:pt x="3101" y="5168"/>
                    <a:pt x="2524" y="5897"/>
                  </a:cubicBezTo>
                  <a:cubicBezTo>
                    <a:pt x="1976" y="6627"/>
                    <a:pt x="1642" y="7539"/>
                    <a:pt x="1581" y="8451"/>
                  </a:cubicBezTo>
                  <a:cubicBezTo>
                    <a:pt x="1581" y="8747"/>
                    <a:pt x="1647" y="8854"/>
                    <a:pt x="1744" y="8854"/>
                  </a:cubicBezTo>
                  <a:cubicBezTo>
                    <a:pt x="1954" y="8854"/>
                    <a:pt x="2307" y="8344"/>
                    <a:pt x="2432" y="8177"/>
                  </a:cubicBezTo>
                  <a:cubicBezTo>
                    <a:pt x="2919" y="7448"/>
                    <a:pt x="3496" y="6779"/>
                    <a:pt x="4104" y="6171"/>
                  </a:cubicBezTo>
                  <a:cubicBezTo>
                    <a:pt x="4593" y="5655"/>
                    <a:pt x="5204" y="5114"/>
                    <a:pt x="5893" y="5114"/>
                  </a:cubicBezTo>
                  <a:cubicBezTo>
                    <a:pt x="5974" y="5114"/>
                    <a:pt x="6057" y="5121"/>
                    <a:pt x="6141" y="5137"/>
                  </a:cubicBezTo>
                  <a:cubicBezTo>
                    <a:pt x="5411" y="5776"/>
                    <a:pt x="4773" y="6505"/>
                    <a:pt x="4287" y="7326"/>
                  </a:cubicBezTo>
                  <a:cubicBezTo>
                    <a:pt x="3800" y="8147"/>
                    <a:pt x="3679" y="9119"/>
                    <a:pt x="3922" y="10062"/>
                  </a:cubicBezTo>
                  <a:cubicBezTo>
                    <a:pt x="4560" y="9393"/>
                    <a:pt x="4682" y="8299"/>
                    <a:pt x="5381" y="7691"/>
                  </a:cubicBezTo>
                  <a:cubicBezTo>
                    <a:pt x="5898" y="7235"/>
                    <a:pt x="6597" y="7113"/>
                    <a:pt x="7296" y="6992"/>
                  </a:cubicBezTo>
                  <a:cubicBezTo>
                    <a:pt x="8420" y="6870"/>
                    <a:pt x="9515" y="6566"/>
                    <a:pt x="10548" y="6080"/>
                  </a:cubicBezTo>
                  <a:cubicBezTo>
                    <a:pt x="11582" y="5563"/>
                    <a:pt x="12645" y="5137"/>
                    <a:pt x="13770" y="4834"/>
                  </a:cubicBezTo>
                  <a:lnTo>
                    <a:pt x="8056" y="1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857;p61">
              <a:extLst>
                <a:ext uri="{FF2B5EF4-FFF2-40B4-BE49-F238E27FC236}">
                  <a16:creationId xmlns:a16="http://schemas.microsoft.com/office/drawing/2014/main" id="{DE4B705B-7F3D-4871-B351-E3DC201C8410}"/>
                </a:ext>
              </a:extLst>
            </p:cNvPr>
            <p:cNvSpPr/>
            <p:nvPr/>
          </p:nvSpPr>
          <p:spPr>
            <a:xfrm>
              <a:off x="2011924" y="3238919"/>
              <a:ext cx="55210" cy="251647"/>
            </a:xfrm>
            <a:custGeom>
              <a:avLst/>
              <a:gdLst/>
              <a:ahLst/>
              <a:cxnLst/>
              <a:rect l="l" t="t" r="r" b="b"/>
              <a:pathLst>
                <a:path w="3588" h="16354" extrusionOk="0">
                  <a:moveTo>
                    <a:pt x="3587" y="0"/>
                  </a:moveTo>
                  <a:cubicBezTo>
                    <a:pt x="2372" y="5472"/>
                    <a:pt x="1186" y="10912"/>
                    <a:pt x="1" y="16353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858;p61">
              <a:extLst>
                <a:ext uri="{FF2B5EF4-FFF2-40B4-BE49-F238E27FC236}">
                  <a16:creationId xmlns:a16="http://schemas.microsoft.com/office/drawing/2014/main" id="{9499AB31-D5E0-4393-A9BB-C30B1D6998EE}"/>
                </a:ext>
              </a:extLst>
            </p:cNvPr>
            <p:cNvSpPr/>
            <p:nvPr/>
          </p:nvSpPr>
          <p:spPr>
            <a:xfrm>
              <a:off x="1981995" y="3210467"/>
              <a:ext cx="117345" cy="308150"/>
            </a:xfrm>
            <a:custGeom>
              <a:avLst/>
              <a:gdLst/>
              <a:ahLst/>
              <a:cxnLst/>
              <a:rect l="l" t="t" r="r" b="b"/>
              <a:pathLst>
                <a:path w="7626" h="20026" extrusionOk="0">
                  <a:moveTo>
                    <a:pt x="5482" y="0"/>
                  </a:moveTo>
                  <a:cubicBezTo>
                    <a:pt x="4714" y="0"/>
                    <a:pt x="3956" y="446"/>
                    <a:pt x="3739" y="1454"/>
                  </a:cubicBezTo>
                  <a:cubicBezTo>
                    <a:pt x="2523" y="6925"/>
                    <a:pt x="1338" y="12366"/>
                    <a:pt x="152" y="17807"/>
                  </a:cubicBezTo>
                  <a:cubicBezTo>
                    <a:pt x="0" y="18476"/>
                    <a:pt x="244" y="19175"/>
                    <a:pt x="760" y="19600"/>
                  </a:cubicBezTo>
                  <a:cubicBezTo>
                    <a:pt x="1095" y="19874"/>
                    <a:pt x="1520" y="20026"/>
                    <a:pt x="1946" y="20026"/>
                  </a:cubicBezTo>
                  <a:cubicBezTo>
                    <a:pt x="2159" y="20026"/>
                    <a:pt x="2341" y="19996"/>
                    <a:pt x="2554" y="19935"/>
                  </a:cubicBezTo>
                  <a:cubicBezTo>
                    <a:pt x="2554" y="19935"/>
                    <a:pt x="2584" y="19904"/>
                    <a:pt x="2614" y="19904"/>
                  </a:cubicBezTo>
                  <a:cubicBezTo>
                    <a:pt x="3192" y="19692"/>
                    <a:pt x="3617" y="19175"/>
                    <a:pt x="3739" y="18597"/>
                  </a:cubicBezTo>
                  <a:lnTo>
                    <a:pt x="7326" y="2244"/>
                  </a:lnTo>
                  <a:cubicBezTo>
                    <a:pt x="7626" y="851"/>
                    <a:pt x="6544" y="0"/>
                    <a:pt x="5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4EC11E6-11C7-4269-89F6-B3F503B9B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07" y="449782"/>
            <a:ext cx="3962743" cy="1999661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3D43AEFC-6835-44A5-AD6A-8CEDDEAC6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448" y="2009770"/>
            <a:ext cx="699643" cy="704099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E0CE749A-ED6E-40CE-9287-285160068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069" y="3173420"/>
            <a:ext cx="779857" cy="708556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C17915C0-04CB-45E2-876C-4CE37B3D4AE3}"/>
              </a:ext>
            </a:extLst>
          </p:cNvPr>
          <p:cNvSpPr/>
          <p:nvPr/>
        </p:nvSpPr>
        <p:spPr>
          <a:xfrm>
            <a:off x="5359127" y="2033794"/>
            <a:ext cx="35589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Xem lại nội dung bài học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BBC5EB78-87C6-48B1-8F72-AA8CA2BEB885}"/>
              </a:ext>
            </a:extLst>
          </p:cNvPr>
          <p:cNvSpPr/>
          <p:nvPr/>
        </p:nvSpPr>
        <p:spPr>
          <a:xfrm>
            <a:off x="5311002" y="3208632"/>
            <a:ext cx="3716971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Chuẩn bị:</a:t>
            </a:r>
          </a:p>
          <a:p>
            <a:r>
              <a:rPr lang="en-US" sz="1800" b="1" cap="none" spc="0">
                <a:ln w="0"/>
                <a:solidFill>
                  <a:srgbClr val="C00000"/>
                </a:solidFill>
              </a:rPr>
              <a:t>Sự sinh sản của thực vật có hoa</a:t>
            </a:r>
            <a:endParaRPr lang="en-US" sz="2400" b="1" cap="none" spc="0">
              <a:ln w="0"/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Google Shape;7955;p35"/>
          <p:cNvSpPr txBox="1">
            <a:spLocks noGrp="1"/>
          </p:cNvSpPr>
          <p:nvPr>
            <p:ph type="subTitle" idx="1"/>
          </p:nvPr>
        </p:nvSpPr>
        <p:spPr>
          <a:xfrm>
            <a:off x="4984672" y="3069931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solidFill>
                  <a:srgbClr val="002060"/>
                </a:solidFill>
                <a:latin typeface="SVN-Beast" panose="02040603050506020204" pitchFamily="18" charset="0"/>
              </a:rPr>
              <a:t>Nhận biết cơ quan sinh sản của thực vật có hoa</a:t>
            </a:r>
          </a:p>
        </p:txBody>
      </p:sp>
      <p:grpSp>
        <p:nvGrpSpPr>
          <p:cNvPr id="7958" name="Google Shape;7958;p35"/>
          <p:cNvGrpSpPr/>
          <p:nvPr/>
        </p:nvGrpSpPr>
        <p:grpSpPr>
          <a:xfrm>
            <a:off x="-808211" y="-207656"/>
            <a:ext cx="5398814" cy="5411253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E03116-8975-4AD8-80E5-8B97E4FA4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228" y="295023"/>
            <a:ext cx="3292125" cy="3310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494B10-9D68-4452-A1E9-8F190F425901}"/>
              </a:ext>
            </a:extLst>
          </p:cNvPr>
          <p:cNvSpPr/>
          <p:nvPr/>
        </p:nvSpPr>
        <p:spPr>
          <a:xfrm>
            <a:off x="1255294" y="224033"/>
            <a:ext cx="6361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iCiel Cadena" panose="02000503000000020004" pitchFamily="2" charset="0"/>
              </a:rPr>
              <a:t>CÙNG DỰ ĐOÁN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B10C39-DA7C-41E2-AD49-1FFC97EB9283}"/>
              </a:ext>
            </a:extLst>
          </p:cNvPr>
          <p:cNvSpPr/>
          <p:nvPr/>
        </p:nvSpPr>
        <p:spPr>
          <a:xfrm>
            <a:off x="31420" y="1414018"/>
            <a:ext cx="612288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tx1"/>
                </a:solidFill>
              </a:rPr>
              <a:t>Cơ quan sinh sản của thực vật có hoa là gì?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AA0394-89A7-4D6D-BF5B-2DD2201DE4D4}"/>
              </a:ext>
            </a:extLst>
          </p:cNvPr>
          <p:cNvGrpSpPr/>
          <p:nvPr/>
        </p:nvGrpSpPr>
        <p:grpSpPr>
          <a:xfrm>
            <a:off x="0" y="2527717"/>
            <a:ext cx="2416569" cy="851593"/>
            <a:chOff x="141895" y="2776947"/>
            <a:chExt cx="4444325" cy="166411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F00B7E5-DFEC-4A8F-9445-443D2BE16101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2232370"/>
                <a:gd name="connsiteY0" fmla="*/ 111737 h 670410"/>
                <a:gd name="connsiteX1" fmla="*/ 111737 w 2232370"/>
                <a:gd name="connsiteY1" fmla="*/ 0 h 670410"/>
                <a:gd name="connsiteX2" fmla="*/ 781369 w 2232370"/>
                <a:gd name="connsiteY2" fmla="*/ 0 h 670410"/>
                <a:gd name="connsiteX3" fmla="*/ 1491179 w 2232370"/>
                <a:gd name="connsiteY3" fmla="*/ 0 h 670410"/>
                <a:gd name="connsiteX4" fmla="*/ 2120633 w 2232370"/>
                <a:gd name="connsiteY4" fmla="*/ 0 h 670410"/>
                <a:gd name="connsiteX5" fmla="*/ 2232370 w 2232370"/>
                <a:gd name="connsiteY5" fmla="*/ 111737 h 670410"/>
                <a:gd name="connsiteX6" fmla="*/ 2232370 w 2232370"/>
                <a:gd name="connsiteY6" fmla="*/ 558673 h 670410"/>
                <a:gd name="connsiteX7" fmla="*/ 2120633 w 2232370"/>
                <a:gd name="connsiteY7" fmla="*/ 670410 h 670410"/>
                <a:gd name="connsiteX8" fmla="*/ 1471090 w 2232370"/>
                <a:gd name="connsiteY8" fmla="*/ 670410 h 670410"/>
                <a:gd name="connsiteX9" fmla="*/ 781369 w 2232370"/>
                <a:gd name="connsiteY9" fmla="*/ 670410 h 670410"/>
                <a:gd name="connsiteX10" fmla="*/ 111737 w 2232370"/>
                <a:gd name="connsiteY10" fmla="*/ 670410 h 670410"/>
                <a:gd name="connsiteX11" fmla="*/ 0 w 2232370"/>
                <a:gd name="connsiteY11" fmla="*/ 558673 h 670410"/>
                <a:gd name="connsiteX12" fmla="*/ 0 w 2232370"/>
                <a:gd name="connsiteY12" fmla="*/ 111737 h 670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32370" h="670410" fill="none" extrusionOk="0">
                  <a:moveTo>
                    <a:pt x="0" y="111737"/>
                  </a:moveTo>
                  <a:cubicBezTo>
                    <a:pt x="-8771" y="54321"/>
                    <a:pt x="38009" y="8923"/>
                    <a:pt x="111737" y="0"/>
                  </a:cubicBezTo>
                  <a:cubicBezTo>
                    <a:pt x="392586" y="-20309"/>
                    <a:pt x="612019" y="27083"/>
                    <a:pt x="781369" y="0"/>
                  </a:cubicBezTo>
                  <a:cubicBezTo>
                    <a:pt x="950719" y="-27083"/>
                    <a:pt x="1163766" y="-26195"/>
                    <a:pt x="1491179" y="0"/>
                  </a:cubicBezTo>
                  <a:cubicBezTo>
                    <a:pt x="1818592" y="26195"/>
                    <a:pt x="1821380" y="-10016"/>
                    <a:pt x="2120633" y="0"/>
                  </a:cubicBezTo>
                  <a:cubicBezTo>
                    <a:pt x="2180423" y="1169"/>
                    <a:pt x="2217701" y="46580"/>
                    <a:pt x="2232370" y="111737"/>
                  </a:cubicBezTo>
                  <a:cubicBezTo>
                    <a:pt x="2231293" y="296636"/>
                    <a:pt x="2225995" y="407608"/>
                    <a:pt x="2232370" y="558673"/>
                  </a:cubicBezTo>
                  <a:cubicBezTo>
                    <a:pt x="2223895" y="612410"/>
                    <a:pt x="2175778" y="677014"/>
                    <a:pt x="2120633" y="670410"/>
                  </a:cubicBezTo>
                  <a:cubicBezTo>
                    <a:pt x="1959414" y="643405"/>
                    <a:pt x="1761534" y="701966"/>
                    <a:pt x="1471090" y="670410"/>
                  </a:cubicBezTo>
                  <a:cubicBezTo>
                    <a:pt x="1180646" y="638854"/>
                    <a:pt x="1101343" y="637575"/>
                    <a:pt x="781369" y="670410"/>
                  </a:cubicBezTo>
                  <a:cubicBezTo>
                    <a:pt x="461395" y="703245"/>
                    <a:pt x="375009" y="648285"/>
                    <a:pt x="111737" y="670410"/>
                  </a:cubicBezTo>
                  <a:cubicBezTo>
                    <a:pt x="52732" y="668277"/>
                    <a:pt x="-1669" y="620106"/>
                    <a:pt x="0" y="558673"/>
                  </a:cubicBezTo>
                  <a:cubicBezTo>
                    <a:pt x="2753" y="377722"/>
                    <a:pt x="8964" y="242429"/>
                    <a:pt x="0" y="111737"/>
                  </a:cubicBezTo>
                  <a:close/>
                </a:path>
                <a:path w="2232370" h="670410" stroke="0" extrusionOk="0">
                  <a:moveTo>
                    <a:pt x="0" y="111737"/>
                  </a:moveTo>
                  <a:cubicBezTo>
                    <a:pt x="-8609" y="47512"/>
                    <a:pt x="48662" y="8662"/>
                    <a:pt x="111737" y="0"/>
                  </a:cubicBezTo>
                  <a:cubicBezTo>
                    <a:pt x="387650" y="-20085"/>
                    <a:pt x="462538" y="27524"/>
                    <a:pt x="761280" y="0"/>
                  </a:cubicBezTo>
                  <a:cubicBezTo>
                    <a:pt x="1060022" y="-27524"/>
                    <a:pt x="1243296" y="-19561"/>
                    <a:pt x="1430912" y="0"/>
                  </a:cubicBezTo>
                  <a:cubicBezTo>
                    <a:pt x="1618528" y="19561"/>
                    <a:pt x="1958785" y="5296"/>
                    <a:pt x="2120633" y="0"/>
                  </a:cubicBezTo>
                  <a:cubicBezTo>
                    <a:pt x="2184157" y="2210"/>
                    <a:pt x="2226990" y="52242"/>
                    <a:pt x="2232370" y="111737"/>
                  </a:cubicBezTo>
                  <a:cubicBezTo>
                    <a:pt x="2246380" y="272913"/>
                    <a:pt x="2250618" y="437885"/>
                    <a:pt x="2232370" y="558673"/>
                  </a:cubicBezTo>
                  <a:cubicBezTo>
                    <a:pt x="2218217" y="618787"/>
                    <a:pt x="2190751" y="680807"/>
                    <a:pt x="2120633" y="670410"/>
                  </a:cubicBezTo>
                  <a:cubicBezTo>
                    <a:pt x="1844844" y="649814"/>
                    <a:pt x="1777395" y="649807"/>
                    <a:pt x="1491179" y="670410"/>
                  </a:cubicBezTo>
                  <a:cubicBezTo>
                    <a:pt x="1204963" y="691013"/>
                    <a:pt x="1071501" y="686010"/>
                    <a:pt x="801458" y="670410"/>
                  </a:cubicBezTo>
                  <a:cubicBezTo>
                    <a:pt x="531415" y="654810"/>
                    <a:pt x="420941" y="681232"/>
                    <a:pt x="111737" y="670410"/>
                  </a:cubicBezTo>
                  <a:cubicBezTo>
                    <a:pt x="47157" y="681261"/>
                    <a:pt x="-4755" y="619055"/>
                    <a:pt x="0" y="558673"/>
                  </a:cubicBezTo>
                  <a:cubicBezTo>
                    <a:pt x="14625" y="387668"/>
                    <a:pt x="-22091" y="333070"/>
                    <a:pt x="0" y="111737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/>
                  </a:solidFill>
                </a:rPr>
                <a:t>Thân</a:t>
              </a:r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303A511-5A13-4017-9E45-957FACDD6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D8F0B4-574C-4B1B-A850-827606F5F26C}"/>
              </a:ext>
            </a:extLst>
          </p:cNvPr>
          <p:cNvGrpSpPr/>
          <p:nvPr/>
        </p:nvGrpSpPr>
        <p:grpSpPr>
          <a:xfrm>
            <a:off x="2857350" y="2527717"/>
            <a:ext cx="2374224" cy="895914"/>
            <a:chOff x="5064259" y="2746393"/>
            <a:chExt cx="4381170" cy="16702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27A96A2-7E3B-4283-827F-2A0D328EF026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2224868"/>
                <a:gd name="connsiteY0" fmla="*/ 117121 h 702709"/>
                <a:gd name="connsiteX1" fmla="*/ 117121 w 2224868"/>
                <a:gd name="connsiteY1" fmla="*/ 0 h 702709"/>
                <a:gd name="connsiteX2" fmla="*/ 780663 w 2224868"/>
                <a:gd name="connsiteY2" fmla="*/ 0 h 702709"/>
                <a:gd name="connsiteX3" fmla="*/ 1484018 w 2224868"/>
                <a:gd name="connsiteY3" fmla="*/ 0 h 702709"/>
                <a:gd name="connsiteX4" fmla="*/ 2107747 w 2224868"/>
                <a:gd name="connsiteY4" fmla="*/ 0 h 702709"/>
                <a:gd name="connsiteX5" fmla="*/ 2224868 w 2224868"/>
                <a:gd name="connsiteY5" fmla="*/ 117121 h 702709"/>
                <a:gd name="connsiteX6" fmla="*/ 2224868 w 2224868"/>
                <a:gd name="connsiteY6" fmla="*/ 585588 h 702709"/>
                <a:gd name="connsiteX7" fmla="*/ 2107747 w 2224868"/>
                <a:gd name="connsiteY7" fmla="*/ 702709 h 702709"/>
                <a:gd name="connsiteX8" fmla="*/ 1464111 w 2224868"/>
                <a:gd name="connsiteY8" fmla="*/ 702709 h 702709"/>
                <a:gd name="connsiteX9" fmla="*/ 780663 w 2224868"/>
                <a:gd name="connsiteY9" fmla="*/ 702709 h 702709"/>
                <a:gd name="connsiteX10" fmla="*/ 117121 w 2224868"/>
                <a:gd name="connsiteY10" fmla="*/ 702709 h 702709"/>
                <a:gd name="connsiteX11" fmla="*/ 0 w 2224868"/>
                <a:gd name="connsiteY11" fmla="*/ 585588 h 702709"/>
                <a:gd name="connsiteX12" fmla="*/ 0 w 2224868"/>
                <a:gd name="connsiteY12" fmla="*/ 117121 h 70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4868" h="702709" fill="none" extrusionOk="0">
                  <a:moveTo>
                    <a:pt x="0" y="117121"/>
                  </a:moveTo>
                  <a:cubicBezTo>
                    <a:pt x="-12874" y="58742"/>
                    <a:pt x="43748" y="6452"/>
                    <a:pt x="117121" y="0"/>
                  </a:cubicBezTo>
                  <a:cubicBezTo>
                    <a:pt x="290546" y="18683"/>
                    <a:pt x="524512" y="-20360"/>
                    <a:pt x="780663" y="0"/>
                  </a:cubicBezTo>
                  <a:cubicBezTo>
                    <a:pt x="1036814" y="20360"/>
                    <a:pt x="1246484" y="-27721"/>
                    <a:pt x="1484018" y="0"/>
                  </a:cubicBezTo>
                  <a:cubicBezTo>
                    <a:pt x="1721553" y="27721"/>
                    <a:pt x="1862245" y="-1974"/>
                    <a:pt x="2107747" y="0"/>
                  </a:cubicBezTo>
                  <a:cubicBezTo>
                    <a:pt x="2160707" y="7135"/>
                    <a:pt x="2220535" y="51419"/>
                    <a:pt x="2224868" y="117121"/>
                  </a:cubicBezTo>
                  <a:cubicBezTo>
                    <a:pt x="2217742" y="292474"/>
                    <a:pt x="2215057" y="424752"/>
                    <a:pt x="2224868" y="585588"/>
                  </a:cubicBezTo>
                  <a:cubicBezTo>
                    <a:pt x="2221699" y="647291"/>
                    <a:pt x="2166200" y="708975"/>
                    <a:pt x="2107747" y="702709"/>
                  </a:cubicBezTo>
                  <a:cubicBezTo>
                    <a:pt x="1953456" y="732851"/>
                    <a:pt x="1624243" y="695694"/>
                    <a:pt x="1464111" y="702709"/>
                  </a:cubicBezTo>
                  <a:cubicBezTo>
                    <a:pt x="1303979" y="709724"/>
                    <a:pt x="952061" y="687057"/>
                    <a:pt x="780663" y="702709"/>
                  </a:cubicBezTo>
                  <a:cubicBezTo>
                    <a:pt x="609265" y="718361"/>
                    <a:pt x="280126" y="676282"/>
                    <a:pt x="117121" y="702709"/>
                  </a:cubicBezTo>
                  <a:cubicBezTo>
                    <a:pt x="61935" y="695225"/>
                    <a:pt x="-4748" y="649481"/>
                    <a:pt x="0" y="585588"/>
                  </a:cubicBezTo>
                  <a:cubicBezTo>
                    <a:pt x="-3817" y="384919"/>
                    <a:pt x="-5209" y="217709"/>
                    <a:pt x="0" y="117121"/>
                  </a:cubicBezTo>
                  <a:close/>
                </a:path>
                <a:path w="2224868" h="702709" stroke="0" extrusionOk="0">
                  <a:moveTo>
                    <a:pt x="0" y="117121"/>
                  </a:moveTo>
                  <a:cubicBezTo>
                    <a:pt x="-2351" y="51751"/>
                    <a:pt x="51238" y="7613"/>
                    <a:pt x="117121" y="0"/>
                  </a:cubicBezTo>
                  <a:cubicBezTo>
                    <a:pt x="312926" y="22983"/>
                    <a:pt x="518842" y="-1876"/>
                    <a:pt x="760757" y="0"/>
                  </a:cubicBezTo>
                  <a:cubicBezTo>
                    <a:pt x="1002672" y="1876"/>
                    <a:pt x="1213987" y="-15236"/>
                    <a:pt x="1424299" y="0"/>
                  </a:cubicBezTo>
                  <a:cubicBezTo>
                    <a:pt x="1634611" y="15236"/>
                    <a:pt x="1847265" y="-9909"/>
                    <a:pt x="2107747" y="0"/>
                  </a:cubicBezTo>
                  <a:cubicBezTo>
                    <a:pt x="2174729" y="2801"/>
                    <a:pt x="2218034" y="55252"/>
                    <a:pt x="2224868" y="117121"/>
                  </a:cubicBezTo>
                  <a:cubicBezTo>
                    <a:pt x="2218447" y="245363"/>
                    <a:pt x="2246284" y="408803"/>
                    <a:pt x="2224868" y="585588"/>
                  </a:cubicBezTo>
                  <a:cubicBezTo>
                    <a:pt x="2219106" y="649622"/>
                    <a:pt x="2173440" y="703957"/>
                    <a:pt x="2107747" y="702709"/>
                  </a:cubicBezTo>
                  <a:cubicBezTo>
                    <a:pt x="1800405" y="692666"/>
                    <a:pt x="1655777" y="715465"/>
                    <a:pt x="1484018" y="702709"/>
                  </a:cubicBezTo>
                  <a:cubicBezTo>
                    <a:pt x="1312259" y="689953"/>
                    <a:pt x="996692" y="721155"/>
                    <a:pt x="800569" y="702709"/>
                  </a:cubicBezTo>
                  <a:cubicBezTo>
                    <a:pt x="604446" y="684263"/>
                    <a:pt x="361007" y="733276"/>
                    <a:pt x="117121" y="702709"/>
                  </a:cubicBezTo>
                  <a:cubicBezTo>
                    <a:pt x="50758" y="709059"/>
                    <a:pt x="-5490" y="648737"/>
                    <a:pt x="0" y="585588"/>
                  </a:cubicBezTo>
                  <a:cubicBezTo>
                    <a:pt x="-4928" y="471223"/>
                    <a:pt x="21521" y="348733"/>
                    <a:pt x="0" y="117121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/>
                  </a:solidFill>
                </a:rPr>
                <a:t>Hoa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64421D99-8062-42D6-B376-91D41D9FB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7DAD29-03CF-46D2-85E4-D6BD841E9577}"/>
              </a:ext>
            </a:extLst>
          </p:cNvPr>
          <p:cNvGrpSpPr/>
          <p:nvPr/>
        </p:nvGrpSpPr>
        <p:grpSpPr>
          <a:xfrm>
            <a:off x="-55659" y="3553396"/>
            <a:ext cx="2416569" cy="977263"/>
            <a:chOff x="493739" y="4129518"/>
            <a:chExt cx="4486812" cy="192513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A2A4035-7C23-4E77-AD5A-8E463EF0BE14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2211231"/>
                <a:gd name="connsiteY0" fmla="*/ 110841 h 665032"/>
                <a:gd name="connsiteX1" fmla="*/ 110841 w 2211231"/>
                <a:gd name="connsiteY1" fmla="*/ 0 h 665032"/>
                <a:gd name="connsiteX2" fmla="*/ 774024 w 2211231"/>
                <a:gd name="connsiteY2" fmla="*/ 0 h 665032"/>
                <a:gd name="connsiteX3" fmla="*/ 1476998 w 2211231"/>
                <a:gd name="connsiteY3" fmla="*/ 0 h 665032"/>
                <a:gd name="connsiteX4" fmla="*/ 2100390 w 2211231"/>
                <a:gd name="connsiteY4" fmla="*/ 0 h 665032"/>
                <a:gd name="connsiteX5" fmla="*/ 2211231 w 2211231"/>
                <a:gd name="connsiteY5" fmla="*/ 110841 h 665032"/>
                <a:gd name="connsiteX6" fmla="*/ 2211231 w 2211231"/>
                <a:gd name="connsiteY6" fmla="*/ 554191 h 665032"/>
                <a:gd name="connsiteX7" fmla="*/ 2100390 w 2211231"/>
                <a:gd name="connsiteY7" fmla="*/ 665032 h 665032"/>
                <a:gd name="connsiteX8" fmla="*/ 1457102 w 2211231"/>
                <a:gd name="connsiteY8" fmla="*/ 665032 h 665032"/>
                <a:gd name="connsiteX9" fmla="*/ 774024 w 2211231"/>
                <a:gd name="connsiteY9" fmla="*/ 665032 h 665032"/>
                <a:gd name="connsiteX10" fmla="*/ 110841 w 2211231"/>
                <a:gd name="connsiteY10" fmla="*/ 665032 h 665032"/>
                <a:gd name="connsiteX11" fmla="*/ 0 w 2211231"/>
                <a:gd name="connsiteY11" fmla="*/ 554191 h 665032"/>
                <a:gd name="connsiteX12" fmla="*/ 0 w 2211231"/>
                <a:gd name="connsiteY12" fmla="*/ 110841 h 66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1231" h="665032" fill="none" extrusionOk="0">
                  <a:moveTo>
                    <a:pt x="0" y="110841"/>
                  </a:moveTo>
                  <a:cubicBezTo>
                    <a:pt x="-4768" y="51960"/>
                    <a:pt x="37822" y="8764"/>
                    <a:pt x="110841" y="0"/>
                  </a:cubicBezTo>
                  <a:cubicBezTo>
                    <a:pt x="389242" y="24888"/>
                    <a:pt x="581397" y="10786"/>
                    <a:pt x="774024" y="0"/>
                  </a:cubicBezTo>
                  <a:cubicBezTo>
                    <a:pt x="966651" y="-10786"/>
                    <a:pt x="1237604" y="30793"/>
                    <a:pt x="1476998" y="0"/>
                  </a:cubicBezTo>
                  <a:cubicBezTo>
                    <a:pt x="1716392" y="-30793"/>
                    <a:pt x="1899202" y="6301"/>
                    <a:pt x="2100390" y="0"/>
                  </a:cubicBezTo>
                  <a:cubicBezTo>
                    <a:pt x="2159356" y="1369"/>
                    <a:pt x="2197411" y="46378"/>
                    <a:pt x="2211231" y="110841"/>
                  </a:cubicBezTo>
                  <a:cubicBezTo>
                    <a:pt x="2224886" y="246067"/>
                    <a:pt x="2201146" y="375404"/>
                    <a:pt x="2211231" y="554191"/>
                  </a:cubicBezTo>
                  <a:cubicBezTo>
                    <a:pt x="2205990" y="610476"/>
                    <a:pt x="2157830" y="668830"/>
                    <a:pt x="2100390" y="665032"/>
                  </a:cubicBezTo>
                  <a:cubicBezTo>
                    <a:pt x="1909893" y="638336"/>
                    <a:pt x="1760023" y="638877"/>
                    <a:pt x="1457102" y="665032"/>
                  </a:cubicBezTo>
                  <a:cubicBezTo>
                    <a:pt x="1154181" y="691187"/>
                    <a:pt x="911122" y="692402"/>
                    <a:pt x="774024" y="665032"/>
                  </a:cubicBezTo>
                  <a:cubicBezTo>
                    <a:pt x="636926" y="637662"/>
                    <a:pt x="417208" y="650202"/>
                    <a:pt x="110841" y="665032"/>
                  </a:cubicBezTo>
                  <a:cubicBezTo>
                    <a:pt x="56664" y="659486"/>
                    <a:pt x="-12311" y="613356"/>
                    <a:pt x="0" y="554191"/>
                  </a:cubicBezTo>
                  <a:cubicBezTo>
                    <a:pt x="9226" y="363108"/>
                    <a:pt x="-9050" y="324801"/>
                    <a:pt x="0" y="110841"/>
                  </a:cubicBezTo>
                  <a:close/>
                </a:path>
                <a:path w="2211231" h="665032" stroke="0" extrusionOk="0">
                  <a:moveTo>
                    <a:pt x="0" y="110841"/>
                  </a:moveTo>
                  <a:cubicBezTo>
                    <a:pt x="-12041" y="46109"/>
                    <a:pt x="48792" y="5289"/>
                    <a:pt x="110841" y="0"/>
                  </a:cubicBezTo>
                  <a:cubicBezTo>
                    <a:pt x="276180" y="16121"/>
                    <a:pt x="554349" y="10770"/>
                    <a:pt x="754129" y="0"/>
                  </a:cubicBezTo>
                  <a:cubicBezTo>
                    <a:pt x="953909" y="-10770"/>
                    <a:pt x="1151153" y="-19733"/>
                    <a:pt x="1417312" y="0"/>
                  </a:cubicBezTo>
                  <a:cubicBezTo>
                    <a:pt x="1683471" y="19733"/>
                    <a:pt x="1837207" y="8772"/>
                    <a:pt x="2100390" y="0"/>
                  </a:cubicBezTo>
                  <a:cubicBezTo>
                    <a:pt x="2163360" y="2138"/>
                    <a:pt x="2206832" y="51437"/>
                    <a:pt x="2211231" y="110841"/>
                  </a:cubicBezTo>
                  <a:cubicBezTo>
                    <a:pt x="2223994" y="242275"/>
                    <a:pt x="2229513" y="390604"/>
                    <a:pt x="2211231" y="554191"/>
                  </a:cubicBezTo>
                  <a:cubicBezTo>
                    <a:pt x="2207395" y="614974"/>
                    <a:pt x="2162757" y="666456"/>
                    <a:pt x="2100390" y="665032"/>
                  </a:cubicBezTo>
                  <a:cubicBezTo>
                    <a:pt x="1848133" y="638643"/>
                    <a:pt x="1778136" y="644970"/>
                    <a:pt x="1476998" y="665032"/>
                  </a:cubicBezTo>
                  <a:cubicBezTo>
                    <a:pt x="1175860" y="685094"/>
                    <a:pt x="1004196" y="652472"/>
                    <a:pt x="793919" y="665032"/>
                  </a:cubicBezTo>
                  <a:cubicBezTo>
                    <a:pt x="583642" y="677592"/>
                    <a:pt x="271976" y="691656"/>
                    <a:pt x="110841" y="665032"/>
                  </a:cubicBezTo>
                  <a:cubicBezTo>
                    <a:pt x="48201" y="670417"/>
                    <a:pt x="-13823" y="611542"/>
                    <a:pt x="0" y="554191"/>
                  </a:cubicBezTo>
                  <a:cubicBezTo>
                    <a:pt x="-14158" y="432220"/>
                    <a:pt x="12693" y="310473"/>
                    <a:pt x="0" y="110841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/>
                  </a:solidFill>
                </a:rPr>
                <a:t>Rễ 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233819CC-4BDD-42BD-969E-A92A893D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129518"/>
              <a:ext cx="1181046" cy="1431993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4E612B1-6CDE-4C8E-BE82-C1DBC9CA2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731" y="997556"/>
            <a:ext cx="2832980" cy="440178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C193E99-B47F-4660-AC02-C2A8696EA359}"/>
              </a:ext>
            </a:extLst>
          </p:cNvPr>
          <p:cNvGrpSpPr/>
          <p:nvPr/>
        </p:nvGrpSpPr>
        <p:grpSpPr>
          <a:xfrm>
            <a:off x="2853500" y="3553396"/>
            <a:ext cx="2387670" cy="977263"/>
            <a:chOff x="547395" y="4129518"/>
            <a:chExt cx="4433156" cy="192513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38A1956-3E82-419F-B353-D6ACBA5F9050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2211231"/>
                <a:gd name="connsiteY0" fmla="*/ 110841 h 665032"/>
                <a:gd name="connsiteX1" fmla="*/ 110841 w 2211231"/>
                <a:gd name="connsiteY1" fmla="*/ 0 h 665032"/>
                <a:gd name="connsiteX2" fmla="*/ 774024 w 2211231"/>
                <a:gd name="connsiteY2" fmla="*/ 0 h 665032"/>
                <a:gd name="connsiteX3" fmla="*/ 1476998 w 2211231"/>
                <a:gd name="connsiteY3" fmla="*/ 0 h 665032"/>
                <a:gd name="connsiteX4" fmla="*/ 2100390 w 2211231"/>
                <a:gd name="connsiteY4" fmla="*/ 0 h 665032"/>
                <a:gd name="connsiteX5" fmla="*/ 2211231 w 2211231"/>
                <a:gd name="connsiteY5" fmla="*/ 110841 h 665032"/>
                <a:gd name="connsiteX6" fmla="*/ 2211231 w 2211231"/>
                <a:gd name="connsiteY6" fmla="*/ 554191 h 665032"/>
                <a:gd name="connsiteX7" fmla="*/ 2100390 w 2211231"/>
                <a:gd name="connsiteY7" fmla="*/ 665032 h 665032"/>
                <a:gd name="connsiteX8" fmla="*/ 1457102 w 2211231"/>
                <a:gd name="connsiteY8" fmla="*/ 665032 h 665032"/>
                <a:gd name="connsiteX9" fmla="*/ 774024 w 2211231"/>
                <a:gd name="connsiteY9" fmla="*/ 665032 h 665032"/>
                <a:gd name="connsiteX10" fmla="*/ 110841 w 2211231"/>
                <a:gd name="connsiteY10" fmla="*/ 665032 h 665032"/>
                <a:gd name="connsiteX11" fmla="*/ 0 w 2211231"/>
                <a:gd name="connsiteY11" fmla="*/ 554191 h 665032"/>
                <a:gd name="connsiteX12" fmla="*/ 0 w 2211231"/>
                <a:gd name="connsiteY12" fmla="*/ 110841 h 66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1231" h="665032" fill="none" extrusionOk="0">
                  <a:moveTo>
                    <a:pt x="0" y="110841"/>
                  </a:moveTo>
                  <a:cubicBezTo>
                    <a:pt x="-4768" y="51960"/>
                    <a:pt x="37822" y="8764"/>
                    <a:pt x="110841" y="0"/>
                  </a:cubicBezTo>
                  <a:cubicBezTo>
                    <a:pt x="389242" y="24888"/>
                    <a:pt x="581397" y="10786"/>
                    <a:pt x="774024" y="0"/>
                  </a:cubicBezTo>
                  <a:cubicBezTo>
                    <a:pt x="966651" y="-10786"/>
                    <a:pt x="1237604" y="30793"/>
                    <a:pt x="1476998" y="0"/>
                  </a:cubicBezTo>
                  <a:cubicBezTo>
                    <a:pt x="1716392" y="-30793"/>
                    <a:pt x="1899202" y="6301"/>
                    <a:pt x="2100390" y="0"/>
                  </a:cubicBezTo>
                  <a:cubicBezTo>
                    <a:pt x="2159356" y="1369"/>
                    <a:pt x="2197411" y="46378"/>
                    <a:pt x="2211231" y="110841"/>
                  </a:cubicBezTo>
                  <a:cubicBezTo>
                    <a:pt x="2224886" y="246067"/>
                    <a:pt x="2201146" y="375404"/>
                    <a:pt x="2211231" y="554191"/>
                  </a:cubicBezTo>
                  <a:cubicBezTo>
                    <a:pt x="2205990" y="610476"/>
                    <a:pt x="2157830" y="668830"/>
                    <a:pt x="2100390" y="665032"/>
                  </a:cubicBezTo>
                  <a:cubicBezTo>
                    <a:pt x="1909893" y="638336"/>
                    <a:pt x="1760023" y="638877"/>
                    <a:pt x="1457102" y="665032"/>
                  </a:cubicBezTo>
                  <a:cubicBezTo>
                    <a:pt x="1154181" y="691187"/>
                    <a:pt x="911122" y="692402"/>
                    <a:pt x="774024" y="665032"/>
                  </a:cubicBezTo>
                  <a:cubicBezTo>
                    <a:pt x="636926" y="637662"/>
                    <a:pt x="417208" y="650202"/>
                    <a:pt x="110841" y="665032"/>
                  </a:cubicBezTo>
                  <a:cubicBezTo>
                    <a:pt x="56664" y="659486"/>
                    <a:pt x="-12311" y="613356"/>
                    <a:pt x="0" y="554191"/>
                  </a:cubicBezTo>
                  <a:cubicBezTo>
                    <a:pt x="9226" y="363108"/>
                    <a:pt x="-9050" y="324801"/>
                    <a:pt x="0" y="110841"/>
                  </a:cubicBezTo>
                  <a:close/>
                </a:path>
                <a:path w="2211231" h="665032" stroke="0" extrusionOk="0">
                  <a:moveTo>
                    <a:pt x="0" y="110841"/>
                  </a:moveTo>
                  <a:cubicBezTo>
                    <a:pt x="-12041" y="46109"/>
                    <a:pt x="48792" y="5289"/>
                    <a:pt x="110841" y="0"/>
                  </a:cubicBezTo>
                  <a:cubicBezTo>
                    <a:pt x="276180" y="16121"/>
                    <a:pt x="554349" y="10770"/>
                    <a:pt x="754129" y="0"/>
                  </a:cubicBezTo>
                  <a:cubicBezTo>
                    <a:pt x="953909" y="-10770"/>
                    <a:pt x="1151153" y="-19733"/>
                    <a:pt x="1417312" y="0"/>
                  </a:cubicBezTo>
                  <a:cubicBezTo>
                    <a:pt x="1683471" y="19733"/>
                    <a:pt x="1837207" y="8772"/>
                    <a:pt x="2100390" y="0"/>
                  </a:cubicBezTo>
                  <a:cubicBezTo>
                    <a:pt x="2163360" y="2138"/>
                    <a:pt x="2206832" y="51437"/>
                    <a:pt x="2211231" y="110841"/>
                  </a:cubicBezTo>
                  <a:cubicBezTo>
                    <a:pt x="2223994" y="242275"/>
                    <a:pt x="2229513" y="390604"/>
                    <a:pt x="2211231" y="554191"/>
                  </a:cubicBezTo>
                  <a:cubicBezTo>
                    <a:pt x="2207395" y="614974"/>
                    <a:pt x="2162757" y="666456"/>
                    <a:pt x="2100390" y="665032"/>
                  </a:cubicBezTo>
                  <a:cubicBezTo>
                    <a:pt x="1848133" y="638643"/>
                    <a:pt x="1778136" y="644970"/>
                    <a:pt x="1476998" y="665032"/>
                  </a:cubicBezTo>
                  <a:cubicBezTo>
                    <a:pt x="1175860" y="685094"/>
                    <a:pt x="1004196" y="652472"/>
                    <a:pt x="793919" y="665032"/>
                  </a:cubicBezTo>
                  <a:cubicBezTo>
                    <a:pt x="583642" y="677592"/>
                    <a:pt x="271976" y="691656"/>
                    <a:pt x="110841" y="665032"/>
                  </a:cubicBezTo>
                  <a:cubicBezTo>
                    <a:pt x="48201" y="670417"/>
                    <a:pt x="-13823" y="611542"/>
                    <a:pt x="0" y="554191"/>
                  </a:cubicBezTo>
                  <a:cubicBezTo>
                    <a:pt x="-14158" y="432220"/>
                    <a:pt x="12693" y="310473"/>
                    <a:pt x="0" y="110841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/>
                  </a:solidFill>
                </a:rPr>
                <a:t>Lá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7EDF3-6075-49FB-B69C-9EA2C0D94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47395" y="4129518"/>
              <a:ext cx="1073733" cy="1431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1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ất ngờ với tác dụng của cây dong riềng đỏ hỗ trợ chữa trị bệnh mạch vành">
            <a:extLst>
              <a:ext uri="{FF2B5EF4-FFF2-40B4-BE49-F238E27FC236}">
                <a16:creationId xmlns:a16="http://schemas.microsoft.com/office/drawing/2014/main" id="{C933EC52-764B-4F93-AA25-BA5CA57A4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8" y="1228903"/>
            <a:ext cx="3657600" cy="20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GIỐNG CÂY HOA PHƯỢNG ĐỎ ( HOA PHƯỢNG VỸ ĐỎ | Lazada.vn">
            <a:extLst>
              <a:ext uri="{FF2B5EF4-FFF2-40B4-BE49-F238E27FC236}">
                <a16:creationId xmlns:a16="http://schemas.microsoft.com/office/drawing/2014/main" id="{7A861EEF-D396-4DAD-9FAA-F3EB7A2A4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3918" b="18687"/>
          <a:stretch/>
        </p:blipFill>
        <p:spPr bwMode="auto">
          <a:xfrm>
            <a:off x="4924987" y="1228903"/>
            <a:ext cx="3657601" cy="208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609BE0-6BAA-4B9B-B2A5-B5F5B5053D08}"/>
              </a:ext>
            </a:extLst>
          </p:cNvPr>
          <p:cNvSpPr/>
          <p:nvPr/>
        </p:nvSpPr>
        <p:spPr>
          <a:xfrm>
            <a:off x="954248" y="628303"/>
            <a:ext cx="26260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Cây dong riềng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260C5-99D0-4D97-9AC5-49336F0EC3DA}"/>
              </a:ext>
            </a:extLst>
          </p:cNvPr>
          <p:cNvSpPr/>
          <p:nvPr/>
        </p:nvSpPr>
        <p:spPr>
          <a:xfrm>
            <a:off x="5739727" y="628303"/>
            <a:ext cx="20281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Cây phượng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D0CAA-36B7-4BD7-A154-3AEED2C04EC0}"/>
              </a:ext>
            </a:extLst>
          </p:cNvPr>
          <p:cNvSpPr/>
          <p:nvPr/>
        </p:nvSpPr>
        <p:spPr>
          <a:xfrm>
            <a:off x="815840" y="3427545"/>
            <a:ext cx="29188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tx1"/>
                </a:solidFill>
              </a:rPr>
              <a:t>Cơ quan sinh sản của cây dong riêng là hoa.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6B9EFCA-5801-4132-AEAB-641095C4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5486">
            <a:off x="2010628" y="936423"/>
            <a:ext cx="1555038" cy="15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29307B7-CA1D-4C2C-8808-3BC530F9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9331">
            <a:off x="5492831" y="1116371"/>
            <a:ext cx="1484534" cy="148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C82F69-3BCC-4770-ADD1-76DD6810E8BC}"/>
              </a:ext>
            </a:extLst>
          </p:cNvPr>
          <p:cNvSpPr/>
          <p:nvPr/>
        </p:nvSpPr>
        <p:spPr>
          <a:xfrm>
            <a:off x="5294364" y="3438476"/>
            <a:ext cx="29188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tx1"/>
                </a:solidFill>
              </a:rPr>
              <a:t>Cơ quan sinh sản của cây phượng là hoa.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744ED-36E7-48CA-B280-FD900DDEDB11}"/>
              </a:ext>
            </a:extLst>
          </p:cNvPr>
          <p:cNvSpPr/>
          <p:nvPr/>
        </p:nvSpPr>
        <p:spPr>
          <a:xfrm>
            <a:off x="1015446" y="3427545"/>
            <a:ext cx="67449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>
                <a:ln w="0"/>
                <a:solidFill>
                  <a:schemeClr val="accent6"/>
                </a:solidFill>
                <a:latin typeface="iCiel Cadena" panose="02000503000000020004" pitchFamily="2" charset="0"/>
              </a:rPr>
              <a:t>Cây rong giềng và cây phượng có </a:t>
            </a:r>
          </a:p>
          <a:p>
            <a:pPr algn="ctr"/>
            <a:r>
              <a:rPr lang="en-US" sz="2800" cap="none" spc="0">
                <a:ln w="0"/>
                <a:solidFill>
                  <a:schemeClr val="accent6"/>
                </a:solidFill>
                <a:latin typeface="iCiel Cadena" panose="02000503000000020004" pitchFamily="2" charset="0"/>
              </a:rPr>
              <a:t>đặc điểm gì chung?</a:t>
            </a:r>
            <a:endParaRPr lang="en-US" sz="2800" cap="none" spc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2C65E54-BAB7-4199-ADC8-F4E62A2AD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0" y="3392858"/>
            <a:ext cx="720869" cy="11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F9457B-52A9-4A01-9F7B-AAEA6BA2BDA5}"/>
              </a:ext>
            </a:extLst>
          </p:cNvPr>
          <p:cNvSpPr/>
          <p:nvPr/>
        </p:nvSpPr>
        <p:spPr>
          <a:xfrm>
            <a:off x="815840" y="4502670"/>
            <a:ext cx="67449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Đều là thực vật có hoa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F8D045-8DFE-4B30-8E97-338A3388EA7F}"/>
              </a:ext>
            </a:extLst>
          </p:cNvPr>
          <p:cNvSpPr txBox="1"/>
          <p:nvPr/>
        </p:nvSpPr>
        <p:spPr>
          <a:xfrm>
            <a:off x="4337998" y="4502655"/>
            <a:ext cx="5248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C</a:t>
            </a:r>
            <a:r>
              <a:rPr lang="en-US" sz="240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ó cơ quan sỉnh sản là hoa</a:t>
            </a:r>
            <a:endParaRPr lang="en-US" sz="2400" cap="none" spc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3" grpId="1"/>
      <p:bldP spid="9" grpId="0"/>
      <p:bldP spid="9" grpId="1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494B10-9D68-4452-A1E9-8F190F425901}"/>
              </a:ext>
            </a:extLst>
          </p:cNvPr>
          <p:cNvSpPr/>
          <p:nvPr/>
        </p:nvSpPr>
        <p:spPr>
          <a:xfrm>
            <a:off x="1255294" y="224033"/>
            <a:ext cx="63610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  <a:latin typeface="iCiel Cadena" panose="02000503000000020004" pitchFamily="2" charset="0"/>
              </a:rPr>
              <a:t>CÙNG DỰ ĐOÁN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B10C39-DA7C-41E2-AD49-1FFC97EB9283}"/>
              </a:ext>
            </a:extLst>
          </p:cNvPr>
          <p:cNvSpPr/>
          <p:nvPr/>
        </p:nvSpPr>
        <p:spPr>
          <a:xfrm>
            <a:off x="31420" y="1414018"/>
            <a:ext cx="612288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0"/>
                <a:solidFill>
                  <a:schemeClr val="tx1"/>
                </a:solidFill>
              </a:rPr>
              <a:t>Cơ quan sinh sản của thực vật có hoa là gì?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AA0394-89A7-4D6D-BF5B-2DD2201DE4D4}"/>
              </a:ext>
            </a:extLst>
          </p:cNvPr>
          <p:cNvGrpSpPr/>
          <p:nvPr/>
        </p:nvGrpSpPr>
        <p:grpSpPr>
          <a:xfrm>
            <a:off x="0" y="2527717"/>
            <a:ext cx="2416569" cy="851593"/>
            <a:chOff x="141895" y="2776947"/>
            <a:chExt cx="4444325" cy="166411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F00B7E5-DFEC-4A8F-9445-443D2BE16101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/>
                  </a:solidFill>
                </a:rPr>
                <a:t>Thân</a:t>
              </a:r>
            </a:p>
          </p:txBody>
        </p:sp>
        <p:pic>
          <p:nvPicPr>
            <p:cNvPr id="6" name="Picture 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303A511-5A13-4017-9E45-957FACDD6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D8F0B4-574C-4B1B-A850-827606F5F26C}"/>
              </a:ext>
            </a:extLst>
          </p:cNvPr>
          <p:cNvGrpSpPr/>
          <p:nvPr/>
        </p:nvGrpSpPr>
        <p:grpSpPr>
          <a:xfrm>
            <a:off x="2857350" y="2527717"/>
            <a:ext cx="2374224" cy="895914"/>
            <a:chOff x="5064259" y="2746393"/>
            <a:chExt cx="4381170" cy="16702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27A96A2-7E3B-4283-827F-2A0D328EF026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/>
                  </a:solidFill>
                </a:rPr>
                <a:t>Hoa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64421D99-8062-42D6-B376-91D41D9FB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7DAD29-03CF-46D2-85E4-D6BD841E9577}"/>
              </a:ext>
            </a:extLst>
          </p:cNvPr>
          <p:cNvGrpSpPr/>
          <p:nvPr/>
        </p:nvGrpSpPr>
        <p:grpSpPr>
          <a:xfrm>
            <a:off x="-55659" y="3553396"/>
            <a:ext cx="2416569" cy="977263"/>
            <a:chOff x="493739" y="4129518"/>
            <a:chExt cx="4486812" cy="192513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A2A4035-7C23-4E77-AD5A-8E463EF0BE14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/>
                  </a:solidFill>
                </a:rPr>
                <a:t>Rễ 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233819CC-4BDD-42BD-969E-A92A893D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129518"/>
              <a:ext cx="1181046" cy="1431993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4E612B1-6CDE-4C8E-BE82-C1DBC9CA2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731" y="997556"/>
            <a:ext cx="2832980" cy="440178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C193E99-B47F-4660-AC02-C2A8696EA359}"/>
              </a:ext>
            </a:extLst>
          </p:cNvPr>
          <p:cNvGrpSpPr/>
          <p:nvPr/>
        </p:nvGrpSpPr>
        <p:grpSpPr>
          <a:xfrm>
            <a:off x="2853500" y="3553396"/>
            <a:ext cx="2387670" cy="977263"/>
            <a:chOff x="547395" y="4129518"/>
            <a:chExt cx="4433156" cy="192513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38A1956-3E82-419F-B353-D6ACBA5F9050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1"/>
                  </a:solidFill>
                </a:rPr>
                <a:t>Lá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7EDF3-6075-49FB-B69C-9EA2C0D94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547395" y="4129518"/>
              <a:ext cx="1073733" cy="1431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0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4" name="Google Shape;9484;p55"/>
          <p:cNvSpPr txBox="1">
            <a:spLocks noGrp="1"/>
          </p:cNvSpPr>
          <p:nvPr>
            <p:ph type="subTitle" idx="1"/>
          </p:nvPr>
        </p:nvSpPr>
        <p:spPr>
          <a:xfrm>
            <a:off x="236987" y="1924511"/>
            <a:ext cx="5098134" cy="178340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-US" sz="4000">
                <a:latin typeface="iCiel Pacifico" panose="02000000000000000000" pitchFamily="2" charset="0"/>
              </a:rPr>
              <a:t>Hoa là cơ quan sinh sản của thực vật có hoa</a:t>
            </a:r>
            <a:endParaRPr sz="4000">
              <a:latin typeface="iCiel Pacifico" panose="02000000000000000000" pitchFamily="2" charset="0"/>
            </a:endParaRP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7AD75782-CACD-4352-9160-AD7F7F48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544" y="905515"/>
            <a:ext cx="3332469" cy="3332469"/>
          </a:xfrm>
          <a:prstGeom prst="rect">
            <a:avLst/>
          </a:prstGeom>
        </p:spPr>
      </p:pic>
      <p:sp>
        <p:nvSpPr>
          <p:cNvPr id="9483" name="Google Shape;9483;p55"/>
          <p:cNvSpPr txBox="1">
            <a:spLocks noGrp="1"/>
          </p:cNvSpPr>
          <p:nvPr>
            <p:ph type="title"/>
          </p:nvPr>
        </p:nvSpPr>
        <p:spPr>
          <a:xfrm>
            <a:off x="387281" y="983343"/>
            <a:ext cx="4674600" cy="52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iCiel Cadena" panose="02000503000000020004" pitchFamily="2" charset="0"/>
              </a:rPr>
              <a:t>Kết luận</a:t>
            </a:r>
            <a:endParaRPr sz="5400">
              <a:latin typeface="iCiel Cadena" panose="02000503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4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4" grpId="0" build="p" animBg="1"/>
      <p:bldP spid="9483" grpId="0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ol Doody Thesis by Slidesgo">
  <a:themeElements>
    <a:clrScheme name="Simple Light">
      <a:dk1>
        <a:srgbClr val="C9DAF8"/>
      </a:dk1>
      <a:lt1>
        <a:srgbClr val="FFFFFF"/>
      </a:lt1>
      <a:dk2>
        <a:srgbClr val="4D299A"/>
      </a:dk2>
      <a:lt2>
        <a:srgbClr val="A4C2F4"/>
      </a:lt2>
      <a:accent1>
        <a:srgbClr val="FFD966"/>
      </a:accent1>
      <a:accent2>
        <a:srgbClr val="F1C232"/>
      </a:accent2>
      <a:accent3>
        <a:srgbClr val="B0BFC2"/>
      </a:accent3>
      <a:accent4>
        <a:srgbClr val="FFE599"/>
      </a:accent4>
      <a:accent5>
        <a:srgbClr val="E7AA47"/>
      </a:accent5>
      <a:accent6>
        <a:srgbClr val="FBF9E9"/>
      </a:accent6>
      <a:hlink>
        <a:srgbClr val="4D299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815</Words>
  <Application>Microsoft Office PowerPoint</Application>
  <PresentationFormat>On-screen Show (16:9)</PresentationFormat>
  <Paragraphs>146</Paragraphs>
  <Slides>41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68" baseType="lpstr">
      <vt:lpstr>iCiel Cadena</vt:lpstr>
      <vt:lpstr>#9Slide03 Comfortaa Bold</vt:lpstr>
      <vt:lpstr>Montserrat</vt:lpstr>
      <vt:lpstr>Dreaming Outloud Pro</vt:lpstr>
      <vt:lpstr>Open Sans</vt:lpstr>
      <vt:lpstr>Roboto</vt:lpstr>
      <vt:lpstr>Livvic</vt:lpstr>
      <vt:lpstr>Calibri</vt:lpstr>
      <vt:lpstr>Nunito</vt:lpstr>
      <vt:lpstr>#9Slide03 AmpleSoft</vt:lpstr>
      <vt:lpstr>iCiel Pacifico</vt:lpstr>
      <vt:lpstr>Coiny</vt:lpstr>
      <vt:lpstr>Wingdings</vt:lpstr>
      <vt:lpstr>Lato</vt:lpstr>
      <vt:lpstr>Inconsolata</vt:lpstr>
      <vt:lpstr>Nunito SemiBold</vt:lpstr>
      <vt:lpstr>Calibri Light</vt:lpstr>
      <vt:lpstr>Patrick Hand</vt:lpstr>
      <vt:lpstr>Roboto Condensed Light</vt:lpstr>
      <vt:lpstr>Maven Pro</vt:lpstr>
      <vt:lpstr>Times New Roman</vt:lpstr>
      <vt:lpstr>SVN-Beast</vt:lpstr>
      <vt:lpstr>Chewy</vt:lpstr>
      <vt:lpstr>Arial</vt:lpstr>
      <vt:lpstr>Reforestation Project Proposal  by Slidesgo</vt:lpstr>
      <vt:lpstr>Cool Doody Thesis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Uyen Uyen</cp:lastModifiedBy>
  <cp:revision>17</cp:revision>
  <dcterms:modified xsi:type="dcterms:W3CDTF">2023-02-27T15:01:28Z</dcterms:modified>
</cp:coreProperties>
</file>