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5" r:id="rId3"/>
    <p:sldMasterId id="2147483717" r:id="rId4"/>
  </p:sldMasterIdLst>
  <p:notesMasterIdLst>
    <p:notesMasterId r:id="rId9"/>
  </p:notesMasterIdLst>
  <p:sldIdLst>
    <p:sldId id="261" r:id="rId5"/>
    <p:sldId id="260" r:id="rId6"/>
    <p:sldId id="267" r:id="rId7"/>
    <p:sldId id="5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2237" autoAdjust="0"/>
  </p:normalViewPr>
  <p:slideViewPr>
    <p:cSldViewPr snapToGrid="0">
      <p:cViewPr varScale="1">
        <p:scale>
          <a:sx n="71" d="100"/>
          <a:sy n="71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D138E-745E-4A52-A7DF-33B13150E08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C2B02-C365-41F3-BF18-E8535EFA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1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19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8EAC-0A1F-2BB7-D258-7212BC372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4ABA0-1CFD-DAE8-80B0-1A8FC9FC7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E17E8-94B0-0B52-7B8C-92187806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82C45-60FB-2311-C4AE-635A7A33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18CF-3DC8-9509-EE6C-C584EBE4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5495-1B8D-3C96-C833-3B75393B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E34A-B07D-BCF9-942D-BBF8A9F28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58B92-6BEF-DE99-7F55-DF115E1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078AB-8E12-C3C4-6BE6-F96A9BD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0EED-0648-07AF-98CC-5E7735CC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776E0-3F7B-FB27-278D-7294E0A0A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678A7-88E6-97AB-1976-B6CAE3F71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19EBA-CFDD-C1CE-5691-DAB17B9E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0DACF-430D-9576-4784-89B5D9A9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CC5E0-DA9A-DCB0-A5DB-0E7411D8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4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82FC-B8C4-4C60-2F13-9DA6F4BE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089A-430D-E12C-9EE4-658A17C3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098C4-FD37-160C-BC70-0B1E1A43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B9F34-B3C8-3AB2-23D5-1875AA17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6661-E343-00AE-A566-FFE4F2A2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9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8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" b="41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" y="0"/>
            <a:ext cx="12192000" cy="5843451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4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1847-4B24-4C57-B37E-953F81D2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F5158-9842-4530-B92C-26165D0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D2DC-F4C1-4D75-BB06-C1790C8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7004-AEBD-4D85-BD0C-CC54CA43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5FD0-BEAA-46C6-8C35-FB1C397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BB76-147B-4581-A957-CBB20BFF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00D9-27DF-4652-A0B9-F1145E58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0E8F-A650-4164-9E5D-96987E07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CA76-3BFE-439A-B413-AD894B3C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30FF1-3569-4956-BD4C-2EF7421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28D0-22C9-42B2-AF7D-E0554B8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2722-197D-4ABC-B1FF-05E4262B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F5EA-10E8-492C-A6CC-75FCDD9A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D99E-3437-4A42-A90B-5258174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9437-E93E-4BFF-B966-51A40DB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4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8683-EAD3-4942-88E3-5F11C404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EBA5-5DF5-4113-A625-4C6300DA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F75F3-A183-44F3-BC09-CD27A2B9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9273-CE84-481C-ABA3-5BC66D6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DDA9-BB73-434D-A214-83BAB2A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C88AF-682A-4310-A921-ACAD1E0C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E964-0AD1-AAA6-01F0-3CF7C8EA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EBD47-D1B3-B66A-D2B2-9AF962A19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AB720-BBA1-ECB1-A627-DCB509E5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11BBF-DAA7-3720-FEAF-F87EC964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90DD-B1AB-DB53-D38C-9F54407A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4615-E5FE-4C91-A883-D4FAA701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0CC4-87EB-478F-8609-AD0FF381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04BA0-6E07-4DFB-9D17-5D6BFC7B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23F1F-55BE-45DB-97D4-B86539AE1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2E6B2-E8F4-413C-8236-47BD09909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D0521-D250-4E86-B400-C0404D6B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BDDC0-89AB-4DD8-905C-30C05981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45C0E-48DD-48D7-B1B4-C1C40262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2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FA2C-279A-4E0A-9535-56CFA906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A9DD3-9B31-4607-802C-2F165002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84452-644B-4700-9F6E-980A1953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8DB1-9A5C-44D2-AE2D-3A3046F9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4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2B6F4-63EE-4E8D-9ED5-30A4D202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F51AC-00EA-4027-AF50-9106F14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204C-1D2A-4996-B559-2F9A144E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7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F18B-17C8-4A9D-8AF9-692107C0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D162-242E-4E22-B706-D47C6248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3AA3-BA9B-4A79-A4B8-7E224A3F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75729-6A69-4555-8207-65FE70E0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097F-95EE-46A5-8F6A-1308E7E9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A7C0E-F815-41C2-A426-2D29DF56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4CD6-CCB7-4221-B057-8AC578C9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2FA31-4227-4896-9E52-76353AF4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8BD1-F7B0-4410-A283-95BEEB7B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B5DED-459F-4270-AFE4-8C4F5238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BA7E3-1999-4CBC-9867-5273FA1C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DD34-D43A-43E3-9EEE-0BC12F8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7FFF-6C9A-4FB3-9CC5-9A972E45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0E65-46D5-40EB-B273-71E50D95B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4197-143C-4CF8-BF0D-CBDDBDC8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56C9-8F88-42C7-AD4A-8AF4D689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C88C-F954-4843-AC31-FD5F5C18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8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701DF-1762-4A38-95FD-00B2E5743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69FB7-6AED-471D-A4C3-876CC8EFB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D530-BB0B-4324-BF26-C483BCAA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1F54-8182-4FF3-A1B0-92475D0A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6837-EB23-4904-9432-403D1E6F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4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1847-4B24-4C57-B37E-953F81D2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F5158-9842-4530-B92C-26165D0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D2DC-F4C1-4D75-BB06-C1790C8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7004-AEBD-4D85-BD0C-CC54CA43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5FD0-BEAA-46C6-8C35-FB1C397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32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BB76-147B-4581-A957-CBB20BFF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00D9-27DF-4652-A0B9-F1145E582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0E8F-A650-4164-9E5D-96987E07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CA76-3BFE-439A-B413-AD894B3C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30FF1-3569-4956-BD4C-2EF7421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15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28D0-22C9-42B2-AF7D-E0554B8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2722-197D-4ABC-B1FF-05E4262B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F5EA-10E8-492C-A6CC-75FCDD9A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D99E-3437-4A42-A90B-5258174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9437-E93E-4BFF-B966-51A40DB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EEB6-BE14-3E98-EF22-30E0EF09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DEA9-D9B9-FA41-60F6-857A85794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53FE9-68E8-EF63-5BBE-E87328192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4B9FE-E3F5-E818-F773-3374E837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95EF-11B3-D293-C885-2FEB6A51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76BB2-ADDF-353B-63E1-D330A391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3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8683-EAD3-4942-88E3-5F11C404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EBA5-5DF5-4113-A625-4C6300DA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F75F3-A183-44F3-BC09-CD27A2B9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9273-CE84-481C-ABA3-5BC66D6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DDA9-BB73-434D-A214-83BAB2A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C88AF-682A-4310-A921-ACAD1E0C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3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4615-E5FE-4C91-A883-D4FAA701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0CC4-87EB-478F-8609-AD0FF381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04BA0-6E07-4DFB-9D17-5D6BFC7B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23F1F-55BE-45DB-97D4-B86539AE1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2E6B2-E8F4-413C-8236-47BD09909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D0521-D250-4E86-B400-C0404D6B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BDDC0-89AB-4DD8-905C-30C05981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45C0E-48DD-48D7-B1B4-C1C40262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FA2C-279A-4E0A-9535-56CFA906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A9DD3-9B31-4607-802C-2F165002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84452-644B-4700-9F6E-980A1953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8DB1-9A5C-44D2-AE2D-3A3046F9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0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2B6F4-63EE-4E8D-9ED5-30A4D202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F51AC-00EA-4027-AF50-9106F14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204C-1D2A-4996-B559-2F9A144E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9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F18B-17C8-4A9D-8AF9-692107C0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D162-242E-4E22-B706-D47C6248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3AA3-BA9B-4A79-A4B8-7E224A3F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75729-6A69-4555-8207-65FE70E0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097F-95EE-46A5-8F6A-1308E7E9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A7C0E-F815-41C2-A426-2D29DF56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9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4CD6-CCB7-4221-B057-8AC578C9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2FA31-4227-4896-9E52-76353AF4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8BD1-F7B0-4410-A283-95BEEB7B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B5DED-459F-4270-AFE4-8C4F5238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BA7E3-1999-4CBC-9867-5273FA1C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DD34-D43A-43E3-9EEE-0BC12F8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2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7FFF-6C9A-4FB3-9CC5-9A972E45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0E65-46D5-40EB-B273-71E50D95B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4197-143C-4CF8-BF0D-CBDDBDC8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56C9-8F88-42C7-AD4A-8AF4D689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C88C-F954-4843-AC31-FD5F5C18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9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701DF-1762-4A38-95FD-00B2E5743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69FB7-6AED-471D-A4C3-876CC8EFB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D530-BB0B-4324-BF26-C483BCAA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1F54-8182-4FF3-A1B0-92475D0A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6837-EB23-4904-9432-403D1E6F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2909-3FC0-38E2-87BA-6D68D5C6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D5B73-4265-DBCC-DFA1-94302D8E0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CA08D-39A6-DED7-6254-91C3B56EA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B55B1-240A-FB4F-379A-2FB7E5801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0B27A-1CC7-9151-FB84-A93071AD9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C9F5F-B314-79AE-1875-7B958971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09768-ED86-E4E4-1E42-ED563911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D2320-C15F-AE08-B3FE-F37DD27D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2759-D8E5-EDD1-6A64-2F5ADF96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6D3A3-C26C-BFCD-267A-338E10B6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25902-CFFE-0158-C733-8AEEDC0B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AE61B-98D2-02A9-5F2F-6CE9B3A0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8AFB8-73C4-B95F-7B0F-C455B76F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FB35C-7CF4-CA1B-37D3-49D9C3B2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BF883-F102-DC67-1ECD-80E681F8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69F9-EE55-DC8A-BB34-5EFFFD60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E14E7-912F-59F9-549F-457E62C9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DC323-ED4C-1116-D519-97A8CDA5D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52ED9-7DBE-9F74-087B-8B231673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A8FC2-9C1F-757A-40EB-D60B204A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769AB-C0FC-0820-A20A-F5B5B5CE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C267-DF76-71E1-6138-7027901A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1FFA6-7F0B-0A25-3F59-8F3CE4376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F6044-4EE9-8E03-533C-7174C874E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DDFB3-B507-F360-F683-BB25AB72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0C28B-3D28-59F5-2F99-E0AAA7B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7E581-CF5B-64AD-537D-2DECA299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2BCE87F-23EF-4EFE-E81C-36AD37C89C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484" y="67660"/>
            <a:ext cx="1374642" cy="13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7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045B1-2A18-4550-A92D-BD73A657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AA24-3150-4F52-80BB-EA2F4A0DD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7743A-E39B-4D23-805E-A8D0DEB81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45B3-BC5E-4262-93F2-1B90C23BB23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1BA9B-F13F-4C33-BCD4-2DE72873E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8D62-9BE6-4EFA-AACD-6CC3AE484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73E97CC1-2B65-BBAB-1C44-7B73B4872CEB}"/>
              </a:ext>
            </a:extLst>
          </p:cNvPr>
          <p:cNvSpPr txBox="1"/>
          <p:nvPr/>
        </p:nvSpPr>
        <p:spPr>
          <a:xfrm>
            <a:off x="2449399" y="1"/>
            <a:ext cx="72932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 … ngày … tháng … năm …</a:t>
            </a:r>
            <a:endParaRPr kumimoji="0" lang="vi-VN" sz="4400" b="0" i="0" u="none" strike="noStrike" kern="1200" cap="none" spc="0" normalizeH="0" baseline="0" noProof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1F8B8BAC-D3BD-3DA4-64A6-E819DBCB542C}"/>
              </a:ext>
            </a:extLst>
          </p:cNvPr>
          <p:cNvSpPr txBox="1"/>
          <p:nvPr/>
        </p:nvSpPr>
        <p:spPr>
          <a:xfrm>
            <a:off x="2449399" y="0"/>
            <a:ext cx="72932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96E99-BB2B-6515-B368-DF8020BE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186" y="1145895"/>
            <a:ext cx="7328027" cy="3529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B234F-3E21-0D8A-E908-24687B96A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21" y="4417505"/>
            <a:ext cx="27434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02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8BBD2-E728-6672-4BA8-F7700FA43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363" y="540952"/>
            <a:ext cx="8382727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415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11777-95BC-9D62-95FD-234AD8BB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88" y="363349"/>
            <a:ext cx="10040982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671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021DFF-4F74-182C-4551-D5A8BD297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44375"/>
          <a:stretch/>
        </p:blipFill>
        <p:spPr>
          <a:xfrm>
            <a:off x="2245360" y="288361"/>
            <a:ext cx="7904480" cy="6661079"/>
          </a:xfrm>
          <a:prstGeom prst="rect">
            <a:avLst/>
          </a:prstGeom>
        </p:spPr>
      </p:pic>
      <p:sp>
        <p:nvSpPr>
          <p:cNvPr id="4" name="Rectangle: Rounded Corners 46">
            <a:extLst>
              <a:ext uri="{FF2B5EF4-FFF2-40B4-BE49-F238E27FC236}">
                <a16:creationId xmlns:a16="http://schemas.microsoft.com/office/drawing/2014/main" id="{8856C77F-3FD8-0E0A-567A-40371A90589A}"/>
              </a:ext>
            </a:extLst>
          </p:cNvPr>
          <p:cNvSpPr/>
          <p:nvPr/>
        </p:nvSpPr>
        <p:spPr>
          <a:xfrm>
            <a:off x="2651760" y="1534159"/>
            <a:ext cx="7190188" cy="2103121"/>
          </a:xfrm>
          <a:custGeom>
            <a:avLst/>
            <a:gdLst>
              <a:gd name="connsiteX0" fmla="*/ 0 w 7190188"/>
              <a:gd name="connsiteY0" fmla="*/ 350527 h 2103121"/>
              <a:gd name="connsiteX1" fmla="*/ 350527 w 7190188"/>
              <a:gd name="connsiteY1" fmla="*/ 0 h 2103121"/>
              <a:gd name="connsiteX2" fmla="*/ 6839661 w 7190188"/>
              <a:gd name="connsiteY2" fmla="*/ 0 h 2103121"/>
              <a:gd name="connsiteX3" fmla="*/ 7190188 w 7190188"/>
              <a:gd name="connsiteY3" fmla="*/ 350527 h 2103121"/>
              <a:gd name="connsiteX4" fmla="*/ 7190188 w 7190188"/>
              <a:gd name="connsiteY4" fmla="*/ 1752594 h 2103121"/>
              <a:gd name="connsiteX5" fmla="*/ 6839661 w 7190188"/>
              <a:gd name="connsiteY5" fmla="*/ 2103121 h 2103121"/>
              <a:gd name="connsiteX6" fmla="*/ 350527 w 7190188"/>
              <a:gd name="connsiteY6" fmla="*/ 2103121 h 2103121"/>
              <a:gd name="connsiteX7" fmla="*/ 0 w 7190188"/>
              <a:gd name="connsiteY7" fmla="*/ 1752594 h 2103121"/>
              <a:gd name="connsiteX8" fmla="*/ 0 w 7190188"/>
              <a:gd name="connsiteY8" fmla="*/ 350527 h 21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0188" h="2103121" fill="none" extrusionOk="0">
                <a:moveTo>
                  <a:pt x="0" y="350527"/>
                </a:moveTo>
                <a:cubicBezTo>
                  <a:pt x="5729" y="147354"/>
                  <a:pt x="128860" y="-23195"/>
                  <a:pt x="350527" y="0"/>
                </a:cubicBezTo>
                <a:cubicBezTo>
                  <a:pt x="2459140" y="5363"/>
                  <a:pt x="4635651" y="60305"/>
                  <a:pt x="6839661" y="0"/>
                </a:cubicBezTo>
                <a:cubicBezTo>
                  <a:pt x="7018816" y="19962"/>
                  <a:pt x="7192154" y="185341"/>
                  <a:pt x="7190188" y="350527"/>
                </a:cubicBezTo>
                <a:cubicBezTo>
                  <a:pt x="7112596" y="1029866"/>
                  <a:pt x="7180093" y="1246843"/>
                  <a:pt x="7190188" y="1752594"/>
                </a:cubicBezTo>
                <a:cubicBezTo>
                  <a:pt x="7190522" y="1950959"/>
                  <a:pt x="7025529" y="2089471"/>
                  <a:pt x="6839661" y="2103121"/>
                </a:cubicBezTo>
                <a:cubicBezTo>
                  <a:pt x="3733847" y="1974139"/>
                  <a:pt x="2600723" y="1978112"/>
                  <a:pt x="350527" y="2103121"/>
                </a:cubicBezTo>
                <a:cubicBezTo>
                  <a:pt x="171106" y="2093999"/>
                  <a:pt x="-2433" y="1944290"/>
                  <a:pt x="0" y="1752594"/>
                </a:cubicBezTo>
                <a:cubicBezTo>
                  <a:pt x="115521" y="1342522"/>
                  <a:pt x="88602" y="616016"/>
                  <a:pt x="0" y="350527"/>
                </a:cubicBezTo>
                <a:close/>
              </a:path>
              <a:path w="7190188" h="2103121" stroke="0" extrusionOk="0">
                <a:moveTo>
                  <a:pt x="0" y="350527"/>
                </a:moveTo>
                <a:cubicBezTo>
                  <a:pt x="8173" y="126632"/>
                  <a:pt x="180592" y="-23351"/>
                  <a:pt x="350527" y="0"/>
                </a:cubicBezTo>
                <a:cubicBezTo>
                  <a:pt x="2309593" y="-158158"/>
                  <a:pt x="6122844" y="-164098"/>
                  <a:pt x="6839661" y="0"/>
                </a:cubicBezTo>
                <a:cubicBezTo>
                  <a:pt x="7029805" y="29694"/>
                  <a:pt x="7169629" y="132075"/>
                  <a:pt x="7190188" y="350527"/>
                </a:cubicBezTo>
                <a:cubicBezTo>
                  <a:pt x="7163197" y="986578"/>
                  <a:pt x="7169860" y="1194900"/>
                  <a:pt x="7190188" y="1752594"/>
                </a:cubicBezTo>
                <a:cubicBezTo>
                  <a:pt x="7195772" y="1945706"/>
                  <a:pt x="7020917" y="2105764"/>
                  <a:pt x="6839661" y="2103121"/>
                </a:cubicBezTo>
                <a:cubicBezTo>
                  <a:pt x="5295242" y="2138836"/>
                  <a:pt x="2291765" y="1964111"/>
                  <a:pt x="350527" y="2103121"/>
                </a:cubicBezTo>
                <a:cubicBezTo>
                  <a:pt x="135014" y="2080013"/>
                  <a:pt x="-4819" y="1939738"/>
                  <a:pt x="0" y="1752594"/>
                </a:cubicBezTo>
                <a:cubicBezTo>
                  <a:pt x="-6322" y="1072369"/>
                  <a:pt x="60017" y="565437"/>
                  <a:pt x="0" y="350527"/>
                </a:cubicBezTo>
                <a:close/>
              </a:path>
            </a:pathLst>
          </a:custGeom>
          <a:solidFill>
            <a:srgbClr val="CCFFFF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8214268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vi-VN" sz="40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hảo luận về các bước để thiết kế sản phẩm của mình.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D013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9470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235</TotalTime>
  <Words>31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微软雅黑</vt:lpstr>
      <vt:lpstr>宋体</vt:lpstr>
      <vt:lpstr>Aptos</vt:lpstr>
      <vt:lpstr>Aptos Display</vt:lpstr>
      <vt:lpstr>Arial</vt:lpstr>
      <vt:lpstr>Calibri</vt:lpstr>
      <vt:lpstr>Calibri Light</vt:lpstr>
      <vt:lpstr>Cambria</vt:lpstr>
      <vt:lpstr>等线</vt:lpstr>
      <vt:lpstr>ITC Avant Garde Std Bk</vt:lpstr>
      <vt:lpstr>Custom Design</vt:lpstr>
      <vt:lpstr>3_Office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Techsi.vn</cp:lastModifiedBy>
  <cp:revision>22</cp:revision>
  <dcterms:created xsi:type="dcterms:W3CDTF">2023-09-05T15:01:44Z</dcterms:created>
  <dcterms:modified xsi:type="dcterms:W3CDTF">2024-12-04T08:14:25Z</dcterms:modified>
  <cp:category>9Slide.vn</cp:category>
</cp:coreProperties>
</file>