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3" r:id="rId2"/>
    <p:sldId id="269" r:id="rId3"/>
    <p:sldId id="271" r:id="rId4"/>
    <p:sldId id="369" r:id="rId5"/>
    <p:sldId id="273" r:id="rId6"/>
    <p:sldId id="363" r:id="rId7"/>
    <p:sldId id="362" r:id="rId8"/>
    <p:sldId id="370" r:id="rId9"/>
    <p:sldId id="3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FFBF"/>
    <a:srgbClr val="B9FFED"/>
    <a:srgbClr val="FF6699"/>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67" d="100"/>
          <a:sy n="67" d="100"/>
        </p:scale>
        <p:origin x="732" y="48"/>
      </p:cViewPr>
      <p:guideLst>
        <p:guide orient="horz" pos="2160"/>
        <p:guide pos="3840"/>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0C17D3-1FB2-A85F-481A-83B788018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45ADC3-76AD-28B5-D1D6-028EB8CC8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57B86-CE62-41B0-9A0E-CBCF41D0B2FD}" type="datetimeFigureOut">
              <a:rPr lang="en-US" smtClean="0"/>
              <a:t>12/16/2024</a:t>
            </a:fld>
            <a:endParaRPr lang="en-US"/>
          </a:p>
        </p:txBody>
      </p:sp>
      <p:sp>
        <p:nvSpPr>
          <p:cNvPr id="4" name="Footer Placeholder 3">
            <a:extLst>
              <a:ext uri="{FF2B5EF4-FFF2-40B4-BE49-F238E27FC236}">
                <a16:creationId xmlns:a16="http://schemas.microsoft.com/office/drawing/2014/main" id="{C9E65F1C-FF64-0E06-FFB7-31A88B85E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F22501-E3CE-985D-A887-B49D062017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774D0-3323-4E0A-ACC2-E2F62A3CDA51}" type="slidenum">
              <a:rPr lang="en-US" smtClean="0"/>
              <a:t>‹#›</a:t>
            </a:fld>
            <a:endParaRPr lang="en-US"/>
          </a:p>
        </p:txBody>
      </p:sp>
    </p:spTree>
    <p:extLst>
      <p:ext uri="{BB962C8B-B14F-4D97-AF65-F5344CB8AC3E}">
        <p14:creationId xmlns:p14="http://schemas.microsoft.com/office/powerpoint/2010/main" val="361477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532DF-874E-42DE-99AC-09B3EFB9DF74}"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E131-B5A9-4C3A-9520-93FFA9810CB3}" type="slidenum">
              <a:rPr lang="en-US" smtClean="0"/>
              <a:t>‹#›</a:t>
            </a:fld>
            <a:endParaRPr lang="en-US"/>
          </a:p>
        </p:txBody>
      </p:sp>
    </p:spTree>
    <p:extLst>
      <p:ext uri="{BB962C8B-B14F-4D97-AF65-F5344CB8AC3E}">
        <p14:creationId xmlns:p14="http://schemas.microsoft.com/office/powerpoint/2010/main" val="33668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0"/>
          <a:stretch/>
        </p:blipFill>
        <p:spPr>
          <a:xfrm>
            <a:off x="1" y="0"/>
            <a:ext cx="12192000" cy="6858000"/>
          </a:xfrm>
          <a:prstGeom prst="rect">
            <a:avLst/>
          </a:prstGeom>
        </p:spPr>
      </p:pic>
    </p:spTree>
    <p:extLst>
      <p:ext uri="{BB962C8B-B14F-4D97-AF65-F5344CB8AC3E}">
        <p14:creationId xmlns:p14="http://schemas.microsoft.com/office/powerpoint/2010/main" val="231922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151-B407-3E7E-D2A3-A4F2A76609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DB915A-779D-3005-16A3-D4342B8371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E8ED3-28CB-4B1C-C13E-B3879AB2C2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B5A5-8C68-7BFA-0A84-9EEF0C400642}"/>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6" name="Footer Placeholder 5">
            <a:extLst>
              <a:ext uri="{FF2B5EF4-FFF2-40B4-BE49-F238E27FC236}">
                <a16:creationId xmlns:a16="http://schemas.microsoft.com/office/drawing/2014/main" id="{803B8A0B-425A-FB0C-559D-53A77F82C6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0167D1-1079-FD43-BBDE-2F0FA8A48BFB}"/>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55070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F504-D5F6-3E58-BF3F-ED776A840F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C5498-E988-C13C-0C83-36F54710E6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0B8B7-8714-7BF5-06A9-42FFE4C5F820}"/>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5" name="Footer Placeholder 4">
            <a:extLst>
              <a:ext uri="{FF2B5EF4-FFF2-40B4-BE49-F238E27FC236}">
                <a16:creationId xmlns:a16="http://schemas.microsoft.com/office/drawing/2014/main" id="{FE951730-5331-0359-5814-E1C4BDED86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A13AE9-DEA3-0B0E-0626-40FF0142DE3C}"/>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04517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68C27-295B-5880-A24D-7BD074C177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FB24D-BBED-DB60-9E33-943B495B66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7B9D-BDEB-7EE9-7BCB-BC8D0BACF153}"/>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5" name="Footer Placeholder 4">
            <a:extLst>
              <a:ext uri="{FF2B5EF4-FFF2-40B4-BE49-F238E27FC236}">
                <a16:creationId xmlns:a16="http://schemas.microsoft.com/office/drawing/2014/main" id="{F51EDE35-87C6-9EA2-1298-C14A61C54E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676D3E-4E14-00A6-709E-83C9A0F77544}"/>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22994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0"/>
          <a:stretch/>
        </p:blipFill>
        <p:spPr>
          <a:xfrm>
            <a:off x="1" y="0"/>
            <a:ext cx="12192000" cy="6858000"/>
          </a:xfrm>
          <a:prstGeom prst="rect">
            <a:avLst/>
          </a:prstGeom>
        </p:spPr>
      </p:pic>
      <p:sp>
        <p:nvSpPr>
          <p:cNvPr id="2" name="Rectangle: Rounded Corners 1">
            <a:extLst>
              <a:ext uri="{FF2B5EF4-FFF2-40B4-BE49-F238E27FC236}">
                <a16:creationId xmlns:a16="http://schemas.microsoft.com/office/drawing/2014/main" id="{514F4CA1-DE54-B781-EE25-32BCCC46A673}"/>
              </a:ext>
            </a:extLst>
          </p:cNvPr>
          <p:cNvSpPr/>
          <p:nvPr userDrawn="1"/>
        </p:nvSpPr>
        <p:spPr>
          <a:xfrm>
            <a:off x="470195" y="422422"/>
            <a:ext cx="11251609" cy="6013155"/>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66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88F7-1EB2-1F54-B08F-D77C696451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7E3806-E274-0684-2844-41FF27C9CB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BECE-87FD-EEB2-2AB5-B6C73004A05F}"/>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5" name="Footer Placeholder 4">
            <a:extLst>
              <a:ext uri="{FF2B5EF4-FFF2-40B4-BE49-F238E27FC236}">
                <a16:creationId xmlns:a16="http://schemas.microsoft.com/office/drawing/2014/main" id="{E4C70872-8D6C-FDE0-92FD-A7E63742D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D364FE-8E74-260F-2545-8D56DCAE7E13}"/>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28149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E4C-6E34-CBF3-E4BC-0DA2E91536B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87CBF-0445-61D9-2B2C-693A8C5D06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A1AF2-779E-EE94-7060-806FC38257D1}"/>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5" name="Footer Placeholder 4">
            <a:extLst>
              <a:ext uri="{FF2B5EF4-FFF2-40B4-BE49-F238E27FC236}">
                <a16:creationId xmlns:a16="http://schemas.microsoft.com/office/drawing/2014/main" id="{08288EE1-22F9-9849-F2B9-48B00F6D1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59059-1AA1-B2F2-8315-15E1174C37D7}"/>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818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9B-8A0A-74B3-ABDC-E5F8C18560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E876FC-70C7-C57D-B58C-89AA2C975A8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B53F1-EC7E-0DCA-4A77-F69EF3BBBB4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C17D1-11CD-2810-5053-EDE30D7F1425}"/>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6" name="Footer Placeholder 5">
            <a:extLst>
              <a:ext uri="{FF2B5EF4-FFF2-40B4-BE49-F238E27FC236}">
                <a16:creationId xmlns:a16="http://schemas.microsoft.com/office/drawing/2014/main" id="{078D8E63-8E57-1070-56E6-ABCD3FB71C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38E259-8F64-345F-68E8-8F4A525DEC27}"/>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18430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9269-0998-EAB9-03A8-473A622AC6D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3FF4C8-1BE6-9472-9C07-47EB292012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4DFC6-797F-BAF2-CDD1-B6ED1273ED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1C74A-AB6D-48E1-A303-3B2FD69A36A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47BDF-1DDB-E463-D79F-AB129745A7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286A2-E7A1-24E3-76DD-B258C931F598}"/>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8" name="Footer Placeholder 7">
            <a:extLst>
              <a:ext uri="{FF2B5EF4-FFF2-40B4-BE49-F238E27FC236}">
                <a16:creationId xmlns:a16="http://schemas.microsoft.com/office/drawing/2014/main" id="{821898E6-CD40-7457-9BDB-8CBAB39796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6E7CD41-EFBE-32D4-2668-4D1486098014}"/>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6640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C73-BF37-2024-7D5A-6613F6907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B1A4774-3576-284C-BC9C-185F39CE4FB4}"/>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4" name="Footer Placeholder 3">
            <a:extLst>
              <a:ext uri="{FF2B5EF4-FFF2-40B4-BE49-F238E27FC236}">
                <a16:creationId xmlns:a16="http://schemas.microsoft.com/office/drawing/2014/main" id="{8A18849D-A255-2D89-FA2E-888AC04F2F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807D1F-8534-3368-D439-84FC26C5C69F}"/>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45875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B1CF1-3829-3783-ED71-EE02726E5B8F}"/>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3" name="Footer Placeholder 2">
            <a:extLst>
              <a:ext uri="{FF2B5EF4-FFF2-40B4-BE49-F238E27FC236}">
                <a16:creationId xmlns:a16="http://schemas.microsoft.com/office/drawing/2014/main" id="{00B8383B-E3CC-4F25-00D4-21C819828A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49B5C7-FF20-1519-6AE3-A3F6E7ACD626}"/>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19755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19E6-BC8E-3D11-675B-3EEE1A50E3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9BF21-53B8-7653-76EE-08307306EF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97F0F-9577-48A0-7559-89D5AF01CD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21E32-85D8-7F98-D45A-DC03CA121DA9}"/>
              </a:ext>
            </a:extLst>
          </p:cNvPr>
          <p:cNvSpPr>
            <a:spLocks noGrp="1"/>
          </p:cNvSpPr>
          <p:nvPr>
            <p:ph type="dt" sz="half" idx="10"/>
          </p:nvPr>
        </p:nvSpPr>
        <p:spPr>
          <a:xfrm>
            <a:off x="838200" y="6356350"/>
            <a:ext cx="2743200" cy="365125"/>
          </a:xfrm>
          <a:prstGeom prst="rect">
            <a:avLst/>
          </a:prstGeom>
        </p:spPr>
        <p:txBody>
          <a:bodyPr/>
          <a:lstStyle/>
          <a:p>
            <a:fld id="{AD605752-5A48-48D5-B16E-A29910234259}" type="datetimeFigureOut">
              <a:rPr lang="en-US" smtClean="0"/>
              <a:t>12/16/2024</a:t>
            </a:fld>
            <a:endParaRPr lang="en-US"/>
          </a:p>
        </p:txBody>
      </p:sp>
      <p:sp>
        <p:nvSpPr>
          <p:cNvPr id="6" name="Footer Placeholder 5">
            <a:extLst>
              <a:ext uri="{FF2B5EF4-FFF2-40B4-BE49-F238E27FC236}">
                <a16:creationId xmlns:a16="http://schemas.microsoft.com/office/drawing/2014/main" id="{FAF23387-6C21-DFAC-2F2C-1C45648FE1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96F468-588A-0C09-DE05-8059BDDA31FF}"/>
              </a:ext>
            </a:extLst>
          </p:cNvPr>
          <p:cNvSpPr>
            <a:spLocks noGrp="1"/>
          </p:cNvSpPr>
          <p:nvPr>
            <p:ph type="sldNum" sz="quarter" idx="12"/>
          </p:nvPr>
        </p:nvSpPr>
        <p:spPr>
          <a:xfrm>
            <a:off x="8610600" y="6356350"/>
            <a:ext cx="2743200" cy="365125"/>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28841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0C5244-B2B7-4462-66E5-97C04FE5F4B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17696" y="395875"/>
            <a:ext cx="1670799" cy="1670799"/>
          </a:xfrm>
          <a:prstGeom prst="rect">
            <a:avLst/>
          </a:prstGeom>
        </p:spPr>
      </p:pic>
    </p:spTree>
    <p:extLst>
      <p:ext uri="{BB962C8B-B14F-4D97-AF65-F5344CB8AC3E}">
        <p14:creationId xmlns:p14="http://schemas.microsoft.com/office/powerpoint/2010/main" val="298194052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a16="http://schemas.microsoft.com/office/drawing/2014/main" id="{768430C4-F406-02A8-E861-9356821F23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20"/>
          <a:stretch/>
        </p:blipFill>
        <p:spPr>
          <a:xfrm>
            <a:off x="1" y="0"/>
            <a:ext cx="12192000" cy="6858000"/>
          </a:xfrm>
          <a:prstGeom prst="rect">
            <a:avLst/>
          </a:prstGeom>
        </p:spPr>
      </p:pic>
      <p:sp>
        <p:nvSpPr>
          <p:cNvPr id="11" name="Rectangle: Rounded Corners 10">
            <a:extLst>
              <a:ext uri="{FF2B5EF4-FFF2-40B4-BE49-F238E27FC236}">
                <a16:creationId xmlns:a16="http://schemas.microsoft.com/office/drawing/2014/main" id="{0E97AE4B-7D84-6F30-D866-AEAADC477A1D}"/>
              </a:ext>
            </a:extLst>
          </p:cNvPr>
          <p:cNvSpPr/>
          <p:nvPr/>
        </p:nvSpPr>
        <p:spPr>
          <a:xfrm>
            <a:off x="2311400" y="1911673"/>
            <a:ext cx="7694930" cy="4005849"/>
          </a:xfrm>
          <a:prstGeom prst="roundRect">
            <a:avLst/>
          </a:prstGeom>
          <a:solidFill>
            <a:schemeClr val="bg1"/>
          </a:solidFill>
          <a:ln w="76200">
            <a:solidFill>
              <a:srgbClr val="FF3399"/>
            </a:solidFill>
          </a:ln>
          <a:effectLst>
            <a:glow rad="228600">
              <a:srgbClr val="FF3399">
                <a:alpha val="40000"/>
              </a:srgb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66"/>
                </a:solidFill>
              </a:ln>
            </a:endParaRPr>
          </a:p>
        </p:txBody>
      </p:sp>
      <p:pic>
        <p:nvPicPr>
          <p:cNvPr id="4" name="Picture 3">
            <a:extLst>
              <a:ext uri="{FF2B5EF4-FFF2-40B4-BE49-F238E27FC236}">
                <a16:creationId xmlns:a16="http://schemas.microsoft.com/office/drawing/2014/main" id="{815C2553-CA80-F8B4-F80E-A36CA1D64E0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DBAAD55-6099-6098-C880-3548E962D06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116442D6-46D6-5D6E-773E-79A4CF03FD1B}"/>
              </a:ext>
            </a:extLst>
          </p:cNvPr>
          <p:cNvPicPr>
            <a:picLocks noChangeAspect="1"/>
          </p:cNvPicPr>
          <p:nvPr/>
        </p:nvPicPr>
        <p:blipFill>
          <a:blip r:embed="rId7"/>
          <a:stretch>
            <a:fillRect/>
          </a:stretch>
        </p:blipFill>
        <p:spPr>
          <a:xfrm>
            <a:off x="3033584" y="333085"/>
            <a:ext cx="6646925" cy="1130805"/>
          </a:xfrm>
          <a:prstGeom prst="rect">
            <a:avLst/>
          </a:prstGeom>
        </p:spPr>
      </p:pic>
      <p:pic>
        <p:nvPicPr>
          <p:cNvPr id="3" name="Picture 2">
            <a:extLst>
              <a:ext uri="{FF2B5EF4-FFF2-40B4-BE49-F238E27FC236}">
                <a16:creationId xmlns:a16="http://schemas.microsoft.com/office/drawing/2014/main" id="{FE57E80C-7A51-439A-B371-864CA222A58B}"/>
              </a:ext>
            </a:extLst>
          </p:cNvPr>
          <p:cNvPicPr>
            <a:picLocks noChangeAspect="1"/>
          </p:cNvPicPr>
          <p:nvPr/>
        </p:nvPicPr>
        <p:blipFill>
          <a:blip r:embed="rId8"/>
          <a:stretch>
            <a:fillRect/>
          </a:stretch>
        </p:blipFill>
        <p:spPr>
          <a:xfrm>
            <a:off x="2608767" y="2505347"/>
            <a:ext cx="7401185" cy="2517866"/>
          </a:xfrm>
          <a:prstGeom prst="rect">
            <a:avLst/>
          </a:prstGeom>
        </p:spPr>
      </p:pic>
    </p:spTree>
    <p:extLst>
      <p:ext uri="{BB962C8B-B14F-4D97-AF65-F5344CB8AC3E}">
        <p14:creationId xmlns:p14="http://schemas.microsoft.com/office/powerpoint/2010/main" val="25956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08E5DD-B90A-FD6C-9DCB-88DA875EA44E}"/>
              </a:ext>
            </a:extLst>
          </p:cNvPr>
          <p:cNvGrpSpPr/>
          <p:nvPr/>
        </p:nvGrpSpPr>
        <p:grpSpPr>
          <a:xfrm>
            <a:off x="1028700" y="588163"/>
            <a:ext cx="10413572" cy="6033668"/>
            <a:chOff x="2236892" y="708498"/>
            <a:chExt cx="11788572" cy="3498129"/>
          </a:xfrm>
          <a:effectLst>
            <a:outerShdw blurRad="63500" sx="102000" sy="102000" algn="ctr" rotWithShape="0">
              <a:prstClr val="black">
                <a:alpha val="40000"/>
              </a:prstClr>
            </a:outerShdw>
          </a:effectLst>
        </p:grpSpPr>
        <p:pic>
          <p:nvPicPr>
            <p:cNvPr id="12" name="Picture 3">
              <a:extLst>
                <a:ext uri="{FF2B5EF4-FFF2-40B4-BE49-F238E27FC236}">
                  <a16:creationId xmlns:a16="http://schemas.microsoft.com/office/drawing/2014/main" id="{4F24822A-96CB-619C-D0C7-77F7A276C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5883" y="841241"/>
              <a:ext cx="10144161" cy="3022975"/>
            </a:xfrm>
            <a:prstGeom prst="rect">
              <a:avLst/>
            </a:prstGeom>
          </p:spPr>
        </p:pic>
        <p:pic>
          <p:nvPicPr>
            <p:cNvPr id="13" name="Picture 4">
              <a:extLst>
                <a:ext uri="{FF2B5EF4-FFF2-40B4-BE49-F238E27FC236}">
                  <a16:creationId xmlns:a16="http://schemas.microsoft.com/office/drawing/2014/main" id="{555E6ED5-C4B7-DC9A-B659-8046CB390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159703" y="942402"/>
              <a:ext cx="9636520" cy="2833807"/>
            </a:xfrm>
            <a:prstGeom prst="rect">
              <a:avLst/>
            </a:prstGeom>
          </p:spPr>
        </p:pic>
        <p:pic>
          <p:nvPicPr>
            <p:cNvPr id="14" name="Picture 7">
              <a:extLst>
                <a:ext uri="{FF2B5EF4-FFF2-40B4-BE49-F238E27FC236}">
                  <a16:creationId xmlns:a16="http://schemas.microsoft.com/office/drawing/2014/main" id="{22632AEA-A119-1269-46FF-914BD64310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048550" flipH="1">
              <a:off x="2438872" y="506518"/>
              <a:ext cx="641964" cy="1045924"/>
            </a:xfrm>
            <a:prstGeom prst="rect">
              <a:avLst/>
            </a:prstGeom>
          </p:spPr>
        </p:pic>
        <p:pic>
          <p:nvPicPr>
            <p:cNvPr id="15" name="Picture 8">
              <a:extLst>
                <a:ext uri="{FF2B5EF4-FFF2-40B4-BE49-F238E27FC236}">
                  <a16:creationId xmlns:a16="http://schemas.microsoft.com/office/drawing/2014/main" id="{DF57EFB5-68CE-6274-627C-0A4274CC94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212809" flipH="1">
              <a:off x="13045795" y="3226958"/>
              <a:ext cx="772831" cy="1186507"/>
            </a:xfrm>
            <a:prstGeom prst="rect">
              <a:avLst/>
            </a:prstGeom>
            <a:effectLst>
              <a:outerShdw blurRad="63500" sx="102000" sy="102000" algn="ctr" rotWithShape="0">
                <a:prstClr val="black">
                  <a:alpha val="40000"/>
                </a:prstClr>
              </a:outerShdw>
            </a:effectLst>
          </p:spPr>
        </p:pic>
      </p:grpSp>
      <p:pic>
        <p:nvPicPr>
          <p:cNvPr id="2" name="Picture 1">
            <a:extLst>
              <a:ext uri="{FF2B5EF4-FFF2-40B4-BE49-F238E27FC236}">
                <a16:creationId xmlns:a16="http://schemas.microsoft.com/office/drawing/2014/main" id="{9C2C68C4-52E5-12AF-5D64-761C4976F79E}"/>
              </a:ext>
            </a:extLst>
          </p:cNvPr>
          <p:cNvPicPr>
            <a:picLocks noChangeAspect="1"/>
          </p:cNvPicPr>
          <p:nvPr/>
        </p:nvPicPr>
        <p:blipFill>
          <a:blip r:embed="rId9"/>
          <a:stretch>
            <a:fillRect/>
          </a:stretch>
        </p:blipFill>
        <p:spPr>
          <a:xfrm>
            <a:off x="1937136" y="1473021"/>
            <a:ext cx="8663167" cy="4115157"/>
          </a:xfrm>
          <a:prstGeom prst="rect">
            <a:avLst/>
          </a:prstGeom>
        </p:spPr>
      </p:pic>
    </p:spTree>
    <p:extLst>
      <p:ext uri="{BB962C8B-B14F-4D97-AF65-F5344CB8AC3E}">
        <p14:creationId xmlns:p14="http://schemas.microsoft.com/office/powerpoint/2010/main" val="37414759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64F6A-A1D7-E014-5939-056FC143E9B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8C89464E-31C0-6904-07D9-53C57F17985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3D6BFCDD-0E98-7062-B420-961513B41731}"/>
              </a:ext>
            </a:extLst>
          </p:cNvPr>
          <p:cNvGrpSpPr/>
          <p:nvPr/>
        </p:nvGrpSpPr>
        <p:grpSpPr>
          <a:xfrm>
            <a:off x="2065341" y="889465"/>
            <a:ext cx="7522263" cy="2273105"/>
            <a:chOff x="6105456" y="189821"/>
            <a:chExt cx="5517203" cy="2784660"/>
          </a:xfrm>
        </p:grpSpPr>
        <p:pic>
          <p:nvPicPr>
            <p:cNvPr id="6" name="Picture 5">
              <a:extLst>
                <a:ext uri="{FF2B5EF4-FFF2-40B4-BE49-F238E27FC236}">
                  <a16:creationId xmlns:a16="http://schemas.microsoft.com/office/drawing/2014/main" id="{BD94ABD1-89EA-3732-04BA-8E5447D2E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94975" y="189821"/>
              <a:ext cx="4782878" cy="2784660"/>
            </a:xfrm>
            <a:prstGeom prst="rect">
              <a:avLst/>
            </a:prstGeom>
          </p:spPr>
        </p:pic>
        <p:sp>
          <p:nvSpPr>
            <p:cNvPr id="7" name="TextBox 6">
              <a:extLst>
                <a:ext uri="{FF2B5EF4-FFF2-40B4-BE49-F238E27FC236}">
                  <a16:creationId xmlns:a16="http://schemas.microsoft.com/office/drawing/2014/main" id="{08597378-4E52-6AB1-0DF4-35BFDA9D115A}"/>
                </a:ext>
              </a:extLst>
            </p:cNvPr>
            <p:cNvSpPr txBox="1"/>
            <p:nvPr/>
          </p:nvSpPr>
          <p:spPr>
            <a:xfrm>
              <a:off x="6105456" y="630467"/>
              <a:ext cx="5517203" cy="94260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cs typeface="Pattaya" panose="00000500000000000000" pitchFamily="2" charset="-34"/>
                </a:rPr>
                <a:t>Ưu</a:t>
              </a:r>
              <a:r>
                <a:rPr lang="en-US" sz="4400" b="1" dirty="0">
                  <a:solidFill>
                    <a:srgbClr val="C00000"/>
                  </a:solidFill>
                  <a:latin typeface="Cambria" panose="02040503050406030204" pitchFamily="18" charset="0"/>
                  <a:ea typeface="Cambria" panose="02040503050406030204" pitchFamily="18" charset="0"/>
                  <a:cs typeface="Pattaya" panose="00000500000000000000" pitchFamily="2" charset="-34"/>
                </a:rPr>
                <a:t> </a:t>
              </a:r>
              <a:r>
                <a:rPr lang="en-US" sz="4400" b="1" dirty="0" err="1">
                  <a:solidFill>
                    <a:srgbClr val="C00000"/>
                  </a:solidFill>
                  <a:latin typeface="Cambria" panose="02040503050406030204" pitchFamily="18" charset="0"/>
                  <a:ea typeface="Cambria" panose="02040503050406030204" pitchFamily="18" charset="0"/>
                  <a:cs typeface="Pattaya" panose="00000500000000000000" pitchFamily="2" charset="-34"/>
                </a:rPr>
                <a:t>điểm</a:t>
              </a:r>
              <a:r>
                <a:rPr lang="en-US" sz="4400" b="1" dirty="0">
                  <a:solidFill>
                    <a:srgbClr val="C00000"/>
                  </a:solidFill>
                  <a:latin typeface="Cambria" panose="02040503050406030204" pitchFamily="18" charset="0"/>
                  <a:ea typeface="Cambria" panose="02040503050406030204" pitchFamily="18" charset="0"/>
                  <a:cs typeface="Pattaya" panose="00000500000000000000" pitchFamily="2" charset="-34"/>
                </a:rPr>
                <a:t>:</a:t>
              </a:r>
              <a:endParaRPr lang="vi-VN" sz="4400" b="1" dirty="0">
                <a:solidFill>
                  <a:srgbClr val="C00000"/>
                </a:solidFill>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0661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64F6A-A1D7-E014-5939-056FC143E9B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8C89464E-31C0-6904-07D9-53C57F17985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3D6BFCDD-0E98-7062-B420-961513B41731}"/>
              </a:ext>
            </a:extLst>
          </p:cNvPr>
          <p:cNvGrpSpPr/>
          <p:nvPr/>
        </p:nvGrpSpPr>
        <p:grpSpPr>
          <a:xfrm>
            <a:off x="2065341" y="889465"/>
            <a:ext cx="7522263" cy="2273105"/>
            <a:chOff x="6105456" y="189821"/>
            <a:chExt cx="5517203" cy="2784660"/>
          </a:xfrm>
        </p:grpSpPr>
        <p:pic>
          <p:nvPicPr>
            <p:cNvPr id="6" name="Picture 5">
              <a:extLst>
                <a:ext uri="{FF2B5EF4-FFF2-40B4-BE49-F238E27FC236}">
                  <a16:creationId xmlns:a16="http://schemas.microsoft.com/office/drawing/2014/main" id="{BD94ABD1-89EA-3732-04BA-8E5447D2E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94975" y="189821"/>
              <a:ext cx="4782878" cy="2784660"/>
            </a:xfrm>
            <a:prstGeom prst="rect">
              <a:avLst/>
            </a:prstGeom>
          </p:spPr>
        </p:pic>
        <p:sp>
          <p:nvSpPr>
            <p:cNvPr id="7" name="TextBox 6">
              <a:extLst>
                <a:ext uri="{FF2B5EF4-FFF2-40B4-BE49-F238E27FC236}">
                  <a16:creationId xmlns:a16="http://schemas.microsoft.com/office/drawing/2014/main" id="{08597378-4E52-6AB1-0DF4-35BFDA9D115A}"/>
                </a:ext>
              </a:extLst>
            </p:cNvPr>
            <p:cNvSpPr txBox="1"/>
            <p:nvPr/>
          </p:nvSpPr>
          <p:spPr>
            <a:xfrm>
              <a:off x="6105456" y="630467"/>
              <a:ext cx="5517203" cy="942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Nhược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rPr>
                <a:t>điểm</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4547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002519-F6FB-FF9A-9F2C-B868A47C5DEA}"/>
              </a:ext>
            </a:extLst>
          </p:cNvPr>
          <p:cNvSpPr/>
          <p:nvPr/>
        </p:nvSpPr>
        <p:spPr>
          <a:xfrm>
            <a:off x="1107440" y="240030"/>
            <a:ext cx="10657840" cy="113157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Đ</a:t>
            </a:r>
            <a:r>
              <a:rPr lang="en-US" sz="3200" b="1" dirty="0" err="1">
                <a:effectLst/>
                <a:latin typeface="Cambria" panose="02040503050406030204" pitchFamily="18" charset="0"/>
                <a:ea typeface="Cambria" panose="02040503050406030204" pitchFamily="18" charset="0"/>
              </a:rPr>
              <a:t>ọc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lại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bài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văn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dựa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bảng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tiêu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chí</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để</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xem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đạt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được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những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yêu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cầu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endParaRPr lang="en-US" sz="3200" b="1"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7458F66-3BDB-D958-EA34-3D1C74ECD114}"/>
              </a:ext>
            </a:extLst>
          </p:cNvPr>
          <p:cNvGraphicFramePr>
            <a:graphicFrameLocks noGrp="1"/>
          </p:cNvGraphicFramePr>
          <p:nvPr>
            <p:extLst>
              <p:ext uri="{D42A27DB-BD31-4B8C-83A1-F6EECF244321}">
                <p14:modId xmlns:p14="http://schemas.microsoft.com/office/powerpoint/2010/main" val="3590761357"/>
              </p:ext>
            </p:extLst>
          </p:nvPr>
        </p:nvGraphicFramePr>
        <p:xfrm>
          <a:off x="955040" y="1727200"/>
          <a:ext cx="10586720" cy="3869852"/>
        </p:xfrm>
        <a:graphic>
          <a:graphicData uri="http://schemas.openxmlformats.org/drawingml/2006/table">
            <a:tbl>
              <a:tblPr firstRow="1" firstCol="1" bandRow="1">
                <a:tableStyleId>{00A15C55-8517-42AA-B614-E9B94910E393}</a:tableStyleId>
              </a:tblPr>
              <a:tblGrid>
                <a:gridCol w="7199323">
                  <a:extLst>
                    <a:ext uri="{9D8B030D-6E8A-4147-A177-3AD203B41FA5}">
                      <a16:colId xmlns:a16="http://schemas.microsoft.com/office/drawing/2014/main" val="2203294424"/>
                    </a:ext>
                  </a:extLst>
                </a:gridCol>
                <a:gridCol w="1222734">
                  <a:extLst>
                    <a:ext uri="{9D8B030D-6E8A-4147-A177-3AD203B41FA5}">
                      <a16:colId xmlns:a16="http://schemas.microsoft.com/office/drawing/2014/main" val="904476311"/>
                    </a:ext>
                  </a:extLst>
                </a:gridCol>
                <a:gridCol w="2164663">
                  <a:extLst>
                    <a:ext uri="{9D8B030D-6E8A-4147-A177-3AD203B41FA5}">
                      <a16:colId xmlns:a16="http://schemas.microsoft.com/office/drawing/2014/main" val="3668143632"/>
                    </a:ext>
                  </a:extLst>
                </a:gridCol>
              </a:tblGrid>
              <a:tr h="569145">
                <a:tc>
                  <a:txBody>
                    <a:bodyPr/>
                    <a:lstStyle/>
                    <a:p>
                      <a:pPr marL="0" marR="0" algn="ctr">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Tiêu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chí</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Đạt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Không đạt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652713"/>
                  </a:ext>
                </a:extLst>
              </a:tr>
              <a:tr h="569145">
                <a:tc>
                  <a:txBody>
                    <a:bodyPr/>
                    <a:lstStyle/>
                    <a:p>
                      <a:pPr marL="0" marR="0" algn="just">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Có</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đủ</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phần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mở</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đầu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triển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khai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kết</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thúc</a:t>
                      </a:r>
                      <a:r>
                        <a:rPr lang="en-US" sz="280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60670"/>
                  </a:ext>
                </a:extLst>
              </a:tr>
              <a:tr h="853717">
                <a:tc>
                  <a:txBody>
                    <a:bodyPr/>
                    <a:lstStyle/>
                    <a:p>
                      <a:pPr marL="0" marR="0" algn="just">
                        <a:spcBef>
                          <a:spcPts val="0"/>
                        </a:spcBef>
                        <a:spcAft>
                          <a:spcPts val="0"/>
                        </a:spcAft>
                      </a:pPr>
                      <a:r>
                        <a:rPr lang="en-US" sz="2800" spc="-20">
                          <a:solidFill>
                            <a:srgbClr val="002060"/>
                          </a:solidFill>
                          <a:effectLst/>
                          <a:latin typeface="Cambria" panose="02040503050406030204" pitchFamily="18" charset="0"/>
                          <a:ea typeface="Cambria" panose="02040503050406030204" pitchFamily="18" charset="0"/>
                        </a:rPr>
                        <a:t>Nêu rõ những điều mình yêu thích hoặc có ấn tượng sau sắc về bài thơ.</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485817"/>
                  </a:ext>
                </a:extLst>
              </a:tr>
              <a:tr h="853717">
                <a:tc>
                  <a:txBody>
                    <a:bodyPr/>
                    <a:lstStyle/>
                    <a:p>
                      <a:pPr marL="0" marR="0" algn="just">
                        <a:spcBef>
                          <a:spcPts val="0"/>
                        </a:spcBef>
                        <a:spcAft>
                          <a:spcPts val="0"/>
                        </a:spcAft>
                      </a:pPr>
                      <a:r>
                        <a:rPr lang="en-US" sz="2800" spc="-40">
                          <a:solidFill>
                            <a:srgbClr val="002060"/>
                          </a:solidFill>
                          <a:effectLst/>
                          <a:latin typeface="Cambria" panose="02040503050406030204" pitchFamily="18" charset="0"/>
                          <a:ea typeface="Cambria" panose="02040503050406030204" pitchFamily="18" charset="0"/>
                        </a:rPr>
                        <a:t>Sử dụng từ ngữ, câu văn,... thể hiện rõ tình cảm, cảm xúc đối với bài thơ.</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187185"/>
                  </a:ext>
                </a:extLst>
              </a:tr>
              <a:tr h="1000154">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Không viết lỗi chính tả, chữ viết sạch đẹp, rõ ràng.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113886"/>
                  </a:ext>
                </a:extLst>
              </a:tr>
            </a:tbl>
          </a:graphicData>
        </a:graphic>
      </p:graphicFrame>
    </p:spTree>
    <p:extLst>
      <p:ext uri="{BB962C8B-B14F-4D97-AF65-F5344CB8AC3E}">
        <p14:creationId xmlns:p14="http://schemas.microsoft.com/office/powerpoint/2010/main" val="595150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63A2AF6-EE97-88FE-D854-5D946526E6C3}"/>
              </a:ext>
            </a:extLst>
          </p:cNvPr>
          <p:cNvSpPr/>
          <p:nvPr/>
        </p:nvSpPr>
        <p:spPr>
          <a:xfrm>
            <a:off x="1044652" y="708210"/>
            <a:ext cx="10102695" cy="5029650"/>
          </a:xfrm>
          <a:custGeom>
            <a:avLst/>
            <a:gdLst/>
            <a:ahLst/>
            <a:cxnLst/>
            <a:rect l="l" t="t" r="r" b="b"/>
            <a:pathLst>
              <a:path w="13322210" h="11096192">
                <a:moveTo>
                  <a:pt x="0" y="0"/>
                </a:moveTo>
                <a:lnTo>
                  <a:pt x="13322210" y="0"/>
                </a:lnTo>
                <a:lnTo>
                  <a:pt x="13322210" y="11096191"/>
                </a:lnTo>
                <a:lnTo>
                  <a:pt x="0" y="11096191"/>
                </a:lnTo>
                <a:lnTo>
                  <a:pt x="0" y="0"/>
                </a:lnTo>
                <a:close/>
              </a:path>
            </a:pathLst>
          </a:custGeom>
          <a:blipFill>
            <a:blip r:embed="rId2"/>
            <a:stretch>
              <a:fillRect/>
            </a:stretch>
          </a:blipFill>
        </p:spPr>
        <p:txBody>
          <a:bodyPr/>
          <a:lstStyle/>
          <a:p>
            <a:endParaRPr lang="en-US" sz="1200"/>
          </a:p>
        </p:txBody>
      </p:sp>
      <p:pic>
        <p:nvPicPr>
          <p:cNvPr id="6" name="Picture 5">
            <a:extLst>
              <a:ext uri="{FF2B5EF4-FFF2-40B4-BE49-F238E27FC236}">
                <a16:creationId xmlns:a16="http://schemas.microsoft.com/office/drawing/2014/main" id="{F7772F12-6CDF-5A58-DC9F-E95D26248B5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D925006-4C27-6D34-9FBE-55E91EA5F52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EF09019-04E3-50ED-4B3C-172C6337DBAD}"/>
              </a:ext>
            </a:extLst>
          </p:cNvPr>
          <p:cNvPicPr>
            <a:picLocks noChangeAspect="1"/>
          </p:cNvPicPr>
          <p:nvPr/>
        </p:nvPicPr>
        <p:blipFill>
          <a:blip r:embed="rId7"/>
          <a:stretch>
            <a:fillRect/>
          </a:stretch>
        </p:blipFill>
        <p:spPr>
          <a:xfrm>
            <a:off x="2755100" y="1444606"/>
            <a:ext cx="6742760" cy="3359187"/>
          </a:xfrm>
          <a:prstGeom prst="rect">
            <a:avLst/>
          </a:prstGeom>
        </p:spPr>
      </p:pic>
    </p:spTree>
    <p:extLst>
      <p:ext uri="{BB962C8B-B14F-4D97-AF65-F5344CB8AC3E}">
        <p14:creationId xmlns:p14="http://schemas.microsoft.com/office/powerpoint/2010/main" val="758056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D7B239-2BA0-F8CC-F584-E33D3D3755B6}"/>
              </a:ext>
            </a:extLst>
          </p:cNvPr>
          <p:cNvPicPr>
            <a:picLocks noChangeAspect="1"/>
          </p:cNvPicPr>
          <p:nvPr/>
        </p:nvPicPr>
        <p:blipFill>
          <a:blip r:embed="rId2"/>
          <a:stretch>
            <a:fillRect/>
          </a:stretch>
        </p:blipFill>
        <p:spPr>
          <a:xfrm>
            <a:off x="8873359" y="1584503"/>
            <a:ext cx="3584759" cy="5273497"/>
          </a:xfrm>
          <a:prstGeom prst="rect">
            <a:avLst/>
          </a:prstGeom>
          <a:effectLst>
            <a:outerShdw blurRad="63500" sx="102000" sy="102000" algn="ctr" rotWithShape="0">
              <a:prstClr val="black">
                <a:alpha val="40000"/>
              </a:prstClr>
            </a:outerShdw>
          </a:effectLst>
        </p:spPr>
      </p:pic>
      <p:sp>
        <p:nvSpPr>
          <p:cNvPr id="2" name="Hình chữ nhật 7">
            <a:extLst>
              <a:ext uri="{FF2B5EF4-FFF2-40B4-BE49-F238E27FC236}">
                <a16:creationId xmlns:a16="http://schemas.microsoft.com/office/drawing/2014/main" id="{780E2F87-5422-CCDE-3963-8904F6D00840}"/>
              </a:ext>
            </a:extLst>
          </p:cNvPr>
          <p:cNvSpPr/>
          <p:nvPr/>
        </p:nvSpPr>
        <p:spPr>
          <a:xfrm>
            <a:off x="627291" y="690780"/>
            <a:ext cx="9769018" cy="717632"/>
          </a:xfrm>
          <a:prstGeom prst="rect">
            <a:avLst/>
          </a:prstGeom>
          <a:noFill/>
        </p:spPr>
        <p:txBody>
          <a:bodyPr wrap="square" lIns="91440" tIns="45720" rIns="91440" bIns="45720">
            <a:spAutoFit/>
          </a:bodyPr>
          <a:lstStyle/>
          <a:p>
            <a:pPr algn="ctr">
              <a:lnSpc>
                <a:spcPts val="4500"/>
              </a:lnSpc>
            </a:pPr>
            <a:r>
              <a:rPr lang="en-US" sz="6600" dirty="0">
                <a:ln w="0">
                  <a:solidFill>
                    <a:srgbClr val="C00000"/>
                  </a:solidFill>
                </a:ln>
                <a:solidFill>
                  <a:srgbClr val="C00000"/>
                </a:solidFill>
                <a:latin typeface="Cambria" panose="02040503050406030204" pitchFamily="18" charset="0"/>
                <a:ea typeface="Cambria" panose="02040503050406030204" pitchFamily="18" charset="0"/>
              </a:rPr>
              <a:t>C</a:t>
            </a:r>
            <a:r>
              <a:rPr lang="vi-VN" sz="6600" dirty="0">
                <a:ln w="0">
                  <a:solidFill>
                    <a:srgbClr val="C00000"/>
                  </a:solidFill>
                </a:ln>
                <a:solidFill>
                  <a:srgbClr val="C00000"/>
                </a:solidFill>
                <a:latin typeface="Cambria" panose="02040503050406030204" pitchFamily="18" charset="0"/>
                <a:ea typeface="Cambria" panose="02040503050406030204" pitchFamily="18" charset="0"/>
              </a:rPr>
              <a:t>ách chỉnh sửa:</a:t>
            </a:r>
            <a:endParaRPr lang="vi-VN" sz="6600" b="0" cap="none" spc="0" dirty="0">
              <a:ln w="0">
                <a:solidFill>
                  <a:srgbClr val="C00000"/>
                </a:solidFill>
              </a:ln>
              <a:solidFill>
                <a:srgbClr val="C00000"/>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B4BC2640-6BA9-76C5-0A17-E565CEA0506B}"/>
              </a:ext>
            </a:extLst>
          </p:cNvPr>
          <p:cNvGrpSpPr/>
          <p:nvPr/>
        </p:nvGrpSpPr>
        <p:grpSpPr>
          <a:xfrm>
            <a:off x="71120" y="1686460"/>
            <a:ext cx="9469120" cy="1585784"/>
            <a:chOff x="2534548" y="1686460"/>
            <a:chExt cx="6243692" cy="1585784"/>
          </a:xfrm>
        </p:grpSpPr>
        <p:sp>
          <p:nvSpPr>
            <p:cNvPr id="4" name="Rectangle: Rounded Corners 3">
              <a:extLst>
                <a:ext uri="{FF2B5EF4-FFF2-40B4-BE49-F238E27FC236}">
                  <a16:creationId xmlns:a16="http://schemas.microsoft.com/office/drawing/2014/main" id="{5E04562B-460F-C26E-8B30-E39160B0B8B3}"/>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9B2B87D1-85EF-BC46-0399-8CFE39DA6A6F}"/>
                </a:ext>
              </a:extLst>
            </p:cNvPr>
            <p:cNvPicPr>
              <a:picLocks noChangeAspect="1"/>
            </p:cNvPicPr>
            <p:nvPr/>
          </p:nvPicPr>
          <p:blipFill rotWithShape="1">
            <a:blip r:embed="rId3">
              <a:extLst>
                <a:ext uri="{28A0092B-C50C-407E-A947-70E740481C1C}">
                  <a14:useLocalDpi xmlns:a14="http://schemas.microsoft.com/office/drawing/2010/main" val="0"/>
                </a:ext>
              </a:extLst>
            </a:blip>
            <a:srcRect l="18024" t="24054" r="25621" b="24106"/>
            <a:stretch/>
          </p:blipFill>
          <p:spPr>
            <a:xfrm>
              <a:off x="2534548" y="1843494"/>
              <a:ext cx="2070929" cy="1428750"/>
            </a:xfrm>
            <a:prstGeom prst="rect">
              <a:avLst/>
            </a:prstGeom>
          </p:spPr>
        </p:pic>
        <p:sp>
          <p:nvSpPr>
            <p:cNvPr id="12" name="Hình chữ nhật 7">
              <a:extLst>
                <a:ext uri="{FF2B5EF4-FFF2-40B4-BE49-F238E27FC236}">
                  <a16:creationId xmlns:a16="http://schemas.microsoft.com/office/drawing/2014/main" id="{54D14F89-86AF-F50F-9381-8667BA1860DA}"/>
                </a:ext>
              </a:extLst>
            </p:cNvPr>
            <p:cNvSpPr/>
            <p:nvPr/>
          </p:nvSpPr>
          <p:spPr>
            <a:xfrm>
              <a:off x="3932605" y="1780682"/>
              <a:ext cx="4798740" cy="1008353"/>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600" dirty="0" err="1">
                  <a:effectLst/>
                  <a:latin typeface="Cambria" panose="02040503050406030204" pitchFamily="18" charset="0"/>
                  <a:ea typeface="Cambria" panose="02040503050406030204" pitchFamily="18" charset="0"/>
                </a:rPr>
                <a:t>Đọc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lại</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đoạn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mở</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đầu</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và</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kết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thúc</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trong</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đoạn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văn</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của</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mình</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có</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sự</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thống</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nhất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và</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kết</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nối</a:t>
              </a:r>
              <a:r>
                <a:rPr lang="en-US" sz="2600" dirty="0">
                  <a:effectLst/>
                  <a:latin typeface="Cambria" panose="02040503050406030204" pitchFamily="18" charset="0"/>
                  <a:ea typeface="Cambria" panose="02040503050406030204" pitchFamily="18" charset="0"/>
                </a:rPr>
                <a:t> </a:t>
              </a:r>
              <a:r>
                <a:rPr lang="en-US" sz="2600" dirty="0" err="1">
                  <a:effectLst/>
                  <a:latin typeface="Cambria" panose="02040503050406030204" pitchFamily="18" charset="0"/>
                  <a:ea typeface="Cambria" panose="02040503050406030204" pitchFamily="18" charset="0"/>
                </a:rPr>
                <a:t>chưa</a:t>
              </a:r>
              <a:r>
                <a:rPr lang="en-US" sz="2600" dirty="0">
                  <a:effectLst/>
                  <a:latin typeface="Cambria" panose="02040503050406030204" pitchFamily="18" charset="0"/>
                  <a:ea typeface="Cambria" panose="02040503050406030204" pitchFamily="18" charset="0"/>
                </a:rPr>
                <a:t>.</a:t>
              </a:r>
            </a:p>
          </p:txBody>
        </p:sp>
      </p:grpSp>
      <p:grpSp>
        <p:nvGrpSpPr>
          <p:cNvPr id="3" name="Group 2">
            <a:extLst>
              <a:ext uri="{FF2B5EF4-FFF2-40B4-BE49-F238E27FC236}">
                <a16:creationId xmlns:a16="http://schemas.microsoft.com/office/drawing/2014/main" id="{AEC61D26-7B60-B7C7-D55F-A2D364DEDAD9}"/>
              </a:ext>
            </a:extLst>
          </p:cNvPr>
          <p:cNvGrpSpPr/>
          <p:nvPr/>
        </p:nvGrpSpPr>
        <p:grpSpPr>
          <a:xfrm>
            <a:off x="0" y="3464460"/>
            <a:ext cx="9469120" cy="1585784"/>
            <a:chOff x="2534548" y="1686460"/>
            <a:chExt cx="6243692" cy="1585784"/>
          </a:xfrm>
        </p:grpSpPr>
        <p:sp>
          <p:nvSpPr>
            <p:cNvPr id="5" name="Rectangle: Rounded Corners 4">
              <a:extLst>
                <a:ext uri="{FF2B5EF4-FFF2-40B4-BE49-F238E27FC236}">
                  <a16:creationId xmlns:a16="http://schemas.microsoft.com/office/drawing/2014/main" id="{BADDDF7B-6A73-FED1-00B4-BA6792AAA987}"/>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5963A8B-30AA-F753-9795-422A461CCF1C}"/>
                </a:ext>
              </a:extLst>
            </p:cNvPr>
            <p:cNvPicPr>
              <a:picLocks noChangeAspect="1"/>
            </p:cNvPicPr>
            <p:nvPr/>
          </p:nvPicPr>
          <p:blipFill rotWithShape="1">
            <a:blip r:embed="rId3">
              <a:extLst>
                <a:ext uri="{28A0092B-C50C-407E-A947-70E740481C1C}">
                  <a14:useLocalDpi xmlns:a14="http://schemas.microsoft.com/office/drawing/2010/main" val="0"/>
                </a:ext>
              </a:extLst>
            </a:blip>
            <a:srcRect l="18024" t="24054" r="25621" b="24106"/>
            <a:stretch/>
          </p:blipFill>
          <p:spPr>
            <a:xfrm>
              <a:off x="2534548" y="1843494"/>
              <a:ext cx="2070929" cy="1428750"/>
            </a:xfrm>
            <a:prstGeom prst="rect">
              <a:avLst/>
            </a:prstGeom>
          </p:spPr>
        </p:pic>
        <p:sp>
          <p:nvSpPr>
            <p:cNvPr id="7" name="Hình chữ nhật 7">
              <a:extLst>
                <a:ext uri="{FF2B5EF4-FFF2-40B4-BE49-F238E27FC236}">
                  <a16:creationId xmlns:a16="http://schemas.microsoft.com/office/drawing/2014/main" id="{B41ADFDF-2ACB-2F06-369A-AB909EC08FB5}"/>
                </a:ext>
              </a:extLst>
            </p:cNvPr>
            <p:cNvSpPr/>
            <p:nvPr/>
          </p:nvSpPr>
          <p:spPr>
            <a:xfrm>
              <a:off x="3932605" y="1780682"/>
              <a:ext cx="4624560" cy="1078821"/>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Xác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đã</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xúc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với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thơ</a:t>
              </a:r>
              <a:r>
                <a:rPr lang="en-US" sz="2800" dirty="0">
                  <a:effectLst/>
                  <a:latin typeface="Cambria" panose="02040503050406030204" pitchFamily="18" charset="0"/>
                  <a:ea typeface="Cambria" panose="02040503050406030204" pitchFamily="18" charset="0"/>
                </a:rPr>
                <a:t> qua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nào</a:t>
              </a:r>
              <a:r>
                <a:rPr lang="en-US" sz="2800" dirty="0">
                  <a:effectLst/>
                  <a:latin typeface="Cambria" panose="02040503050406030204" pitchFamily="18" charset="0"/>
                  <a:ea typeface="Cambria" panose="02040503050406030204" pitchFamily="18" charset="0"/>
                </a:rPr>
                <a:t>.</a:t>
              </a:r>
            </a:p>
          </p:txBody>
        </p:sp>
      </p:grpSp>
      <p:grpSp>
        <p:nvGrpSpPr>
          <p:cNvPr id="8" name="Group 7">
            <a:extLst>
              <a:ext uri="{FF2B5EF4-FFF2-40B4-BE49-F238E27FC236}">
                <a16:creationId xmlns:a16="http://schemas.microsoft.com/office/drawing/2014/main" id="{1618FAB0-CC7B-DD60-B293-F1AED4AB5C74}"/>
              </a:ext>
            </a:extLst>
          </p:cNvPr>
          <p:cNvGrpSpPr/>
          <p:nvPr/>
        </p:nvGrpSpPr>
        <p:grpSpPr>
          <a:xfrm>
            <a:off x="-152400" y="5130700"/>
            <a:ext cx="9469120" cy="1585784"/>
            <a:chOff x="2534548" y="1686460"/>
            <a:chExt cx="6243692" cy="1585784"/>
          </a:xfrm>
        </p:grpSpPr>
        <p:sp>
          <p:nvSpPr>
            <p:cNvPr id="9" name="Rectangle: Rounded Corners 8">
              <a:extLst>
                <a:ext uri="{FF2B5EF4-FFF2-40B4-BE49-F238E27FC236}">
                  <a16:creationId xmlns:a16="http://schemas.microsoft.com/office/drawing/2014/main" id="{956622B9-E612-6346-7BD2-CB38C3F38C12}"/>
                </a:ext>
              </a:extLst>
            </p:cNvPr>
            <p:cNvSpPr/>
            <p:nvPr/>
          </p:nvSpPr>
          <p:spPr>
            <a:xfrm>
              <a:off x="3821385" y="1686460"/>
              <a:ext cx="4956855" cy="1200150"/>
            </a:xfrm>
            <a:prstGeom prst="roundRect">
              <a:avLst/>
            </a:prstGeom>
            <a:solidFill>
              <a:srgbClr val="B9FFED"/>
            </a:solidFill>
            <a:ln w="57150">
              <a:solidFill>
                <a:srgbClr val="09FFB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260B35BC-F5B7-3E30-3D73-0CCCB7AC5E13}"/>
                </a:ext>
              </a:extLst>
            </p:cNvPr>
            <p:cNvPicPr>
              <a:picLocks noChangeAspect="1"/>
            </p:cNvPicPr>
            <p:nvPr/>
          </p:nvPicPr>
          <p:blipFill rotWithShape="1">
            <a:blip r:embed="rId3">
              <a:extLst>
                <a:ext uri="{28A0092B-C50C-407E-A947-70E740481C1C}">
                  <a14:useLocalDpi xmlns:a14="http://schemas.microsoft.com/office/drawing/2010/main" val="0"/>
                </a:ext>
              </a:extLst>
            </a:blip>
            <a:srcRect l="18024" t="24054" r="25621" b="24106"/>
            <a:stretch/>
          </p:blipFill>
          <p:spPr>
            <a:xfrm>
              <a:off x="2534548" y="1843494"/>
              <a:ext cx="2070929" cy="1428750"/>
            </a:xfrm>
            <a:prstGeom prst="rect">
              <a:avLst/>
            </a:prstGeom>
          </p:spPr>
        </p:pic>
        <p:sp>
          <p:nvSpPr>
            <p:cNvPr id="23" name="Hình chữ nhật 7">
              <a:extLst>
                <a:ext uri="{FF2B5EF4-FFF2-40B4-BE49-F238E27FC236}">
                  <a16:creationId xmlns:a16="http://schemas.microsoft.com/office/drawing/2014/main" id="{92FE57FE-30DF-22F6-4DBC-EDD4D5040BEF}"/>
                </a:ext>
              </a:extLst>
            </p:cNvPr>
            <p:cNvSpPr/>
            <p:nvPr/>
          </p:nvSpPr>
          <p:spPr>
            <a:xfrm>
              <a:off x="3932605" y="1780682"/>
              <a:ext cx="4644658" cy="1078821"/>
            </a:xfrm>
            <a:prstGeom prst="rect">
              <a:avLst/>
            </a:prstGeom>
            <a:noFill/>
          </p:spPr>
          <p:txBody>
            <a:bodyPr wrap="square" lIns="91440" tIns="45720" rIns="91440" bIns="45720">
              <a:spAutoFit/>
            </a:bodyPr>
            <a:lstStyle/>
            <a:p>
              <a:pPr marL="0" marR="0" algn="just">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những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muốn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sửa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cho</a:t>
              </a:r>
              <a:r>
                <a:rPr lang="en-US" sz="2800" dirty="0">
                  <a:effectLst/>
                  <a:latin typeface="Cambria" panose="02040503050406030204" pitchFamily="18" charset="0"/>
                  <a:ea typeface="Cambria" panose="02040503050406030204" pitchFamily="18" charset="0"/>
                </a:rPr>
                <a:t> hay </a:t>
              </a:r>
              <a:r>
                <a:rPr lang="en-US" sz="2800" dirty="0" err="1">
                  <a:effectLst/>
                  <a:latin typeface="Cambria" panose="02040503050406030204" pitchFamily="18" charset="0"/>
                  <a:ea typeface="Cambria" panose="02040503050406030204" pitchFamily="18" charset="0"/>
                </a:rPr>
                <a:t>hơn</a:t>
              </a:r>
              <a:r>
                <a:rPr lang="en-US" sz="28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641731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a16="http://schemas.microsoft.com/office/drawing/2014/main" id="{768430C4-F406-02A8-E861-9356821F23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20"/>
          <a:stretch/>
        </p:blipFill>
        <p:spPr>
          <a:xfrm>
            <a:off x="1" y="0"/>
            <a:ext cx="12192000" cy="6858000"/>
          </a:xfrm>
          <a:prstGeom prst="rect">
            <a:avLst/>
          </a:prstGeom>
        </p:spPr>
      </p:pic>
      <p:sp>
        <p:nvSpPr>
          <p:cNvPr id="11" name="Rectangle: Rounded Corners 10">
            <a:extLst>
              <a:ext uri="{FF2B5EF4-FFF2-40B4-BE49-F238E27FC236}">
                <a16:creationId xmlns:a16="http://schemas.microsoft.com/office/drawing/2014/main" id="{0E97AE4B-7D84-6F30-D866-AEAADC477A1D}"/>
              </a:ext>
            </a:extLst>
          </p:cNvPr>
          <p:cNvSpPr/>
          <p:nvPr/>
        </p:nvSpPr>
        <p:spPr>
          <a:xfrm>
            <a:off x="2311400" y="1097281"/>
            <a:ext cx="7694930" cy="4820242"/>
          </a:xfrm>
          <a:prstGeom prst="roundRect">
            <a:avLst/>
          </a:prstGeom>
          <a:solidFill>
            <a:schemeClr val="bg1"/>
          </a:solidFill>
          <a:ln w="76200">
            <a:solidFill>
              <a:srgbClr val="FF3399"/>
            </a:solidFill>
          </a:ln>
          <a:effectLst>
            <a:glow rad="228600">
              <a:srgbClr val="FF3399">
                <a:alpha val="40000"/>
              </a:srgb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66"/>
                </a:solid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15C2553-CA80-F8B4-F80E-A36CA1D64E0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DBAAD55-6099-6098-C880-3548E962D06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FF6FDC34-4918-3D4B-7CA9-0189528D1298}"/>
              </a:ext>
            </a:extLst>
          </p:cNvPr>
          <p:cNvSpPr txBox="1"/>
          <p:nvPr/>
        </p:nvSpPr>
        <p:spPr>
          <a:xfrm>
            <a:off x="2722880" y="1310640"/>
            <a:ext cx="7132320" cy="4832092"/>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M:</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Hai dòng thơ “Con thác réo ngân nga, Đàn dễ sai đáy suối” trong bài </a:t>
            </a:r>
            <a:r>
              <a:rPr lang="vi-VN" sz="2800" b="0" i="1" dirty="0">
                <a:solidFill>
                  <a:srgbClr val="000000"/>
                </a:solidFill>
                <a:effectLst/>
                <a:latin typeface="Cambria" panose="02040503050406030204" pitchFamily="18" charset="0"/>
                <a:ea typeface="Cambria" panose="02040503050406030204" pitchFamily="18" charset="0"/>
              </a:rPr>
              <a:t>Trước cổng trời</a:t>
            </a:r>
            <a:r>
              <a:rPr lang="vi-VN" sz="2800" b="0" i="0" dirty="0">
                <a:solidFill>
                  <a:srgbClr val="000000"/>
                </a:solidFill>
                <a:effectLst/>
                <a:latin typeface="Cambria" panose="02040503050406030204" pitchFamily="18" charset="0"/>
                <a:ea typeface="Cambria" panose="02040503050406030204" pitchFamily="18" charset="0"/>
              </a:rPr>
              <a:t> đẹp như một bức tranh. Tôi như thấy hiện ra trước mắt mình dòng thác trắng xoá đổ xuống từ núi cao, như nghe thấy tiếng nước reo rộn rã, ngân vang khắp núi rừng. Bên dòng suối uốn lượn dưới chân núi, đàn dê thong dong, soi bóng mình xuống đáy nước trong vắt... Hình ảnh thơ đẹp biết bao!</a:t>
            </a:r>
          </a:p>
          <a:p>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998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4A74F-794A-78B8-EB2E-B0DDE49E6603}"/>
              </a:ext>
            </a:extLst>
          </p:cNvPr>
          <p:cNvPicPr>
            <a:picLocks noChangeAspect="1"/>
          </p:cNvPicPr>
          <p:nvPr/>
        </p:nvPicPr>
        <p:blipFill>
          <a:blip r:embed="rId2"/>
          <a:stretch>
            <a:fillRect/>
          </a:stretch>
        </p:blipFill>
        <p:spPr>
          <a:xfrm>
            <a:off x="8873359" y="1584503"/>
            <a:ext cx="3584759" cy="5273497"/>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31110FD-4F4A-1CF2-932B-860FBED777B4}"/>
              </a:ext>
            </a:extLst>
          </p:cNvPr>
          <p:cNvPicPr>
            <a:picLocks noChangeAspect="1"/>
          </p:cNvPicPr>
          <p:nvPr/>
        </p:nvPicPr>
        <p:blipFill>
          <a:blip r:embed="rId3"/>
          <a:stretch>
            <a:fillRect/>
          </a:stretch>
        </p:blipFill>
        <p:spPr>
          <a:xfrm>
            <a:off x="-53931" y="1428987"/>
            <a:ext cx="3420152" cy="541371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EAC6B38-C045-A68E-8E6D-E1515E0FAD24}"/>
              </a:ext>
            </a:extLst>
          </p:cNvPr>
          <p:cNvPicPr>
            <a:picLocks noChangeAspect="1"/>
          </p:cNvPicPr>
          <p:nvPr/>
        </p:nvPicPr>
        <p:blipFill>
          <a:blip r:embed="rId4"/>
          <a:stretch>
            <a:fillRect/>
          </a:stretch>
        </p:blipFill>
        <p:spPr>
          <a:xfrm>
            <a:off x="0" y="1048917"/>
            <a:ext cx="12192000" cy="3947365"/>
          </a:xfrm>
          <a:prstGeom prst="rect">
            <a:avLst/>
          </a:prstGeom>
        </p:spPr>
      </p:pic>
    </p:spTree>
    <p:extLst>
      <p:ext uri="{BB962C8B-B14F-4D97-AF65-F5344CB8AC3E}">
        <p14:creationId xmlns:p14="http://schemas.microsoft.com/office/powerpoint/2010/main" val="3258837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179</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Pattaya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59</cp:revision>
  <dcterms:created xsi:type="dcterms:W3CDTF">2024-07-29T06:25:33Z</dcterms:created>
  <dcterms:modified xsi:type="dcterms:W3CDTF">2024-12-16T06:45:33Z</dcterms:modified>
</cp:coreProperties>
</file>