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310" r:id="rId4"/>
    <p:sldId id="270" r:id="rId5"/>
    <p:sldId id="273" r:id="rId6"/>
    <p:sldId id="312" r:id="rId7"/>
    <p:sldId id="307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  <a:srgbClr val="FF0000"/>
    <a:srgbClr val="FFCC99"/>
    <a:srgbClr val="CC66FF"/>
    <a:srgbClr val="FFFFCC"/>
    <a:srgbClr val="CC0099"/>
    <a:srgbClr val="00FFCC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877" autoAdjust="0"/>
  </p:normalViewPr>
  <p:slideViewPr>
    <p:cSldViewPr snapToGrid="0">
      <p:cViewPr varScale="1">
        <p:scale>
          <a:sx n="73" d="100"/>
          <a:sy n="73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CDEF-1E12-0B11-A094-22BCC9870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B131B-094D-6756-94F4-AADC0A238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3A425-2AD3-D12A-5404-4D692FAD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AFC7-FEFC-68C2-38A3-5074ABF5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24CC-7F37-6B4A-1D22-5BD6FB2B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326E-ED03-1C7E-4DBB-E9A7E236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972D-5DC7-9822-58A2-EDB2336F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01841-CAB8-EAD6-9414-2046185E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1F6E-07EC-5B6D-D739-7C96151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93639-A708-89E2-F244-151D756D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72AC-4483-0A99-F619-4DBB71DB3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1FDEF-0098-A1C3-C1F3-1BCFA57A9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A7B02-8A28-EFD7-2E5C-73818AC8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DAAE-B87F-9899-6784-617B48F2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CAC8-09BD-4A6D-5EB4-A65C9C05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42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8548-E01D-1C6A-27BD-431CD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2F33-5303-3A0C-E44D-947998D2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BEFD-04B2-ED70-8D6D-5B0372AF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5312F-0E26-76DB-B879-E87A55B3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B654-569A-7E6F-B48C-1FBE07D9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543E-CCA4-0507-15A4-7148686A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9B2E-515B-043F-9CEF-88A70987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B5642-CE92-729E-F83A-F1B19D80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20DD2-04DB-D711-867C-EE07EB29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860B5-6FCA-964B-B796-8A9D132A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5F66-AFD2-40EF-80DC-5176760D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CE85-C666-C732-9339-2F66514D7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20935-2B65-9AC6-20EA-C4C8E1AFB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D7A6-2137-B8D5-2E62-3A3A7B65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99C3D-6268-C743-95B3-50E422CA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D44FB-CC29-4240-2C7D-C1A60F9C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16CD-3658-E1AD-BBB7-E899F76E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C8758-97E5-A65B-3575-D23DDEF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197A4-88EF-782B-E4D3-3849EAF72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D25F0-8EEF-31DC-EA48-C9B124A65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6C37-4778-F34F-EEA1-4BD65DAA4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80EAF-9372-4C32-3979-EAF776A4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FDC56-B601-B09C-5252-55F0D790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AD054-CBDD-DB89-C45C-582953FB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A3DD-E0EC-D153-C83A-51056C85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E3E9B-5389-F280-1684-6F836D38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66BB2-5D33-4541-0F1E-AA2E1CA4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89A95-71E4-5A17-2768-652FC994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2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3DD0A-E451-9650-26FA-913742C0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6CC23-ECC2-E4F5-D132-FD5563A6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9F3ED-D9F9-E995-B82A-C708CC36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5038-59DB-6F50-3362-ACD7B117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789F-DD3C-2173-599E-E6C72793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FDCC2-01A9-7923-18A7-CF8D2C1D5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5A85-0C94-6E42-D994-904C94A7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56E1-6C60-D4FC-B8CB-CAA6AEA5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64431-8B08-AFC4-AC92-46B71772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03FC-D753-A48D-70EB-EAA42CEF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2A6E-592D-C683-D5ED-BB422712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9675F-0DCE-464F-D864-82EC6268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90510-3B6D-7218-3F7F-60BBB497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CE07-F76B-2A83-52D5-EDE27832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11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A5FC-9AA1-AB55-24C5-D9017154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99599-203C-590B-C480-B867C6777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54F30-1826-8F7D-0988-77CC2E75A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30F4-01B1-BE62-B03F-E0E30A4E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95F49-228E-DE92-B1D3-46D60FC0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3F40E-42AE-9BDF-5563-7CD37050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2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9C6C-38E6-F4A4-7CA0-4567FC92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17C41-A972-38CC-7A16-960CFF4B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EEB96-ACEB-021D-EA06-26533811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F795-970A-A48A-821C-9EB9EB7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08F9-5142-586F-4595-0CF81532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A34A4-7056-1488-C2BE-9803A5621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C2E73-01EF-B958-AB25-35DB0A562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7F5E-2B3F-22E3-1A80-61DB7559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36204-0389-D3F0-2DE0-C85B31ED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D2EF-ACFB-4AAE-79D3-6A60A184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B7BB-BEF2-0D48-F208-E6B05027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D3C6E-3F89-764A-2EAF-7BBBFE46A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2A42-F000-5E9D-B35C-9D3A5739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98FB-B76E-89A4-450F-A37E2D16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1583-C5F8-AA76-274D-C82344AE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7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BE7B-2A64-235A-DAA2-49794D22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F5E2-7EF8-0409-49CC-0843AADDA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4CCA6-8990-B95E-DCCC-947C77805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29D7B-3237-AC15-FBFB-C1BF3237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B10E3-486E-9459-D677-C4C3452C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96002-8B8B-C6F9-BA84-75E87DCA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09DE-F8AB-7162-6CA6-37ECBB5D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7FCF7-6CB3-57D2-7504-DEB66F1A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EEE4C-D047-331C-D3D8-53803149C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2E85A-BD13-12B9-EB2B-323FB4F4D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37130-4849-3B5A-E21A-F56DE2F7B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D63AA-61A3-3898-BE26-2243698C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98356-11E2-D7D2-B1E1-01C232E5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13F47-8CFF-87F6-369B-F9020ADA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79AC-CDB6-2C32-5531-AA024CA4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E3615-67B7-652C-6436-22ACC612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7013B-EC4F-EF80-B678-466818DA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E245-E100-6A44-CAEF-0CAAF90B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9478F-236C-8368-DAE1-78EB2292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CDD62-DE19-BB8B-7603-3D7E29EB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85599-F931-72A1-D9E5-08513ACA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2A18-6969-D41F-CC08-4B549433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AB84-002D-AD00-A3D5-5A2F828B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46D51-2BE9-25B3-5529-B04D89B40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23165-7ED6-0329-EA44-C0A14A66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47312-4E69-B9EF-EBF5-B8817ECA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0B98-2A6B-C375-0A6E-91B89BAC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F7B5-D400-15DF-9F38-DF83AADC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E34CD-777C-CC58-C5F5-C5D9752B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74A3F-D367-654A-8BB7-F5C857303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E437B-16EE-06B7-2CE8-A174A484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45D9C-706B-A1DD-B11E-988D221B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D6AD1-BA71-3ABF-889F-AA41834D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F12AE8C-4746-1EF9-6F89-3477702E55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828108" h="8229600">
                <a:moveTo>
                  <a:pt x="0" y="0"/>
                </a:moveTo>
                <a:lnTo>
                  <a:pt x="14828108" y="0"/>
                </a:lnTo>
                <a:lnTo>
                  <a:pt x="148281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BB6E35-F7B3-AD00-6C03-799A24B4B5F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6" y="74012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AC43840-A69B-F8DA-2DDA-BC3A9D8B1CD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8359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walking&#10;&#10;Description automatically generated with low confidence">
            <a:extLst>
              <a:ext uri="{FF2B5EF4-FFF2-40B4-BE49-F238E27FC236}">
                <a16:creationId xmlns:a16="http://schemas.microsoft.com/office/drawing/2014/main" id="{1F9B5BDC-03DB-A6A1-09E1-BE08394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053">
            <a:off x="49364" y="3563140"/>
            <a:ext cx="4080054" cy="4080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1ECBCD-E385-B03A-ED8F-E4BBB2CE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959" y="79206"/>
            <a:ext cx="3718882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8E4F8-B572-CA4D-54DF-A9585C3D1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8" y="1164208"/>
            <a:ext cx="10144623" cy="2944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74A19-F059-B942-E965-651C0AB6D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380" y="3788587"/>
            <a:ext cx="61818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3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flower, child art, drawing&#10;&#10;Description automatically generated">
            <a:extLst>
              <a:ext uri="{FF2B5EF4-FFF2-40B4-BE49-F238E27FC236}">
                <a16:creationId xmlns:a16="http://schemas.microsoft.com/office/drawing/2014/main" id="{A4924995-473D-9BB7-CC96-B8EDEEA93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hild and child dancing&#10;&#10;Description automatically generated with low confidence">
            <a:extLst>
              <a:ext uri="{FF2B5EF4-FFF2-40B4-BE49-F238E27FC236}">
                <a16:creationId xmlns:a16="http://schemas.microsoft.com/office/drawing/2014/main" id="{0C5B4835-9BCC-5B63-2862-67844537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" y="3014415"/>
            <a:ext cx="4428309" cy="4428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AA938-9FE5-A8C7-E69A-31EC965F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87" y="152386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89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057516-1833-1925-6676-11B15D46D685}"/>
              </a:ext>
            </a:extLst>
          </p:cNvPr>
          <p:cNvSpPr/>
          <p:nvPr/>
        </p:nvSpPr>
        <p:spPr>
          <a:xfrm>
            <a:off x="292608" y="365760"/>
            <a:ext cx="11509248" cy="6120384"/>
          </a:xfrm>
          <a:custGeom>
            <a:avLst/>
            <a:gdLst>
              <a:gd name="connsiteX0" fmla="*/ 0 w 11509248"/>
              <a:gd name="connsiteY0" fmla="*/ 330134 h 6120384"/>
              <a:gd name="connsiteX1" fmla="*/ 330134 w 11509248"/>
              <a:gd name="connsiteY1" fmla="*/ 0 h 6120384"/>
              <a:gd name="connsiteX2" fmla="*/ 11179114 w 11509248"/>
              <a:gd name="connsiteY2" fmla="*/ 0 h 6120384"/>
              <a:gd name="connsiteX3" fmla="*/ 11509248 w 11509248"/>
              <a:gd name="connsiteY3" fmla="*/ 330134 h 6120384"/>
              <a:gd name="connsiteX4" fmla="*/ 11509248 w 11509248"/>
              <a:gd name="connsiteY4" fmla="*/ 5790250 h 6120384"/>
              <a:gd name="connsiteX5" fmla="*/ 11179114 w 11509248"/>
              <a:gd name="connsiteY5" fmla="*/ 6120384 h 6120384"/>
              <a:gd name="connsiteX6" fmla="*/ 330134 w 11509248"/>
              <a:gd name="connsiteY6" fmla="*/ 6120384 h 6120384"/>
              <a:gd name="connsiteX7" fmla="*/ 0 w 11509248"/>
              <a:gd name="connsiteY7" fmla="*/ 5790250 h 6120384"/>
              <a:gd name="connsiteX8" fmla="*/ 0 w 11509248"/>
              <a:gd name="connsiteY8" fmla="*/ 330134 h 612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248" h="6120384" fill="none" extrusionOk="0">
                <a:moveTo>
                  <a:pt x="0" y="330134"/>
                </a:moveTo>
                <a:cubicBezTo>
                  <a:pt x="89" y="150205"/>
                  <a:pt x="149909" y="3529"/>
                  <a:pt x="330134" y="0"/>
                </a:cubicBezTo>
                <a:cubicBezTo>
                  <a:pt x="3447057" y="72427"/>
                  <a:pt x="8482163" y="61419"/>
                  <a:pt x="11179114" y="0"/>
                </a:cubicBezTo>
                <a:cubicBezTo>
                  <a:pt x="11359861" y="-10884"/>
                  <a:pt x="11491765" y="142518"/>
                  <a:pt x="11509248" y="330134"/>
                </a:cubicBezTo>
                <a:cubicBezTo>
                  <a:pt x="11610124" y="1252397"/>
                  <a:pt x="11401935" y="4280817"/>
                  <a:pt x="11509248" y="5790250"/>
                </a:cubicBezTo>
                <a:cubicBezTo>
                  <a:pt x="11511264" y="5962344"/>
                  <a:pt x="11349566" y="6107071"/>
                  <a:pt x="11179114" y="6120384"/>
                </a:cubicBezTo>
                <a:cubicBezTo>
                  <a:pt x="8364831" y="6150211"/>
                  <a:pt x="3777971" y="6041078"/>
                  <a:pt x="330134" y="6120384"/>
                </a:cubicBezTo>
                <a:cubicBezTo>
                  <a:pt x="164039" y="6118549"/>
                  <a:pt x="-16430" y="5975827"/>
                  <a:pt x="0" y="5790250"/>
                </a:cubicBezTo>
                <a:cubicBezTo>
                  <a:pt x="50037" y="4058855"/>
                  <a:pt x="770" y="2104105"/>
                  <a:pt x="0" y="330134"/>
                </a:cubicBezTo>
                <a:close/>
              </a:path>
              <a:path w="11509248" h="6120384" stroke="0" extrusionOk="0">
                <a:moveTo>
                  <a:pt x="0" y="330134"/>
                </a:moveTo>
                <a:cubicBezTo>
                  <a:pt x="26218" y="154953"/>
                  <a:pt x="159719" y="24820"/>
                  <a:pt x="330134" y="0"/>
                </a:cubicBezTo>
                <a:cubicBezTo>
                  <a:pt x="2430003" y="123000"/>
                  <a:pt x="9291476" y="-96860"/>
                  <a:pt x="11179114" y="0"/>
                </a:cubicBezTo>
                <a:cubicBezTo>
                  <a:pt x="11356068" y="-4096"/>
                  <a:pt x="11516211" y="133768"/>
                  <a:pt x="11509248" y="330134"/>
                </a:cubicBezTo>
                <a:cubicBezTo>
                  <a:pt x="11512421" y="1971489"/>
                  <a:pt x="11603515" y="4499307"/>
                  <a:pt x="11509248" y="5790250"/>
                </a:cubicBezTo>
                <a:cubicBezTo>
                  <a:pt x="11494755" y="5977829"/>
                  <a:pt x="11333781" y="6115857"/>
                  <a:pt x="11179114" y="6120384"/>
                </a:cubicBezTo>
                <a:cubicBezTo>
                  <a:pt x="8582561" y="5959677"/>
                  <a:pt x="1532000" y="6160051"/>
                  <a:pt x="330134" y="6120384"/>
                </a:cubicBezTo>
                <a:cubicBezTo>
                  <a:pt x="124726" y="6115722"/>
                  <a:pt x="-17632" y="5964590"/>
                  <a:pt x="0" y="5790250"/>
                </a:cubicBezTo>
                <a:cubicBezTo>
                  <a:pt x="32216" y="4712288"/>
                  <a:pt x="57206" y="1648778"/>
                  <a:pt x="0" y="330134"/>
                </a:cubicBezTo>
                <a:close/>
              </a:path>
            </a:pathLst>
          </a:custGeom>
          <a:ln w="57150">
            <a:solidFill>
              <a:srgbClr val="99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39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u="sng" dirty="0">
              <a:latin typeface="UTM Duepuntozer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8CB031-B1F7-B4F2-9A73-D0B62D6B84BB}"/>
              </a:ext>
            </a:extLst>
          </p:cNvPr>
          <p:cNvSpPr/>
          <p:nvPr/>
        </p:nvSpPr>
        <p:spPr>
          <a:xfrm>
            <a:off x="1009056" y="186033"/>
            <a:ext cx="10217744" cy="1388767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huẩn bị:</a:t>
            </a:r>
            <a:r>
              <a:rPr lang="vi-VN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rau muống, các dụng cụ trồng cây như: cuốc, găng tay, bình tưới, phân lân, …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ài thuốc từ cây rau muống | Báo Dân tộc và Phát triển">
            <a:extLst>
              <a:ext uri="{FF2B5EF4-FFF2-40B4-BE49-F238E27FC236}">
                <a16:creationId xmlns:a16="http://schemas.microsoft.com/office/drawing/2014/main" id="{3264AD5D-926B-8823-6112-4F29E8FF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0" y="2489200"/>
            <a:ext cx="4150195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dụng cụ trồng cây / Dễ dàng sử dụng ngay cả đối với phụ nữ và trẻ em">
            <a:extLst>
              <a:ext uri="{FF2B5EF4-FFF2-40B4-BE49-F238E27FC236}">
                <a16:creationId xmlns:a16="http://schemas.microsoft.com/office/drawing/2014/main" id="{02153302-64D0-6D54-6675-35514766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6" y="2489199"/>
            <a:ext cx="3961553" cy="29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ình xịt tưới cây 2 lit DUDACO, Bình tưới phun sương, phun mưa, Phun thuốc  muỗi mối">
            <a:extLst>
              <a:ext uri="{FF2B5EF4-FFF2-40B4-BE49-F238E27FC236}">
                <a16:creationId xmlns:a16="http://schemas.microsoft.com/office/drawing/2014/main" id="{91846405-4361-B1E8-8F51-6A7E34FC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40" y="2743200"/>
            <a:ext cx="280416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ainting, art paint, child art, drawing&#10;&#10;Description automatically generated">
            <a:extLst>
              <a:ext uri="{FF2B5EF4-FFF2-40B4-BE49-F238E27FC236}">
                <a16:creationId xmlns:a16="http://schemas.microsoft.com/office/drawing/2014/main" id="{C1F837A9-E93A-1F38-FB59-DF325485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057516-1833-1925-6676-11B15D46D685}"/>
              </a:ext>
            </a:extLst>
          </p:cNvPr>
          <p:cNvSpPr/>
          <p:nvPr/>
        </p:nvSpPr>
        <p:spPr>
          <a:xfrm>
            <a:off x="193040" y="292608"/>
            <a:ext cx="11547856" cy="6272784"/>
          </a:xfrm>
          <a:custGeom>
            <a:avLst/>
            <a:gdLst>
              <a:gd name="connsiteX0" fmla="*/ 0 w 11326368"/>
              <a:gd name="connsiteY0" fmla="*/ 338354 h 6272784"/>
              <a:gd name="connsiteX1" fmla="*/ 338354 w 11326368"/>
              <a:gd name="connsiteY1" fmla="*/ 0 h 6272784"/>
              <a:gd name="connsiteX2" fmla="*/ 10988014 w 11326368"/>
              <a:gd name="connsiteY2" fmla="*/ 0 h 6272784"/>
              <a:gd name="connsiteX3" fmla="*/ 11326368 w 11326368"/>
              <a:gd name="connsiteY3" fmla="*/ 338354 h 6272784"/>
              <a:gd name="connsiteX4" fmla="*/ 11326368 w 11326368"/>
              <a:gd name="connsiteY4" fmla="*/ 5934430 h 6272784"/>
              <a:gd name="connsiteX5" fmla="*/ 10988014 w 11326368"/>
              <a:gd name="connsiteY5" fmla="*/ 6272784 h 6272784"/>
              <a:gd name="connsiteX6" fmla="*/ 338354 w 11326368"/>
              <a:gd name="connsiteY6" fmla="*/ 6272784 h 6272784"/>
              <a:gd name="connsiteX7" fmla="*/ 0 w 11326368"/>
              <a:gd name="connsiteY7" fmla="*/ 5934430 h 6272784"/>
              <a:gd name="connsiteX8" fmla="*/ 0 w 11326368"/>
              <a:gd name="connsiteY8" fmla="*/ 338354 h 627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6368" h="6272784" fill="none" extrusionOk="0">
                <a:moveTo>
                  <a:pt x="0" y="338354"/>
                </a:moveTo>
                <a:cubicBezTo>
                  <a:pt x="884" y="175402"/>
                  <a:pt x="153028" y="2588"/>
                  <a:pt x="338354" y="0"/>
                </a:cubicBezTo>
                <a:cubicBezTo>
                  <a:pt x="2649231" y="72427"/>
                  <a:pt x="7512932" y="61419"/>
                  <a:pt x="10988014" y="0"/>
                </a:cubicBezTo>
                <a:cubicBezTo>
                  <a:pt x="11171368" y="-24193"/>
                  <a:pt x="11309218" y="146299"/>
                  <a:pt x="11326368" y="338354"/>
                </a:cubicBezTo>
                <a:cubicBezTo>
                  <a:pt x="11427244" y="1787120"/>
                  <a:pt x="11219055" y="3845667"/>
                  <a:pt x="11326368" y="5934430"/>
                </a:cubicBezTo>
                <a:cubicBezTo>
                  <a:pt x="11327304" y="6116547"/>
                  <a:pt x="11165509" y="6262277"/>
                  <a:pt x="10988014" y="6272784"/>
                </a:cubicBezTo>
                <a:cubicBezTo>
                  <a:pt x="9653448" y="6302611"/>
                  <a:pt x="5338487" y="6193478"/>
                  <a:pt x="338354" y="6272784"/>
                </a:cubicBezTo>
                <a:cubicBezTo>
                  <a:pt x="169652" y="6270730"/>
                  <a:pt x="-7371" y="6122756"/>
                  <a:pt x="0" y="5934430"/>
                </a:cubicBezTo>
                <a:cubicBezTo>
                  <a:pt x="50037" y="3750550"/>
                  <a:pt x="770" y="1447601"/>
                  <a:pt x="0" y="338354"/>
                </a:cubicBezTo>
                <a:close/>
              </a:path>
              <a:path w="11326368" h="6272784" stroke="0" extrusionOk="0">
                <a:moveTo>
                  <a:pt x="0" y="338354"/>
                </a:moveTo>
                <a:cubicBezTo>
                  <a:pt x="6176" y="153169"/>
                  <a:pt x="160181" y="18116"/>
                  <a:pt x="338354" y="0"/>
                </a:cubicBezTo>
                <a:cubicBezTo>
                  <a:pt x="3056115" y="123000"/>
                  <a:pt x="7808813" y="-96860"/>
                  <a:pt x="10988014" y="0"/>
                </a:cubicBezTo>
                <a:cubicBezTo>
                  <a:pt x="11154935" y="-15202"/>
                  <a:pt x="11327615" y="148973"/>
                  <a:pt x="11326368" y="338354"/>
                </a:cubicBezTo>
                <a:cubicBezTo>
                  <a:pt x="11329541" y="1281443"/>
                  <a:pt x="11420635" y="4562300"/>
                  <a:pt x="11326368" y="5934430"/>
                </a:cubicBezTo>
                <a:cubicBezTo>
                  <a:pt x="11294103" y="6132987"/>
                  <a:pt x="11161091" y="6270527"/>
                  <a:pt x="10988014" y="6272784"/>
                </a:cubicBezTo>
                <a:cubicBezTo>
                  <a:pt x="8412176" y="6112077"/>
                  <a:pt x="4504505" y="6312451"/>
                  <a:pt x="338354" y="6272784"/>
                </a:cubicBezTo>
                <a:cubicBezTo>
                  <a:pt x="115746" y="6265566"/>
                  <a:pt x="-33727" y="6106019"/>
                  <a:pt x="0" y="5934430"/>
                </a:cubicBezTo>
                <a:cubicBezTo>
                  <a:pt x="32216" y="3746504"/>
                  <a:pt x="57206" y="1244560"/>
                  <a:pt x="0" y="338354"/>
                </a:cubicBezTo>
                <a:close/>
              </a:path>
            </a:pathLst>
          </a:custGeom>
          <a:ln w="57150">
            <a:solidFill>
              <a:srgbClr val="99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1547856"/>
                      <a:gd name="connsiteY0" fmla="*/ 338354 h 6272784"/>
                      <a:gd name="connsiteX1" fmla="*/ 338354 w 11547856"/>
                      <a:gd name="connsiteY1" fmla="*/ 0 h 6272784"/>
                      <a:gd name="connsiteX2" fmla="*/ 11209502 w 11547856"/>
                      <a:gd name="connsiteY2" fmla="*/ 0 h 6272784"/>
                      <a:gd name="connsiteX3" fmla="*/ 11547856 w 11547856"/>
                      <a:gd name="connsiteY3" fmla="*/ 338354 h 6272784"/>
                      <a:gd name="connsiteX4" fmla="*/ 11547856 w 11547856"/>
                      <a:gd name="connsiteY4" fmla="*/ 5934430 h 6272784"/>
                      <a:gd name="connsiteX5" fmla="*/ 11209502 w 11547856"/>
                      <a:gd name="connsiteY5" fmla="*/ 6272784 h 6272784"/>
                      <a:gd name="connsiteX6" fmla="*/ 338354 w 11547856"/>
                      <a:gd name="connsiteY6" fmla="*/ 6272784 h 6272784"/>
                      <a:gd name="connsiteX7" fmla="*/ 0 w 11547856"/>
                      <a:gd name="connsiteY7" fmla="*/ 5934430 h 6272784"/>
                      <a:gd name="connsiteX8" fmla="*/ 0 w 11547856"/>
                      <a:gd name="connsiteY8" fmla="*/ 338354 h 627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47856" h="6272784" fill="none" extrusionOk="0">
                        <a:moveTo>
                          <a:pt x="0" y="338354"/>
                        </a:moveTo>
                        <a:cubicBezTo>
                          <a:pt x="884" y="175402"/>
                          <a:pt x="153028" y="2588"/>
                          <a:pt x="338354" y="0"/>
                        </a:cubicBezTo>
                        <a:cubicBezTo>
                          <a:pt x="2597375" y="72427"/>
                          <a:pt x="9631134" y="61419"/>
                          <a:pt x="11209502" y="0"/>
                        </a:cubicBezTo>
                        <a:cubicBezTo>
                          <a:pt x="11392856" y="-24193"/>
                          <a:pt x="11530706" y="146299"/>
                          <a:pt x="11547856" y="338354"/>
                        </a:cubicBezTo>
                        <a:cubicBezTo>
                          <a:pt x="11648732" y="1787120"/>
                          <a:pt x="11440543" y="3845667"/>
                          <a:pt x="11547856" y="5934430"/>
                        </a:cubicBezTo>
                        <a:cubicBezTo>
                          <a:pt x="11548792" y="6116547"/>
                          <a:pt x="11386997" y="6262277"/>
                          <a:pt x="11209502" y="6272784"/>
                        </a:cubicBezTo>
                        <a:cubicBezTo>
                          <a:pt x="7587890" y="6302611"/>
                          <a:pt x="5508645" y="6193478"/>
                          <a:pt x="338354" y="6272784"/>
                        </a:cubicBezTo>
                        <a:cubicBezTo>
                          <a:pt x="169652" y="6270730"/>
                          <a:pt x="-7371" y="6122756"/>
                          <a:pt x="0" y="5934430"/>
                        </a:cubicBezTo>
                        <a:cubicBezTo>
                          <a:pt x="50037" y="3750550"/>
                          <a:pt x="770" y="1447601"/>
                          <a:pt x="0" y="338354"/>
                        </a:cubicBezTo>
                        <a:close/>
                      </a:path>
                      <a:path w="11547856" h="6272784" stroke="0" extrusionOk="0">
                        <a:moveTo>
                          <a:pt x="0" y="338354"/>
                        </a:moveTo>
                        <a:cubicBezTo>
                          <a:pt x="6176" y="153169"/>
                          <a:pt x="160181" y="18116"/>
                          <a:pt x="338354" y="0"/>
                        </a:cubicBezTo>
                        <a:cubicBezTo>
                          <a:pt x="2369502" y="123000"/>
                          <a:pt x="6707355" y="-96860"/>
                          <a:pt x="11209502" y="0"/>
                        </a:cubicBezTo>
                        <a:cubicBezTo>
                          <a:pt x="11376423" y="-15202"/>
                          <a:pt x="11549103" y="148973"/>
                          <a:pt x="11547856" y="338354"/>
                        </a:cubicBezTo>
                        <a:cubicBezTo>
                          <a:pt x="11551029" y="1281443"/>
                          <a:pt x="11642123" y="4562300"/>
                          <a:pt x="11547856" y="5934430"/>
                        </a:cubicBezTo>
                        <a:cubicBezTo>
                          <a:pt x="11515591" y="6132987"/>
                          <a:pt x="11382579" y="6270527"/>
                          <a:pt x="11209502" y="6272784"/>
                        </a:cubicBezTo>
                        <a:cubicBezTo>
                          <a:pt x="7578605" y="6112077"/>
                          <a:pt x="1684312" y="6312451"/>
                          <a:pt x="338354" y="6272784"/>
                        </a:cubicBezTo>
                        <a:cubicBezTo>
                          <a:pt x="115746" y="6265566"/>
                          <a:pt x="-33727" y="6106019"/>
                          <a:pt x="0" y="5934430"/>
                        </a:cubicBezTo>
                        <a:cubicBezTo>
                          <a:pt x="32216" y="3746504"/>
                          <a:pt x="57206" y="1244560"/>
                          <a:pt x="0" y="33835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4CCD65-89EE-54A0-A3EF-0E0DD154AE16}"/>
              </a:ext>
            </a:extLst>
          </p:cNvPr>
          <p:cNvGrpSpPr/>
          <p:nvPr/>
        </p:nvGrpSpPr>
        <p:grpSpPr>
          <a:xfrm>
            <a:off x="3535680" y="203200"/>
            <a:ext cx="8499855" cy="6268720"/>
            <a:chOff x="6559296" y="890016"/>
            <a:chExt cx="4498848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601FD6F-5707-F75D-9BD4-DA3E64FE7518}"/>
                </a:ext>
              </a:extLst>
            </p:cNvPr>
            <p:cNvSpPr/>
            <p:nvPr/>
          </p:nvSpPr>
          <p:spPr>
            <a:xfrm>
              <a:off x="6559296" y="890016"/>
              <a:ext cx="4498848" cy="1219200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A241188-158A-1180-CF9B-23E16555DEC4}"/>
                </a:ext>
              </a:extLst>
            </p:cNvPr>
            <p:cNvSpPr/>
            <p:nvPr/>
          </p:nvSpPr>
          <p:spPr>
            <a:xfrm>
              <a:off x="6642720" y="923051"/>
              <a:ext cx="4286771" cy="1162655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26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Tiến hành: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Trồng cây bằng hạt (hình 9a): Cho 5 hạt cùng loại vào một chậu, phủ lớp đất mỏng lên, tưới ẩm.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Trồng cây bằng đoạn thân (hình 9b) Cắm 2 đến 5 đoạn thân cùng loại vào chậu còn lại, chú ý cắm xuôi theo chiều từ đầu gốc đến ngọn của đoạn thân. Ấn nhẹ đất quanh thân.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Đặt các chậu nơi thoáng mát, tránh ánh sáng mạnh, hằng ngày tưới ẩm đất.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Theo dõi các chậu cây trong khoảng một tuần và ghi lại theo gợi ý: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Ngày bắt đầu nảy mầm, số hạt nảy mầm, số lá hình thành,....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Ngày bắt đầu nảy chồi, số chồi,...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1E63457-4B35-E4E9-6836-45E9E6813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" y="1132523"/>
            <a:ext cx="3255174" cy="51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ainting, art paint, child art, drawing&#10;&#10;Description automatically generated">
            <a:extLst>
              <a:ext uri="{FF2B5EF4-FFF2-40B4-BE49-F238E27FC236}">
                <a16:creationId xmlns:a16="http://schemas.microsoft.com/office/drawing/2014/main" id="{C1F837A9-E93A-1F38-FB59-DF325485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057516-1833-1925-6676-11B15D46D685}"/>
              </a:ext>
            </a:extLst>
          </p:cNvPr>
          <p:cNvSpPr/>
          <p:nvPr/>
        </p:nvSpPr>
        <p:spPr>
          <a:xfrm>
            <a:off x="193040" y="292608"/>
            <a:ext cx="11547856" cy="6272784"/>
          </a:xfrm>
          <a:custGeom>
            <a:avLst/>
            <a:gdLst>
              <a:gd name="connsiteX0" fmla="*/ 0 w 11326368"/>
              <a:gd name="connsiteY0" fmla="*/ 338354 h 6272784"/>
              <a:gd name="connsiteX1" fmla="*/ 338354 w 11326368"/>
              <a:gd name="connsiteY1" fmla="*/ 0 h 6272784"/>
              <a:gd name="connsiteX2" fmla="*/ 10988014 w 11326368"/>
              <a:gd name="connsiteY2" fmla="*/ 0 h 6272784"/>
              <a:gd name="connsiteX3" fmla="*/ 11326368 w 11326368"/>
              <a:gd name="connsiteY3" fmla="*/ 338354 h 6272784"/>
              <a:gd name="connsiteX4" fmla="*/ 11326368 w 11326368"/>
              <a:gd name="connsiteY4" fmla="*/ 5934430 h 6272784"/>
              <a:gd name="connsiteX5" fmla="*/ 10988014 w 11326368"/>
              <a:gd name="connsiteY5" fmla="*/ 6272784 h 6272784"/>
              <a:gd name="connsiteX6" fmla="*/ 338354 w 11326368"/>
              <a:gd name="connsiteY6" fmla="*/ 6272784 h 6272784"/>
              <a:gd name="connsiteX7" fmla="*/ 0 w 11326368"/>
              <a:gd name="connsiteY7" fmla="*/ 5934430 h 6272784"/>
              <a:gd name="connsiteX8" fmla="*/ 0 w 11326368"/>
              <a:gd name="connsiteY8" fmla="*/ 338354 h 627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6368" h="6272784" fill="none" extrusionOk="0">
                <a:moveTo>
                  <a:pt x="0" y="338354"/>
                </a:moveTo>
                <a:cubicBezTo>
                  <a:pt x="884" y="175402"/>
                  <a:pt x="153028" y="2588"/>
                  <a:pt x="338354" y="0"/>
                </a:cubicBezTo>
                <a:cubicBezTo>
                  <a:pt x="2649231" y="72427"/>
                  <a:pt x="7512932" y="61419"/>
                  <a:pt x="10988014" y="0"/>
                </a:cubicBezTo>
                <a:cubicBezTo>
                  <a:pt x="11171368" y="-24193"/>
                  <a:pt x="11309218" y="146299"/>
                  <a:pt x="11326368" y="338354"/>
                </a:cubicBezTo>
                <a:cubicBezTo>
                  <a:pt x="11427244" y="1787120"/>
                  <a:pt x="11219055" y="3845667"/>
                  <a:pt x="11326368" y="5934430"/>
                </a:cubicBezTo>
                <a:cubicBezTo>
                  <a:pt x="11327304" y="6116547"/>
                  <a:pt x="11165509" y="6262277"/>
                  <a:pt x="10988014" y="6272784"/>
                </a:cubicBezTo>
                <a:cubicBezTo>
                  <a:pt x="9653448" y="6302611"/>
                  <a:pt x="5338487" y="6193478"/>
                  <a:pt x="338354" y="6272784"/>
                </a:cubicBezTo>
                <a:cubicBezTo>
                  <a:pt x="169652" y="6270730"/>
                  <a:pt x="-7371" y="6122756"/>
                  <a:pt x="0" y="5934430"/>
                </a:cubicBezTo>
                <a:cubicBezTo>
                  <a:pt x="50037" y="3750550"/>
                  <a:pt x="770" y="1447601"/>
                  <a:pt x="0" y="338354"/>
                </a:cubicBezTo>
                <a:close/>
              </a:path>
              <a:path w="11326368" h="6272784" stroke="0" extrusionOk="0">
                <a:moveTo>
                  <a:pt x="0" y="338354"/>
                </a:moveTo>
                <a:cubicBezTo>
                  <a:pt x="6176" y="153169"/>
                  <a:pt x="160181" y="18116"/>
                  <a:pt x="338354" y="0"/>
                </a:cubicBezTo>
                <a:cubicBezTo>
                  <a:pt x="3056115" y="123000"/>
                  <a:pt x="7808813" y="-96860"/>
                  <a:pt x="10988014" y="0"/>
                </a:cubicBezTo>
                <a:cubicBezTo>
                  <a:pt x="11154935" y="-15202"/>
                  <a:pt x="11327615" y="148973"/>
                  <a:pt x="11326368" y="338354"/>
                </a:cubicBezTo>
                <a:cubicBezTo>
                  <a:pt x="11329541" y="1281443"/>
                  <a:pt x="11420635" y="4562300"/>
                  <a:pt x="11326368" y="5934430"/>
                </a:cubicBezTo>
                <a:cubicBezTo>
                  <a:pt x="11294103" y="6132987"/>
                  <a:pt x="11161091" y="6270527"/>
                  <a:pt x="10988014" y="6272784"/>
                </a:cubicBezTo>
                <a:cubicBezTo>
                  <a:pt x="8412176" y="6112077"/>
                  <a:pt x="4504505" y="6312451"/>
                  <a:pt x="338354" y="6272784"/>
                </a:cubicBezTo>
                <a:cubicBezTo>
                  <a:pt x="115746" y="6265566"/>
                  <a:pt x="-33727" y="6106019"/>
                  <a:pt x="0" y="5934430"/>
                </a:cubicBezTo>
                <a:cubicBezTo>
                  <a:pt x="32216" y="3746504"/>
                  <a:pt x="57206" y="1244560"/>
                  <a:pt x="0" y="338354"/>
                </a:cubicBezTo>
                <a:close/>
              </a:path>
            </a:pathLst>
          </a:custGeom>
          <a:ln w="57150">
            <a:solidFill>
              <a:srgbClr val="99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1547856"/>
                      <a:gd name="connsiteY0" fmla="*/ 338354 h 6272784"/>
                      <a:gd name="connsiteX1" fmla="*/ 338354 w 11547856"/>
                      <a:gd name="connsiteY1" fmla="*/ 0 h 6272784"/>
                      <a:gd name="connsiteX2" fmla="*/ 11209502 w 11547856"/>
                      <a:gd name="connsiteY2" fmla="*/ 0 h 6272784"/>
                      <a:gd name="connsiteX3" fmla="*/ 11547856 w 11547856"/>
                      <a:gd name="connsiteY3" fmla="*/ 338354 h 6272784"/>
                      <a:gd name="connsiteX4" fmla="*/ 11547856 w 11547856"/>
                      <a:gd name="connsiteY4" fmla="*/ 5934430 h 6272784"/>
                      <a:gd name="connsiteX5" fmla="*/ 11209502 w 11547856"/>
                      <a:gd name="connsiteY5" fmla="*/ 6272784 h 6272784"/>
                      <a:gd name="connsiteX6" fmla="*/ 338354 w 11547856"/>
                      <a:gd name="connsiteY6" fmla="*/ 6272784 h 6272784"/>
                      <a:gd name="connsiteX7" fmla="*/ 0 w 11547856"/>
                      <a:gd name="connsiteY7" fmla="*/ 5934430 h 6272784"/>
                      <a:gd name="connsiteX8" fmla="*/ 0 w 11547856"/>
                      <a:gd name="connsiteY8" fmla="*/ 338354 h 627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47856" h="6272784" fill="none" extrusionOk="0">
                        <a:moveTo>
                          <a:pt x="0" y="338354"/>
                        </a:moveTo>
                        <a:cubicBezTo>
                          <a:pt x="884" y="175402"/>
                          <a:pt x="153028" y="2588"/>
                          <a:pt x="338354" y="0"/>
                        </a:cubicBezTo>
                        <a:cubicBezTo>
                          <a:pt x="2597375" y="72427"/>
                          <a:pt x="9631134" y="61419"/>
                          <a:pt x="11209502" y="0"/>
                        </a:cubicBezTo>
                        <a:cubicBezTo>
                          <a:pt x="11392856" y="-24193"/>
                          <a:pt x="11530706" y="146299"/>
                          <a:pt x="11547856" y="338354"/>
                        </a:cubicBezTo>
                        <a:cubicBezTo>
                          <a:pt x="11648732" y="1787120"/>
                          <a:pt x="11440543" y="3845667"/>
                          <a:pt x="11547856" y="5934430"/>
                        </a:cubicBezTo>
                        <a:cubicBezTo>
                          <a:pt x="11548792" y="6116547"/>
                          <a:pt x="11386997" y="6262277"/>
                          <a:pt x="11209502" y="6272784"/>
                        </a:cubicBezTo>
                        <a:cubicBezTo>
                          <a:pt x="7587890" y="6302611"/>
                          <a:pt x="5508645" y="6193478"/>
                          <a:pt x="338354" y="6272784"/>
                        </a:cubicBezTo>
                        <a:cubicBezTo>
                          <a:pt x="169652" y="6270730"/>
                          <a:pt x="-7371" y="6122756"/>
                          <a:pt x="0" y="5934430"/>
                        </a:cubicBezTo>
                        <a:cubicBezTo>
                          <a:pt x="50037" y="3750550"/>
                          <a:pt x="770" y="1447601"/>
                          <a:pt x="0" y="338354"/>
                        </a:cubicBezTo>
                        <a:close/>
                      </a:path>
                      <a:path w="11547856" h="6272784" stroke="0" extrusionOk="0">
                        <a:moveTo>
                          <a:pt x="0" y="338354"/>
                        </a:moveTo>
                        <a:cubicBezTo>
                          <a:pt x="6176" y="153169"/>
                          <a:pt x="160181" y="18116"/>
                          <a:pt x="338354" y="0"/>
                        </a:cubicBezTo>
                        <a:cubicBezTo>
                          <a:pt x="2369502" y="123000"/>
                          <a:pt x="6707355" y="-96860"/>
                          <a:pt x="11209502" y="0"/>
                        </a:cubicBezTo>
                        <a:cubicBezTo>
                          <a:pt x="11376423" y="-15202"/>
                          <a:pt x="11549103" y="148973"/>
                          <a:pt x="11547856" y="338354"/>
                        </a:cubicBezTo>
                        <a:cubicBezTo>
                          <a:pt x="11551029" y="1281443"/>
                          <a:pt x="11642123" y="4562300"/>
                          <a:pt x="11547856" y="5934430"/>
                        </a:cubicBezTo>
                        <a:cubicBezTo>
                          <a:pt x="11515591" y="6132987"/>
                          <a:pt x="11382579" y="6270527"/>
                          <a:pt x="11209502" y="6272784"/>
                        </a:cubicBezTo>
                        <a:cubicBezTo>
                          <a:pt x="7578605" y="6112077"/>
                          <a:pt x="1684312" y="6312451"/>
                          <a:pt x="338354" y="6272784"/>
                        </a:cubicBezTo>
                        <a:cubicBezTo>
                          <a:pt x="115746" y="6265566"/>
                          <a:pt x="-33727" y="6106019"/>
                          <a:pt x="0" y="5934430"/>
                        </a:cubicBezTo>
                        <a:cubicBezTo>
                          <a:pt x="32216" y="3746504"/>
                          <a:pt x="57206" y="1244560"/>
                          <a:pt x="0" y="33835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78A89-F86C-142A-E06D-9B577C0B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505" y="0"/>
            <a:ext cx="43529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8605A4-9CA8-9766-C07E-3983401A2B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2192000" cy="6853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0E078C-7941-0F6F-1044-B095D813CB72}"/>
              </a:ext>
            </a:extLst>
          </p:cNvPr>
          <p:cNvGrpSpPr/>
          <p:nvPr/>
        </p:nvGrpSpPr>
        <p:grpSpPr>
          <a:xfrm>
            <a:off x="7122196" y="149065"/>
            <a:ext cx="4849016" cy="1510009"/>
            <a:chOff x="7122196" y="149065"/>
            <a:chExt cx="4849016" cy="151000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386D98-6B05-35D8-4683-A96319EC474F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B81F13-F858-1512-ACF3-18AE7BB957A4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897DEB-1B28-135E-6150-A5EF1C117D3F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EB0499-1C72-975A-6137-1841E671344A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877EFA-F993-DAB4-FEEB-076088C9DD59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577284-2978-ED98-C772-F77E1B6F9199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F025E2-AAEE-F7C6-AF9E-6ADAD3E2992C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0CF1B86-9EF9-EF55-B6B2-AFC1B45975AA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6002ED-6882-F551-38CE-F93D99B80431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10330D-F805-4581-B29A-38E0D49E0ED8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F3E478-8CC4-6512-BB3B-96065CC86D66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32107A-9ACF-77A8-51CF-F971B9DB11DF}"/>
              </a:ext>
            </a:extLst>
          </p:cNvPr>
          <p:cNvGrpSpPr/>
          <p:nvPr/>
        </p:nvGrpSpPr>
        <p:grpSpPr>
          <a:xfrm rot="10617759">
            <a:off x="7776082" y="1724146"/>
            <a:ext cx="4124633" cy="1284432"/>
            <a:chOff x="7122196" y="149065"/>
            <a:chExt cx="4849016" cy="151000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4FCC16-9F26-2AB2-F1D9-CA4264A1C1EC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6EA5760-8A5F-9FF0-5831-24E6F2CCBFE2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850FB3-CF5F-8270-5F6C-69E4D6FF26B5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5E90B5-F888-F504-12EE-AAF2A23827BB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3CA705A-BE8E-A6A5-453E-C43C56651182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A53E6ED-5F81-625B-AF56-60CB5B790854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899372B-C5D9-0B3F-9A8F-2779FD2CAFB1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4A7FE7A-5814-2533-B6D5-DD4F03AE4514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BCE076-1ACB-DAB7-C6A9-8EFDD9C10DEB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4FB065-81EC-3471-8F14-FFE2896D18FA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BE89851-46BB-E336-D2B4-B80E951575A8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08415A1-BEAA-1E30-2105-FFC9CF2E77E9}"/>
              </a:ext>
            </a:extLst>
          </p:cNvPr>
          <p:cNvGrpSpPr/>
          <p:nvPr/>
        </p:nvGrpSpPr>
        <p:grpSpPr>
          <a:xfrm>
            <a:off x="481479" y="339416"/>
            <a:ext cx="4849016" cy="1510009"/>
            <a:chOff x="7122196" y="149065"/>
            <a:chExt cx="4849016" cy="151000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546BF65-8BD3-AA5F-6A02-1F473D28C60B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084AFB-0381-C7BF-5A00-245C3C9AB2DB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F6CE60F-94EA-2675-00AB-0294B862C80C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81DC1A-3027-0921-BDF7-6D166B9AABCC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AC7BC34-D900-A6B0-F6B6-71A0F480976F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6EA90EB-A48F-D4DB-6D29-4F88651B5F4A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051B65E-0363-88D6-C5F2-D569ECE565C3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025FDA7-2FFD-75A6-CF05-D3E2C979C8DC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A4CB268-149C-548F-D999-B07D46D62DE1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68EFDAC-1D59-4545-46E1-F7C74F869FB6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B3BBA7-0B57-9E91-FCF5-5870276AD412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1442455-2DEB-73D3-4B90-7DFB62924060}"/>
              </a:ext>
            </a:extLst>
          </p:cNvPr>
          <p:cNvGrpSpPr/>
          <p:nvPr/>
        </p:nvGrpSpPr>
        <p:grpSpPr>
          <a:xfrm rot="10617759">
            <a:off x="1135365" y="1914497"/>
            <a:ext cx="4124633" cy="1284432"/>
            <a:chOff x="7122196" y="149065"/>
            <a:chExt cx="4849016" cy="151000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EB245EC-C6BB-DEB1-29A4-03290BB4ACF0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7979EFF-063C-EBAD-3BA6-397CAC3AA3AB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4021FC4-72AA-6D75-7AA9-0E0BF6CEC73E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8B37DF-D958-64FD-17F4-EA60E78851A8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4698DC6-E49F-2940-2AF8-55554A032D62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B4CCB6-D483-A431-3FB0-12FB50B421FC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3443C97-5524-0B58-961B-ABD0AE243BD3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6DF07E-449B-A564-92D0-4E5EB23D92BC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8228D56-BD20-5B71-E9F5-CE1B69684E0E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6452FBE-EFE2-953C-6DB7-0C4DC30816F7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C760EC7-2EA4-E518-0934-791BCECF8290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1B102A-1AC4-53B4-EF1E-D29763939357}"/>
              </a:ext>
            </a:extLst>
          </p:cNvPr>
          <p:cNvGrpSpPr/>
          <p:nvPr/>
        </p:nvGrpSpPr>
        <p:grpSpPr>
          <a:xfrm>
            <a:off x="438988" y="3780883"/>
            <a:ext cx="4849016" cy="2859513"/>
            <a:chOff x="438988" y="3780883"/>
            <a:chExt cx="4849016" cy="285951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F969005-5F88-C275-542E-D20AE3F81287}"/>
                </a:ext>
              </a:extLst>
            </p:cNvPr>
            <p:cNvGrpSpPr/>
            <p:nvPr/>
          </p:nvGrpSpPr>
          <p:grpSpPr>
            <a:xfrm>
              <a:off x="438988" y="3780883"/>
              <a:ext cx="4849016" cy="1510009"/>
              <a:chOff x="7122196" y="149065"/>
              <a:chExt cx="4849016" cy="1510009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69840A1-9A85-350D-9262-0F47DD7B66CB}"/>
                  </a:ext>
                </a:extLst>
              </p:cNvPr>
              <p:cNvSpPr/>
              <p:nvPr/>
            </p:nvSpPr>
            <p:spPr>
              <a:xfrm>
                <a:off x="8176437" y="745319"/>
                <a:ext cx="233916" cy="233916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FFBF782-C2EE-496D-32EC-47DBC9F1BFE9}"/>
                  </a:ext>
                </a:extLst>
              </p:cNvPr>
              <p:cNvSpPr/>
              <p:nvPr/>
            </p:nvSpPr>
            <p:spPr>
              <a:xfrm>
                <a:off x="10930270" y="279400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13316C5-DAC0-FA79-21BC-D70F75A2F58B}"/>
                  </a:ext>
                </a:extLst>
              </p:cNvPr>
              <p:cNvSpPr/>
              <p:nvPr/>
            </p:nvSpPr>
            <p:spPr>
              <a:xfrm>
                <a:off x="9503446" y="1052848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4CFDD2D-2C91-C561-6E51-D9A6E0B41EFD}"/>
                  </a:ext>
                </a:extLst>
              </p:cNvPr>
              <p:cNvSpPr/>
              <p:nvPr/>
            </p:nvSpPr>
            <p:spPr>
              <a:xfrm>
                <a:off x="7122196" y="186915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DE18069-9BF0-4BD0-A0A4-9AC93B77625D}"/>
                  </a:ext>
                </a:extLst>
              </p:cNvPr>
              <p:cNvSpPr/>
              <p:nvPr/>
            </p:nvSpPr>
            <p:spPr>
              <a:xfrm>
                <a:off x="11209771" y="1084610"/>
                <a:ext cx="307304" cy="307304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33984DF-8633-B552-546C-811CC5180F10}"/>
                  </a:ext>
                </a:extLst>
              </p:cNvPr>
              <p:cNvSpPr/>
              <p:nvPr/>
            </p:nvSpPr>
            <p:spPr>
              <a:xfrm>
                <a:off x="10040189" y="430261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3737168-4D16-8B01-C1D9-15D302808A8A}"/>
                  </a:ext>
                </a:extLst>
              </p:cNvPr>
              <p:cNvSpPr/>
              <p:nvPr/>
            </p:nvSpPr>
            <p:spPr>
              <a:xfrm>
                <a:off x="11814769" y="510145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EFF4C68-0B5A-34FE-5C9E-C863C3112BD9}"/>
                  </a:ext>
                </a:extLst>
              </p:cNvPr>
              <p:cNvSpPr/>
              <p:nvPr/>
            </p:nvSpPr>
            <p:spPr>
              <a:xfrm>
                <a:off x="8310029" y="149065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DFC7F5A-9EAA-319E-10B4-87AE6810F621}"/>
                  </a:ext>
                </a:extLst>
              </p:cNvPr>
              <p:cNvSpPr/>
              <p:nvPr/>
            </p:nvSpPr>
            <p:spPr>
              <a:xfrm>
                <a:off x="10294910" y="1006388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DA1223C-5E8C-1BF4-4779-2ECEEF975EB1}"/>
                  </a:ext>
                </a:extLst>
              </p:cNvPr>
              <p:cNvSpPr/>
              <p:nvPr/>
            </p:nvSpPr>
            <p:spPr>
              <a:xfrm>
                <a:off x="8775051" y="1502631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B5CE5F8-7E2D-EE1C-4351-5AA4DCE95B14}"/>
                  </a:ext>
                </a:extLst>
              </p:cNvPr>
              <p:cNvSpPr/>
              <p:nvPr/>
            </p:nvSpPr>
            <p:spPr>
              <a:xfrm>
                <a:off x="9241414" y="337776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681957-30F0-E531-972D-701E2A07A557}"/>
                </a:ext>
              </a:extLst>
            </p:cNvPr>
            <p:cNvGrpSpPr/>
            <p:nvPr/>
          </p:nvGrpSpPr>
          <p:grpSpPr>
            <a:xfrm rot="10617759">
              <a:off x="1092874" y="5355964"/>
              <a:ext cx="4124633" cy="1284432"/>
              <a:chOff x="7122196" y="149065"/>
              <a:chExt cx="4849016" cy="151000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15F8DEE-2883-11F2-BE4F-B0A7726337A9}"/>
                  </a:ext>
                </a:extLst>
              </p:cNvPr>
              <p:cNvSpPr/>
              <p:nvPr/>
            </p:nvSpPr>
            <p:spPr>
              <a:xfrm>
                <a:off x="8176437" y="745319"/>
                <a:ext cx="233916" cy="233916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386C15-70C5-D7F4-7967-082DAD1D77D5}"/>
                  </a:ext>
                </a:extLst>
              </p:cNvPr>
              <p:cNvSpPr/>
              <p:nvPr/>
            </p:nvSpPr>
            <p:spPr>
              <a:xfrm>
                <a:off x="10930270" y="279400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6826AAD-447D-E9BB-B42F-4ADF40E5B9F9}"/>
                  </a:ext>
                </a:extLst>
              </p:cNvPr>
              <p:cNvSpPr/>
              <p:nvPr/>
            </p:nvSpPr>
            <p:spPr>
              <a:xfrm>
                <a:off x="9503446" y="1052848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C3B137-FFA5-522C-C2DC-4C1CACD780CA}"/>
                  </a:ext>
                </a:extLst>
              </p:cNvPr>
              <p:cNvSpPr/>
              <p:nvPr/>
            </p:nvSpPr>
            <p:spPr>
              <a:xfrm>
                <a:off x="7122196" y="186915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55FC07C-8C29-8196-E530-7E68D597F33F}"/>
                  </a:ext>
                </a:extLst>
              </p:cNvPr>
              <p:cNvSpPr/>
              <p:nvPr/>
            </p:nvSpPr>
            <p:spPr>
              <a:xfrm>
                <a:off x="11209771" y="1084610"/>
                <a:ext cx="307304" cy="307304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C6CD51B-16A3-71A8-419E-6FE666B4D149}"/>
                  </a:ext>
                </a:extLst>
              </p:cNvPr>
              <p:cNvSpPr/>
              <p:nvPr/>
            </p:nvSpPr>
            <p:spPr>
              <a:xfrm>
                <a:off x="10040189" y="430261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4203CC7-AD65-BC62-7B8B-ECB92FC55F32}"/>
                  </a:ext>
                </a:extLst>
              </p:cNvPr>
              <p:cNvSpPr/>
              <p:nvPr/>
            </p:nvSpPr>
            <p:spPr>
              <a:xfrm>
                <a:off x="11814769" y="510145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4AAC8B9-5FF1-FAED-8522-C869856F1295}"/>
                  </a:ext>
                </a:extLst>
              </p:cNvPr>
              <p:cNvSpPr/>
              <p:nvPr/>
            </p:nvSpPr>
            <p:spPr>
              <a:xfrm>
                <a:off x="8310029" y="149065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9E92ACA-2E16-F65A-2C28-F3A163FA8EEE}"/>
                  </a:ext>
                </a:extLst>
              </p:cNvPr>
              <p:cNvSpPr/>
              <p:nvPr/>
            </p:nvSpPr>
            <p:spPr>
              <a:xfrm>
                <a:off x="10294910" y="1006388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C57DC29-EC64-D4D5-1690-BE62AD8E087D}"/>
                  </a:ext>
                </a:extLst>
              </p:cNvPr>
              <p:cNvSpPr/>
              <p:nvPr/>
            </p:nvSpPr>
            <p:spPr>
              <a:xfrm>
                <a:off x="8775051" y="1502631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9B12550-D7AE-42F9-D8B2-5BD4A07265E2}"/>
                  </a:ext>
                </a:extLst>
              </p:cNvPr>
              <p:cNvSpPr/>
              <p:nvPr/>
            </p:nvSpPr>
            <p:spPr>
              <a:xfrm>
                <a:off x="9241414" y="337776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4DFF0BF-6A26-9D2A-D300-A2EE6726BF99}"/>
              </a:ext>
            </a:extLst>
          </p:cNvPr>
          <p:cNvGrpSpPr/>
          <p:nvPr/>
        </p:nvGrpSpPr>
        <p:grpSpPr>
          <a:xfrm rot="10617759">
            <a:off x="6003026" y="4392929"/>
            <a:ext cx="6007491" cy="1870764"/>
            <a:chOff x="7122196" y="149065"/>
            <a:chExt cx="4849016" cy="1510009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30DE7B1-078E-D589-6B0E-6F3951E5A253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319E4BF-DAEE-4822-FE8A-9879651EAA64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9F355E0-605E-5ACF-CF42-0F48FA8E457B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36B627E-B193-B9EE-DCFE-83BF27047A65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951AF9-307B-60B4-08A1-A292B8DDA391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9080CA4-B333-5E34-8686-F7B465C46CD7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59BBB05-388F-3216-78F4-78A166397F42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3675522-F00B-A231-09E2-3741671FEF86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2A160B9-A6B4-EF76-5399-3020582EA668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30E193C-D97B-A3AD-4837-BFE0CED91B05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357305-0DFB-DA8B-7F14-5DB12F3A9BF9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B2E61CD-37AE-2920-61EC-5B8A37BBE225}"/>
              </a:ext>
            </a:extLst>
          </p:cNvPr>
          <p:cNvGrpSpPr/>
          <p:nvPr/>
        </p:nvGrpSpPr>
        <p:grpSpPr>
          <a:xfrm rot="5111706">
            <a:off x="-1611437" y="3055764"/>
            <a:ext cx="4849016" cy="1510009"/>
            <a:chOff x="7122196" y="149065"/>
            <a:chExt cx="4849016" cy="1510009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A1AB98-D09E-08A7-6706-330B76399E41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050F543-816F-984B-6AFE-46A6824AB6B1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D304EC2-212C-2A06-D005-89BD0EEFF271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A4F8875-244D-BA3E-CD90-29F1748303DA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7DE087-F025-E9FD-B44F-212AF540A094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4FC4D00-A7C1-F553-FED5-070648F751F3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6AD042D-C50E-4E18-432C-D25D9C4DB08D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8C7D9D2-C9C8-5A94-F2EB-2D333913CF46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814CC4-E4E7-358F-7288-93D649A4E6AD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FCF64A1-B979-916F-1915-BCB41A16886C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CA3D66F-4226-A6C1-40C4-2FB040B4653F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DAE7D85-E2D4-D2E8-04F8-96797254C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00" b="91950" l="7767" r="36600">
                        <a14:foregroundMark x1="15867" y1="46850" x2="24933" y2="45900"/>
                        <a14:foregroundMark x1="24933" y1="45900" x2="30333" y2="49150"/>
                        <a14:foregroundMark x1="22167" y1="41700" x2="25433" y2="43050"/>
                        <a14:foregroundMark x1="34600" y1="69050" x2="34833" y2="66450"/>
                        <a14:foregroundMark x1="36300" y1="65350" x2="36300" y2="65350"/>
                        <a14:foregroundMark x1="19300" y1="90750" x2="18400" y2="87550"/>
                        <a14:foregroundMark x1="25833" y1="91000" x2="26900" y2="88300"/>
                        <a14:foregroundMark x1="19700" y1="68050" x2="27167" y2="78100"/>
                        <a14:foregroundMark x1="25600" y1="68300" x2="29200" y2="78850"/>
                        <a14:foregroundMark x1="17100" y1="78500" x2="19867" y2="76050"/>
                        <a14:foregroundMark x1="19867" y1="76050" x2="20033" y2="75550"/>
                        <a14:foregroundMark x1="20767" y1="73950" x2="20767" y2="73950"/>
                        <a14:foregroundMark x1="20600" y1="72350" x2="23633" y2="78250"/>
                        <a14:foregroundMark x1="27233" y1="63400" x2="27233" y2="69150"/>
                        <a14:foregroundMark x1="9800" y1="55150" x2="11033" y2="58750"/>
                        <a14:foregroundMark x1="9167" y1="54200" x2="9167" y2="54200"/>
                        <a14:foregroundMark x1="7933" y1="57000" x2="7933" y2="57000"/>
                        <a14:foregroundMark x1="7767" y1="57150" x2="7767" y2="57150"/>
                        <a14:foregroundMark x1="7867" y1="57250" x2="11600" y2="58600"/>
                        <a14:foregroundMark x1="8167" y1="58000" x2="10467" y2="57750"/>
                        <a14:foregroundMark x1="7933" y1="55150" x2="9900" y2="56050"/>
                        <a14:foregroundMark x1="18800" y1="82300" x2="16433" y2="89250"/>
                        <a14:foregroundMark x1="26333" y1="82150" x2="27167" y2="88150"/>
                        <a14:foregroundMark x1="27167" y1="88150" x2="27167" y2="88150"/>
                        <a14:foregroundMark x1="28700" y1="90500" x2="28033" y2="89250"/>
                        <a14:foregroundMark x1="9067" y1="53850" x2="9300" y2="54850"/>
                        <a14:foregroundMark x1="10333" y1="54100" x2="11000" y2="55600"/>
                        <a14:foregroundMark x1="10233" y1="53550" x2="10500" y2="54750"/>
                        <a14:foregroundMark x1="34800" y1="65300" x2="33133" y2="66850"/>
                        <a14:foregroundMark x1="36067" y1="66200" x2="32033" y2="67700"/>
                        <a14:foregroundMark x1="32033" y1="67700" x2="32033" y2="67700"/>
                        <a14:foregroundMark x1="34933" y1="64500" x2="34600" y2="65800"/>
                        <a14:foregroundMark x1="36233" y1="65500" x2="34367" y2="67950"/>
                        <a14:foregroundMark x1="36600" y1="66200" x2="35300" y2="66200"/>
                        <a14:foregroundMark x1="16766" y1="90899" x2="19700" y2="91000"/>
                        <a14:foregroundMark x1="18891" y1="91336" x2="19767" y2="91400"/>
                        <a14:foregroundMark x1="20033" y1="91500" x2="20033" y2="91500"/>
                        <a14:foregroundMark x1="24900" y1="91650" x2="29300" y2="91300"/>
                        <a14:foregroundMark x1="29567" y1="91750" x2="29567" y2="91750"/>
                        <a14:foregroundMark x1="24733" y1="91800" x2="24733" y2="91800"/>
                        <a14:foregroundMark x1="29200" y1="91750" x2="28700" y2="91900"/>
                        <a14:foregroundMark x1="28700" y1="91900" x2="28700" y2="91900"/>
                        <a14:foregroundMark x1="28033" y1="91900" x2="26633" y2="91900"/>
                        <a14:foregroundMark x1="20167" y1="91950" x2="19767" y2="91500"/>
                        <a14:foregroundMark x1="24433" y1="91950" x2="24600" y2="91950"/>
                        <a14:foregroundMark x1="29667" y1="91900" x2="29667" y2="91900"/>
                        <a14:foregroundMark x1="15667" y1="88550" x2="16267" y2="88100"/>
                        <a14:foregroundMark x1="15167" y1="90950" x2="18800" y2="91500"/>
                        <a14:backgroundMark x1="28867" y1="88050" x2="29900" y2="89100"/>
                        <a14:backgroundMark x1="16070" y1="87319" x2="15200" y2="88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39537" r="61728" b="3611"/>
          <a:stretch/>
        </p:blipFill>
        <p:spPr>
          <a:xfrm>
            <a:off x="7669910" y="1663483"/>
            <a:ext cx="4366058" cy="55381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B29AFA-86A9-5CAE-6005-BB7E96EC0419}"/>
              </a:ext>
            </a:extLst>
          </p:cNvPr>
          <p:cNvGrpSpPr/>
          <p:nvPr/>
        </p:nvGrpSpPr>
        <p:grpSpPr>
          <a:xfrm>
            <a:off x="-645542" y="917590"/>
            <a:ext cx="9811794" cy="4522689"/>
            <a:chOff x="9309863" y="4474247"/>
            <a:chExt cx="2928034" cy="1383994"/>
          </a:xfrm>
        </p:grpSpPr>
        <p:sp>
          <p:nvSpPr>
            <p:cNvPr id="113" name="Speech Bubble: Rectangle with Corners Rounded 11">
              <a:extLst>
                <a:ext uri="{FF2B5EF4-FFF2-40B4-BE49-F238E27FC236}">
                  <a16:creationId xmlns:a16="http://schemas.microsoft.com/office/drawing/2014/main" id="{D2E692A7-6639-F481-F570-799334B6B281}"/>
                </a:ext>
              </a:extLst>
            </p:cNvPr>
            <p:cNvSpPr/>
            <p:nvPr/>
          </p:nvSpPr>
          <p:spPr>
            <a:xfrm flipH="1" flipV="1">
              <a:off x="9710464" y="4474247"/>
              <a:ext cx="2122559" cy="1383994"/>
            </a:xfrm>
            <a:prstGeom prst="wedgeEllipseCallout">
              <a:avLst>
                <a:gd name="adj1" fmla="val -60443"/>
                <a:gd name="adj2" fmla="val 280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7">
              <a:extLst>
                <a:ext uri="{FF2B5EF4-FFF2-40B4-BE49-F238E27FC236}">
                  <a16:creationId xmlns:a16="http://schemas.microsoft.com/office/drawing/2014/main" id="{40BC0D53-A3AB-F254-571B-BE21C873B33D}"/>
                </a:ext>
              </a:extLst>
            </p:cNvPr>
            <p:cNvSpPr/>
            <p:nvPr/>
          </p:nvSpPr>
          <p:spPr>
            <a:xfrm>
              <a:off x="9309863" y="4601706"/>
              <a:ext cx="2928034" cy="1112490"/>
            </a:xfrm>
            <a:prstGeom prst="wedgeEllipseCallou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Nhận xét kết quả tr</a:t>
              </a:r>
              <a:r>
                <a:rPr kumimoji="0" lang="en-US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ồ</a:t>
              </a:r>
              <a:r>
                <a:rPr kumimoji="0" lang="vi-VN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ng cây sau một tuần</a:t>
              </a:r>
              <a:r>
                <a:rPr kumimoji="0" lang="en-US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 </a:t>
              </a:r>
              <a:r>
                <a:rPr kumimoji="0" lang="vi-VN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và chia sẻ.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30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6">
            <a:extLst>
              <a:ext uri="{FF2B5EF4-FFF2-40B4-BE49-F238E27FC236}">
                <a16:creationId xmlns:a16="http://schemas.microsoft.com/office/drawing/2014/main" id="{EC592671-DF98-9DBA-0976-5D4C56270FBC}"/>
              </a:ext>
            </a:extLst>
          </p:cNvPr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3" name="object 19">
            <a:extLst>
              <a:ext uri="{FF2B5EF4-FFF2-40B4-BE49-F238E27FC236}">
                <a16:creationId xmlns:a16="http://schemas.microsoft.com/office/drawing/2014/main" id="{C0C0F36F-B1CB-90A1-6880-D3D9D9ED50E5}"/>
              </a:ext>
            </a:extLst>
          </p:cNvPr>
          <p:cNvGrpSpPr/>
          <p:nvPr/>
        </p:nvGrpSpPr>
        <p:grpSpPr>
          <a:xfrm rot="19320368">
            <a:off x="10736772" y="6138048"/>
            <a:ext cx="1613744" cy="735071"/>
            <a:chOff x="15937514" y="5582838"/>
            <a:chExt cx="1668559" cy="723125"/>
          </a:xfrm>
        </p:grpSpPr>
        <p:sp>
          <p:nvSpPr>
            <p:cNvPr id="4" name="object 20">
              <a:extLst>
                <a:ext uri="{FF2B5EF4-FFF2-40B4-BE49-F238E27FC236}">
                  <a16:creationId xmlns:a16="http://schemas.microsoft.com/office/drawing/2014/main" id="{088B704F-F5C3-5FDC-5669-1E9E3A954D08}"/>
                </a:ext>
              </a:extLst>
            </p:cNvPr>
            <p:cNvSpPr/>
            <p:nvPr/>
          </p:nvSpPr>
          <p:spPr>
            <a:xfrm rot="1560097">
              <a:off x="15937514" y="5591831"/>
              <a:ext cx="1661177" cy="707362"/>
            </a:xfrm>
            <a:custGeom>
              <a:avLst/>
              <a:gdLst/>
              <a:ahLst/>
              <a:cxnLst/>
              <a:rect l="l" t="t" r="r" b="b"/>
              <a:pathLst>
                <a:path w="2035175" h="877570">
                  <a:moveTo>
                    <a:pt x="2034761" y="877564"/>
                  </a:moveTo>
                  <a:lnTo>
                    <a:pt x="0" y="685789"/>
                  </a:lnTo>
                  <a:lnTo>
                    <a:pt x="1528" y="666937"/>
                  </a:lnTo>
                  <a:lnTo>
                    <a:pt x="5605" y="623120"/>
                  </a:lnTo>
                  <a:lnTo>
                    <a:pt x="26499" y="568094"/>
                  </a:lnTo>
                  <a:lnTo>
                    <a:pt x="31595" y="514596"/>
                  </a:lnTo>
                  <a:lnTo>
                    <a:pt x="50959" y="475364"/>
                  </a:lnTo>
                  <a:lnTo>
                    <a:pt x="80516" y="398939"/>
                  </a:lnTo>
                  <a:lnTo>
                    <a:pt x="128418" y="362255"/>
                  </a:lnTo>
                  <a:lnTo>
                    <a:pt x="131476" y="327609"/>
                  </a:lnTo>
                  <a:lnTo>
                    <a:pt x="136572" y="271054"/>
                  </a:lnTo>
                  <a:lnTo>
                    <a:pt x="226261" y="0"/>
                  </a:lnTo>
                  <a:lnTo>
                    <a:pt x="2034761" y="170299"/>
                  </a:lnTo>
                  <a:lnTo>
                    <a:pt x="2034761" y="877564"/>
                  </a:lnTo>
                  <a:close/>
                </a:path>
              </a:pathLst>
            </a:custGeom>
            <a:solidFill>
              <a:srgbClr val="B4C37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ject 21">
              <a:extLst>
                <a:ext uri="{FF2B5EF4-FFF2-40B4-BE49-F238E27FC236}">
                  <a16:creationId xmlns:a16="http://schemas.microsoft.com/office/drawing/2014/main" id="{CDAE1DCD-C1D7-0378-37B0-E185E54A0BFF}"/>
                </a:ext>
              </a:extLst>
            </p:cNvPr>
            <p:cNvSpPr/>
            <p:nvPr/>
          </p:nvSpPr>
          <p:spPr>
            <a:xfrm rot="1581944">
              <a:off x="15983710" y="5582838"/>
              <a:ext cx="1622363" cy="723125"/>
            </a:xfrm>
            <a:custGeom>
              <a:avLst/>
              <a:gdLst/>
              <a:ahLst/>
              <a:cxnLst/>
              <a:rect l="l" t="t" r="r" b="b"/>
              <a:pathLst>
                <a:path w="2028825" h="867410">
                  <a:moveTo>
                    <a:pt x="321672" y="99059"/>
                  </a:moveTo>
                  <a:lnTo>
                    <a:pt x="311874" y="99059"/>
                  </a:lnTo>
                  <a:lnTo>
                    <a:pt x="321047" y="0"/>
                  </a:lnTo>
                  <a:lnTo>
                    <a:pt x="330729" y="0"/>
                  </a:lnTo>
                  <a:lnTo>
                    <a:pt x="321672" y="99059"/>
                  </a:lnTo>
                  <a:close/>
                </a:path>
                <a:path w="2028825" h="867410">
                  <a:moveTo>
                    <a:pt x="500543" y="115569"/>
                  </a:moveTo>
                  <a:lnTo>
                    <a:pt x="490743" y="115569"/>
                  </a:lnTo>
                  <a:lnTo>
                    <a:pt x="499916" y="16509"/>
                  </a:lnTo>
                  <a:lnTo>
                    <a:pt x="509598" y="17779"/>
                  </a:lnTo>
                  <a:lnTo>
                    <a:pt x="500543" y="115569"/>
                  </a:lnTo>
                  <a:close/>
                </a:path>
                <a:path w="2028825" h="867410">
                  <a:moveTo>
                    <a:pt x="673805" y="132079"/>
                  </a:moveTo>
                  <a:lnTo>
                    <a:pt x="664006" y="132079"/>
                  </a:lnTo>
                  <a:lnTo>
                    <a:pt x="673179" y="33019"/>
                  </a:lnTo>
                  <a:lnTo>
                    <a:pt x="682861" y="33019"/>
                  </a:lnTo>
                  <a:lnTo>
                    <a:pt x="673805" y="132079"/>
                  </a:lnTo>
                  <a:close/>
                </a:path>
                <a:path w="2028825" h="867410">
                  <a:moveTo>
                    <a:pt x="852675" y="148589"/>
                  </a:moveTo>
                  <a:lnTo>
                    <a:pt x="842875" y="148589"/>
                  </a:lnTo>
                  <a:lnTo>
                    <a:pt x="852048" y="49529"/>
                  </a:lnTo>
                  <a:lnTo>
                    <a:pt x="861730" y="50799"/>
                  </a:lnTo>
                  <a:lnTo>
                    <a:pt x="852675" y="148589"/>
                  </a:lnTo>
                  <a:close/>
                </a:path>
                <a:path w="2028825" h="867410">
                  <a:moveTo>
                    <a:pt x="1027467" y="165099"/>
                  </a:moveTo>
                  <a:lnTo>
                    <a:pt x="1018177" y="165099"/>
                  </a:lnTo>
                  <a:lnTo>
                    <a:pt x="1026840" y="66039"/>
                  </a:lnTo>
                  <a:lnTo>
                    <a:pt x="1036523" y="67309"/>
                  </a:lnTo>
                  <a:lnTo>
                    <a:pt x="1027467" y="165099"/>
                  </a:lnTo>
                  <a:close/>
                </a:path>
                <a:path w="2028825" h="867410">
                  <a:moveTo>
                    <a:pt x="1205709" y="182879"/>
                  </a:moveTo>
                  <a:lnTo>
                    <a:pt x="1196537" y="182879"/>
                  </a:lnTo>
                  <a:lnTo>
                    <a:pt x="1205200" y="82549"/>
                  </a:lnTo>
                  <a:lnTo>
                    <a:pt x="1214882" y="83819"/>
                  </a:lnTo>
                  <a:lnTo>
                    <a:pt x="1205709" y="182879"/>
                  </a:lnTo>
                  <a:close/>
                </a:path>
                <a:path w="2028825" h="867410">
                  <a:moveTo>
                    <a:pt x="306502" y="273049"/>
                  </a:moveTo>
                  <a:lnTo>
                    <a:pt x="295057" y="273049"/>
                  </a:lnTo>
                  <a:lnTo>
                    <a:pt x="310855" y="107949"/>
                  </a:lnTo>
                  <a:lnTo>
                    <a:pt x="183965" y="96519"/>
                  </a:lnTo>
                  <a:lnTo>
                    <a:pt x="187022" y="87629"/>
                  </a:lnTo>
                  <a:lnTo>
                    <a:pt x="311874" y="99059"/>
                  </a:lnTo>
                  <a:lnTo>
                    <a:pt x="321672" y="99059"/>
                  </a:lnTo>
                  <a:lnTo>
                    <a:pt x="321556" y="100329"/>
                  </a:lnTo>
                  <a:lnTo>
                    <a:pt x="420248" y="109219"/>
                  </a:lnTo>
                  <a:lnTo>
                    <a:pt x="321556" y="109219"/>
                  </a:lnTo>
                  <a:lnTo>
                    <a:pt x="306502" y="273049"/>
                  </a:lnTo>
                  <a:close/>
                </a:path>
                <a:path w="2028825" h="867410">
                  <a:moveTo>
                    <a:pt x="1385088" y="199389"/>
                  </a:moveTo>
                  <a:lnTo>
                    <a:pt x="1374896" y="199389"/>
                  </a:lnTo>
                  <a:lnTo>
                    <a:pt x="1384578" y="99059"/>
                  </a:lnTo>
                  <a:lnTo>
                    <a:pt x="1394261" y="100329"/>
                  </a:lnTo>
                  <a:lnTo>
                    <a:pt x="1385088" y="199389"/>
                  </a:lnTo>
                  <a:close/>
                </a:path>
                <a:path w="2028825" h="867410">
                  <a:moveTo>
                    <a:pt x="484748" y="290829"/>
                  </a:moveTo>
                  <a:lnTo>
                    <a:pt x="474945" y="290829"/>
                  </a:lnTo>
                  <a:lnTo>
                    <a:pt x="490743" y="125729"/>
                  </a:lnTo>
                  <a:lnTo>
                    <a:pt x="321556" y="109219"/>
                  </a:lnTo>
                  <a:lnTo>
                    <a:pt x="420248" y="109219"/>
                  </a:lnTo>
                  <a:lnTo>
                    <a:pt x="490743" y="115569"/>
                  </a:lnTo>
                  <a:lnTo>
                    <a:pt x="500543" y="115569"/>
                  </a:lnTo>
                  <a:lnTo>
                    <a:pt x="500425" y="116839"/>
                  </a:lnTo>
                  <a:lnTo>
                    <a:pt x="595847" y="125729"/>
                  </a:lnTo>
                  <a:lnTo>
                    <a:pt x="500425" y="125729"/>
                  </a:lnTo>
                  <a:lnTo>
                    <a:pt x="484748" y="290829"/>
                  </a:lnTo>
                  <a:close/>
                </a:path>
                <a:path w="2028825" h="867410">
                  <a:moveTo>
                    <a:pt x="1564075" y="214629"/>
                  </a:moveTo>
                  <a:lnTo>
                    <a:pt x="1554275" y="214629"/>
                  </a:lnTo>
                  <a:lnTo>
                    <a:pt x="1563447" y="115569"/>
                  </a:lnTo>
                  <a:lnTo>
                    <a:pt x="1573130" y="116839"/>
                  </a:lnTo>
                  <a:lnTo>
                    <a:pt x="1564075" y="214629"/>
                  </a:lnTo>
                  <a:close/>
                </a:path>
                <a:path w="2028825" h="867410">
                  <a:moveTo>
                    <a:pt x="657502" y="307339"/>
                  </a:moveTo>
                  <a:lnTo>
                    <a:pt x="648209" y="307339"/>
                  </a:lnTo>
                  <a:lnTo>
                    <a:pt x="664006" y="140969"/>
                  </a:lnTo>
                  <a:lnTo>
                    <a:pt x="500425" y="125729"/>
                  </a:lnTo>
                  <a:lnTo>
                    <a:pt x="595847" y="125729"/>
                  </a:lnTo>
                  <a:lnTo>
                    <a:pt x="664006" y="132079"/>
                  </a:lnTo>
                  <a:lnTo>
                    <a:pt x="673805" y="132079"/>
                  </a:lnTo>
                  <a:lnTo>
                    <a:pt x="673689" y="133349"/>
                  </a:lnTo>
                  <a:lnTo>
                    <a:pt x="772381" y="142239"/>
                  </a:lnTo>
                  <a:lnTo>
                    <a:pt x="673179" y="142239"/>
                  </a:lnTo>
                  <a:lnTo>
                    <a:pt x="657502" y="307339"/>
                  </a:lnTo>
                  <a:close/>
                </a:path>
                <a:path w="2028825" h="867410">
                  <a:moveTo>
                    <a:pt x="1739376" y="231139"/>
                  </a:moveTo>
                  <a:lnTo>
                    <a:pt x="1729576" y="231139"/>
                  </a:lnTo>
                  <a:lnTo>
                    <a:pt x="1738749" y="132079"/>
                  </a:lnTo>
                  <a:lnTo>
                    <a:pt x="1748432" y="133349"/>
                  </a:lnTo>
                  <a:lnTo>
                    <a:pt x="1739376" y="231139"/>
                  </a:lnTo>
                  <a:close/>
                </a:path>
                <a:path w="2028825" h="867410">
                  <a:moveTo>
                    <a:pt x="835741" y="323849"/>
                  </a:moveTo>
                  <a:lnTo>
                    <a:pt x="826568" y="323849"/>
                  </a:lnTo>
                  <a:lnTo>
                    <a:pt x="842366" y="158749"/>
                  </a:lnTo>
                  <a:lnTo>
                    <a:pt x="673179" y="142239"/>
                  </a:lnTo>
                  <a:lnTo>
                    <a:pt x="772381" y="142239"/>
                  </a:lnTo>
                  <a:lnTo>
                    <a:pt x="842875" y="148589"/>
                  </a:lnTo>
                  <a:lnTo>
                    <a:pt x="852675" y="148589"/>
                  </a:lnTo>
                  <a:lnTo>
                    <a:pt x="852558" y="149859"/>
                  </a:lnTo>
                  <a:lnTo>
                    <a:pt x="949169" y="158749"/>
                  </a:lnTo>
                  <a:lnTo>
                    <a:pt x="851538" y="158749"/>
                  </a:lnTo>
                  <a:lnTo>
                    <a:pt x="835741" y="323849"/>
                  </a:lnTo>
                  <a:close/>
                </a:path>
                <a:path w="2028825" h="867410">
                  <a:moveTo>
                    <a:pt x="1918128" y="248919"/>
                  </a:moveTo>
                  <a:lnTo>
                    <a:pt x="1908446" y="248919"/>
                  </a:lnTo>
                  <a:lnTo>
                    <a:pt x="1917618" y="148589"/>
                  </a:lnTo>
                  <a:lnTo>
                    <a:pt x="1927301" y="149859"/>
                  </a:lnTo>
                  <a:lnTo>
                    <a:pt x="1918128" y="248919"/>
                  </a:lnTo>
                  <a:close/>
                </a:path>
                <a:path w="2028825" h="867410">
                  <a:moveTo>
                    <a:pt x="1011163" y="340359"/>
                  </a:moveTo>
                  <a:lnTo>
                    <a:pt x="1001360" y="340359"/>
                  </a:lnTo>
                  <a:lnTo>
                    <a:pt x="1017158" y="175259"/>
                  </a:lnTo>
                  <a:lnTo>
                    <a:pt x="851538" y="158749"/>
                  </a:lnTo>
                  <a:lnTo>
                    <a:pt x="949169" y="158749"/>
                  </a:lnTo>
                  <a:lnTo>
                    <a:pt x="1018177" y="165099"/>
                  </a:lnTo>
                  <a:lnTo>
                    <a:pt x="1027467" y="165099"/>
                  </a:lnTo>
                  <a:lnTo>
                    <a:pt x="1027350" y="166369"/>
                  </a:lnTo>
                  <a:lnTo>
                    <a:pt x="1118450" y="175259"/>
                  </a:lnTo>
                  <a:lnTo>
                    <a:pt x="1026840" y="175259"/>
                  </a:lnTo>
                  <a:lnTo>
                    <a:pt x="1011163" y="340359"/>
                  </a:lnTo>
                  <a:close/>
                </a:path>
                <a:path w="2028825" h="867410">
                  <a:moveTo>
                    <a:pt x="1189524" y="356869"/>
                  </a:moveTo>
                  <a:lnTo>
                    <a:pt x="1180229" y="356869"/>
                  </a:lnTo>
                  <a:lnTo>
                    <a:pt x="1196027" y="191769"/>
                  </a:lnTo>
                  <a:lnTo>
                    <a:pt x="1026840" y="175259"/>
                  </a:lnTo>
                  <a:lnTo>
                    <a:pt x="1118450" y="175259"/>
                  </a:lnTo>
                  <a:lnTo>
                    <a:pt x="1196537" y="182879"/>
                  </a:lnTo>
                  <a:lnTo>
                    <a:pt x="1205709" y="182879"/>
                  </a:lnTo>
                  <a:lnTo>
                    <a:pt x="1309824" y="193039"/>
                  </a:lnTo>
                  <a:lnTo>
                    <a:pt x="1205200" y="193039"/>
                  </a:lnTo>
                  <a:lnTo>
                    <a:pt x="1189524" y="356869"/>
                  </a:lnTo>
                  <a:close/>
                </a:path>
                <a:path w="2028825" h="867410">
                  <a:moveTo>
                    <a:pt x="1367883" y="373379"/>
                  </a:moveTo>
                  <a:lnTo>
                    <a:pt x="1358589" y="373379"/>
                  </a:lnTo>
                  <a:lnTo>
                    <a:pt x="1374386" y="208279"/>
                  </a:lnTo>
                  <a:lnTo>
                    <a:pt x="1205200" y="193039"/>
                  </a:lnTo>
                  <a:lnTo>
                    <a:pt x="1309824" y="193039"/>
                  </a:lnTo>
                  <a:lnTo>
                    <a:pt x="1374896" y="199389"/>
                  </a:lnTo>
                  <a:lnTo>
                    <a:pt x="1385088" y="199389"/>
                  </a:lnTo>
                  <a:lnTo>
                    <a:pt x="1497879" y="209549"/>
                  </a:lnTo>
                  <a:lnTo>
                    <a:pt x="1383559" y="209549"/>
                  </a:lnTo>
                  <a:lnTo>
                    <a:pt x="1367883" y="373379"/>
                  </a:lnTo>
                  <a:close/>
                </a:path>
                <a:path w="2028825" h="867410">
                  <a:moveTo>
                    <a:pt x="1546631" y="391159"/>
                  </a:moveTo>
                  <a:lnTo>
                    <a:pt x="1536948" y="391159"/>
                  </a:lnTo>
                  <a:lnTo>
                    <a:pt x="1552746" y="224789"/>
                  </a:lnTo>
                  <a:lnTo>
                    <a:pt x="1383559" y="209549"/>
                  </a:lnTo>
                  <a:lnTo>
                    <a:pt x="1497879" y="209549"/>
                  </a:lnTo>
                  <a:lnTo>
                    <a:pt x="1554275" y="214629"/>
                  </a:lnTo>
                  <a:lnTo>
                    <a:pt x="1564075" y="214629"/>
                  </a:lnTo>
                  <a:lnTo>
                    <a:pt x="1563957" y="215899"/>
                  </a:lnTo>
                  <a:lnTo>
                    <a:pt x="1674370" y="226059"/>
                  </a:lnTo>
                  <a:lnTo>
                    <a:pt x="1561919" y="226059"/>
                  </a:lnTo>
                  <a:lnTo>
                    <a:pt x="1546631" y="391159"/>
                  </a:lnTo>
                  <a:close/>
                </a:path>
                <a:path w="2028825" h="867410">
                  <a:moveTo>
                    <a:pt x="1721423" y="407669"/>
                  </a:moveTo>
                  <a:lnTo>
                    <a:pt x="1712250" y="407669"/>
                  </a:lnTo>
                  <a:lnTo>
                    <a:pt x="1727538" y="241299"/>
                  </a:lnTo>
                  <a:lnTo>
                    <a:pt x="1561919" y="226059"/>
                  </a:lnTo>
                  <a:lnTo>
                    <a:pt x="1674370" y="226059"/>
                  </a:lnTo>
                  <a:lnTo>
                    <a:pt x="1729576" y="231139"/>
                  </a:lnTo>
                  <a:lnTo>
                    <a:pt x="1739376" y="231139"/>
                  </a:lnTo>
                  <a:lnTo>
                    <a:pt x="1739259" y="232409"/>
                  </a:lnTo>
                  <a:lnTo>
                    <a:pt x="1843374" y="242569"/>
                  </a:lnTo>
                  <a:lnTo>
                    <a:pt x="1737220" y="242569"/>
                  </a:lnTo>
                  <a:lnTo>
                    <a:pt x="1721423" y="407669"/>
                  </a:lnTo>
                  <a:close/>
                </a:path>
                <a:path w="2028825" h="867410">
                  <a:moveTo>
                    <a:pt x="1899782" y="424179"/>
                  </a:moveTo>
                  <a:lnTo>
                    <a:pt x="1890610" y="424179"/>
                  </a:lnTo>
                  <a:lnTo>
                    <a:pt x="1906407" y="257809"/>
                  </a:lnTo>
                  <a:lnTo>
                    <a:pt x="1737220" y="242569"/>
                  </a:lnTo>
                  <a:lnTo>
                    <a:pt x="1843374" y="242569"/>
                  </a:lnTo>
                  <a:lnTo>
                    <a:pt x="1908446" y="248919"/>
                  </a:lnTo>
                  <a:lnTo>
                    <a:pt x="1918128" y="248919"/>
                  </a:lnTo>
                  <a:lnTo>
                    <a:pt x="2016366" y="259079"/>
                  </a:lnTo>
                  <a:lnTo>
                    <a:pt x="1915580" y="259079"/>
                  </a:lnTo>
                  <a:lnTo>
                    <a:pt x="1899782" y="424179"/>
                  </a:lnTo>
                  <a:close/>
                </a:path>
                <a:path w="2028825" h="867410">
                  <a:moveTo>
                    <a:pt x="289451" y="453389"/>
                  </a:moveTo>
                  <a:lnTo>
                    <a:pt x="280279" y="453389"/>
                  </a:lnTo>
                  <a:lnTo>
                    <a:pt x="296076" y="284479"/>
                  </a:lnTo>
                  <a:lnTo>
                    <a:pt x="130966" y="267969"/>
                  </a:lnTo>
                  <a:lnTo>
                    <a:pt x="131476" y="260349"/>
                  </a:lnTo>
                  <a:lnTo>
                    <a:pt x="130457" y="257809"/>
                  </a:lnTo>
                  <a:lnTo>
                    <a:pt x="295057" y="273049"/>
                  </a:lnTo>
                  <a:lnTo>
                    <a:pt x="306502" y="273049"/>
                  </a:lnTo>
                  <a:lnTo>
                    <a:pt x="306268" y="275589"/>
                  </a:lnTo>
                  <a:lnTo>
                    <a:pt x="404663" y="284479"/>
                  </a:lnTo>
                  <a:lnTo>
                    <a:pt x="305249" y="284479"/>
                  </a:lnTo>
                  <a:lnTo>
                    <a:pt x="289451" y="453389"/>
                  </a:lnTo>
                  <a:close/>
                </a:path>
                <a:path w="2028825" h="867410">
                  <a:moveTo>
                    <a:pt x="2028646" y="269239"/>
                  </a:moveTo>
                  <a:lnTo>
                    <a:pt x="1915580" y="259079"/>
                  </a:lnTo>
                  <a:lnTo>
                    <a:pt x="2016366" y="259079"/>
                  </a:lnTo>
                  <a:lnTo>
                    <a:pt x="2028646" y="260349"/>
                  </a:lnTo>
                  <a:lnTo>
                    <a:pt x="2028646" y="269239"/>
                  </a:lnTo>
                  <a:close/>
                </a:path>
                <a:path w="2028825" h="867410">
                  <a:moveTo>
                    <a:pt x="467811" y="469899"/>
                  </a:moveTo>
                  <a:lnTo>
                    <a:pt x="458638" y="469899"/>
                  </a:lnTo>
                  <a:lnTo>
                    <a:pt x="474436" y="300989"/>
                  </a:lnTo>
                  <a:lnTo>
                    <a:pt x="305249" y="284479"/>
                  </a:lnTo>
                  <a:lnTo>
                    <a:pt x="404663" y="284479"/>
                  </a:lnTo>
                  <a:lnTo>
                    <a:pt x="474945" y="290829"/>
                  </a:lnTo>
                  <a:lnTo>
                    <a:pt x="484748" y="290829"/>
                  </a:lnTo>
                  <a:lnTo>
                    <a:pt x="484628" y="292099"/>
                  </a:lnTo>
                  <a:lnTo>
                    <a:pt x="580050" y="300989"/>
                  </a:lnTo>
                  <a:lnTo>
                    <a:pt x="483608" y="300989"/>
                  </a:lnTo>
                  <a:lnTo>
                    <a:pt x="467811" y="469899"/>
                  </a:lnTo>
                  <a:close/>
                </a:path>
                <a:path w="2028825" h="867410">
                  <a:moveTo>
                    <a:pt x="641193" y="485139"/>
                  </a:moveTo>
                  <a:lnTo>
                    <a:pt x="631392" y="485139"/>
                  </a:lnTo>
                  <a:lnTo>
                    <a:pt x="647189" y="316229"/>
                  </a:lnTo>
                  <a:lnTo>
                    <a:pt x="483608" y="300989"/>
                  </a:lnTo>
                  <a:lnTo>
                    <a:pt x="580050" y="300989"/>
                  </a:lnTo>
                  <a:lnTo>
                    <a:pt x="648209" y="307339"/>
                  </a:lnTo>
                  <a:lnTo>
                    <a:pt x="657502" y="307339"/>
                  </a:lnTo>
                  <a:lnTo>
                    <a:pt x="657381" y="308609"/>
                  </a:lnTo>
                  <a:lnTo>
                    <a:pt x="756074" y="317499"/>
                  </a:lnTo>
                  <a:lnTo>
                    <a:pt x="656872" y="317499"/>
                  </a:lnTo>
                  <a:lnTo>
                    <a:pt x="641193" y="485139"/>
                  </a:lnTo>
                  <a:close/>
                </a:path>
                <a:path w="2028825" h="867410">
                  <a:moveTo>
                    <a:pt x="819552" y="501649"/>
                  </a:moveTo>
                  <a:lnTo>
                    <a:pt x="810261" y="501649"/>
                  </a:lnTo>
                  <a:lnTo>
                    <a:pt x="826059" y="332739"/>
                  </a:lnTo>
                  <a:lnTo>
                    <a:pt x="656872" y="317499"/>
                  </a:lnTo>
                  <a:lnTo>
                    <a:pt x="756074" y="317499"/>
                  </a:lnTo>
                  <a:lnTo>
                    <a:pt x="826568" y="323849"/>
                  </a:lnTo>
                  <a:lnTo>
                    <a:pt x="835741" y="323849"/>
                  </a:lnTo>
                  <a:lnTo>
                    <a:pt x="937661" y="334009"/>
                  </a:lnTo>
                  <a:lnTo>
                    <a:pt x="835231" y="334009"/>
                  </a:lnTo>
                  <a:lnTo>
                    <a:pt x="819552" y="501649"/>
                  </a:lnTo>
                  <a:close/>
                </a:path>
                <a:path w="2028825" h="867410">
                  <a:moveTo>
                    <a:pt x="994853" y="519429"/>
                  </a:moveTo>
                  <a:lnTo>
                    <a:pt x="985053" y="519429"/>
                  </a:lnTo>
                  <a:lnTo>
                    <a:pt x="1000851" y="350519"/>
                  </a:lnTo>
                  <a:lnTo>
                    <a:pt x="835231" y="334009"/>
                  </a:lnTo>
                  <a:lnTo>
                    <a:pt x="937661" y="334009"/>
                  </a:lnTo>
                  <a:lnTo>
                    <a:pt x="1001360" y="340359"/>
                  </a:lnTo>
                  <a:lnTo>
                    <a:pt x="1011163" y="340359"/>
                  </a:lnTo>
                  <a:lnTo>
                    <a:pt x="1011043" y="341629"/>
                  </a:lnTo>
                  <a:lnTo>
                    <a:pt x="1109735" y="350519"/>
                  </a:lnTo>
                  <a:lnTo>
                    <a:pt x="1010533" y="350519"/>
                  </a:lnTo>
                  <a:lnTo>
                    <a:pt x="994853" y="519429"/>
                  </a:lnTo>
                  <a:close/>
                </a:path>
                <a:path w="2028825" h="867410">
                  <a:moveTo>
                    <a:pt x="1173214" y="535939"/>
                  </a:moveTo>
                  <a:lnTo>
                    <a:pt x="1163922" y="535939"/>
                  </a:lnTo>
                  <a:lnTo>
                    <a:pt x="1179720" y="367029"/>
                  </a:lnTo>
                  <a:lnTo>
                    <a:pt x="1010533" y="350519"/>
                  </a:lnTo>
                  <a:lnTo>
                    <a:pt x="1109735" y="350519"/>
                  </a:lnTo>
                  <a:lnTo>
                    <a:pt x="1180229" y="356869"/>
                  </a:lnTo>
                  <a:lnTo>
                    <a:pt x="1189524" y="356869"/>
                  </a:lnTo>
                  <a:lnTo>
                    <a:pt x="1189402" y="358139"/>
                  </a:lnTo>
                  <a:lnTo>
                    <a:pt x="1302193" y="368299"/>
                  </a:lnTo>
                  <a:lnTo>
                    <a:pt x="1188893" y="368299"/>
                  </a:lnTo>
                  <a:lnTo>
                    <a:pt x="1173214" y="535939"/>
                  </a:lnTo>
                  <a:close/>
                </a:path>
                <a:path w="2028825" h="867410">
                  <a:moveTo>
                    <a:pt x="114781" y="436879"/>
                  </a:moveTo>
                  <a:lnTo>
                    <a:pt x="105486" y="436879"/>
                  </a:lnTo>
                  <a:lnTo>
                    <a:pt x="112621" y="360679"/>
                  </a:lnTo>
                  <a:lnTo>
                    <a:pt x="122813" y="353059"/>
                  </a:lnTo>
                  <a:lnTo>
                    <a:pt x="114781" y="436879"/>
                  </a:lnTo>
                  <a:close/>
                </a:path>
                <a:path w="2028825" h="867410">
                  <a:moveTo>
                    <a:pt x="1351573" y="552449"/>
                  </a:moveTo>
                  <a:lnTo>
                    <a:pt x="1342282" y="552449"/>
                  </a:lnTo>
                  <a:lnTo>
                    <a:pt x="1358079" y="383539"/>
                  </a:lnTo>
                  <a:lnTo>
                    <a:pt x="1188893" y="368299"/>
                  </a:lnTo>
                  <a:lnTo>
                    <a:pt x="1302193" y="368299"/>
                  </a:lnTo>
                  <a:lnTo>
                    <a:pt x="1358589" y="373379"/>
                  </a:lnTo>
                  <a:lnTo>
                    <a:pt x="1367883" y="373379"/>
                  </a:lnTo>
                  <a:lnTo>
                    <a:pt x="1367762" y="374649"/>
                  </a:lnTo>
                  <a:lnTo>
                    <a:pt x="1471877" y="384809"/>
                  </a:lnTo>
                  <a:lnTo>
                    <a:pt x="1367252" y="384809"/>
                  </a:lnTo>
                  <a:lnTo>
                    <a:pt x="1351573" y="552449"/>
                  </a:lnTo>
                  <a:close/>
                </a:path>
                <a:path w="2028825" h="867410">
                  <a:moveTo>
                    <a:pt x="1529933" y="568959"/>
                  </a:moveTo>
                  <a:lnTo>
                    <a:pt x="1520641" y="568959"/>
                  </a:lnTo>
                  <a:lnTo>
                    <a:pt x="1536439" y="400049"/>
                  </a:lnTo>
                  <a:lnTo>
                    <a:pt x="1367252" y="384809"/>
                  </a:lnTo>
                  <a:lnTo>
                    <a:pt x="1471877" y="384809"/>
                  </a:lnTo>
                  <a:lnTo>
                    <a:pt x="1536948" y="391159"/>
                  </a:lnTo>
                  <a:lnTo>
                    <a:pt x="1546631" y="391159"/>
                  </a:lnTo>
                  <a:lnTo>
                    <a:pt x="1648550" y="401319"/>
                  </a:lnTo>
                  <a:lnTo>
                    <a:pt x="1545611" y="401319"/>
                  </a:lnTo>
                  <a:lnTo>
                    <a:pt x="1529933" y="568959"/>
                  </a:lnTo>
                  <a:close/>
                </a:path>
                <a:path w="2028825" h="867410">
                  <a:moveTo>
                    <a:pt x="1705116" y="586739"/>
                  </a:moveTo>
                  <a:lnTo>
                    <a:pt x="1695433" y="586739"/>
                  </a:lnTo>
                  <a:lnTo>
                    <a:pt x="1711231" y="416559"/>
                  </a:lnTo>
                  <a:lnTo>
                    <a:pt x="1545611" y="401319"/>
                  </a:lnTo>
                  <a:lnTo>
                    <a:pt x="1648550" y="401319"/>
                  </a:lnTo>
                  <a:lnTo>
                    <a:pt x="1712250" y="407669"/>
                  </a:lnTo>
                  <a:lnTo>
                    <a:pt x="1721423" y="407669"/>
                  </a:lnTo>
                  <a:lnTo>
                    <a:pt x="1825538" y="417829"/>
                  </a:lnTo>
                  <a:lnTo>
                    <a:pt x="1720913" y="417829"/>
                  </a:lnTo>
                  <a:lnTo>
                    <a:pt x="1705116" y="586739"/>
                  </a:lnTo>
                  <a:close/>
                </a:path>
                <a:path w="2028825" h="867410">
                  <a:moveTo>
                    <a:pt x="1883594" y="601979"/>
                  </a:moveTo>
                  <a:lnTo>
                    <a:pt x="1874302" y="601979"/>
                  </a:lnTo>
                  <a:lnTo>
                    <a:pt x="1890100" y="433069"/>
                  </a:lnTo>
                  <a:lnTo>
                    <a:pt x="1720913" y="417829"/>
                  </a:lnTo>
                  <a:lnTo>
                    <a:pt x="1825538" y="417829"/>
                  </a:lnTo>
                  <a:lnTo>
                    <a:pt x="1890610" y="424179"/>
                  </a:lnTo>
                  <a:lnTo>
                    <a:pt x="1899782" y="424179"/>
                  </a:lnTo>
                  <a:lnTo>
                    <a:pt x="2002873" y="434339"/>
                  </a:lnTo>
                  <a:lnTo>
                    <a:pt x="1899273" y="434339"/>
                  </a:lnTo>
                  <a:lnTo>
                    <a:pt x="1883594" y="601979"/>
                  </a:lnTo>
                  <a:close/>
                </a:path>
                <a:path w="2028825" h="867410">
                  <a:moveTo>
                    <a:pt x="97956" y="614679"/>
                  </a:moveTo>
                  <a:lnTo>
                    <a:pt x="88160" y="614679"/>
                  </a:lnTo>
                  <a:lnTo>
                    <a:pt x="103958" y="445769"/>
                  </a:lnTo>
                  <a:lnTo>
                    <a:pt x="55036" y="440689"/>
                  </a:lnTo>
                  <a:lnTo>
                    <a:pt x="59113" y="431799"/>
                  </a:lnTo>
                  <a:lnTo>
                    <a:pt x="105486" y="436879"/>
                  </a:lnTo>
                  <a:lnTo>
                    <a:pt x="114781" y="436879"/>
                  </a:lnTo>
                  <a:lnTo>
                    <a:pt x="114659" y="438149"/>
                  </a:lnTo>
                  <a:lnTo>
                    <a:pt x="197469" y="445769"/>
                  </a:lnTo>
                  <a:lnTo>
                    <a:pt x="113130" y="445769"/>
                  </a:lnTo>
                  <a:lnTo>
                    <a:pt x="97956" y="614679"/>
                  </a:lnTo>
                  <a:close/>
                </a:path>
                <a:path w="2028825" h="867410">
                  <a:moveTo>
                    <a:pt x="2028646" y="447039"/>
                  </a:moveTo>
                  <a:lnTo>
                    <a:pt x="1899273" y="434339"/>
                  </a:lnTo>
                  <a:lnTo>
                    <a:pt x="2002873" y="434339"/>
                  </a:lnTo>
                  <a:lnTo>
                    <a:pt x="2028646" y="436879"/>
                  </a:lnTo>
                  <a:lnTo>
                    <a:pt x="2028646" y="447039"/>
                  </a:lnTo>
                  <a:close/>
                </a:path>
                <a:path w="2028825" h="867410">
                  <a:moveTo>
                    <a:pt x="272635" y="631189"/>
                  </a:moveTo>
                  <a:lnTo>
                    <a:pt x="263462" y="631189"/>
                  </a:lnTo>
                  <a:lnTo>
                    <a:pt x="279259" y="462279"/>
                  </a:lnTo>
                  <a:lnTo>
                    <a:pt x="113130" y="445769"/>
                  </a:lnTo>
                  <a:lnTo>
                    <a:pt x="197469" y="445769"/>
                  </a:lnTo>
                  <a:lnTo>
                    <a:pt x="280279" y="453389"/>
                  </a:lnTo>
                  <a:lnTo>
                    <a:pt x="289451" y="453389"/>
                  </a:lnTo>
                  <a:lnTo>
                    <a:pt x="393566" y="463549"/>
                  </a:lnTo>
                  <a:lnTo>
                    <a:pt x="288432" y="463549"/>
                  </a:lnTo>
                  <a:lnTo>
                    <a:pt x="272635" y="631189"/>
                  </a:lnTo>
                  <a:close/>
                </a:path>
                <a:path w="2028825" h="867410">
                  <a:moveTo>
                    <a:pt x="451113" y="647699"/>
                  </a:moveTo>
                  <a:lnTo>
                    <a:pt x="441821" y="647699"/>
                  </a:lnTo>
                  <a:lnTo>
                    <a:pt x="457619" y="478789"/>
                  </a:lnTo>
                  <a:lnTo>
                    <a:pt x="288432" y="463549"/>
                  </a:lnTo>
                  <a:lnTo>
                    <a:pt x="393566" y="463549"/>
                  </a:lnTo>
                  <a:lnTo>
                    <a:pt x="458638" y="469899"/>
                  </a:lnTo>
                  <a:lnTo>
                    <a:pt x="467811" y="469899"/>
                  </a:lnTo>
                  <a:lnTo>
                    <a:pt x="576865" y="480059"/>
                  </a:lnTo>
                  <a:lnTo>
                    <a:pt x="466792" y="480059"/>
                  </a:lnTo>
                  <a:lnTo>
                    <a:pt x="451113" y="647699"/>
                  </a:lnTo>
                  <a:close/>
                </a:path>
                <a:path w="2028825" h="867410">
                  <a:moveTo>
                    <a:pt x="624376" y="664209"/>
                  </a:moveTo>
                  <a:lnTo>
                    <a:pt x="614575" y="664209"/>
                  </a:lnTo>
                  <a:lnTo>
                    <a:pt x="630373" y="495299"/>
                  </a:lnTo>
                  <a:lnTo>
                    <a:pt x="466792" y="480059"/>
                  </a:lnTo>
                  <a:lnTo>
                    <a:pt x="576865" y="480059"/>
                  </a:lnTo>
                  <a:lnTo>
                    <a:pt x="631392" y="485139"/>
                  </a:lnTo>
                  <a:lnTo>
                    <a:pt x="641193" y="485139"/>
                  </a:lnTo>
                  <a:lnTo>
                    <a:pt x="641074" y="486409"/>
                  </a:lnTo>
                  <a:lnTo>
                    <a:pt x="753865" y="496569"/>
                  </a:lnTo>
                  <a:lnTo>
                    <a:pt x="640055" y="496569"/>
                  </a:lnTo>
                  <a:lnTo>
                    <a:pt x="624376" y="664209"/>
                  </a:lnTo>
                  <a:close/>
                </a:path>
                <a:path w="2028825" h="867410">
                  <a:moveTo>
                    <a:pt x="802735" y="680719"/>
                  </a:moveTo>
                  <a:lnTo>
                    <a:pt x="793444" y="680719"/>
                  </a:lnTo>
                  <a:lnTo>
                    <a:pt x="809242" y="511809"/>
                  </a:lnTo>
                  <a:lnTo>
                    <a:pt x="640055" y="496569"/>
                  </a:lnTo>
                  <a:lnTo>
                    <a:pt x="753865" y="496569"/>
                  </a:lnTo>
                  <a:lnTo>
                    <a:pt x="810261" y="501649"/>
                  </a:lnTo>
                  <a:lnTo>
                    <a:pt x="819552" y="501649"/>
                  </a:lnTo>
                  <a:lnTo>
                    <a:pt x="819434" y="502919"/>
                  </a:lnTo>
                  <a:lnTo>
                    <a:pt x="908613" y="511809"/>
                  </a:lnTo>
                  <a:lnTo>
                    <a:pt x="818415" y="511809"/>
                  </a:lnTo>
                  <a:lnTo>
                    <a:pt x="802735" y="680719"/>
                  </a:lnTo>
                  <a:close/>
                </a:path>
                <a:path w="2028825" h="867410">
                  <a:moveTo>
                    <a:pt x="977532" y="697229"/>
                  </a:moveTo>
                  <a:lnTo>
                    <a:pt x="968236" y="697229"/>
                  </a:lnTo>
                  <a:lnTo>
                    <a:pt x="984034" y="528319"/>
                  </a:lnTo>
                  <a:lnTo>
                    <a:pt x="818415" y="511809"/>
                  </a:lnTo>
                  <a:lnTo>
                    <a:pt x="908613" y="511809"/>
                  </a:lnTo>
                  <a:lnTo>
                    <a:pt x="985053" y="519429"/>
                  </a:lnTo>
                  <a:lnTo>
                    <a:pt x="994853" y="519429"/>
                  </a:lnTo>
                  <a:lnTo>
                    <a:pt x="994736" y="520699"/>
                  </a:lnTo>
                  <a:lnTo>
                    <a:pt x="1093428" y="529589"/>
                  </a:lnTo>
                  <a:lnTo>
                    <a:pt x="993716" y="529589"/>
                  </a:lnTo>
                  <a:lnTo>
                    <a:pt x="977532" y="697229"/>
                  </a:lnTo>
                  <a:close/>
                </a:path>
                <a:path w="2028825" h="867410">
                  <a:moveTo>
                    <a:pt x="1156397" y="713739"/>
                  </a:moveTo>
                  <a:lnTo>
                    <a:pt x="1147105" y="713739"/>
                  </a:lnTo>
                  <a:lnTo>
                    <a:pt x="1162903" y="544829"/>
                  </a:lnTo>
                  <a:lnTo>
                    <a:pt x="993716" y="529589"/>
                  </a:lnTo>
                  <a:lnTo>
                    <a:pt x="1093428" y="529589"/>
                  </a:lnTo>
                  <a:lnTo>
                    <a:pt x="1163922" y="535939"/>
                  </a:lnTo>
                  <a:lnTo>
                    <a:pt x="1173214" y="535939"/>
                  </a:lnTo>
                  <a:lnTo>
                    <a:pt x="1173095" y="537209"/>
                  </a:lnTo>
                  <a:lnTo>
                    <a:pt x="1271787" y="546099"/>
                  </a:lnTo>
                  <a:lnTo>
                    <a:pt x="1172076" y="546099"/>
                  </a:lnTo>
                  <a:lnTo>
                    <a:pt x="1156397" y="713739"/>
                  </a:lnTo>
                  <a:close/>
                </a:path>
                <a:path w="2028825" h="867410">
                  <a:moveTo>
                    <a:pt x="1334638" y="731519"/>
                  </a:moveTo>
                  <a:lnTo>
                    <a:pt x="1325465" y="731519"/>
                  </a:lnTo>
                  <a:lnTo>
                    <a:pt x="1341262" y="561339"/>
                  </a:lnTo>
                  <a:lnTo>
                    <a:pt x="1172076" y="546099"/>
                  </a:lnTo>
                  <a:lnTo>
                    <a:pt x="1271787" y="546099"/>
                  </a:lnTo>
                  <a:lnTo>
                    <a:pt x="1342282" y="552449"/>
                  </a:lnTo>
                  <a:lnTo>
                    <a:pt x="1351573" y="552449"/>
                  </a:lnTo>
                  <a:lnTo>
                    <a:pt x="1351454" y="553719"/>
                  </a:lnTo>
                  <a:lnTo>
                    <a:pt x="1450147" y="562609"/>
                  </a:lnTo>
                  <a:lnTo>
                    <a:pt x="1350435" y="562609"/>
                  </a:lnTo>
                  <a:lnTo>
                    <a:pt x="1334638" y="731519"/>
                  </a:lnTo>
                  <a:close/>
                </a:path>
                <a:path w="2028825" h="867410">
                  <a:moveTo>
                    <a:pt x="1513115" y="748029"/>
                  </a:moveTo>
                  <a:lnTo>
                    <a:pt x="1503824" y="748029"/>
                  </a:lnTo>
                  <a:lnTo>
                    <a:pt x="1519622" y="579119"/>
                  </a:lnTo>
                  <a:lnTo>
                    <a:pt x="1350435" y="562609"/>
                  </a:lnTo>
                  <a:lnTo>
                    <a:pt x="1450147" y="562609"/>
                  </a:lnTo>
                  <a:lnTo>
                    <a:pt x="1520641" y="568959"/>
                  </a:lnTo>
                  <a:lnTo>
                    <a:pt x="1529933" y="568959"/>
                  </a:lnTo>
                  <a:lnTo>
                    <a:pt x="1529814" y="570229"/>
                  </a:lnTo>
                  <a:lnTo>
                    <a:pt x="1618994" y="579119"/>
                  </a:lnTo>
                  <a:lnTo>
                    <a:pt x="1528795" y="579119"/>
                  </a:lnTo>
                  <a:lnTo>
                    <a:pt x="1513115" y="748029"/>
                  </a:lnTo>
                  <a:close/>
                </a:path>
                <a:path w="2028825" h="867410">
                  <a:moveTo>
                    <a:pt x="1688299" y="764539"/>
                  </a:moveTo>
                  <a:lnTo>
                    <a:pt x="1678617" y="764539"/>
                  </a:lnTo>
                  <a:lnTo>
                    <a:pt x="1694414" y="595629"/>
                  </a:lnTo>
                  <a:lnTo>
                    <a:pt x="1528795" y="579119"/>
                  </a:lnTo>
                  <a:lnTo>
                    <a:pt x="1618994" y="579119"/>
                  </a:lnTo>
                  <a:lnTo>
                    <a:pt x="1695433" y="586739"/>
                  </a:lnTo>
                  <a:lnTo>
                    <a:pt x="1705116" y="586739"/>
                  </a:lnTo>
                  <a:lnTo>
                    <a:pt x="1803808" y="595629"/>
                  </a:lnTo>
                  <a:lnTo>
                    <a:pt x="1704097" y="595629"/>
                  </a:lnTo>
                  <a:lnTo>
                    <a:pt x="1688299" y="764539"/>
                  </a:lnTo>
                  <a:close/>
                </a:path>
                <a:path w="2028825" h="867410">
                  <a:moveTo>
                    <a:pt x="1866777" y="781049"/>
                  </a:moveTo>
                  <a:lnTo>
                    <a:pt x="1857486" y="781049"/>
                  </a:lnTo>
                  <a:lnTo>
                    <a:pt x="1873283" y="612139"/>
                  </a:lnTo>
                  <a:lnTo>
                    <a:pt x="1704097" y="595629"/>
                  </a:lnTo>
                  <a:lnTo>
                    <a:pt x="1803808" y="595629"/>
                  </a:lnTo>
                  <a:lnTo>
                    <a:pt x="1874302" y="601979"/>
                  </a:lnTo>
                  <a:lnTo>
                    <a:pt x="1883594" y="601979"/>
                  </a:lnTo>
                  <a:lnTo>
                    <a:pt x="1883475" y="603249"/>
                  </a:lnTo>
                  <a:lnTo>
                    <a:pt x="1989054" y="613409"/>
                  </a:lnTo>
                  <a:lnTo>
                    <a:pt x="1882456" y="613409"/>
                  </a:lnTo>
                  <a:lnTo>
                    <a:pt x="1866777" y="781049"/>
                  </a:lnTo>
                  <a:close/>
                </a:path>
                <a:path w="2028825" h="867410">
                  <a:moveTo>
                    <a:pt x="91218" y="684529"/>
                  </a:moveTo>
                  <a:lnTo>
                    <a:pt x="81535" y="684529"/>
                  </a:lnTo>
                  <a:lnTo>
                    <a:pt x="87650" y="623569"/>
                  </a:lnTo>
                  <a:lnTo>
                    <a:pt x="0" y="615949"/>
                  </a:lnTo>
                  <a:lnTo>
                    <a:pt x="0" y="613409"/>
                  </a:lnTo>
                  <a:lnTo>
                    <a:pt x="2547" y="605789"/>
                  </a:lnTo>
                  <a:lnTo>
                    <a:pt x="88160" y="614679"/>
                  </a:lnTo>
                  <a:lnTo>
                    <a:pt x="97956" y="614679"/>
                  </a:lnTo>
                  <a:lnTo>
                    <a:pt x="97842" y="615949"/>
                  </a:lnTo>
                  <a:lnTo>
                    <a:pt x="194454" y="624839"/>
                  </a:lnTo>
                  <a:lnTo>
                    <a:pt x="96823" y="624839"/>
                  </a:lnTo>
                  <a:lnTo>
                    <a:pt x="91218" y="684529"/>
                  </a:lnTo>
                  <a:close/>
                </a:path>
                <a:path w="2028825" h="867410">
                  <a:moveTo>
                    <a:pt x="2028646" y="626109"/>
                  </a:moveTo>
                  <a:lnTo>
                    <a:pt x="1882456" y="613409"/>
                  </a:lnTo>
                  <a:lnTo>
                    <a:pt x="1989054" y="613409"/>
                  </a:lnTo>
                  <a:lnTo>
                    <a:pt x="2028646" y="617219"/>
                  </a:lnTo>
                  <a:lnTo>
                    <a:pt x="2028646" y="626109"/>
                  </a:lnTo>
                  <a:close/>
                </a:path>
                <a:path w="2028825" h="867410">
                  <a:moveTo>
                    <a:pt x="266519" y="702309"/>
                  </a:moveTo>
                  <a:lnTo>
                    <a:pt x="256837" y="701039"/>
                  </a:lnTo>
                  <a:lnTo>
                    <a:pt x="262443" y="640079"/>
                  </a:lnTo>
                  <a:lnTo>
                    <a:pt x="96823" y="624839"/>
                  </a:lnTo>
                  <a:lnTo>
                    <a:pt x="194454" y="624839"/>
                  </a:lnTo>
                  <a:lnTo>
                    <a:pt x="263462" y="631189"/>
                  </a:lnTo>
                  <a:lnTo>
                    <a:pt x="272635" y="631189"/>
                  </a:lnTo>
                  <a:lnTo>
                    <a:pt x="376750" y="641349"/>
                  </a:lnTo>
                  <a:lnTo>
                    <a:pt x="272125" y="641349"/>
                  </a:lnTo>
                  <a:lnTo>
                    <a:pt x="266519" y="702309"/>
                  </a:lnTo>
                  <a:close/>
                </a:path>
                <a:path w="2028825" h="867410">
                  <a:moveTo>
                    <a:pt x="445389" y="718819"/>
                  </a:moveTo>
                  <a:lnTo>
                    <a:pt x="435706" y="717549"/>
                  </a:lnTo>
                  <a:lnTo>
                    <a:pt x="441312" y="656589"/>
                  </a:lnTo>
                  <a:lnTo>
                    <a:pt x="272125" y="641349"/>
                  </a:lnTo>
                  <a:lnTo>
                    <a:pt x="376750" y="641349"/>
                  </a:lnTo>
                  <a:lnTo>
                    <a:pt x="441821" y="647699"/>
                  </a:lnTo>
                  <a:lnTo>
                    <a:pt x="451113" y="647699"/>
                  </a:lnTo>
                  <a:lnTo>
                    <a:pt x="450994" y="648969"/>
                  </a:lnTo>
                  <a:lnTo>
                    <a:pt x="546416" y="657859"/>
                  </a:lnTo>
                  <a:lnTo>
                    <a:pt x="450994" y="657859"/>
                  </a:lnTo>
                  <a:lnTo>
                    <a:pt x="445389" y="718819"/>
                  </a:lnTo>
                  <a:close/>
                </a:path>
                <a:path w="2028825" h="867410">
                  <a:moveTo>
                    <a:pt x="618652" y="735329"/>
                  </a:moveTo>
                  <a:lnTo>
                    <a:pt x="608970" y="734059"/>
                  </a:lnTo>
                  <a:lnTo>
                    <a:pt x="614575" y="673099"/>
                  </a:lnTo>
                  <a:lnTo>
                    <a:pt x="450994" y="657859"/>
                  </a:lnTo>
                  <a:lnTo>
                    <a:pt x="546416" y="657859"/>
                  </a:lnTo>
                  <a:lnTo>
                    <a:pt x="614575" y="664209"/>
                  </a:lnTo>
                  <a:lnTo>
                    <a:pt x="624376" y="664209"/>
                  </a:lnTo>
                  <a:lnTo>
                    <a:pt x="624258" y="665479"/>
                  </a:lnTo>
                  <a:lnTo>
                    <a:pt x="722950" y="674369"/>
                  </a:lnTo>
                  <a:lnTo>
                    <a:pt x="624258" y="674369"/>
                  </a:lnTo>
                  <a:lnTo>
                    <a:pt x="618652" y="735329"/>
                  </a:lnTo>
                  <a:close/>
                </a:path>
                <a:path w="2028825" h="867410">
                  <a:moveTo>
                    <a:pt x="797521" y="751839"/>
                  </a:moveTo>
                  <a:lnTo>
                    <a:pt x="787839" y="750569"/>
                  </a:lnTo>
                  <a:lnTo>
                    <a:pt x="793444" y="690879"/>
                  </a:lnTo>
                  <a:lnTo>
                    <a:pt x="624258" y="674369"/>
                  </a:lnTo>
                  <a:lnTo>
                    <a:pt x="722950" y="674369"/>
                  </a:lnTo>
                  <a:lnTo>
                    <a:pt x="793444" y="680719"/>
                  </a:lnTo>
                  <a:lnTo>
                    <a:pt x="802735" y="680719"/>
                  </a:lnTo>
                  <a:lnTo>
                    <a:pt x="802617" y="681989"/>
                  </a:lnTo>
                  <a:lnTo>
                    <a:pt x="899228" y="690879"/>
                  </a:lnTo>
                  <a:lnTo>
                    <a:pt x="803127" y="690879"/>
                  </a:lnTo>
                  <a:lnTo>
                    <a:pt x="797521" y="751839"/>
                  </a:lnTo>
                  <a:close/>
                </a:path>
                <a:path w="2028825" h="867410">
                  <a:moveTo>
                    <a:pt x="972823" y="768349"/>
                  </a:moveTo>
                  <a:lnTo>
                    <a:pt x="963140" y="767079"/>
                  </a:lnTo>
                  <a:lnTo>
                    <a:pt x="968746" y="707389"/>
                  </a:lnTo>
                  <a:lnTo>
                    <a:pt x="803127" y="690879"/>
                  </a:lnTo>
                  <a:lnTo>
                    <a:pt x="899228" y="690879"/>
                  </a:lnTo>
                  <a:lnTo>
                    <a:pt x="968236" y="697229"/>
                  </a:lnTo>
                  <a:lnTo>
                    <a:pt x="977532" y="697229"/>
                  </a:lnTo>
                  <a:lnTo>
                    <a:pt x="977409" y="698499"/>
                  </a:lnTo>
                  <a:lnTo>
                    <a:pt x="1090540" y="708659"/>
                  </a:lnTo>
                  <a:lnTo>
                    <a:pt x="978428" y="708659"/>
                  </a:lnTo>
                  <a:lnTo>
                    <a:pt x="972823" y="768349"/>
                  </a:lnTo>
                  <a:close/>
                </a:path>
                <a:path w="2028825" h="867410">
                  <a:moveTo>
                    <a:pt x="1149653" y="784859"/>
                  </a:moveTo>
                  <a:lnTo>
                    <a:pt x="1139971" y="783589"/>
                  </a:lnTo>
                  <a:lnTo>
                    <a:pt x="1145577" y="723899"/>
                  </a:lnTo>
                  <a:lnTo>
                    <a:pt x="978428" y="708659"/>
                  </a:lnTo>
                  <a:lnTo>
                    <a:pt x="1090540" y="708659"/>
                  </a:lnTo>
                  <a:lnTo>
                    <a:pt x="1147105" y="713739"/>
                  </a:lnTo>
                  <a:lnTo>
                    <a:pt x="1156397" y="713739"/>
                  </a:lnTo>
                  <a:lnTo>
                    <a:pt x="1156278" y="715009"/>
                  </a:lnTo>
                  <a:lnTo>
                    <a:pt x="1247379" y="723899"/>
                  </a:lnTo>
                  <a:lnTo>
                    <a:pt x="1155259" y="723899"/>
                  </a:lnTo>
                  <a:lnTo>
                    <a:pt x="1149653" y="784859"/>
                  </a:lnTo>
                  <a:close/>
                </a:path>
                <a:path w="2028825" h="867410">
                  <a:moveTo>
                    <a:pt x="1328522" y="801369"/>
                  </a:moveTo>
                  <a:lnTo>
                    <a:pt x="1318840" y="801369"/>
                  </a:lnTo>
                  <a:lnTo>
                    <a:pt x="1324446" y="740409"/>
                  </a:lnTo>
                  <a:lnTo>
                    <a:pt x="1155259" y="723899"/>
                  </a:lnTo>
                  <a:lnTo>
                    <a:pt x="1247379" y="723899"/>
                  </a:lnTo>
                  <a:lnTo>
                    <a:pt x="1325465" y="731519"/>
                  </a:lnTo>
                  <a:lnTo>
                    <a:pt x="1334638" y="731519"/>
                  </a:lnTo>
                  <a:lnTo>
                    <a:pt x="1438753" y="741679"/>
                  </a:lnTo>
                  <a:lnTo>
                    <a:pt x="1334128" y="741679"/>
                  </a:lnTo>
                  <a:lnTo>
                    <a:pt x="1328522" y="801369"/>
                  </a:lnTo>
                  <a:close/>
                </a:path>
                <a:path w="2028825" h="867410">
                  <a:moveTo>
                    <a:pt x="1507392" y="819149"/>
                  </a:moveTo>
                  <a:lnTo>
                    <a:pt x="1497709" y="817879"/>
                  </a:lnTo>
                  <a:lnTo>
                    <a:pt x="1503315" y="756919"/>
                  </a:lnTo>
                  <a:lnTo>
                    <a:pt x="1334128" y="741679"/>
                  </a:lnTo>
                  <a:lnTo>
                    <a:pt x="1438753" y="741679"/>
                  </a:lnTo>
                  <a:lnTo>
                    <a:pt x="1503824" y="748029"/>
                  </a:lnTo>
                  <a:lnTo>
                    <a:pt x="1513115" y="748029"/>
                  </a:lnTo>
                  <a:lnTo>
                    <a:pt x="1512997" y="749299"/>
                  </a:lnTo>
                  <a:lnTo>
                    <a:pt x="1609609" y="758189"/>
                  </a:lnTo>
                  <a:lnTo>
                    <a:pt x="1512997" y="758189"/>
                  </a:lnTo>
                  <a:lnTo>
                    <a:pt x="1507392" y="819149"/>
                  </a:lnTo>
                  <a:close/>
                </a:path>
                <a:path w="2028825" h="867410">
                  <a:moveTo>
                    <a:pt x="1682693" y="835659"/>
                  </a:moveTo>
                  <a:lnTo>
                    <a:pt x="1673011" y="834389"/>
                  </a:lnTo>
                  <a:lnTo>
                    <a:pt x="1678617" y="773429"/>
                  </a:lnTo>
                  <a:lnTo>
                    <a:pt x="1512997" y="758189"/>
                  </a:lnTo>
                  <a:lnTo>
                    <a:pt x="1609609" y="758189"/>
                  </a:lnTo>
                  <a:lnTo>
                    <a:pt x="1678617" y="764539"/>
                  </a:lnTo>
                  <a:lnTo>
                    <a:pt x="1688299" y="764539"/>
                  </a:lnTo>
                  <a:lnTo>
                    <a:pt x="1792414" y="774699"/>
                  </a:lnTo>
                  <a:lnTo>
                    <a:pt x="1688299" y="774699"/>
                  </a:lnTo>
                  <a:lnTo>
                    <a:pt x="1682693" y="835659"/>
                  </a:lnTo>
                  <a:close/>
                </a:path>
                <a:path w="2028825" h="867410">
                  <a:moveTo>
                    <a:pt x="1861562" y="852169"/>
                  </a:moveTo>
                  <a:lnTo>
                    <a:pt x="1851880" y="850899"/>
                  </a:lnTo>
                  <a:lnTo>
                    <a:pt x="1857486" y="791209"/>
                  </a:lnTo>
                  <a:lnTo>
                    <a:pt x="1688299" y="774699"/>
                  </a:lnTo>
                  <a:lnTo>
                    <a:pt x="1792414" y="774699"/>
                  </a:lnTo>
                  <a:lnTo>
                    <a:pt x="1857486" y="781049"/>
                  </a:lnTo>
                  <a:lnTo>
                    <a:pt x="1866777" y="781049"/>
                  </a:lnTo>
                  <a:lnTo>
                    <a:pt x="1866658" y="782319"/>
                  </a:lnTo>
                  <a:lnTo>
                    <a:pt x="1961151" y="791209"/>
                  </a:lnTo>
                  <a:lnTo>
                    <a:pt x="1867168" y="791209"/>
                  </a:lnTo>
                  <a:lnTo>
                    <a:pt x="1861562" y="852169"/>
                  </a:lnTo>
                  <a:close/>
                </a:path>
                <a:path w="2028825" h="867410">
                  <a:moveTo>
                    <a:pt x="2028646" y="806449"/>
                  </a:moveTo>
                  <a:lnTo>
                    <a:pt x="1867168" y="791209"/>
                  </a:lnTo>
                  <a:lnTo>
                    <a:pt x="1961151" y="791209"/>
                  </a:lnTo>
                  <a:lnTo>
                    <a:pt x="2028646" y="797559"/>
                  </a:lnTo>
                  <a:lnTo>
                    <a:pt x="2028646" y="806449"/>
                  </a:lnTo>
                  <a:close/>
                </a:path>
                <a:path w="2028825" h="867410">
                  <a:moveTo>
                    <a:pt x="2028646" y="867409"/>
                  </a:moveTo>
                  <a:lnTo>
                    <a:pt x="2025144" y="867409"/>
                  </a:lnTo>
                  <a:lnTo>
                    <a:pt x="2028646" y="829309"/>
                  </a:lnTo>
                  <a:lnTo>
                    <a:pt x="2028646" y="86740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3A8AAE-A233-1281-EC62-68D47F4FED18}"/>
              </a:ext>
            </a:extLst>
          </p:cNvPr>
          <p:cNvGrpSpPr/>
          <p:nvPr/>
        </p:nvGrpSpPr>
        <p:grpSpPr>
          <a:xfrm>
            <a:off x="1002553" y="2434759"/>
            <a:ext cx="3710961" cy="2877470"/>
            <a:chOff x="8875987" y="2273361"/>
            <a:chExt cx="2915391" cy="2075566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62EE4AC9-703E-DCC7-1C7C-64B160790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68" b="63769"/>
            <a:stretch/>
          </p:blipFill>
          <p:spPr>
            <a:xfrm>
              <a:off x="8875987" y="2273361"/>
              <a:ext cx="2915391" cy="2075566"/>
            </a:xfrm>
            <a:prstGeom prst="rect">
              <a:avLst/>
            </a:prstGeom>
          </p:spPr>
        </p:pic>
        <p:sp>
          <p:nvSpPr>
            <p:cNvPr id="10" name="文本框 31">
              <a:extLst>
                <a:ext uri="{FF2B5EF4-FFF2-40B4-BE49-F238E27FC236}">
                  <a16:creationId xmlns:a16="http://schemas.microsoft.com/office/drawing/2014/main" id="{649BE7F6-1AFC-190A-0D49-5C3F23782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5164" y="2653964"/>
              <a:ext cx="2397391" cy="56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Em </a:t>
              </a:r>
              <a:r>
                <a:rPr kumimoji="0" lang="en-US" altLang="zh-CN" sz="4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đã</a:t>
              </a:r>
              <a:r>
                <a:rPr kumimoji="0" lang="en-US" altLang="zh-CN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học</a:t>
              </a:r>
              <a:endPara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1922A8-0573-DD8B-36DD-082A9B972773}"/>
              </a:ext>
            </a:extLst>
          </p:cNvPr>
          <p:cNvCxnSpPr/>
          <p:nvPr/>
        </p:nvCxnSpPr>
        <p:spPr>
          <a:xfrm flipV="1">
            <a:off x="4582886" y="2155371"/>
            <a:ext cx="740228" cy="103414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5B778C-2F2D-5084-A6FC-8C1B9378A5EE}"/>
              </a:ext>
            </a:extLst>
          </p:cNvPr>
          <p:cNvSpPr/>
          <p:nvPr/>
        </p:nvSpPr>
        <p:spPr>
          <a:xfrm>
            <a:off x="5323114" y="1088571"/>
            <a:ext cx="6008915" cy="1817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 gồm vỏ hạt, chất dinh dưỡng dự trữ và phôi.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50966A-44F1-7583-720B-AEDDC44843B7}"/>
              </a:ext>
            </a:extLst>
          </p:cNvPr>
          <p:cNvCxnSpPr>
            <a:cxnSpLocks/>
          </p:cNvCxnSpPr>
          <p:nvPr/>
        </p:nvCxnSpPr>
        <p:spPr>
          <a:xfrm>
            <a:off x="4517571" y="4158343"/>
            <a:ext cx="903514" cy="5878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CF20F7-B829-8BBA-1BDB-2D3CEE84D062}"/>
              </a:ext>
            </a:extLst>
          </p:cNvPr>
          <p:cNvSpPr/>
          <p:nvPr/>
        </p:nvSpPr>
        <p:spPr>
          <a:xfrm>
            <a:off x="5421085" y="3679370"/>
            <a:ext cx="6008915" cy="22235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 con có thể mọc lên từ hạt hoặc từ rễ, thân, lá của cây mẹ. Các giai đoạn phát triển chính của cây gồm: nảy mầm (hoặc nảy chồi), cây con, cây trưởng thành.</a:t>
            </a:r>
          </a:p>
        </p:txBody>
      </p:sp>
    </p:spTree>
    <p:extLst>
      <p:ext uri="{BB962C8B-B14F-4D97-AF65-F5344CB8AC3E}">
        <p14:creationId xmlns:p14="http://schemas.microsoft.com/office/powerpoint/2010/main" val="6677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7727</TotalTime>
  <Words>239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微软雅黑</vt:lpstr>
      <vt:lpstr>Aptos</vt:lpstr>
      <vt:lpstr>Aptos Display</vt:lpstr>
      <vt:lpstr>Arial</vt:lpstr>
      <vt:lpstr>Calibri</vt:lpstr>
      <vt:lpstr>Calibri Light</vt:lpstr>
      <vt:lpstr>Cambria</vt:lpstr>
      <vt:lpstr>等线</vt:lpstr>
      <vt:lpstr>iCiel Gotham Ultra</vt:lpstr>
      <vt:lpstr>Times New Roman</vt:lpstr>
      <vt:lpstr>UTM Duepuntozero</vt:lpstr>
      <vt:lpstr>字魂59号-创粗黑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48</cp:revision>
  <dcterms:created xsi:type="dcterms:W3CDTF">2023-06-21T12:36:08Z</dcterms:created>
  <dcterms:modified xsi:type="dcterms:W3CDTF">2024-12-16T06:46:44Z</dcterms:modified>
  <cp:category>9Slide.vn</cp:category>
</cp:coreProperties>
</file>