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15"/>
  </p:notesMasterIdLst>
  <p:sldIdLst>
    <p:sldId id="266" r:id="rId3"/>
    <p:sldId id="344" r:id="rId4"/>
    <p:sldId id="342" r:id="rId5"/>
    <p:sldId id="343" r:id="rId6"/>
    <p:sldId id="350" r:id="rId7"/>
    <p:sldId id="272" r:id="rId8"/>
    <p:sldId id="345" r:id="rId9"/>
    <p:sldId id="346" r:id="rId10"/>
    <p:sldId id="348" r:id="rId11"/>
    <p:sldId id="349" r:id="rId12"/>
    <p:sldId id="347" r:id="rId13"/>
    <p:sldId id="352"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BBE"/>
    <a:srgbClr val="3D443D"/>
    <a:srgbClr val="32342F"/>
    <a:srgbClr val="FFEAC3"/>
    <a:srgbClr val="FEEBC3"/>
    <a:srgbClr val="ACE0BC"/>
    <a:srgbClr val="ACDEBB"/>
    <a:srgbClr val="F1D394"/>
    <a:srgbClr val="EFD193"/>
    <a:srgbClr val="FBE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9" autoAdjust="0"/>
    <p:restoredTop sz="94660"/>
  </p:normalViewPr>
  <p:slideViewPr>
    <p:cSldViewPr snapToGrid="0">
      <p:cViewPr varScale="1">
        <p:scale>
          <a:sx n="67" d="100"/>
          <a:sy n="67" d="100"/>
        </p:scale>
        <p:origin x="924" y="66"/>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a:t>
            </a:fld>
            <a:endParaRPr lang="zh-CN" altLang="en-US"/>
          </a:p>
        </p:txBody>
      </p:sp>
    </p:spTree>
    <p:extLst>
      <p:ext uri="{BB962C8B-B14F-4D97-AF65-F5344CB8AC3E}">
        <p14:creationId xmlns:p14="http://schemas.microsoft.com/office/powerpoint/2010/main" val="344743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42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10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976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Tranh làng Hồ</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giới thiệu về tranh Đông Hồ – một dòng tranh dân gian độc đáo với kĩ thuật pha màu rất đặc biệt và tác giả cũng thể hiện tình cảm của mình với những nghệ sĩ dân gian làng Hồ. Chúng ta hãy đi tìm hiểu điểm đặc biệt của tranh Đông Hồ nhé!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214679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21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768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6</a:t>
            </a:fld>
            <a:endParaRPr lang="zh-CN" altLang="en-US"/>
          </a:p>
        </p:txBody>
      </p:sp>
    </p:spTree>
    <p:extLst>
      <p:ext uri="{BB962C8B-B14F-4D97-AF65-F5344CB8AC3E}">
        <p14:creationId xmlns:p14="http://schemas.microsoft.com/office/powerpoint/2010/main" val="317248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734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851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878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6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4004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6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05268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5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1560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5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2757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5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07322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5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41175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5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00265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5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558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5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04245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5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0927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656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5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00638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5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26350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4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78392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4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29601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4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07182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4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336890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4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11681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4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034724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4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0751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4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8397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2401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4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72263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127781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3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15194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3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70973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3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69145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3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96263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38653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3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6581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3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35703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3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8777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181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3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169532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02923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95238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412728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791603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41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90100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924598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756248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19387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382233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260682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534468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89140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42464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45967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725023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79572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2378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070592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09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6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70747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072578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78310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EA4F7737-7009-88E7-2865-0FF16F6757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604188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49452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035695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105155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18213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362029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290327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1829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6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07357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584025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7C0EAF2-25E6-2123-BFCE-BF1D43FC94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4007531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987589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0107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525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83220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757486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533869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060514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6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6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915213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239052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12/16/2024</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67290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6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7148159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jp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2">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34F8585-3DD6-959A-AA3F-485C8091C592}"/>
              </a:ext>
            </a:extLst>
          </p:cNvPr>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89" r:id="rId2"/>
    <p:sldLayoutId id="2147483687" r:id="rId3"/>
    <p:sldLayoutId id="2147483658" r:id="rId4"/>
    <p:sldLayoutId id="2147483650" r:id="rId5"/>
    <p:sldLayoutId id="2147483718" r:id="rId6"/>
    <p:sldLayoutId id="2147483717" r:id="rId7"/>
    <p:sldLayoutId id="2147483716" r:id="rId8"/>
    <p:sldLayoutId id="2147483715" r:id="rId9"/>
    <p:sldLayoutId id="2147483714" r:id="rId10"/>
    <p:sldLayoutId id="2147483713" r:id="rId11"/>
    <p:sldLayoutId id="2147483712" r:id="rId12"/>
    <p:sldLayoutId id="2147483711" r:id="rId13"/>
    <p:sldLayoutId id="2147483710" r:id="rId14"/>
    <p:sldLayoutId id="2147483709" r:id="rId15"/>
    <p:sldLayoutId id="2147483708" r:id="rId16"/>
    <p:sldLayoutId id="2147483707" r:id="rId17"/>
    <p:sldLayoutId id="2147483706" r:id="rId18"/>
    <p:sldLayoutId id="2147483705" r:id="rId19"/>
    <p:sldLayoutId id="2147483704" r:id="rId20"/>
    <p:sldLayoutId id="2147483703" r:id="rId21"/>
    <p:sldLayoutId id="2147483702" r:id="rId22"/>
    <p:sldLayoutId id="2147483701" r:id="rId23"/>
    <p:sldLayoutId id="2147483700" r:id="rId24"/>
    <p:sldLayoutId id="2147483699" r:id="rId25"/>
    <p:sldLayoutId id="2147483698" r:id="rId26"/>
    <p:sldLayoutId id="2147483697" r:id="rId27"/>
    <p:sldLayoutId id="2147483696" r:id="rId28"/>
    <p:sldLayoutId id="2147483695" r:id="rId29"/>
    <p:sldLayoutId id="2147483694" r:id="rId30"/>
    <p:sldLayoutId id="2147483693" r:id="rId31"/>
    <p:sldLayoutId id="2147483692" r:id="rId32"/>
    <p:sldLayoutId id="2147483691" r:id="rId33"/>
    <p:sldLayoutId id="2147483690" r:id="rId34"/>
    <p:sldLayoutId id="2147483688" r:id="rId35"/>
    <p:sldLayoutId id="2147483686" r:id="rId36"/>
    <p:sldLayoutId id="2147483685" r:id="rId37"/>
    <p:sldLayoutId id="2147483684" r:id="rId38"/>
    <p:sldLayoutId id="2147483683" r:id="rId39"/>
    <p:sldLayoutId id="2147483682" r:id="rId40"/>
    <p:sldLayoutId id="2147483681" r:id="rId41"/>
    <p:sldLayoutId id="2147483680" r:id="rId42"/>
    <p:sldLayoutId id="2147483679" r:id="rId43"/>
    <p:sldLayoutId id="2147483678" r:id="rId44"/>
    <p:sldLayoutId id="2147483677" r:id="rId45"/>
    <p:sldLayoutId id="2147483676" r:id="rId46"/>
    <p:sldLayoutId id="2147483675" r:id="rId47"/>
    <p:sldLayoutId id="2147483674" r:id="rId48"/>
    <p:sldLayoutId id="2147483673" r:id="rId49"/>
    <p:sldLayoutId id="2147483672" r:id="rId50"/>
    <p:sldLayoutId id="2147483671" r:id="rId51"/>
    <p:sldLayoutId id="2147483670" r:id="rId52"/>
    <p:sldLayoutId id="2147483669" r:id="rId53"/>
    <p:sldLayoutId id="2147483668" r:id="rId54"/>
    <p:sldLayoutId id="2147483667" r:id="rId55"/>
    <p:sldLayoutId id="2147483666" r:id="rId56"/>
    <p:sldLayoutId id="2147483665" r:id="rId57"/>
    <p:sldLayoutId id="2147483664" r:id="rId58"/>
    <p:sldLayoutId id="2147483663" r:id="rId59"/>
    <p:sldLayoutId id="2147483662" r:id="rId60"/>
    <p:sldLayoutId id="2147483661" r:id="rId61"/>
    <p:sldLayoutId id="2147483660" r:id="rId62"/>
    <p:sldLayoutId id="2147483659" r:id="rId63"/>
    <p:sldLayoutId id="2147483657" r:id="rId64"/>
    <p:sldLayoutId id="2147483656" r:id="rId65"/>
    <p:sldLayoutId id="2147483655" r:id="rId66"/>
    <p:sldLayoutId id="2147483654" r:id="rId67"/>
    <p:sldLayoutId id="2147483653" r:id="rId68"/>
    <p:sldLayoutId id="2147483652" r:id="rId69"/>
    <p:sldLayoutId id="2147483651" r:id="rId7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a:extLst>
              <a:ext uri="{FF2B5EF4-FFF2-40B4-BE49-F238E27FC236}">
                <a16:creationId xmlns:a16="http://schemas.microsoft.com/office/drawing/2014/main" id="{820D4B8D-F160-C768-07CD-23BCE4AE092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4673736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21.png"/><Relationship Id="rId12"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52FAD23E-A4F0-43D8-B24F-D65B1237B5FC}"/>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HÁT TRIỂN NĂNG LỰC THẨM MỸ BẰNG TOÁN HỌC - POMath">
            <a:extLst>
              <a:ext uri="{FF2B5EF4-FFF2-40B4-BE49-F238E27FC236}">
                <a16:creationId xmlns:a16="http://schemas.microsoft.com/office/drawing/2014/main" id="{B78E1BE1-AEFB-99CA-8FC4-13364627B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416287"/>
            <a:ext cx="7956749" cy="44522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E46CBA-4127-7635-93B1-808A1B2E0CA3}"/>
              </a:ext>
            </a:extLst>
          </p:cNvPr>
          <p:cNvPicPr>
            <a:picLocks noChangeAspect="1"/>
          </p:cNvPicPr>
          <p:nvPr/>
        </p:nvPicPr>
        <p:blipFill>
          <a:blip r:embed="rId4"/>
          <a:stretch>
            <a:fillRect/>
          </a:stretch>
        </p:blipFill>
        <p:spPr>
          <a:xfrm>
            <a:off x="955575" y="762001"/>
            <a:ext cx="10961558" cy="3164098"/>
          </a:xfrm>
          <a:prstGeom prst="rect">
            <a:avLst/>
          </a:prstGeom>
        </p:spPr>
      </p:pic>
    </p:spTree>
    <p:extLst>
      <p:ext uri="{BB962C8B-B14F-4D97-AF65-F5344CB8AC3E}">
        <p14:creationId xmlns:p14="http://schemas.microsoft.com/office/powerpoint/2010/main" val="2388168011"/>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Phải yêu mến cuộc đời trồng trọt,</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chăn nuôi lắm mới khắc được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những tranh lợn ráy có những khoáy âm dương rất có duyên,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mới vẽ được những đàn gà con tưng bừng</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như ca múa bên gà mái mẹ</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id="{9F7C2C1F-F850-77FE-6D53-4C316210F965}"/>
              </a:ext>
            </a:extLst>
          </p:cNvPr>
          <p:cNvPicPr>
            <a:picLocks noChangeAspect="1"/>
          </p:cNvPicPr>
          <p:nvPr/>
        </p:nvPicPr>
        <p:blipFill>
          <a:blip r:embed="rId4"/>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id="{A9405634-FC76-2CB5-0140-0476C14A4818}"/>
              </a:ext>
            </a:extLst>
          </p:cNvPr>
          <p:cNvSpPr txBox="1"/>
          <p:nvPr/>
        </p:nvSpPr>
        <p:spPr>
          <a:xfrm>
            <a:off x="990919" y="4134591"/>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Màu đen không pha bằng thuốc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mà luyện bằng bột than của những chất liệu gợi nhắc thiết tha đến đồng quê đất nước: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chất rơm bếp,</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than của cói chiếu</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và than của lá tre mùa thu rụng lá</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293949107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1E86481-DE21-EB2F-B103-7CF74F35923B}"/>
              </a:ext>
            </a:extLst>
          </p:cNvPr>
          <p:cNvGrpSpPr/>
          <p:nvPr/>
        </p:nvGrpSpPr>
        <p:grpSpPr>
          <a:xfrm>
            <a:off x="980146" y="2057809"/>
            <a:ext cx="10089994" cy="994726"/>
            <a:chOff x="892967" y="1911054"/>
            <a:chExt cx="10089994" cy="994726"/>
          </a:xfrm>
        </p:grpSpPr>
        <p:sp>
          <p:nvSpPr>
            <p:cNvPr id="4" name="Rectangle: Rounded Corners 3">
              <a:extLst>
                <a:ext uri="{FF2B5EF4-FFF2-40B4-BE49-F238E27FC236}">
                  <a16:creationId xmlns:a16="http://schemas.microsoft.com/office/drawing/2014/main" id="{076E6566-0A65-8560-B984-6C5A306C79E1}"/>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5F36B23-B235-29C9-16E3-CA331297C571}"/>
                </a:ext>
              </a:extLst>
            </p:cNvPr>
            <p:cNvSpPr txBox="1"/>
            <p:nvPr/>
          </p:nvSpPr>
          <p:spPr>
            <a:xfrm>
              <a:off x="1198153" y="1911054"/>
              <a:ext cx="9622153" cy="901465"/>
            </a:xfrm>
            <a:prstGeom prst="rect">
              <a:avLst/>
            </a:prstGeom>
            <a:noFill/>
          </p:spPr>
          <p:txBody>
            <a:bodyPr wrap="square">
              <a:spAutoFit/>
            </a:bodyPr>
            <a:lstStyle/>
            <a:p>
              <a:pPr marL="0" marR="0" algn="just">
                <a:lnSpc>
                  <a:spcPct val="150000"/>
                </a:lnSpc>
                <a:spcBef>
                  <a:spcPts val="0"/>
                </a:spcBef>
                <a:spcAft>
                  <a:spcPts val="0"/>
                </a:spcAft>
              </a:pP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hóm</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hỉnh</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tươi</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vui</a:t>
              </a: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69C31CBE-430C-96EF-30E7-C609AF0780E8}"/>
              </a:ext>
            </a:extLst>
          </p:cNvPr>
          <p:cNvGrpSpPr/>
          <p:nvPr/>
        </p:nvGrpSpPr>
        <p:grpSpPr>
          <a:xfrm>
            <a:off x="929543" y="3165931"/>
            <a:ext cx="10212971" cy="1002745"/>
            <a:chOff x="892967" y="3019176"/>
            <a:chExt cx="10212971" cy="1002745"/>
          </a:xfrm>
        </p:grpSpPr>
        <p:sp>
          <p:nvSpPr>
            <p:cNvPr id="13" name="Rectangle: Rounded Corners 12">
              <a:extLst>
                <a:ext uri="{FF2B5EF4-FFF2-40B4-BE49-F238E27FC236}">
                  <a16:creationId xmlns:a16="http://schemas.microsoft.com/office/drawing/2014/main" id="{2E95CFDE-897A-92FF-84AF-1A8574FC0C26}"/>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35B5074-151A-4A63-D54C-C82D54ECECF8}"/>
                </a:ext>
              </a:extLst>
            </p:cNvPr>
            <p:cNvSpPr txBox="1"/>
            <p:nvPr/>
          </p:nvSpPr>
          <p:spPr>
            <a:xfrm>
              <a:off x="1105220" y="3019176"/>
              <a:ext cx="10000718" cy="901465"/>
            </a:xfrm>
            <a:prstGeom prst="rect">
              <a:avLst/>
            </a:prstGeom>
            <a:noFill/>
          </p:spPr>
          <p:txBody>
            <a:bodyPr wrap="square">
              <a:spAutoFit/>
            </a:bodyPr>
            <a:lstStyle/>
            <a:p>
              <a:pPr marL="0" marR="0" algn="just">
                <a:lnSpc>
                  <a:spcPct val="150000"/>
                </a:lnSpc>
                <a:spcBef>
                  <a:spcPts val="0"/>
                </a:spcBef>
                <a:spcAft>
                  <a:spcPts val="0"/>
                </a:spcAft>
              </a:pP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gà</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mái</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mẹ</a:t>
              </a: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0B30216F-A591-C39A-691B-65BE6AE62607}"/>
              </a:ext>
            </a:extLst>
          </p:cNvPr>
          <p:cNvGrpSpPr/>
          <p:nvPr/>
        </p:nvGrpSpPr>
        <p:grpSpPr>
          <a:xfrm>
            <a:off x="715316" y="775654"/>
            <a:ext cx="10807300" cy="919401"/>
            <a:chOff x="715316" y="628899"/>
            <a:chExt cx="10807300" cy="919401"/>
          </a:xfrm>
        </p:grpSpPr>
        <p:sp>
          <p:nvSpPr>
            <p:cNvPr id="16" name="TextBox 15">
              <a:extLst>
                <a:ext uri="{FF2B5EF4-FFF2-40B4-BE49-F238E27FC236}">
                  <a16:creationId xmlns:a16="http://schemas.microsoft.com/office/drawing/2014/main" id="{AE234119-9A3A-FDE3-56DA-D4363DAF70FA}"/>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Bài tập đọc được chia làm mấy đoạn?</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7" name="Picture 16" descr="A question mark in a speech bubble&#10;&#10;Description automatically generated">
              <a:extLst>
                <a:ext uri="{FF2B5EF4-FFF2-40B4-BE49-F238E27FC236}">
                  <a16:creationId xmlns:a16="http://schemas.microsoft.com/office/drawing/2014/main" id="{D5BA1089-D8CA-88A1-18BD-E8B1CFE4A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8" name="Group 17">
            <a:extLst>
              <a:ext uri="{FF2B5EF4-FFF2-40B4-BE49-F238E27FC236}">
                <a16:creationId xmlns:a16="http://schemas.microsoft.com/office/drawing/2014/main" id="{28D830CB-FFE1-CBDB-AA9B-D7A4623187F9}"/>
              </a:ext>
            </a:extLst>
          </p:cNvPr>
          <p:cNvGrpSpPr/>
          <p:nvPr/>
        </p:nvGrpSpPr>
        <p:grpSpPr>
          <a:xfrm>
            <a:off x="878940" y="4555134"/>
            <a:ext cx="10191200" cy="802640"/>
            <a:chOff x="892967" y="3219281"/>
            <a:chExt cx="10191200" cy="802640"/>
          </a:xfrm>
        </p:grpSpPr>
        <p:sp>
          <p:nvSpPr>
            <p:cNvPr id="19" name="Rectangle: Rounded Corners 18">
              <a:extLst>
                <a:ext uri="{FF2B5EF4-FFF2-40B4-BE49-F238E27FC236}">
                  <a16:creationId xmlns:a16="http://schemas.microsoft.com/office/drawing/2014/main" id="{9A93DD7D-9F2D-3E55-F685-6C47B84406BA}"/>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134505C8-07F2-259E-680F-DCC8C48086A9}"/>
                </a:ext>
              </a:extLst>
            </p:cNvPr>
            <p:cNvSpPr txBox="1"/>
            <p:nvPr/>
          </p:nvSpPr>
          <p:spPr>
            <a:xfrm>
              <a:off x="1083449" y="3302205"/>
              <a:ext cx="100007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Đoạn</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3: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Còn</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lại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7803862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
            <a:extLst>
              <a:ext uri="{FF2B5EF4-FFF2-40B4-BE49-F238E27FC236}">
                <a16:creationId xmlns:a16="http://schemas.microsoft.com/office/drawing/2014/main" id="{1657AC08-08F5-4D1A-9211-9A9D8591B9EA}"/>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B513AB05-27D1-4602-AC07-EBF2AA8099B9}"/>
              </a:ext>
            </a:extLst>
          </p:cNvPr>
          <p:cNvGrpSpPr/>
          <p:nvPr/>
        </p:nvGrpSpPr>
        <p:grpSpPr>
          <a:xfrm>
            <a:off x="6123146" y="3656123"/>
            <a:ext cx="5561110" cy="2709729"/>
            <a:chOff x="6096000" y="3244032"/>
            <a:chExt cx="5561110" cy="2709729"/>
          </a:xfrm>
        </p:grpSpPr>
        <p:sp>
          <p:nvSpPr>
            <p:cNvPr id="12" name="Rectangle: Rounded Corners 11">
              <a:extLst>
                <a:ext uri="{FF2B5EF4-FFF2-40B4-BE49-F238E27FC236}">
                  <a16:creationId xmlns:a16="http://schemas.microsoft.com/office/drawing/2014/main" id="{5A06B1AF-D34F-4DDC-A546-76F4F90EDAA3}"/>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3. Ngắt, nghỉ đúng chỗ.</a:t>
              </a:r>
              <a:endParaRPr kumimoji="0" lang="vi-VN"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3B63C99-BB7C-42FC-8E2F-18390F07D948}"/>
                </a:ext>
              </a:extLst>
            </p:cNvPr>
            <p:cNvGrpSpPr/>
            <p:nvPr/>
          </p:nvGrpSpPr>
          <p:grpSpPr>
            <a:xfrm>
              <a:off x="8361444" y="4116552"/>
              <a:ext cx="1583311" cy="469963"/>
              <a:chOff x="3190408" y="4309039"/>
              <a:chExt cx="1583311" cy="469963"/>
            </a:xfrm>
          </p:grpSpPr>
          <p:pic>
            <p:nvPicPr>
              <p:cNvPr id="23" name="Picture 22">
                <a:extLst>
                  <a:ext uri="{FF2B5EF4-FFF2-40B4-BE49-F238E27FC236}">
                    <a16:creationId xmlns:a16="http://schemas.microsoft.com/office/drawing/2014/main" id="{9EA9A807-D805-4C60-BAC7-7A9BE38C0B9F}"/>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4" name="Picture 23">
                <a:extLst>
                  <a:ext uri="{FF2B5EF4-FFF2-40B4-BE49-F238E27FC236}">
                    <a16:creationId xmlns:a16="http://schemas.microsoft.com/office/drawing/2014/main" id="{C882AD6A-7AE4-44C9-83D1-88227051E33A}"/>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5" name="Picture 24">
                <a:extLst>
                  <a:ext uri="{FF2B5EF4-FFF2-40B4-BE49-F238E27FC236}">
                    <a16:creationId xmlns:a16="http://schemas.microsoft.com/office/drawing/2014/main" id="{D99592CB-9ACE-416A-AC7D-EED0E03F515B}"/>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14" name="Group 13">
              <a:extLst>
                <a:ext uri="{FF2B5EF4-FFF2-40B4-BE49-F238E27FC236}">
                  <a16:creationId xmlns:a16="http://schemas.microsoft.com/office/drawing/2014/main" id="{36B0E720-9B4E-4F29-B31B-01446C7F9FCE}"/>
                </a:ext>
              </a:extLst>
            </p:cNvPr>
            <p:cNvGrpSpPr/>
            <p:nvPr/>
          </p:nvGrpSpPr>
          <p:grpSpPr>
            <a:xfrm>
              <a:off x="8468135" y="4692277"/>
              <a:ext cx="1583311" cy="469963"/>
              <a:chOff x="3190408" y="4309039"/>
              <a:chExt cx="1583311" cy="469963"/>
            </a:xfrm>
          </p:grpSpPr>
          <p:pic>
            <p:nvPicPr>
              <p:cNvPr id="20" name="Picture 19">
                <a:extLst>
                  <a:ext uri="{FF2B5EF4-FFF2-40B4-BE49-F238E27FC236}">
                    <a16:creationId xmlns:a16="http://schemas.microsoft.com/office/drawing/2014/main" id="{0B198AC8-9B61-4707-A402-DE7B1D5956C8}"/>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D3824F82-A30E-4E4C-BF66-E97A0E510945}"/>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40E95EE3-C914-4316-ADD7-B0F17503DD8A}"/>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15" name="Group 14">
              <a:extLst>
                <a:ext uri="{FF2B5EF4-FFF2-40B4-BE49-F238E27FC236}">
                  <a16:creationId xmlns:a16="http://schemas.microsoft.com/office/drawing/2014/main" id="{6FA29395-F980-4C11-9211-12B58BB2A889}"/>
                </a:ext>
              </a:extLst>
            </p:cNvPr>
            <p:cNvGrpSpPr/>
            <p:nvPr/>
          </p:nvGrpSpPr>
          <p:grpSpPr>
            <a:xfrm>
              <a:off x="9992519" y="5278162"/>
              <a:ext cx="1583311" cy="469963"/>
              <a:chOff x="3190408" y="4309039"/>
              <a:chExt cx="1583311" cy="469963"/>
            </a:xfrm>
          </p:grpSpPr>
          <p:pic>
            <p:nvPicPr>
              <p:cNvPr id="17" name="Picture 16">
                <a:extLst>
                  <a:ext uri="{FF2B5EF4-FFF2-40B4-BE49-F238E27FC236}">
                    <a16:creationId xmlns:a16="http://schemas.microsoft.com/office/drawing/2014/main" id="{34B85528-31D3-40D5-A3C0-2DB87A56A576}"/>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18" name="Picture 17">
                <a:extLst>
                  <a:ext uri="{FF2B5EF4-FFF2-40B4-BE49-F238E27FC236}">
                    <a16:creationId xmlns:a16="http://schemas.microsoft.com/office/drawing/2014/main" id="{63DA84CF-4197-47E5-B727-2E004F885852}"/>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19" name="Picture 18">
                <a:extLst>
                  <a:ext uri="{FF2B5EF4-FFF2-40B4-BE49-F238E27FC236}">
                    <a16:creationId xmlns:a16="http://schemas.microsoft.com/office/drawing/2014/main" id="{E8FDA72B-53D9-4239-8534-0F3FEE438A18}"/>
                  </a:ext>
                </a:extLst>
              </p:cNvPr>
              <p:cNvPicPr>
                <a:picLocks noChangeAspect="1"/>
              </p:cNvPicPr>
              <p:nvPr/>
            </p:nvPicPr>
            <p:blipFill>
              <a:blip r:embed="rId7"/>
              <a:stretch>
                <a:fillRect/>
              </a:stretch>
            </p:blipFill>
            <p:spPr>
              <a:xfrm>
                <a:off x="4303756" y="4309039"/>
                <a:ext cx="469963" cy="469963"/>
              </a:xfrm>
              <a:prstGeom prst="rect">
                <a:avLst/>
              </a:prstGeom>
            </p:spPr>
          </p:pic>
        </p:grpSp>
        <p:sp>
          <p:nvSpPr>
            <p:cNvPr id="16" name="Rectangle: Rounded Corners 15">
              <a:extLst>
                <a:ext uri="{FF2B5EF4-FFF2-40B4-BE49-F238E27FC236}">
                  <a16:creationId xmlns:a16="http://schemas.microsoft.com/office/drawing/2014/main" id="{B95E9BE7-E8F4-414A-A2E4-532987D2F06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2D611757-0265-4940-AC33-324CC40B77E3}"/>
              </a:ext>
            </a:extLst>
          </p:cNvPr>
          <p:cNvGrpSpPr/>
          <p:nvPr/>
        </p:nvGrpSpPr>
        <p:grpSpPr>
          <a:xfrm>
            <a:off x="294598" y="3581319"/>
            <a:ext cx="5561110" cy="2784533"/>
            <a:chOff x="226098" y="3169228"/>
            <a:chExt cx="5561110" cy="2784533"/>
          </a:xfrm>
        </p:grpSpPr>
        <p:sp>
          <p:nvSpPr>
            <p:cNvPr id="29" name="Rectangle: Rounded Corners 28">
              <a:extLst>
                <a:ext uri="{FF2B5EF4-FFF2-40B4-BE49-F238E27FC236}">
                  <a16:creationId xmlns:a16="http://schemas.microsoft.com/office/drawing/2014/main" id="{A92557E3-9241-4689-AE6A-7B86358F6355}"/>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CADC4C66-FF3C-4773-9A8F-A74D6284483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A75FF11A-25B2-49F2-A9C2-A63D69049BDE}"/>
                </a:ext>
              </a:extLst>
            </p:cNvPr>
            <p:cNvPicPr>
              <a:picLocks noChangeAspect="1"/>
            </p:cNvPicPr>
            <p:nvPr/>
          </p:nvPicPr>
          <p:blipFill>
            <a:blip r:embed="rId8"/>
            <a:stretch>
              <a:fillRect/>
            </a:stretch>
          </p:blipFill>
          <p:spPr>
            <a:xfrm flipH="1">
              <a:off x="324528" y="3950336"/>
              <a:ext cx="609091" cy="609091"/>
            </a:xfrm>
            <a:prstGeom prst="rect">
              <a:avLst/>
            </a:prstGeom>
          </p:spPr>
        </p:pic>
        <p:pic>
          <p:nvPicPr>
            <p:cNvPr id="32" name="Picture 31">
              <a:extLst>
                <a:ext uri="{FF2B5EF4-FFF2-40B4-BE49-F238E27FC236}">
                  <a16:creationId xmlns:a16="http://schemas.microsoft.com/office/drawing/2014/main" id="{8ABB2D96-2FD4-4A90-955E-51F1C4105B0B}"/>
                </a:ext>
              </a:extLst>
            </p:cNvPr>
            <p:cNvPicPr>
              <a:picLocks noChangeAspect="1"/>
            </p:cNvPicPr>
            <p:nvPr/>
          </p:nvPicPr>
          <p:blipFill>
            <a:blip r:embed="rId8"/>
            <a:stretch>
              <a:fillRect/>
            </a:stretch>
          </p:blipFill>
          <p:spPr>
            <a:xfrm flipH="1">
              <a:off x="324528" y="4544021"/>
              <a:ext cx="609091" cy="609091"/>
            </a:xfrm>
            <a:prstGeom prst="rect">
              <a:avLst/>
            </a:prstGeom>
          </p:spPr>
        </p:pic>
        <p:pic>
          <p:nvPicPr>
            <p:cNvPr id="33" name="Picture 32">
              <a:extLst>
                <a:ext uri="{FF2B5EF4-FFF2-40B4-BE49-F238E27FC236}">
                  <a16:creationId xmlns:a16="http://schemas.microsoft.com/office/drawing/2014/main" id="{84F5389F-31EE-4A7F-92D3-50B596980B6B}"/>
                </a:ext>
              </a:extLst>
            </p:cNvPr>
            <p:cNvPicPr>
              <a:picLocks noChangeAspect="1"/>
            </p:cNvPicPr>
            <p:nvPr/>
          </p:nvPicPr>
          <p:blipFill>
            <a:blip r:embed="rId8"/>
            <a:stretch>
              <a:fillRect/>
            </a:stretch>
          </p:blipFill>
          <p:spPr>
            <a:xfrm flipH="1">
              <a:off x="324528" y="5242918"/>
              <a:ext cx="609091" cy="609091"/>
            </a:xfrm>
            <a:prstGeom prst="rect">
              <a:avLst/>
            </a:prstGeom>
          </p:spPr>
        </p:pic>
      </p:grpSp>
      <p:sp>
        <p:nvSpPr>
          <p:cNvPr id="35" name="Freeform 15">
            <a:extLst>
              <a:ext uri="{FF2B5EF4-FFF2-40B4-BE49-F238E27FC236}">
                <a16:creationId xmlns:a16="http://schemas.microsoft.com/office/drawing/2014/main" id="{82CBB726-484A-4AE2-871B-C3C927C9DF27}"/>
              </a:ext>
            </a:extLst>
          </p:cNvPr>
          <p:cNvSpPr/>
          <p:nvPr/>
        </p:nvSpPr>
        <p:spPr>
          <a:xfrm>
            <a:off x="548134" y="2195189"/>
            <a:ext cx="1757077" cy="1847124"/>
          </a:xfrm>
          <a:custGeom>
            <a:avLst/>
            <a:gdLst/>
            <a:ahLst/>
            <a:cxnLst/>
            <a:rect l="l" t="t" r="r" b="b"/>
            <a:pathLst>
              <a:path w="1757077" h="1847124">
                <a:moveTo>
                  <a:pt x="0" y="0"/>
                </a:moveTo>
                <a:lnTo>
                  <a:pt x="1757077" y="0"/>
                </a:lnTo>
                <a:lnTo>
                  <a:pt x="1757077" y="1847124"/>
                </a:lnTo>
                <a:lnTo>
                  <a:pt x="0" y="184712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968BA29-E349-5382-9883-74F3A16B67C3}"/>
              </a:ext>
            </a:extLst>
          </p:cNvPr>
          <p:cNvPicPr>
            <a:picLocks noChangeAspect="1"/>
          </p:cNvPicPr>
          <p:nvPr/>
        </p:nvPicPr>
        <p:blipFill>
          <a:blip r:embed="rId11"/>
          <a:stretch>
            <a:fillRect/>
          </a:stretch>
        </p:blipFill>
        <p:spPr>
          <a:xfrm>
            <a:off x="-173759" y="310488"/>
            <a:ext cx="12058933" cy="3212870"/>
          </a:xfrm>
          <a:prstGeom prst="rect">
            <a:avLst/>
          </a:prstGeom>
        </p:spPr>
      </p:pic>
    </p:spTree>
    <p:extLst>
      <p:ext uri="{BB962C8B-B14F-4D97-AF65-F5344CB8AC3E}">
        <p14:creationId xmlns:p14="http://schemas.microsoft.com/office/powerpoint/2010/main" val="104240948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3" name="cashreg.wav"/>
                                            </p:tgtEl>
                                          </p:cMediaNode>
                                        </p:audio>
                                      </p:sub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52FAD23E-A4F0-43D8-B24F-D65B1237B5FC}"/>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CA5068A6-E956-682A-476D-E57A07FC1027}"/>
              </a:ext>
            </a:extLst>
          </p:cNvPr>
          <p:cNvGrpSpPr/>
          <p:nvPr/>
        </p:nvGrpSpPr>
        <p:grpSpPr>
          <a:xfrm>
            <a:off x="314960" y="326116"/>
            <a:ext cx="11023600" cy="1458333"/>
            <a:chOff x="35091" y="242199"/>
            <a:chExt cx="9113800" cy="1458333"/>
          </a:xfrm>
        </p:grpSpPr>
        <p:sp>
          <p:nvSpPr>
            <p:cNvPr id="5" name="Rectangle: Rounded Corners 3">
              <a:extLst>
                <a:ext uri="{FF2B5EF4-FFF2-40B4-BE49-F238E27FC236}">
                  <a16:creationId xmlns:a16="http://schemas.microsoft.com/office/drawing/2014/main" id="{0F974A1E-EEE9-3642-933E-9C4E9DE81A97}"/>
                </a:ext>
              </a:extLst>
            </p:cNvPr>
            <p:cNvSpPr/>
            <p:nvPr/>
          </p:nvSpPr>
          <p:spPr>
            <a:xfrm>
              <a:off x="641997" y="242199"/>
              <a:ext cx="8506894" cy="933724"/>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custGeom>
                      <a:avLst/>
                      <a:gdLst>
                        <a:gd name="connsiteX0" fmla="*/ 0 w 10289517"/>
                        <a:gd name="connsiteY0" fmla="*/ 262338 h 933724"/>
                        <a:gd name="connsiteX1" fmla="*/ 563102 w 10289517"/>
                        <a:gd name="connsiteY1" fmla="*/ 0 h 933724"/>
                        <a:gd name="connsiteX2" fmla="*/ 1304497 w 10289517"/>
                        <a:gd name="connsiteY2" fmla="*/ 0 h 933724"/>
                        <a:gd name="connsiteX3" fmla="*/ 2137525 w 10289517"/>
                        <a:gd name="connsiteY3" fmla="*/ 0 h 933724"/>
                        <a:gd name="connsiteX4" fmla="*/ 3062187 w 10289517"/>
                        <a:gd name="connsiteY4" fmla="*/ 0 h 933724"/>
                        <a:gd name="connsiteX5" fmla="*/ 3620317 w 10289517"/>
                        <a:gd name="connsiteY5" fmla="*/ 0 h 933724"/>
                        <a:gd name="connsiteX6" fmla="*/ 4270078 w 10289517"/>
                        <a:gd name="connsiteY6" fmla="*/ 0 h 933724"/>
                        <a:gd name="connsiteX7" fmla="*/ 5011474 w 10289517"/>
                        <a:gd name="connsiteY7" fmla="*/ 0 h 933724"/>
                        <a:gd name="connsiteX8" fmla="*/ 6027768 w 10289517"/>
                        <a:gd name="connsiteY8" fmla="*/ 0 h 933724"/>
                        <a:gd name="connsiteX9" fmla="*/ 6585898 w 10289517"/>
                        <a:gd name="connsiteY9" fmla="*/ 0 h 933724"/>
                        <a:gd name="connsiteX10" fmla="*/ 7418925 w 10289517"/>
                        <a:gd name="connsiteY10" fmla="*/ 0 h 933724"/>
                        <a:gd name="connsiteX11" fmla="*/ 8435221 w 10289517"/>
                        <a:gd name="connsiteY11" fmla="*/ 0 h 933724"/>
                        <a:gd name="connsiteX12" fmla="*/ 8993349 w 10289517"/>
                        <a:gd name="connsiteY12" fmla="*/ 0 h 933724"/>
                        <a:gd name="connsiteX13" fmla="*/ 9726414 w 10289517"/>
                        <a:gd name="connsiteY13" fmla="*/ 0 h 933724"/>
                        <a:gd name="connsiteX14" fmla="*/ 10289517 w 10289517"/>
                        <a:gd name="connsiteY14" fmla="*/ 262338 h 933724"/>
                        <a:gd name="connsiteX15" fmla="*/ 10289517 w 10289517"/>
                        <a:gd name="connsiteY15" fmla="*/ 671385 h 933724"/>
                        <a:gd name="connsiteX16" fmla="*/ 9726414 w 10289517"/>
                        <a:gd name="connsiteY16" fmla="*/ 933724 h 933724"/>
                        <a:gd name="connsiteX17" fmla="*/ 8801753 w 10289517"/>
                        <a:gd name="connsiteY17" fmla="*/ 933724 h 933724"/>
                        <a:gd name="connsiteX18" fmla="*/ 8060357 w 10289517"/>
                        <a:gd name="connsiteY18" fmla="*/ 933724 h 933724"/>
                        <a:gd name="connsiteX19" fmla="*/ 7502229 w 10289517"/>
                        <a:gd name="connsiteY19" fmla="*/ 933724 h 933724"/>
                        <a:gd name="connsiteX20" fmla="*/ 6852467 w 10289517"/>
                        <a:gd name="connsiteY20" fmla="*/ 933724 h 933724"/>
                        <a:gd name="connsiteX21" fmla="*/ 6019438 w 10289517"/>
                        <a:gd name="connsiteY21" fmla="*/ 933724 h 933724"/>
                        <a:gd name="connsiteX22" fmla="*/ 5369676 w 10289517"/>
                        <a:gd name="connsiteY22" fmla="*/ 933724 h 933724"/>
                        <a:gd name="connsiteX23" fmla="*/ 4353382 w 10289517"/>
                        <a:gd name="connsiteY23" fmla="*/ 933724 h 933724"/>
                        <a:gd name="connsiteX24" fmla="*/ 3703618 w 10289517"/>
                        <a:gd name="connsiteY24" fmla="*/ 933724 h 933724"/>
                        <a:gd name="connsiteX25" fmla="*/ 2962224 w 10289517"/>
                        <a:gd name="connsiteY25" fmla="*/ 933724 h 933724"/>
                        <a:gd name="connsiteX26" fmla="*/ 2129195 w 10289517"/>
                        <a:gd name="connsiteY26" fmla="*/ 933724 h 933724"/>
                        <a:gd name="connsiteX27" fmla="*/ 563102 w 10289517"/>
                        <a:gd name="connsiteY27" fmla="*/ 933724 h 933724"/>
                        <a:gd name="connsiteX28" fmla="*/ 0 w 10289517"/>
                        <a:gd name="connsiteY28" fmla="*/ 671385 h 933724"/>
                        <a:gd name="connsiteX29" fmla="*/ 0 w 10289517"/>
                        <a:gd name="connsiteY29" fmla="*/ 262338 h 933724"/>
                        <a:gd name="connsiteX0" fmla="*/ 0 w 10289517"/>
                        <a:gd name="connsiteY0" fmla="*/ 262338 h 933724"/>
                        <a:gd name="connsiteX1" fmla="*/ 563102 w 10289517"/>
                        <a:gd name="connsiteY1" fmla="*/ 0 h 933724"/>
                        <a:gd name="connsiteX2" fmla="*/ 1121231 w 10289517"/>
                        <a:gd name="connsiteY2" fmla="*/ 0 h 933724"/>
                        <a:gd name="connsiteX3" fmla="*/ 1679360 w 10289517"/>
                        <a:gd name="connsiteY3" fmla="*/ 0 h 933724"/>
                        <a:gd name="connsiteX4" fmla="*/ 2079213 w 10289517"/>
                        <a:gd name="connsiteY4" fmla="*/ 0 h 933724"/>
                        <a:gd name="connsiteX5" fmla="*/ 2512388 w 10289517"/>
                        <a:gd name="connsiteY5" fmla="*/ 0 h 933724"/>
                        <a:gd name="connsiteX6" fmla="*/ 3070517 w 10289517"/>
                        <a:gd name="connsiteY6" fmla="*/ 0 h 933724"/>
                        <a:gd name="connsiteX7" fmla="*/ 3995179 w 10289517"/>
                        <a:gd name="connsiteY7" fmla="*/ 0 h 933724"/>
                        <a:gd name="connsiteX8" fmla="*/ 4736574 w 10289517"/>
                        <a:gd name="connsiteY8" fmla="*/ 0 h 933724"/>
                        <a:gd name="connsiteX9" fmla="*/ 5386336 w 10289517"/>
                        <a:gd name="connsiteY9" fmla="*/ 0 h 933724"/>
                        <a:gd name="connsiteX10" fmla="*/ 6036098 w 10289517"/>
                        <a:gd name="connsiteY10" fmla="*/ 0 h 933724"/>
                        <a:gd name="connsiteX11" fmla="*/ 7052394 w 10289517"/>
                        <a:gd name="connsiteY11" fmla="*/ 0 h 933724"/>
                        <a:gd name="connsiteX12" fmla="*/ 7496231 w 10289517"/>
                        <a:gd name="connsiteY12" fmla="*/ 0 h 933724"/>
                        <a:gd name="connsiteX13" fmla="*/ 7977055 w 10289517"/>
                        <a:gd name="connsiteY13" fmla="*/ 0 h 933724"/>
                        <a:gd name="connsiteX14" fmla="*/ 8626817 w 10289517"/>
                        <a:gd name="connsiteY14" fmla="*/ 0 h 933724"/>
                        <a:gd name="connsiteX15" fmla="*/ 9726414 w 10289517"/>
                        <a:gd name="connsiteY15" fmla="*/ 0 h 933724"/>
                        <a:gd name="connsiteX16" fmla="*/ 10289517 w 10289517"/>
                        <a:gd name="connsiteY16" fmla="*/ 262338 h 933724"/>
                        <a:gd name="connsiteX17" fmla="*/ 10289517 w 10289517"/>
                        <a:gd name="connsiteY17" fmla="*/ 671385 h 933724"/>
                        <a:gd name="connsiteX18" fmla="*/ 9726414 w 10289517"/>
                        <a:gd name="connsiteY18" fmla="*/ 933724 h 933724"/>
                        <a:gd name="connsiteX19" fmla="*/ 8801753 w 10289517"/>
                        <a:gd name="connsiteY19" fmla="*/ 933724 h 933724"/>
                        <a:gd name="connsiteX20" fmla="*/ 8151991 w 10289517"/>
                        <a:gd name="connsiteY20" fmla="*/ 933724 h 933724"/>
                        <a:gd name="connsiteX21" fmla="*/ 7227329 w 10289517"/>
                        <a:gd name="connsiteY21" fmla="*/ 933724 h 933724"/>
                        <a:gd name="connsiteX22" fmla="*/ 6211034 w 10289517"/>
                        <a:gd name="connsiteY22" fmla="*/ 933724 h 933724"/>
                        <a:gd name="connsiteX23" fmla="*/ 5194740 w 10289517"/>
                        <a:gd name="connsiteY23" fmla="*/ 933724 h 933724"/>
                        <a:gd name="connsiteX24" fmla="*/ 4544978 w 10289517"/>
                        <a:gd name="connsiteY24" fmla="*/ 933724 h 933724"/>
                        <a:gd name="connsiteX25" fmla="*/ 3803582 w 10289517"/>
                        <a:gd name="connsiteY25" fmla="*/ 933724 h 933724"/>
                        <a:gd name="connsiteX26" fmla="*/ 2787287 w 10289517"/>
                        <a:gd name="connsiteY26" fmla="*/ 933724 h 933724"/>
                        <a:gd name="connsiteX27" fmla="*/ 1954259 w 10289517"/>
                        <a:gd name="connsiteY27" fmla="*/ 933724 h 933724"/>
                        <a:gd name="connsiteX28" fmla="*/ 563102 w 10289517"/>
                        <a:gd name="connsiteY28" fmla="*/ 933724 h 933724"/>
                        <a:gd name="connsiteX29" fmla="*/ 0 w 10289517"/>
                        <a:gd name="connsiteY29" fmla="*/ 671385 h 933724"/>
                        <a:gd name="connsiteX30" fmla="*/ 0 w 10289517"/>
                        <a:gd name="connsiteY30" fmla="*/ 262338 h 93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89517" h="933724" fill="none" extrusionOk="0">
                          <a:moveTo>
                            <a:pt x="0" y="262338"/>
                          </a:moveTo>
                          <a:cubicBezTo>
                            <a:pt x="47940" y="99405"/>
                            <a:pt x="239616" y="3331"/>
                            <a:pt x="563102" y="0"/>
                          </a:cubicBezTo>
                          <a:cubicBezTo>
                            <a:pt x="758228" y="5666"/>
                            <a:pt x="1146993" y="9511"/>
                            <a:pt x="1304497" y="0"/>
                          </a:cubicBezTo>
                          <a:cubicBezTo>
                            <a:pt x="1454175" y="21081"/>
                            <a:pt x="1857842" y="-31154"/>
                            <a:pt x="2137525" y="0"/>
                          </a:cubicBezTo>
                          <a:cubicBezTo>
                            <a:pt x="2381614" y="-43285"/>
                            <a:pt x="2633844" y="-23109"/>
                            <a:pt x="3062187" y="0"/>
                          </a:cubicBezTo>
                          <a:cubicBezTo>
                            <a:pt x="3500227" y="-10518"/>
                            <a:pt x="3486503" y="-9949"/>
                            <a:pt x="3620317" y="0"/>
                          </a:cubicBezTo>
                          <a:cubicBezTo>
                            <a:pt x="3760094" y="21256"/>
                            <a:pt x="3939593" y="3388"/>
                            <a:pt x="4270078" y="0"/>
                          </a:cubicBezTo>
                          <a:cubicBezTo>
                            <a:pt x="4584455" y="-6416"/>
                            <a:pt x="4666506" y="15432"/>
                            <a:pt x="5011474" y="0"/>
                          </a:cubicBezTo>
                          <a:cubicBezTo>
                            <a:pt x="5398457" y="1042"/>
                            <a:pt x="5654359" y="-63842"/>
                            <a:pt x="6027768" y="0"/>
                          </a:cubicBezTo>
                          <a:cubicBezTo>
                            <a:pt x="6385559" y="-2192"/>
                            <a:pt x="6385474" y="6979"/>
                            <a:pt x="6585898" y="0"/>
                          </a:cubicBezTo>
                          <a:cubicBezTo>
                            <a:pt x="6761000" y="-33779"/>
                            <a:pt x="7229232" y="40949"/>
                            <a:pt x="7418925" y="0"/>
                          </a:cubicBezTo>
                          <a:cubicBezTo>
                            <a:pt x="7569782" y="-5295"/>
                            <a:pt x="8058714" y="-12910"/>
                            <a:pt x="8435221" y="0"/>
                          </a:cubicBezTo>
                          <a:cubicBezTo>
                            <a:pt x="8785397" y="11508"/>
                            <a:pt x="8737823" y="15641"/>
                            <a:pt x="8993349" y="0"/>
                          </a:cubicBezTo>
                          <a:cubicBezTo>
                            <a:pt x="9240181" y="2885"/>
                            <a:pt x="9437627" y="10446"/>
                            <a:pt x="9726414" y="0"/>
                          </a:cubicBezTo>
                          <a:cubicBezTo>
                            <a:pt x="10011522" y="2349"/>
                            <a:pt x="10277405" y="150162"/>
                            <a:pt x="10289517" y="262338"/>
                          </a:cubicBezTo>
                          <a:cubicBezTo>
                            <a:pt x="10267667" y="430499"/>
                            <a:pt x="10287572" y="480765"/>
                            <a:pt x="10289517" y="671385"/>
                          </a:cubicBezTo>
                          <a:cubicBezTo>
                            <a:pt x="10247433" y="753587"/>
                            <a:pt x="10063045" y="976212"/>
                            <a:pt x="9726414" y="933724"/>
                          </a:cubicBezTo>
                          <a:cubicBezTo>
                            <a:pt x="9323592" y="945718"/>
                            <a:pt x="9072178" y="900733"/>
                            <a:pt x="8801753" y="933724"/>
                          </a:cubicBezTo>
                          <a:cubicBezTo>
                            <a:pt x="8557119" y="899228"/>
                            <a:pt x="8306693" y="927697"/>
                            <a:pt x="8060357" y="933724"/>
                          </a:cubicBezTo>
                          <a:cubicBezTo>
                            <a:pt x="7852093" y="896204"/>
                            <a:pt x="7739075" y="926107"/>
                            <a:pt x="7502229" y="933724"/>
                          </a:cubicBezTo>
                          <a:cubicBezTo>
                            <a:pt x="7294580" y="918147"/>
                            <a:pt x="7015596" y="912225"/>
                            <a:pt x="6852467" y="933724"/>
                          </a:cubicBezTo>
                          <a:cubicBezTo>
                            <a:pt x="6701321" y="933300"/>
                            <a:pt x="6254304" y="918890"/>
                            <a:pt x="6019438" y="933724"/>
                          </a:cubicBezTo>
                          <a:cubicBezTo>
                            <a:pt x="5809121" y="951182"/>
                            <a:pt x="5675673" y="925005"/>
                            <a:pt x="5369676" y="933724"/>
                          </a:cubicBezTo>
                          <a:cubicBezTo>
                            <a:pt x="5056385" y="903142"/>
                            <a:pt x="4847574" y="917473"/>
                            <a:pt x="4353382" y="933724"/>
                          </a:cubicBezTo>
                          <a:cubicBezTo>
                            <a:pt x="3851063" y="941463"/>
                            <a:pt x="3845667" y="928673"/>
                            <a:pt x="3703618" y="933724"/>
                          </a:cubicBezTo>
                          <a:cubicBezTo>
                            <a:pt x="3568081" y="957318"/>
                            <a:pt x="3275911" y="897910"/>
                            <a:pt x="2962224" y="933724"/>
                          </a:cubicBezTo>
                          <a:cubicBezTo>
                            <a:pt x="2719360" y="932438"/>
                            <a:pt x="2389660" y="966744"/>
                            <a:pt x="2129195" y="933724"/>
                          </a:cubicBezTo>
                          <a:cubicBezTo>
                            <a:pt x="1883224" y="937525"/>
                            <a:pt x="932798" y="904503"/>
                            <a:pt x="563102" y="933724"/>
                          </a:cubicBezTo>
                          <a:cubicBezTo>
                            <a:pt x="303304" y="934594"/>
                            <a:pt x="-13544" y="778366"/>
                            <a:pt x="0" y="671385"/>
                          </a:cubicBezTo>
                          <a:cubicBezTo>
                            <a:pt x="-8673" y="484366"/>
                            <a:pt x="1549" y="421500"/>
                            <a:pt x="0" y="262338"/>
                          </a:cubicBezTo>
                          <a:close/>
                        </a:path>
                        <a:path w="10289517" h="933724" stroke="0" extrusionOk="0">
                          <a:moveTo>
                            <a:pt x="0" y="262338"/>
                          </a:moveTo>
                          <a:cubicBezTo>
                            <a:pt x="-31582" y="67687"/>
                            <a:pt x="267277" y="-11730"/>
                            <a:pt x="563102" y="0"/>
                          </a:cubicBezTo>
                          <a:cubicBezTo>
                            <a:pt x="788630" y="19012"/>
                            <a:pt x="1033595" y="399"/>
                            <a:pt x="1121231" y="0"/>
                          </a:cubicBezTo>
                          <a:cubicBezTo>
                            <a:pt x="1242614" y="-11397"/>
                            <a:pt x="1450400" y="-9836"/>
                            <a:pt x="1679360" y="0"/>
                          </a:cubicBezTo>
                          <a:cubicBezTo>
                            <a:pt x="1782121" y="7497"/>
                            <a:pt x="1904659" y="-11513"/>
                            <a:pt x="2079213" y="0"/>
                          </a:cubicBezTo>
                          <a:cubicBezTo>
                            <a:pt x="2253767" y="11513"/>
                            <a:pt x="2403592" y="4228"/>
                            <a:pt x="2512388" y="0"/>
                          </a:cubicBezTo>
                          <a:cubicBezTo>
                            <a:pt x="2710472" y="9795"/>
                            <a:pt x="2938141" y="-7800"/>
                            <a:pt x="3070517" y="0"/>
                          </a:cubicBezTo>
                          <a:cubicBezTo>
                            <a:pt x="3222205" y="-47694"/>
                            <a:pt x="3638899" y="-8787"/>
                            <a:pt x="3995179" y="0"/>
                          </a:cubicBezTo>
                          <a:cubicBezTo>
                            <a:pt x="4319865" y="-14846"/>
                            <a:pt x="4447803" y="6238"/>
                            <a:pt x="4736574" y="0"/>
                          </a:cubicBezTo>
                          <a:cubicBezTo>
                            <a:pt x="5025908" y="3148"/>
                            <a:pt x="5168441" y="-1446"/>
                            <a:pt x="5386336" y="0"/>
                          </a:cubicBezTo>
                          <a:cubicBezTo>
                            <a:pt x="5591469" y="-39441"/>
                            <a:pt x="5777706" y="7739"/>
                            <a:pt x="6036098" y="0"/>
                          </a:cubicBezTo>
                          <a:cubicBezTo>
                            <a:pt x="6328587" y="39962"/>
                            <a:pt x="6769286" y="-3222"/>
                            <a:pt x="7052394" y="0"/>
                          </a:cubicBezTo>
                          <a:cubicBezTo>
                            <a:pt x="7238637" y="-9774"/>
                            <a:pt x="7341859" y="-15962"/>
                            <a:pt x="7496231" y="0"/>
                          </a:cubicBezTo>
                          <a:cubicBezTo>
                            <a:pt x="7650603" y="15962"/>
                            <a:pt x="7871722" y="18460"/>
                            <a:pt x="7977055" y="0"/>
                          </a:cubicBezTo>
                          <a:cubicBezTo>
                            <a:pt x="8295492" y="40"/>
                            <a:pt x="8345914" y="-1188"/>
                            <a:pt x="8626817" y="0"/>
                          </a:cubicBezTo>
                          <a:cubicBezTo>
                            <a:pt x="8923250" y="20885"/>
                            <a:pt x="9215630" y="47919"/>
                            <a:pt x="9726414" y="0"/>
                          </a:cubicBezTo>
                          <a:cubicBezTo>
                            <a:pt x="10075419" y="13304"/>
                            <a:pt x="10299067" y="118848"/>
                            <a:pt x="10289517" y="262338"/>
                          </a:cubicBezTo>
                          <a:cubicBezTo>
                            <a:pt x="10303655" y="431910"/>
                            <a:pt x="10309983" y="475827"/>
                            <a:pt x="10289517" y="671385"/>
                          </a:cubicBezTo>
                          <a:cubicBezTo>
                            <a:pt x="10303789" y="776161"/>
                            <a:pt x="9990978" y="934010"/>
                            <a:pt x="9726414" y="933724"/>
                          </a:cubicBezTo>
                          <a:cubicBezTo>
                            <a:pt x="9305825" y="942820"/>
                            <a:pt x="9224527" y="960084"/>
                            <a:pt x="8801753" y="933724"/>
                          </a:cubicBezTo>
                          <a:cubicBezTo>
                            <a:pt x="8394510" y="911567"/>
                            <a:pt x="8278452" y="921884"/>
                            <a:pt x="8151991" y="933724"/>
                          </a:cubicBezTo>
                          <a:cubicBezTo>
                            <a:pt x="8065340" y="950953"/>
                            <a:pt x="7620972" y="1014979"/>
                            <a:pt x="7227329" y="933724"/>
                          </a:cubicBezTo>
                          <a:cubicBezTo>
                            <a:pt x="6841268" y="960463"/>
                            <a:pt x="6635792" y="894822"/>
                            <a:pt x="6211034" y="933724"/>
                          </a:cubicBezTo>
                          <a:cubicBezTo>
                            <a:pt x="5818631" y="888558"/>
                            <a:pt x="5416600" y="900511"/>
                            <a:pt x="5194740" y="933724"/>
                          </a:cubicBezTo>
                          <a:cubicBezTo>
                            <a:pt x="4954953" y="956959"/>
                            <a:pt x="4881377" y="945921"/>
                            <a:pt x="4544978" y="933724"/>
                          </a:cubicBezTo>
                          <a:cubicBezTo>
                            <a:pt x="4243043" y="937651"/>
                            <a:pt x="4122316" y="943559"/>
                            <a:pt x="3803582" y="933724"/>
                          </a:cubicBezTo>
                          <a:cubicBezTo>
                            <a:pt x="3491162" y="891623"/>
                            <a:pt x="3116661" y="893731"/>
                            <a:pt x="2787287" y="933724"/>
                          </a:cubicBezTo>
                          <a:cubicBezTo>
                            <a:pt x="2443740" y="946346"/>
                            <a:pt x="2331280" y="926895"/>
                            <a:pt x="1954259" y="933724"/>
                          </a:cubicBezTo>
                          <a:cubicBezTo>
                            <a:pt x="1570460" y="926109"/>
                            <a:pt x="1197671" y="900996"/>
                            <a:pt x="563102" y="933724"/>
                          </a:cubicBezTo>
                          <a:cubicBezTo>
                            <a:pt x="244524" y="932522"/>
                            <a:pt x="55574" y="806528"/>
                            <a:pt x="0" y="671385"/>
                          </a:cubicBezTo>
                          <a:cubicBezTo>
                            <a:pt x="-1628" y="476867"/>
                            <a:pt x="29769" y="465309"/>
                            <a:pt x="0" y="262338"/>
                          </a:cubicBezTo>
                          <a:close/>
                        </a:path>
                        <a:path w="10289517" h="933724" fill="none" stroke="0" extrusionOk="0">
                          <a:moveTo>
                            <a:pt x="0" y="262338"/>
                          </a:moveTo>
                          <a:cubicBezTo>
                            <a:pt x="18809" y="92940"/>
                            <a:pt x="259864" y="4513"/>
                            <a:pt x="563102" y="0"/>
                          </a:cubicBezTo>
                          <a:cubicBezTo>
                            <a:pt x="755070" y="8424"/>
                            <a:pt x="1133122" y="-131"/>
                            <a:pt x="1304497" y="0"/>
                          </a:cubicBezTo>
                          <a:cubicBezTo>
                            <a:pt x="1399820" y="-31727"/>
                            <a:pt x="1840400" y="-10382"/>
                            <a:pt x="2137525" y="0"/>
                          </a:cubicBezTo>
                          <a:cubicBezTo>
                            <a:pt x="2416869" y="6522"/>
                            <a:pt x="2656493" y="19410"/>
                            <a:pt x="3062187" y="0"/>
                          </a:cubicBezTo>
                          <a:cubicBezTo>
                            <a:pt x="3499027" y="-11360"/>
                            <a:pt x="3488378" y="-10950"/>
                            <a:pt x="3620317" y="0"/>
                          </a:cubicBezTo>
                          <a:cubicBezTo>
                            <a:pt x="3775652" y="28697"/>
                            <a:pt x="3967170" y="32302"/>
                            <a:pt x="4270078" y="0"/>
                          </a:cubicBezTo>
                          <a:cubicBezTo>
                            <a:pt x="4601820" y="-8741"/>
                            <a:pt x="4678364" y="8781"/>
                            <a:pt x="5011474" y="0"/>
                          </a:cubicBezTo>
                          <a:cubicBezTo>
                            <a:pt x="5385944" y="-622"/>
                            <a:pt x="5639217" y="48659"/>
                            <a:pt x="6027768" y="0"/>
                          </a:cubicBezTo>
                          <a:cubicBezTo>
                            <a:pt x="6385604" y="-1591"/>
                            <a:pt x="6386094" y="4799"/>
                            <a:pt x="6585898" y="0"/>
                          </a:cubicBezTo>
                          <a:cubicBezTo>
                            <a:pt x="6796532" y="-4037"/>
                            <a:pt x="7187127" y="25778"/>
                            <a:pt x="7418925" y="0"/>
                          </a:cubicBezTo>
                          <a:cubicBezTo>
                            <a:pt x="7603948" y="-35541"/>
                            <a:pt x="8119395" y="-46"/>
                            <a:pt x="8435221" y="0"/>
                          </a:cubicBezTo>
                          <a:cubicBezTo>
                            <a:pt x="8787948" y="11686"/>
                            <a:pt x="8736241" y="8436"/>
                            <a:pt x="8993349" y="0"/>
                          </a:cubicBezTo>
                          <a:cubicBezTo>
                            <a:pt x="9245182" y="-58909"/>
                            <a:pt x="9470286" y="-42460"/>
                            <a:pt x="9726414" y="0"/>
                          </a:cubicBezTo>
                          <a:cubicBezTo>
                            <a:pt x="10017677" y="12365"/>
                            <a:pt x="10265987" y="149015"/>
                            <a:pt x="10289517" y="262338"/>
                          </a:cubicBezTo>
                          <a:cubicBezTo>
                            <a:pt x="10262198" y="410978"/>
                            <a:pt x="10282526" y="495991"/>
                            <a:pt x="10289517" y="671385"/>
                          </a:cubicBezTo>
                          <a:cubicBezTo>
                            <a:pt x="10227933" y="847457"/>
                            <a:pt x="10051297" y="971821"/>
                            <a:pt x="9726414" y="933724"/>
                          </a:cubicBezTo>
                          <a:cubicBezTo>
                            <a:pt x="9310890" y="913745"/>
                            <a:pt x="9052839" y="926155"/>
                            <a:pt x="8801753" y="933724"/>
                          </a:cubicBezTo>
                          <a:cubicBezTo>
                            <a:pt x="8530660" y="966790"/>
                            <a:pt x="8299609" y="912120"/>
                            <a:pt x="8060357" y="933724"/>
                          </a:cubicBezTo>
                          <a:cubicBezTo>
                            <a:pt x="7864347" y="950273"/>
                            <a:pt x="7728477" y="931008"/>
                            <a:pt x="7502229" y="933724"/>
                          </a:cubicBezTo>
                          <a:cubicBezTo>
                            <a:pt x="7255681" y="919629"/>
                            <a:pt x="6982892" y="950301"/>
                            <a:pt x="6852467" y="933724"/>
                          </a:cubicBezTo>
                          <a:cubicBezTo>
                            <a:pt x="6738197" y="974876"/>
                            <a:pt x="6222030" y="923140"/>
                            <a:pt x="6019438" y="933724"/>
                          </a:cubicBezTo>
                          <a:cubicBezTo>
                            <a:pt x="5829192" y="960746"/>
                            <a:pt x="5692422" y="928947"/>
                            <a:pt x="5369676" y="933724"/>
                          </a:cubicBezTo>
                          <a:cubicBezTo>
                            <a:pt x="5057943" y="979626"/>
                            <a:pt x="4856668" y="887523"/>
                            <a:pt x="4353382" y="933724"/>
                          </a:cubicBezTo>
                          <a:cubicBezTo>
                            <a:pt x="3853563" y="948221"/>
                            <a:pt x="3842107" y="927782"/>
                            <a:pt x="3703618" y="933724"/>
                          </a:cubicBezTo>
                          <a:cubicBezTo>
                            <a:pt x="3574187" y="939864"/>
                            <a:pt x="3202760" y="972383"/>
                            <a:pt x="2962224" y="933724"/>
                          </a:cubicBezTo>
                          <a:cubicBezTo>
                            <a:pt x="2691167" y="944836"/>
                            <a:pt x="2433083" y="932910"/>
                            <a:pt x="2129195" y="933724"/>
                          </a:cubicBezTo>
                          <a:cubicBezTo>
                            <a:pt x="1901621" y="868384"/>
                            <a:pt x="934193" y="953504"/>
                            <a:pt x="563102" y="933724"/>
                          </a:cubicBezTo>
                          <a:cubicBezTo>
                            <a:pt x="311426" y="945939"/>
                            <a:pt x="30837" y="805880"/>
                            <a:pt x="0" y="671385"/>
                          </a:cubicBezTo>
                          <a:cubicBezTo>
                            <a:pt x="-17461" y="494892"/>
                            <a:pt x="4728" y="433772"/>
                            <a:pt x="0" y="26233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86195C-77E0-211A-04E2-8B8B5F850B68}"/>
                </a:ext>
              </a:extLst>
            </p:cNvPr>
            <p:cNvSpPr txBox="1"/>
            <p:nvPr/>
          </p:nvSpPr>
          <p:spPr>
            <a:xfrm>
              <a:off x="750338" y="377093"/>
              <a:ext cx="80483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Thử đoán tên của những bức tranh dưới đây: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nk and yellow chat bubbles&#10;&#10;Description automatically generated">
              <a:extLst>
                <a:ext uri="{FF2B5EF4-FFF2-40B4-BE49-F238E27FC236}">
                  <a16:creationId xmlns:a16="http://schemas.microsoft.com/office/drawing/2014/main" id="{12339BEA-C5CC-58A7-41B6-42803CCA1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91" y="348466"/>
              <a:ext cx="877330" cy="877330"/>
            </a:xfrm>
            <a:prstGeom prst="rect">
              <a:avLst/>
            </a:prstGeom>
          </p:spPr>
        </p:pic>
      </p:grpSp>
      <p:pic>
        <p:nvPicPr>
          <p:cNvPr id="10" name="Picture 9">
            <a:extLst>
              <a:ext uri="{FF2B5EF4-FFF2-40B4-BE49-F238E27FC236}">
                <a16:creationId xmlns:a16="http://schemas.microsoft.com/office/drawing/2014/main" id="{396DEE69-9B67-0780-9F58-C1689FFBEDA6}"/>
              </a:ext>
            </a:extLst>
          </p:cNvPr>
          <p:cNvPicPr>
            <a:picLocks noChangeAspect="1"/>
          </p:cNvPicPr>
          <p:nvPr/>
        </p:nvPicPr>
        <p:blipFill>
          <a:blip r:embed="rId5"/>
          <a:stretch>
            <a:fillRect/>
          </a:stretch>
        </p:blipFill>
        <p:spPr>
          <a:xfrm>
            <a:off x="1710690" y="1786596"/>
            <a:ext cx="9018270" cy="2948281"/>
          </a:xfrm>
          <a:prstGeom prst="rect">
            <a:avLst/>
          </a:prstGeom>
        </p:spPr>
      </p:pic>
      <p:sp>
        <p:nvSpPr>
          <p:cNvPr id="11" name="Rectangle: Rounded Corners 20">
            <a:extLst>
              <a:ext uri="{FF2B5EF4-FFF2-40B4-BE49-F238E27FC236}">
                <a16:creationId xmlns:a16="http://schemas.microsoft.com/office/drawing/2014/main" id="{5F0E4126-E1F6-94B1-C04F-45B003E64F18}"/>
              </a:ext>
            </a:extLst>
          </p:cNvPr>
          <p:cNvSpPr/>
          <p:nvPr/>
        </p:nvSpPr>
        <p:spPr>
          <a:xfrm>
            <a:off x="1976653" y="4735690"/>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002060"/>
                </a:solidFill>
                <a:latin typeface="Cambria" panose="02040503050406030204" pitchFamily="18" charset="0"/>
                <a:ea typeface="Cambria" panose="02040503050406030204" pitchFamily="18" charset="0"/>
              </a:rPr>
              <a:t>Đấu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vật</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ectangle: Rounded Corners 20">
            <a:extLst>
              <a:ext uri="{FF2B5EF4-FFF2-40B4-BE49-F238E27FC236}">
                <a16:creationId xmlns:a16="http://schemas.microsoft.com/office/drawing/2014/main" id="{245A3F31-4C7F-C47D-B589-CCDBCD2F39F6}"/>
              </a:ext>
            </a:extLst>
          </p:cNvPr>
          <p:cNvSpPr/>
          <p:nvPr/>
        </p:nvSpPr>
        <p:spPr>
          <a:xfrm>
            <a:off x="5405652" y="4801005"/>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mbria" panose="02040503050406030204" pitchFamily="18" charset="0"/>
                <a:ea typeface="Cambria" panose="02040503050406030204" pitchFamily="18" charset="0"/>
              </a:rPr>
              <a:t>Cưỡi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thổi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ectangle: Rounded Corners 20">
            <a:extLst>
              <a:ext uri="{FF2B5EF4-FFF2-40B4-BE49-F238E27FC236}">
                <a16:creationId xmlns:a16="http://schemas.microsoft.com/office/drawing/2014/main" id="{6E461080-EA8D-2728-6B43-C3B03FDEE574}"/>
              </a:ext>
            </a:extLst>
          </p:cNvPr>
          <p:cNvSpPr/>
          <p:nvPr/>
        </p:nvSpPr>
        <p:spPr>
          <a:xfrm>
            <a:off x="8595167" y="4822776"/>
            <a:ext cx="2519148"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xmlns="" sd="3906556544">
                  <a:custGeom>
                    <a:avLst/>
                    <a:gdLst>
                      <a:gd name="connsiteX0" fmla="*/ 0 w 2519148"/>
                      <a:gd name="connsiteY0" fmla="*/ 283910 h 1162566"/>
                      <a:gd name="connsiteX1" fmla="*/ 283910 w 2519148"/>
                      <a:gd name="connsiteY1" fmla="*/ 0 h 1162566"/>
                      <a:gd name="connsiteX2" fmla="*/ 2235238 w 2519148"/>
                      <a:gd name="connsiteY2" fmla="*/ 0 h 1162566"/>
                      <a:gd name="connsiteX3" fmla="*/ 2519148 w 2519148"/>
                      <a:gd name="connsiteY3" fmla="*/ 283910 h 1162566"/>
                      <a:gd name="connsiteX4" fmla="*/ 2519148 w 2519148"/>
                      <a:gd name="connsiteY4" fmla="*/ 878656 h 1162566"/>
                      <a:gd name="connsiteX5" fmla="*/ 2235238 w 2519148"/>
                      <a:gd name="connsiteY5" fmla="*/ 1162566 h 1162566"/>
                      <a:gd name="connsiteX6" fmla="*/ 283910 w 2519148"/>
                      <a:gd name="connsiteY6" fmla="*/ 1162566 h 1162566"/>
                      <a:gd name="connsiteX7" fmla="*/ 0 w 2519148"/>
                      <a:gd name="connsiteY7" fmla="*/ 878656 h 1162566"/>
                      <a:gd name="connsiteX8" fmla="*/ 0 w 2519148"/>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148" h="1162566" fill="none" extrusionOk="0">
                        <a:moveTo>
                          <a:pt x="0" y="283910"/>
                        </a:moveTo>
                        <a:cubicBezTo>
                          <a:pt x="-7135" y="152114"/>
                          <a:pt x="106287" y="-13994"/>
                          <a:pt x="283910" y="0"/>
                        </a:cubicBezTo>
                        <a:cubicBezTo>
                          <a:pt x="610357" y="-35273"/>
                          <a:pt x="1500208" y="-144294"/>
                          <a:pt x="2235238" y="0"/>
                        </a:cubicBezTo>
                        <a:cubicBezTo>
                          <a:pt x="2395657" y="1102"/>
                          <a:pt x="2511775" y="120894"/>
                          <a:pt x="2519148" y="283910"/>
                        </a:cubicBezTo>
                        <a:cubicBezTo>
                          <a:pt x="2489895" y="534842"/>
                          <a:pt x="2478907" y="759918"/>
                          <a:pt x="2519148" y="878656"/>
                        </a:cubicBezTo>
                        <a:cubicBezTo>
                          <a:pt x="2524528" y="1031386"/>
                          <a:pt x="2408705" y="1144496"/>
                          <a:pt x="2235238" y="1162566"/>
                        </a:cubicBezTo>
                        <a:cubicBezTo>
                          <a:pt x="1453367" y="1240091"/>
                          <a:pt x="882244" y="1118863"/>
                          <a:pt x="283910" y="1162566"/>
                        </a:cubicBezTo>
                        <a:cubicBezTo>
                          <a:pt x="110929" y="1158082"/>
                          <a:pt x="-13467" y="1035271"/>
                          <a:pt x="0" y="878656"/>
                        </a:cubicBezTo>
                        <a:cubicBezTo>
                          <a:pt x="13131" y="645396"/>
                          <a:pt x="-27836" y="566914"/>
                          <a:pt x="0" y="283910"/>
                        </a:cubicBezTo>
                        <a:close/>
                      </a:path>
                      <a:path w="2519148" h="1162566" stroke="0" extrusionOk="0">
                        <a:moveTo>
                          <a:pt x="0" y="283910"/>
                        </a:moveTo>
                        <a:cubicBezTo>
                          <a:pt x="-5952" y="106547"/>
                          <a:pt x="106258" y="16890"/>
                          <a:pt x="283910" y="0"/>
                        </a:cubicBezTo>
                        <a:cubicBezTo>
                          <a:pt x="1037222" y="-95379"/>
                          <a:pt x="1486288" y="58096"/>
                          <a:pt x="2235238" y="0"/>
                        </a:cubicBezTo>
                        <a:cubicBezTo>
                          <a:pt x="2387345" y="-3303"/>
                          <a:pt x="2510139" y="120636"/>
                          <a:pt x="2519148" y="283910"/>
                        </a:cubicBezTo>
                        <a:cubicBezTo>
                          <a:pt x="2522833" y="508945"/>
                          <a:pt x="2504567" y="619812"/>
                          <a:pt x="2519148" y="878656"/>
                        </a:cubicBezTo>
                        <a:cubicBezTo>
                          <a:pt x="2523588" y="1030178"/>
                          <a:pt x="2378210" y="1148792"/>
                          <a:pt x="2235238" y="1162566"/>
                        </a:cubicBezTo>
                        <a:cubicBezTo>
                          <a:pt x="1728981" y="1102660"/>
                          <a:pt x="1145207" y="1245080"/>
                          <a:pt x="283910" y="1162566"/>
                        </a:cubicBezTo>
                        <a:cubicBezTo>
                          <a:pt x="113773" y="1165863"/>
                          <a:pt x="-7462" y="1043028"/>
                          <a:pt x="0" y="878656"/>
                        </a:cubicBezTo>
                        <a:cubicBezTo>
                          <a:pt x="26755" y="731827"/>
                          <a:pt x="-52179" y="39976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mbria" panose="02040503050406030204" pitchFamily="18" charset="0"/>
                <a:ea typeface="Cambria" panose="02040503050406030204" pitchFamily="18" charset="0"/>
              </a:rPr>
              <a:t>Tranh </a:t>
            </a:r>
            <a:r>
              <a:rPr lang="en-US" sz="3600" b="1" dirty="0" err="1">
                <a:solidFill>
                  <a:srgbClr val="002060"/>
                </a:solidFill>
                <a:latin typeface="Cambria" panose="02040503050406030204" pitchFamily="18" charset="0"/>
                <a:ea typeface="Cambria" panose="02040503050406030204" pitchFamily="18" charset="0"/>
              </a:rPr>
              <a:t>phú</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quý</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109917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0C177BC-B641-CABB-E757-B63894A125E2}"/>
              </a:ext>
            </a:extLst>
          </p:cNvPr>
          <p:cNvSpPr/>
          <p:nvPr/>
        </p:nvSpPr>
        <p:spPr>
          <a:xfrm>
            <a:off x="0" y="0"/>
            <a:ext cx="12192000" cy="6858000"/>
          </a:xfrm>
          <a:custGeom>
            <a:avLst/>
            <a:gdLst/>
            <a:ahLst/>
            <a:cxnLst/>
            <a:rect l="l" t="t" r="r" b="b"/>
            <a:pathLst>
              <a:path w="7645981" h="5527379">
                <a:moveTo>
                  <a:pt x="0" y="0"/>
                </a:moveTo>
                <a:lnTo>
                  <a:pt x="7645982" y="0"/>
                </a:lnTo>
                <a:lnTo>
                  <a:pt x="7645982" y="5527378"/>
                </a:lnTo>
                <a:lnTo>
                  <a:pt x="0" y="5527378"/>
                </a:lnTo>
                <a:lnTo>
                  <a:pt x="0" y="0"/>
                </a:lnTo>
                <a:close/>
              </a:path>
            </a:pathLst>
          </a:custGeom>
          <a:blipFill>
            <a:blip r:embed="rId3"/>
            <a:stretch>
              <a:fillRect/>
            </a:stretch>
          </a:blipFill>
        </p:spPr>
        <p:txBody>
          <a:bodyPr/>
          <a:lstStyle/>
          <a:p>
            <a:endParaRPr lang="en-US"/>
          </a:p>
        </p:txBody>
      </p:sp>
      <p:sp>
        <p:nvSpPr>
          <p:cNvPr id="4" name="Rectangle: Rounded Corners 1">
            <a:extLst>
              <a:ext uri="{FF2B5EF4-FFF2-40B4-BE49-F238E27FC236}">
                <a16:creationId xmlns:a16="http://schemas.microsoft.com/office/drawing/2014/main" id="{88A86C44-EA04-30B3-153F-3DDB7C3FA1B9}"/>
              </a:ext>
            </a:extLst>
          </p:cNvPr>
          <p:cNvSpPr/>
          <p:nvPr/>
        </p:nvSpPr>
        <p:spPr>
          <a:xfrm>
            <a:off x="1361440" y="990209"/>
            <a:ext cx="9199156" cy="3724031"/>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8" name="Picture 7">
            <a:extLst>
              <a:ext uri="{FF2B5EF4-FFF2-40B4-BE49-F238E27FC236}">
                <a16:creationId xmlns:a16="http://schemas.microsoft.com/office/drawing/2014/main" id="{A2317756-89FD-12B2-39AD-674B6767BB74}"/>
              </a:ext>
            </a:extLst>
          </p:cNvPr>
          <p:cNvPicPr>
            <a:picLocks noChangeAspect="1"/>
          </p:cNvPicPr>
          <p:nvPr/>
        </p:nvPicPr>
        <p:blipFill>
          <a:blip r:embed="rId4"/>
          <a:stretch>
            <a:fillRect/>
          </a:stretch>
        </p:blipFill>
        <p:spPr>
          <a:xfrm>
            <a:off x="3551720" y="0"/>
            <a:ext cx="4986960" cy="1402202"/>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id="{2CB904D9-F743-29FC-733C-197E4934B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pic>
        <p:nvPicPr>
          <p:cNvPr id="18" name="Picture 17">
            <a:extLst>
              <a:ext uri="{FF2B5EF4-FFF2-40B4-BE49-F238E27FC236}">
                <a16:creationId xmlns:a16="http://schemas.microsoft.com/office/drawing/2014/main" id="{ADB55190-FC81-8FDB-664F-2E6988B1E97C}"/>
              </a:ext>
            </a:extLst>
          </p:cNvPr>
          <p:cNvPicPr>
            <a:picLocks noChangeAspect="1"/>
          </p:cNvPicPr>
          <p:nvPr/>
        </p:nvPicPr>
        <p:blipFill>
          <a:blip r:embed="rId6"/>
          <a:stretch>
            <a:fillRect/>
          </a:stretch>
        </p:blipFill>
        <p:spPr>
          <a:xfrm>
            <a:off x="1784006" y="2407417"/>
            <a:ext cx="8754615" cy="1542422"/>
          </a:xfrm>
          <a:prstGeom prst="rect">
            <a:avLst/>
          </a:prstGeom>
        </p:spPr>
      </p:pic>
    </p:spTree>
    <p:extLst>
      <p:ext uri="{BB962C8B-B14F-4D97-AF65-F5344CB8AC3E}">
        <p14:creationId xmlns:p14="http://schemas.microsoft.com/office/powerpoint/2010/main" val="125739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011B111-89C6-83CF-8E05-4735D05E314F}"/>
              </a:ext>
            </a:extLst>
          </p:cNvPr>
          <p:cNvPicPr>
            <a:picLocks noChangeAspect="1"/>
          </p:cNvPicPr>
          <p:nvPr/>
        </p:nvPicPr>
        <p:blipFill>
          <a:blip r:embed="rId4"/>
          <a:stretch>
            <a:fillRect/>
          </a:stretch>
        </p:blipFill>
        <p:spPr>
          <a:xfrm>
            <a:off x="3616735" y="436839"/>
            <a:ext cx="5182049" cy="944962"/>
          </a:xfrm>
          <a:prstGeom prst="rect">
            <a:avLst/>
          </a:prstGeom>
        </p:spPr>
      </p:pic>
      <p:sp>
        <p:nvSpPr>
          <p:cNvPr id="4" name="TextBox 3">
            <a:extLst>
              <a:ext uri="{FF2B5EF4-FFF2-40B4-BE49-F238E27FC236}">
                <a16:creationId xmlns:a16="http://schemas.microsoft.com/office/drawing/2014/main" id="{202CBB34-B8DD-58CD-31D0-97C5EDA0588F}"/>
              </a:ext>
            </a:extLst>
          </p:cNvPr>
          <p:cNvSpPr txBox="1"/>
          <p:nvPr/>
        </p:nvSpPr>
        <p:spPr>
          <a:xfrm>
            <a:off x="883920" y="1696720"/>
            <a:ext cx="10749280" cy="3539430"/>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ea typeface="Cambria" panose="02040503050406030204" pitchFamily="18" charset="0"/>
              </a:rPr>
              <a:t>Đọc đúng toàn bộ văn bản Tranh làng Hồ với ngữ điệu nhẹ nhàng, tha thiết, pha chút tự hào. Biết ngắt, nghỉ hơi hợp lí.</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Đọc hiểu: Nhận biết cấu trúc và các thông tin có trong văn bản. Nhận biết được những ý chính có trong bài đọc, hiểu được thông tin chính về tranh làng Hồ - một dòng tranh dân gian độc đáo ở vùng quê Bắc Bộ, di sản văn hóa phi vật thể cấp quốc gia, biết phân chia bố cục của văn bản.</a:t>
            </a:r>
          </a:p>
        </p:txBody>
      </p:sp>
    </p:spTree>
    <p:extLst>
      <p:ext uri="{BB962C8B-B14F-4D97-AF65-F5344CB8AC3E}">
        <p14:creationId xmlns:p14="http://schemas.microsoft.com/office/powerpoint/2010/main" val="234207126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HÁT TRIỂN NĂNG LỰC THẨM MỸ BẰNG TOÁN HỌC - POMath">
            <a:extLst>
              <a:ext uri="{FF2B5EF4-FFF2-40B4-BE49-F238E27FC236}">
                <a16:creationId xmlns:a16="http://schemas.microsoft.com/office/drawing/2014/main" id="{73CA0033-0FB7-8851-C9DA-346F487A0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8740" y="3427820"/>
            <a:ext cx="6343144" cy="35493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A078BB3-E2D6-A2DC-662E-CD58E06B10F4}"/>
              </a:ext>
            </a:extLst>
          </p:cNvPr>
          <p:cNvPicPr>
            <a:picLocks noChangeAspect="1"/>
          </p:cNvPicPr>
          <p:nvPr/>
        </p:nvPicPr>
        <p:blipFill>
          <a:blip r:embed="rId4"/>
          <a:stretch>
            <a:fillRect/>
          </a:stretch>
        </p:blipFill>
        <p:spPr>
          <a:xfrm>
            <a:off x="2967075" y="1486855"/>
            <a:ext cx="8565622" cy="3078747"/>
          </a:xfrm>
          <a:prstGeom prst="rect">
            <a:avLst/>
          </a:prstGeom>
        </p:spPr>
      </p:pic>
    </p:spTree>
    <p:extLst>
      <p:ext uri="{BB962C8B-B14F-4D97-AF65-F5344CB8AC3E}">
        <p14:creationId xmlns:p14="http://schemas.microsoft.com/office/powerpoint/2010/main" val="31304037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DCF3F6-E2C9-7139-A013-70EFC7C42ACE}"/>
              </a:ext>
            </a:extLst>
          </p:cNvPr>
          <p:cNvPicPr>
            <a:picLocks noChangeAspect="1"/>
          </p:cNvPicPr>
          <p:nvPr/>
        </p:nvPicPr>
        <p:blipFill>
          <a:blip r:embed="rId3"/>
          <a:stretch>
            <a:fillRect/>
          </a:stretch>
        </p:blipFill>
        <p:spPr>
          <a:xfrm>
            <a:off x="4418350" y="449369"/>
            <a:ext cx="3865680" cy="681070"/>
          </a:xfrm>
          <a:prstGeom prst="rect">
            <a:avLst/>
          </a:prstGeom>
        </p:spPr>
      </p:pic>
      <p:sp>
        <p:nvSpPr>
          <p:cNvPr id="4" name="TextBox 3">
            <a:extLst>
              <a:ext uri="{FF2B5EF4-FFF2-40B4-BE49-F238E27FC236}">
                <a16:creationId xmlns:a16="http://schemas.microsoft.com/office/drawing/2014/main" id="{EC94EA02-7BDC-9765-B8FE-3690850CFC18}"/>
              </a:ext>
            </a:extLst>
          </p:cNvPr>
          <p:cNvSpPr txBox="1"/>
          <p:nvPr/>
        </p:nvSpPr>
        <p:spPr>
          <a:xfrm>
            <a:off x="783771" y="1578429"/>
            <a:ext cx="7097486" cy="4708981"/>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Từ ngày còn ít tuổi, tôi đã thích những tranh lợn, gà, chuột, ếch, tranh cây dừa, tranh tố nữ của làng Hồ. Mỗi lần Tết đến, đứng trước những cái chiếu bày tranh làng Hồ giải trên các lề phố Hà Nội, lòng tôi thấm thía một nỗi biết ơn đối với những người nghệ sĩ tạo hình của nhân dân. Họ đã đem vào cuộc sống một cách nhìn thuần phác, càng ngắm càng thấy đậm đà, lành mạnh, hóm hỉnh và tươi vui.</a:t>
            </a:r>
          </a:p>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Phải yêu mến cuộc đời trồng trọt, chăn nuôi lắm mới khắc được những tranh lợn ráy có những khoáy âm dương rất có duyên, mới vẽ được những đàn gà con tưng bừng như ca múa bên gà mái mẹ.</a:t>
            </a:r>
          </a:p>
        </p:txBody>
      </p:sp>
      <p:pic>
        <p:nvPicPr>
          <p:cNvPr id="6" name="Picture 5">
            <a:extLst>
              <a:ext uri="{FF2B5EF4-FFF2-40B4-BE49-F238E27FC236}">
                <a16:creationId xmlns:a16="http://schemas.microsoft.com/office/drawing/2014/main" id="{A25999B8-B900-7AED-EB26-6AA73686ACEA}"/>
              </a:ext>
            </a:extLst>
          </p:cNvPr>
          <p:cNvPicPr>
            <a:picLocks noChangeAspect="1"/>
          </p:cNvPicPr>
          <p:nvPr/>
        </p:nvPicPr>
        <p:blipFill>
          <a:blip r:embed="rId4"/>
          <a:stretch>
            <a:fillRect/>
          </a:stretch>
        </p:blipFill>
        <p:spPr>
          <a:xfrm>
            <a:off x="7986497" y="1349828"/>
            <a:ext cx="3574132" cy="5185682"/>
          </a:xfrm>
          <a:prstGeom prst="rect">
            <a:avLst/>
          </a:prstGeom>
        </p:spPr>
      </p:pic>
    </p:spTree>
    <p:extLst>
      <p:ext uri="{BB962C8B-B14F-4D97-AF65-F5344CB8AC3E}">
        <p14:creationId xmlns:p14="http://schemas.microsoft.com/office/powerpoint/2010/main" val="41137649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C94EA02-7BDC-9765-B8FE-3690850CFC18}"/>
              </a:ext>
            </a:extLst>
          </p:cNvPr>
          <p:cNvSpPr txBox="1"/>
          <p:nvPr/>
        </p:nvSpPr>
        <p:spPr>
          <a:xfrm>
            <a:off x="827313" y="881743"/>
            <a:ext cx="10428515" cy="4832092"/>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Kĩ thuật tranh làng Hồ đã đạt đến sự trang trí tinh tế: những bộ tranh tố nữ áo màu, quần hoa chanh nền đen lĩnh của một thứ màu đen rất Việt Nam. Màu đen không pha bằng thuốc mà luyện bằng bột than của những chất liệu gợi nhắc thiết tha đến đồng quê đất nước: chất rơm bếp, than của cói chiếu và than của lá tre mùa thu rụng lá. Cái màu trắng điệp cũng là một sự sáng tạo góp phần vào kho tàng màu sắc của dân tộc trong hội hoạ. Màu trắng ấy càng ngắm càng ưa nhìn: những hạt cát của điệp trắng nhấp nhánh muôn ngàn hạt phấn làm tăng thêm vẻ thâm thuý cho khuôn mặt, tăng thêm sống động cho dáng người trong tranh.</a:t>
            </a:r>
          </a:p>
          <a:p>
            <a:pPr lvl="0" algn="r"/>
            <a:r>
              <a:rPr lang="vi-VN" sz="2800" dirty="0">
                <a:solidFill>
                  <a:srgbClr val="000000"/>
                </a:solidFill>
                <a:latin typeface="Cambria" panose="02040503050406030204" pitchFamily="18" charset="0"/>
                <a:ea typeface="Cambria" panose="02040503050406030204" pitchFamily="18" charset="0"/>
              </a:rPr>
              <a:t>(Theo Nguyễn Tuân)</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6747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29706ABC-52AE-EE77-34D0-A0FD31D777F7}"/>
              </a:ext>
            </a:extLst>
          </p:cNvPr>
          <p:cNvSpPr txBox="1"/>
          <p:nvPr/>
        </p:nvSpPr>
        <p:spPr>
          <a:xfrm>
            <a:off x="767610" y="1948472"/>
            <a:ext cx="5653068" cy="851297"/>
          </a:xfrm>
          <a:prstGeom prst="roundRect">
            <a:avLst/>
          </a:prstGeom>
          <a:solidFill>
            <a:srgbClr val="F8D0DB"/>
          </a:solidFill>
          <a:ln w="38100">
            <a:solidFill>
              <a:srgbClr val="FF6563"/>
            </a:solidFill>
          </a:ln>
        </p:spPr>
        <p:txBody>
          <a:bodyPr wrap="square" rtlCol="0">
            <a:spAutoFit/>
          </a:bodyPr>
          <a:lstStyle/>
          <a:p>
            <a:pPr lvl="0" algn="just" defTabSz="914400">
              <a:defRPr/>
            </a:pPr>
            <a:r>
              <a:rPr lang="vi-VN" sz="4400" b="1" dirty="0">
                <a:solidFill>
                  <a:prstClr val="black"/>
                </a:solidFill>
                <a:latin typeface="Calibri" panose="020F0502020204030204"/>
                <a:ea typeface="Roboto" panose="02000000000000000000" pitchFamily="2" charset="0"/>
              </a:rPr>
              <a:t>người nghệ sĩ tạo hình</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6" name="TextBox 5">
            <a:extLst>
              <a:ext uri="{FF2B5EF4-FFF2-40B4-BE49-F238E27FC236}">
                <a16:creationId xmlns:a16="http://schemas.microsoft.com/office/drawing/2014/main" id="{E0CA46F6-373F-8BC9-DFC7-A7DC953FB1A7}"/>
              </a:ext>
            </a:extLst>
          </p:cNvPr>
          <p:cNvSpPr txBox="1"/>
          <p:nvPr/>
        </p:nvSpPr>
        <p:spPr>
          <a:xfrm>
            <a:off x="7215809" y="1948472"/>
            <a:ext cx="4464562" cy="851297"/>
          </a:xfrm>
          <a:prstGeom prst="roundRect">
            <a:avLst/>
          </a:prstGeom>
          <a:solidFill>
            <a:srgbClr val="F8D0DB"/>
          </a:solidFill>
          <a:ln w="38100">
            <a:solidFill>
              <a:srgbClr val="FF6563"/>
            </a:solidFill>
          </a:ln>
        </p:spPr>
        <p:txBody>
          <a:bodyPr wrap="square" rtlCol="0">
            <a:spAutoFit/>
          </a:bodyPr>
          <a:lstStyle/>
          <a:p>
            <a:pPr lvl="0" algn="ctr">
              <a:defRPr/>
            </a:pPr>
            <a:r>
              <a:rPr lang="vi-VN" sz="4400" b="1">
                <a:solidFill>
                  <a:prstClr val="black"/>
                </a:solidFill>
                <a:latin typeface="Calibri" panose="020F0502020204030204"/>
                <a:ea typeface="Roboto" panose="02000000000000000000" pitchFamily="2" charset="0"/>
              </a:rPr>
              <a:t>khoáy âm dương</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8" name="TextBox 7">
            <a:extLst>
              <a:ext uri="{FF2B5EF4-FFF2-40B4-BE49-F238E27FC236}">
                <a16:creationId xmlns:a16="http://schemas.microsoft.com/office/drawing/2014/main" id="{811893A5-0A04-F691-0A0F-7680265D9103}"/>
              </a:ext>
            </a:extLst>
          </p:cNvPr>
          <p:cNvSpPr txBox="1"/>
          <p:nvPr/>
        </p:nvSpPr>
        <p:spPr>
          <a:xfrm>
            <a:off x="2269839" y="3481380"/>
            <a:ext cx="2334819" cy="919401"/>
          </a:xfrm>
          <a:prstGeom prst="roundRect">
            <a:avLst/>
          </a:prstGeom>
          <a:solidFill>
            <a:srgbClr val="F8D0DB"/>
          </a:solidFill>
          <a:ln w="38100">
            <a:solidFill>
              <a:srgbClr val="FF6563"/>
            </a:solidFill>
          </a:ln>
        </p:spPr>
        <p:txBody>
          <a:bodyPr wrap="square" rtlCol="0">
            <a:spAutoFit/>
          </a:bodyPr>
          <a:lstStyle/>
          <a:p>
            <a:pPr lvl="0" algn="ctr">
              <a:defRPr/>
            </a:pPr>
            <a:r>
              <a:rPr lang="en-US" sz="4800" b="1" noProof="0" dirty="0" err="1">
                <a:solidFill>
                  <a:prstClr val="black"/>
                </a:solidFill>
                <a:latin typeface="Calibri" panose="020F0502020204030204"/>
                <a:ea typeface="Roboto" panose="02000000000000000000" pitchFamily="2" charset="0"/>
              </a:rPr>
              <a:t>lĩnh</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9" name="TextBox 8">
            <a:extLst>
              <a:ext uri="{FF2B5EF4-FFF2-40B4-BE49-F238E27FC236}">
                <a16:creationId xmlns:a16="http://schemas.microsoft.com/office/drawing/2014/main" id="{5F525765-6BA7-F18D-9552-F09461116AA9}"/>
              </a:ext>
            </a:extLst>
          </p:cNvPr>
          <p:cNvSpPr txBox="1"/>
          <p:nvPr/>
        </p:nvSpPr>
        <p:spPr>
          <a:xfrm>
            <a:off x="5998029" y="3429000"/>
            <a:ext cx="5253068" cy="919401"/>
          </a:xfrm>
          <a:prstGeom prst="roundRect">
            <a:avLst/>
          </a:prstGeom>
          <a:solidFill>
            <a:srgbClr val="F8D0DB"/>
          </a:solidFill>
          <a:ln w="38100">
            <a:solidFill>
              <a:srgbClr val="FF6563"/>
            </a:solidFill>
          </a:ln>
        </p:spPr>
        <p:txBody>
          <a:bodyPr wrap="square" rtlCol="0">
            <a:spAutoFit/>
          </a:bodyPr>
          <a:lstStyle/>
          <a:p>
            <a:pPr lvl="0" algn="ctr">
              <a:defRPr/>
            </a:pPr>
            <a:r>
              <a:rPr lang="vi-VN" sz="4800" b="1">
                <a:solidFill>
                  <a:prstClr val="black"/>
                </a:solidFill>
                <a:latin typeface="Calibri" panose="020F0502020204030204"/>
                <a:ea typeface="Roboto" panose="02000000000000000000" pitchFamily="2" charset="0"/>
              </a:rPr>
              <a:t>màu trắng điệp </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0" name="Picture 9">
            <a:extLst>
              <a:ext uri="{FF2B5EF4-FFF2-40B4-BE49-F238E27FC236}">
                <a16:creationId xmlns:a16="http://schemas.microsoft.com/office/drawing/2014/main" id="{D75F4A81-FDF7-08F8-0E30-9DFFC9FA1CB6}"/>
              </a:ext>
            </a:extLst>
          </p:cNvPr>
          <p:cNvPicPr>
            <a:picLocks noChangeAspect="1"/>
          </p:cNvPicPr>
          <p:nvPr/>
        </p:nvPicPr>
        <p:blipFill>
          <a:blip r:embed="rId4"/>
          <a:stretch>
            <a:fillRect/>
          </a:stretch>
        </p:blipFill>
        <p:spPr>
          <a:xfrm>
            <a:off x="1409867" y="384541"/>
            <a:ext cx="9778832" cy="1140051"/>
          </a:xfrm>
          <a:prstGeom prst="rect">
            <a:avLst/>
          </a:prstGeom>
        </p:spPr>
      </p:pic>
    </p:spTree>
    <p:extLst>
      <p:ext uri="{BB962C8B-B14F-4D97-AF65-F5344CB8AC3E}">
        <p14:creationId xmlns:p14="http://schemas.microsoft.com/office/powerpoint/2010/main" val="304408401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Mỗi lần Tết đến,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đứng trước những cái chiếu bày tranh làng Hồ giải trên các lề phố Hà Nội,</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lòng tôi thấm thía một nỗi biết ơn đối với những người nghệ sĩ tạo hình của nhân dân.</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id="{9F7C2C1F-F850-77FE-6D53-4C316210F965}"/>
              </a:ext>
            </a:extLst>
          </p:cNvPr>
          <p:cNvPicPr>
            <a:picLocks noChangeAspect="1"/>
          </p:cNvPicPr>
          <p:nvPr/>
        </p:nvPicPr>
        <p:blipFill>
          <a:blip r:embed="rId4"/>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id="{A9405634-FC76-2CB5-0140-0476C14A4818}"/>
              </a:ext>
            </a:extLst>
          </p:cNvPr>
          <p:cNvSpPr txBox="1"/>
          <p:nvPr/>
        </p:nvSpPr>
        <p:spPr>
          <a:xfrm>
            <a:off x="990919" y="4134591"/>
            <a:ext cx="10523242" cy="173664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Họ đã đem vào cuộc sống một cách nhìn thuần phác,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càng ngắm càng thấy đậm đà,</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lành mạnh,</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hóm hỉnh và tươi vui</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149126318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684549547"/>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750</Words>
  <Application>Microsoft Office PowerPoint</Application>
  <PresentationFormat>Widescreen</PresentationFormat>
  <Paragraphs>42</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Aptos Display</vt:lpstr>
      <vt:lpstr>Arial</vt:lpstr>
      <vt:lpstr>Calibri</vt:lpstr>
      <vt:lpstr>Cambria</vt:lpstr>
      <vt:lpstr>等线</vt:lpstr>
      <vt:lpstr>Roboto</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Huong Thao - 0972115126</dc:creator>
  <cp:lastModifiedBy>Techsi.vn</cp:lastModifiedBy>
  <cp:revision>118</cp:revision>
  <dcterms:created xsi:type="dcterms:W3CDTF">2019-04-23T14:05:41Z</dcterms:created>
  <dcterms:modified xsi:type="dcterms:W3CDTF">2024-12-16T06:43:53Z</dcterms:modified>
</cp:coreProperties>
</file>