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3" r:id="rId2"/>
  </p:sldMasterIdLst>
  <p:notesMasterIdLst>
    <p:notesMasterId r:id="rId6"/>
  </p:notesMasterIdLst>
  <p:sldIdLst>
    <p:sldId id="257" r:id="rId3"/>
    <p:sldId id="2642" r:id="rId4"/>
    <p:sldId id="33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C4EBA-26FA-4330-91F9-29615FBC292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18C37-6A57-4337-97C2-FACA9E8A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6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18C37-6A57-4337-97C2-FACA9E8A8C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27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0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6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0463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1446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1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1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7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9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9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3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2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320FF5E-0673-3E18-BD52-B6A3F2050D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5" y="76200"/>
            <a:ext cx="1793348" cy="17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6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53ED54-D03A-E650-751A-8A1C11368F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968" y="0"/>
            <a:ext cx="1765067" cy="17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9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B6DFC09-2133-4ECC-BF52-1ABF0D846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8785" y="-225629"/>
            <a:ext cx="14241825" cy="7624966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4C30E6F-14CB-6D8D-3A9B-A1CD1A6A12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5" t="1550" r="2619" b="60033"/>
          <a:stretch/>
        </p:blipFill>
        <p:spPr>
          <a:xfrm>
            <a:off x="9916131" y="216631"/>
            <a:ext cx="2307771" cy="2061836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8F315896-6503-1447-4D96-0A7264F96F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66"/>
          <a:stretch/>
        </p:blipFill>
        <p:spPr>
          <a:xfrm>
            <a:off x="92359" y="1273384"/>
            <a:ext cx="1690438" cy="4467799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73AFAF30-C8B9-F9A6-A78C-F09456EC4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35" t="77318" r="2019" b="3190"/>
          <a:stretch/>
        </p:blipFill>
        <p:spPr>
          <a:xfrm>
            <a:off x="9139617" y="3817605"/>
            <a:ext cx="1553029" cy="1210152"/>
          </a:xfrm>
          <a:prstGeom prst="rect">
            <a:avLst/>
          </a:prstGeom>
        </p:spPr>
      </p:pic>
      <p:pic>
        <p:nvPicPr>
          <p:cNvPr id="18" name="Picture 17" descr="A picture containing several&#10;&#10;Description automatically generated">
            <a:extLst>
              <a:ext uri="{FF2B5EF4-FFF2-40B4-BE49-F238E27FC236}">
                <a16:creationId xmlns:a16="http://schemas.microsoft.com/office/drawing/2014/main" id="{12CC074A-B85A-D87F-78FC-1554325451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7441669" y="5619611"/>
            <a:ext cx="729238" cy="921017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99BC88E-8D3E-AE76-292D-C47C0BF1488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5" b="95517" l="1777" r="97847">
                        <a14:foregroundMark x1="32468" y1="10380" x2="34894" y2="48183"/>
                        <a14:foregroundMark x1="5195" y1="28837" x2="11962" y2="28393"/>
                        <a14:foregroundMark x1="11381" y1="20153" x2="27751" y2="8845"/>
                        <a14:foregroundMark x1="32092" y1="5735" x2="44293" y2="18174"/>
                        <a14:foregroundMark x1="60663" y1="12399" x2="69310" y2="45275"/>
                        <a14:foregroundMark x1="25666" y1="73708" x2="25974" y2="92286"/>
                        <a14:foregroundMark x1="25974" y1="92286" x2="26623" y2="93498"/>
                        <a14:foregroundMark x1="36979" y1="79483" x2="42618" y2="88813"/>
                        <a14:foregroundMark x1="41285" y1="89257" x2="40362" y2="95073"/>
                        <a14:foregroundMark x1="38107" y1="78393" x2="41661" y2="85057"/>
                        <a14:foregroundMark x1="28298" y1="70396" x2="28127" y2="84370"/>
                        <a14:foregroundMark x1="4614" y1="22819" x2="11005" y2="29927"/>
                        <a14:foregroundMark x1="84552" y1="9935" x2="94908" y2="12157"/>
                        <a14:foregroundMark x1="97915" y1="12157" x2="97915" y2="12157"/>
                        <a14:foregroundMark x1="57656" y1="24596" x2="63295" y2="33279"/>
                        <a14:foregroundMark x1="63295" y1="33279" x2="63295" y2="33279"/>
                        <a14:foregroundMark x1="73445" y1="24838" x2="74573" y2="33481"/>
                        <a14:foregroundMark x1="74573" y1="33481" x2="74573" y2="33481"/>
                        <a14:foregroundMark x1="62167" y1="95517" x2="65926" y2="78393"/>
                        <a14:foregroundMark x1="84381" y1="89943" x2="78537" y2="77948"/>
                        <a14:foregroundMark x1="85133" y1="91922" x2="90943" y2="87924"/>
                        <a14:foregroundMark x1="77409" y1="80372" x2="80212" y2="89499"/>
                        <a14:foregroundMark x1="1777" y1="31260" x2="1777" y2="31260"/>
                        <a14:foregroundMark x1="22659" y1="95517" x2="27170" y2="91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4" y="4116836"/>
            <a:ext cx="3136788" cy="2655010"/>
          </a:xfrm>
          <a:prstGeom prst="rect">
            <a:avLst/>
          </a:prstGeom>
        </p:spPr>
      </p:pic>
      <p:pic>
        <p:nvPicPr>
          <p:cNvPr id="26" name="Picture 25" descr="A picture containing several&#10;&#10;Description automatically generated">
            <a:extLst>
              <a:ext uri="{FF2B5EF4-FFF2-40B4-BE49-F238E27FC236}">
                <a16:creationId xmlns:a16="http://schemas.microsoft.com/office/drawing/2014/main" id="{3B6D7212-3200-4DFF-780B-2BC17114B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4906684" y="6093047"/>
            <a:ext cx="729238" cy="921017"/>
          </a:xfrm>
          <a:prstGeom prst="rect">
            <a:avLst/>
          </a:prstGeom>
        </p:spPr>
      </p:pic>
      <p:pic>
        <p:nvPicPr>
          <p:cNvPr id="27" name="Picture 26" descr="A picture containing several&#10;&#10;Description automatically generated">
            <a:extLst>
              <a:ext uri="{FF2B5EF4-FFF2-40B4-BE49-F238E27FC236}">
                <a16:creationId xmlns:a16="http://schemas.microsoft.com/office/drawing/2014/main" id="{5F2C3648-1070-1488-90F9-84277AC847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3383472" y="5992461"/>
            <a:ext cx="729238" cy="921017"/>
          </a:xfrm>
          <a:prstGeom prst="rect">
            <a:avLst/>
          </a:prstGeom>
        </p:spPr>
      </p:pic>
      <p:pic>
        <p:nvPicPr>
          <p:cNvPr id="30" name="Picture 29" descr="A picture containing several&#10;&#10;Description automatically generated">
            <a:extLst>
              <a:ext uri="{FF2B5EF4-FFF2-40B4-BE49-F238E27FC236}">
                <a16:creationId xmlns:a16="http://schemas.microsoft.com/office/drawing/2014/main" id="{5B7D8056-AC3B-5149-48DA-FFF25B9F77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6415825" y="6043031"/>
            <a:ext cx="729238" cy="921017"/>
          </a:xfrm>
          <a:prstGeom prst="rect">
            <a:avLst/>
          </a:prstGeom>
        </p:spPr>
      </p:pic>
      <p:pic>
        <p:nvPicPr>
          <p:cNvPr id="33" name="Picture 32" descr="A picture containing several&#10;&#10;Description automatically generated">
            <a:extLst>
              <a:ext uri="{FF2B5EF4-FFF2-40B4-BE49-F238E27FC236}">
                <a16:creationId xmlns:a16="http://schemas.microsoft.com/office/drawing/2014/main" id="{255768C3-DD56-A823-9F2A-9D9E232F9F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-2415029" y="13143214"/>
            <a:ext cx="1556778" cy="1966187"/>
          </a:xfrm>
          <a:prstGeom prst="rect">
            <a:avLst/>
          </a:prstGeom>
        </p:spPr>
      </p:pic>
      <p:pic>
        <p:nvPicPr>
          <p:cNvPr id="34" name="Picture 33" descr="A picture containing several&#10;&#10;Description automatically generated">
            <a:extLst>
              <a:ext uri="{FF2B5EF4-FFF2-40B4-BE49-F238E27FC236}">
                <a16:creationId xmlns:a16="http://schemas.microsoft.com/office/drawing/2014/main" id="{84364919-29C1-AD6C-6538-A22B57BE67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4106198" y="5082976"/>
            <a:ext cx="729238" cy="921017"/>
          </a:xfrm>
          <a:prstGeom prst="rect">
            <a:avLst/>
          </a:prstGeom>
        </p:spPr>
      </p:pic>
      <p:pic>
        <p:nvPicPr>
          <p:cNvPr id="35" name="Picture 34" descr="A picture containing several&#10;&#10;Description automatically generated">
            <a:extLst>
              <a:ext uri="{FF2B5EF4-FFF2-40B4-BE49-F238E27FC236}">
                <a16:creationId xmlns:a16="http://schemas.microsoft.com/office/drawing/2014/main" id="{4EF3C99E-5843-5D25-429E-8B9A7B11DE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95" b="63232" l="62281" r="76860">
                        <a14:foregroundMark x1="62281" y1="49697" x2="65157" y2="49778"/>
                        <a14:foregroundMark x1="69025" y1="47030" x2="69190" y2="48687"/>
                        <a14:foregroundMark x1="69190" y1="48687" x2="69719" y2="49939"/>
                        <a14:foregroundMark x1="68727" y1="53131" x2="68231" y2="5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39" t="38818" r="21379" b="34042"/>
          <a:stretch/>
        </p:blipFill>
        <p:spPr>
          <a:xfrm>
            <a:off x="8230022" y="6023245"/>
            <a:ext cx="729238" cy="9210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903246-CB00-6EFA-8929-BB5770DFC5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0271" y="0"/>
            <a:ext cx="4554107" cy="2353260"/>
          </a:xfrm>
          <a:prstGeom prst="rect">
            <a:avLst/>
          </a:prstGeom>
        </p:spPr>
      </p:pic>
      <p:pic>
        <p:nvPicPr>
          <p:cNvPr id="2" name="Picture 1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A362E54F-61F2-BAC2-1D20-6D473D0BCCF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973EE-D457-FC33-C5EB-8B2890D14C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5689" y="1604698"/>
            <a:ext cx="9077731" cy="2822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553D6B-2EA0-9CA6-85B8-B25B2E1275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724" y="530942"/>
            <a:ext cx="2224405" cy="1518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8B1840-5114-C6C4-42D7-C65CF6CD43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6589" y="4214326"/>
            <a:ext cx="245690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6" name="Picture 5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01CAE604-BF31-64E3-CD86-962854DBBE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803" y="3356580"/>
            <a:ext cx="2913734" cy="350142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1B7498A-AF4B-967F-AE40-1B9416D113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07" y="114068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EA28E376-C7D3-A384-58D2-5E00F06436E1}"/>
              </a:ext>
            </a:extLst>
          </p:cNvPr>
          <p:cNvSpPr/>
          <p:nvPr/>
        </p:nvSpPr>
        <p:spPr>
          <a:xfrm>
            <a:off x="3251200" y="142239"/>
            <a:ext cx="5455920" cy="680721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huống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C56BB-13A1-2C98-8C50-725DEDAA7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42" y="116205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</Words>
  <Application>Microsoft Office PowerPoint</Application>
  <PresentationFormat>Widescreen</PresentationFormat>
  <Paragraphs>3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宋体</vt:lpstr>
      <vt:lpstr>Arial</vt:lpstr>
      <vt:lpstr>Calibri</vt:lpstr>
      <vt:lpstr>等线</vt:lpstr>
      <vt:lpstr>等线 Light</vt:lpstr>
      <vt:lpstr>思源黑体 CN Medium</vt:lpstr>
      <vt:lpstr>Office 主题​​</vt:lpstr>
      <vt:lpstr>Office 主题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49</cp:revision>
  <dcterms:created xsi:type="dcterms:W3CDTF">2024-07-17T03:40:02Z</dcterms:created>
  <dcterms:modified xsi:type="dcterms:W3CDTF">2024-12-16T06:36:52Z</dcterms:modified>
</cp:coreProperties>
</file>