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1"/>
  </p:notesMasterIdLst>
  <p:sldIdLst>
    <p:sldId id="257" r:id="rId2"/>
    <p:sldId id="274" r:id="rId3"/>
    <p:sldId id="264" r:id="rId4"/>
    <p:sldId id="265" r:id="rId5"/>
    <p:sldId id="267" r:id="rId6"/>
    <p:sldId id="268" r:id="rId7"/>
    <p:sldId id="269" r:id="rId8"/>
    <p:sldId id="270" r:id="rId9"/>
    <p:sldId id="272"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1" autoAdjust="0"/>
    <p:restoredTop sz="94660"/>
  </p:normalViewPr>
  <p:slideViewPr>
    <p:cSldViewPr snapToGrid="0">
      <p:cViewPr varScale="1">
        <p:scale>
          <a:sx n="73" d="100"/>
          <a:sy n="73" d="100"/>
        </p:scale>
        <p:origin x="58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t>10/11/2024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0972115126.</a:t>
            </a:r>
          </a:p>
        </p:txBody>
      </p:sp>
      <p:sp>
        <p:nvSpPr>
          <p:cNvPr id="4" name="Slide Number Placeholder 3"/>
          <p:cNvSpPr>
            <a:spLocks noGrp="1"/>
          </p:cNvSpPr>
          <p:nvPr>
            <p:ph type="sldNum" sz="quarter" idx="5"/>
          </p:nvPr>
        </p:nvSpPr>
        <p:spPr/>
        <p:txBody>
          <a:bodyPr/>
          <a:lstStyle/>
          <a:p>
            <a:fld id="{BC394D4B-A7AF-4E02-B9C2-F16309D0779C}" type="slidenum">
              <a:rPr lang="en-US" smtClean="0"/>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en-US" b="1" dirty="0" err="1">
                <a:effectLst/>
                <a:sym typeface="+mn-ea"/>
              </a:rPr>
              <a:t>Hỏi</a:t>
            </a:r>
            <a:r>
              <a:rPr lang="en-US" altLang="en-US" b="1" dirty="0">
                <a:effectLst/>
                <a:sym typeface="+mn-ea"/>
              </a:rPr>
              <a:t>: </a:t>
            </a:r>
            <a:endParaRPr lang="en-US" altLang="en-US" b="1" i="0" kern="1200" baseline="0" dirty="0">
              <a:solidFill>
                <a:schemeClr val="tx1"/>
              </a:solidFill>
              <a:effectLst/>
              <a:latin typeface="+mn-lt"/>
              <a:ea typeface="+mn-ea"/>
              <a:cs typeface="+mn-cs"/>
            </a:endParaRPr>
          </a:p>
          <a:p>
            <a:pPr marL="171450" indent="-171450">
              <a:buFontTx/>
              <a:buChar char="-"/>
            </a:pPr>
            <a:r>
              <a:rPr lang="en-US" altLang="en-US" dirty="0" err="1">
                <a:effectLst/>
                <a:sym typeface="+mn-ea"/>
              </a:rPr>
              <a:t>Giải</a:t>
            </a:r>
            <a:r>
              <a:rPr lang="en-US" altLang="en-US" dirty="0">
                <a:effectLst/>
                <a:sym typeface="+mn-ea"/>
              </a:rPr>
              <a:t> </a:t>
            </a:r>
            <a:r>
              <a:rPr lang="en-US" altLang="en-US" dirty="0" err="1">
                <a:effectLst/>
                <a:sym typeface="+mn-ea"/>
              </a:rPr>
              <a:t>thích</a:t>
            </a:r>
            <a:r>
              <a:rPr lang="en-US" altLang="en-US" dirty="0">
                <a:effectLst/>
                <a:sym typeface="+mn-ea"/>
              </a:rPr>
              <a:t> </a:t>
            </a:r>
            <a:r>
              <a:rPr lang="en-US" altLang="en-US" dirty="0" err="1">
                <a:effectLst/>
                <a:sym typeface="+mn-ea"/>
              </a:rPr>
              <a:t>cách</a:t>
            </a:r>
            <a:r>
              <a:rPr lang="en-US" altLang="en-US" dirty="0">
                <a:effectLst/>
                <a:sym typeface="+mn-ea"/>
              </a:rPr>
              <a:t> </a:t>
            </a:r>
            <a:r>
              <a:rPr lang="en-US" altLang="en-US" dirty="0" err="1">
                <a:effectLst/>
                <a:sym typeface="+mn-ea"/>
              </a:rPr>
              <a:t>điền</a:t>
            </a:r>
            <a:r>
              <a:rPr lang="en-US" altLang="en-US" dirty="0">
                <a:effectLst/>
                <a:sym typeface="+mn-ea"/>
              </a:rPr>
              <a:t> </a:t>
            </a:r>
            <a:r>
              <a:rPr lang="en-US" altLang="en-US" dirty="0" err="1">
                <a:effectLst/>
                <a:sym typeface="+mn-ea"/>
              </a:rPr>
              <a:t>hỗ</a:t>
            </a:r>
            <a:r>
              <a:rPr lang="en-US" altLang="en-US" dirty="0">
                <a:effectLst/>
                <a:sym typeface="+mn-ea"/>
              </a:rPr>
              <a:t> </a:t>
            </a:r>
            <a:r>
              <a:rPr lang="en-US" altLang="en-US" dirty="0" err="1">
                <a:effectLst/>
                <a:sym typeface="+mn-ea"/>
              </a:rPr>
              <a:t>số</a:t>
            </a:r>
            <a:r>
              <a:rPr lang="en-US" altLang="en-US" dirty="0">
                <a:effectLst/>
                <a:sym typeface="+mn-ea"/>
              </a:rPr>
              <a:t>.</a:t>
            </a:r>
            <a:endParaRPr lang="en-US" altLang="en-US" b="0" i="0" kern="1200" baseline="0" dirty="0">
              <a:solidFill>
                <a:schemeClr val="tx1"/>
              </a:solidFill>
              <a:effectLst/>
              <a:latin typeface="+mn-lt"/>
              <a:ea typeface="+mn-ea"/>
              <a:cs typeface="+mn-cs"/>
            </a:endParaRPr>
          </a:p>
          <a:p>
            <a:pPr marL="171450" marR="0" lvl="0" indent="-171450" algn="l" defTabSz="914400" rtl="0" eaLnBrk="0" fontAlgn="base" latinLnBrk="0" hangingPunct="0">
              <a:lnSpc>
                <a:spcPct val="100000"/>
              </a:lnSpc>
              <a:spcBef>
                <a:spcPct val="30000"/>
              </a:spcBef>
              <a:spcAft>
                <a:spcPct val="0"/>
              </a:spcAft>
              <a:buClrTx/>
              <a:buSzTx/>
              <a:buFontTx/>
              <a:buChar char="-"/>
              <a:defRPr/>
            </a:pPr>
            <a:r>
              <a:rPr lang="en-US" altLang="en-US" dirty="0">
                <a:effectLst/>
                <a:sym typeface="+mn-ea"/>
              </a:rPr>
              <a:t>Con </a:t>
            </a:r>
            <a:r>
              <a:rPr lang="en-US" altLang="en-US" dirty="0" err="1">
                <a:effectLst/>
                <a:sym typeface="+mn-ea"/>
              </a:rPr>
              <a:t>có</a:t>
            </a:r>
            <a:r>
              <a:rPr lang="en-US" altLang="en-US" dirty="0">
                <a:effectLst/>
                <a:sym typeface="+mn-ea"/>
              </a:rPr>
              <a:t> </a:t>
            </a:r>
            <a:r>
              <a:rPr lang="en-US" altLang="en-US" dirty="0" err="1">
                <a:effectLst/>
                <a:sym typeface="+mn-ea"/>
              </a:rPr>
              <a:t>nhận</a:t>
            </a:r>
            <a:r>
              <a:rPr lang="en-US" altLang="en-US" dirty="0">
                <a:effectLst/>
                <a:sym typeface="+mn-ea"/>
              </a:rPr>
              <a:t> </a:t>
            </a:r>
            <a:r>
              <a:rPr lang="en-US" altLang="en-US" dirty="0" err="1">
                <a:effectLst/>
                <a:sym typeface="+mn-ea"/>
              </a:rPr>
              <a:t>xét</a:t>
            </a:r>
            <a:r>
              <a:rPr lang="en-US" altLang="en-US" dirty="0">
                <a:effectLst/>
                <a:sym typeface="+mn-ea"/>
              </a:rPr>
              <a:t> </a:t>
            </a:r>
            <a:r>
              <a:rPr lang="en-US" altLang="en-US" dirty="0" err="1">
                <a:effectLst/>
                <a:sym typeface="+mn-ea"/>
              </a:rPr>
              <a:t>gì</a:t>
            </a:r>
            <a:r>
              <a:rPr lang="en-US" altLang="en-US" dirty="0">
                <a:effectLst/>
                <a:sym typeface="+mn-ea"/>
              </a:rPr>
              <a:t> </a:t>
            </a:r>
            <a:r>
              <a:rPr lang="en-US" altLang="en-US" dirty="0" err="1">
                <a:effectLst/>
                <a:sym typeface="+mn-ea"/>
              </a:rPr>
              <a:t>về</a:t>
            </a:r>
            <a:r>
              <a:rPr lang="en-US" altLang="en-US" dirty="0">
                <a:effectLst/>
                <a:sym typeface="+mn-ea"/>
              </a:rPr>
              <a:t> </a:t>
            </a:r>
            <a:r>
              <a:rPr lang="en-US" altLang="en-US" dirty="0" err="1">
                <a:effectLst/>
                <a:sym typeface="+mn-ea"/>
              </a:rPr>
              <a:t>giá</a:t>
            </a:r>
            <a:r>
              <a:rPr lang="en-US" altLang="en-US" dirty="0">
                <a:effectLst/>
                <a:sym typeface="+mn-ea"/>
              </a:rPr>
              <a:t> </a:t>
            </a:r>
            <a:r>
              <a:rPr lang="en-US" altLang="en-US" dirty="0" err="1">
                <a:effectLst/>
                <a:sym typeface="+mn-ea"/>
              </a:rPr>
              <a:t>trị</a:t>
            </a:r>
            <a:r>
              <a:rPr lang="en-US" altLang="en-US" dirty="0">
                <a:effectLst/>
                <a:sym typeface="+mn-ea"/>
              </a:rPr>
              <a:t> </a:t>
            </a:r>
            <a:r>
              <a:rPr lang="en-US" altLang="en-US" dirty="0" err="1">
                <a:effectLst/>
                <a:sym typeface="+mn-ea"/>
              </a:rPr>
              <a:t>của</a:t>
            </a:r>
            <a:r>
              <a:rPr lang="en-US" altLang="en-US" dirty="0">
                <a:effectLst/>
                <a:sym typeface="+mn-ea"/>
              </a:rPr>
              <a:t> </a:t>
            </a:r>
            <a:r>
              <a:rPr lang="en-US" altLang="en-US" dirty="0" err="1">
                <a:effectLst/>
                <a:sym typeface="+mn-ea"/>
              </a:rPr>
              <a:t>hỗn</a:t>
            </a:r>
            <a:r>
              <a:rPr lang="en-US" altLang="en-US" dirty="0">
                <a:effectLst/>
                <a:sym typeface="+mn-ea"/>
              </a:rPr>
              <a:t> </a:t>
            </a:r>
            <a:r>
              <a:rPr lang="en-US" altLang="en-US" dirty="0" err="1">
                <a:effectLst/>
                <a:sym typeface="+mn-ea"/>
              </a:rPr>
              <a:t>số</a:t>
            </a:r>
            <a:r>
              <a:rPr lang="en-US" altLang="en-US" dirty="0">
                <a:effectLst/>
                <a:sym typeface="+mn-ea"/>
              </a:rPr>
              <a:t>?  (</a:t>
            </a:r>
            <a:r>
              <a:rPr lang="en-US" i="1" dirty="0" err="1">
                <a:effectLst/>
                <a:sym typeface="+mn-ea"/>
              </a:rPr>
              <a:t>Giá</a:t>
            </a:r>
            <a:r>
              <a:rPr lang="en-US" i="1" dirty="0">
                <a:effectLst/>
                <a:sym typeface="+mn-ea"/>
              </a:rPr>
              <a:t> </a:t>
            </a:r>
            <a:r>
              <a:rPr lang="en-US" i="1" dirty="0" err="1">
                <a:effectLst/>
                <a:sym typeface="+mn-ea"/>
              </a:rPr>
              <a:t>trị</a:t>
            </a:r>
            <a:r>
              <a:rPr lang="en-US" i="1" dirty="0">
                <a:effectLst/>
                <a:sym typeface="+mn-ea"/>
              </a:rPr>
              <a:t> </a:t>
            </a:r>
            <a:r>
              <a:rPr lang="en-US" i="1" dirty="0" err="1">
                <a:effectLst/>
                <a:sym typeface="+mn-ea"/>
              </a:rPr>
              <a:t>của</a:t>
            </a:r>
            <a:r>
              <a:rPr lang="en-US" i="1" dirty="0">
                <a:effectLst/>
                <a:sym typeface="+mn-ea"/>
              </a:rPr>
              <a:t> </a:t>
            </a:r>
            <a:r>
              <a:rPr lang="en-US" i="1" dirty="0" err="1">
                <a:effectLst/>
                <a:sym typeface="+mn-ea"/>
              </a:rPr>
              <a:t>hỗn</a:t>
            </a:r>
            <a:r>
              <a:rPr lang="en-US" i="1" dirty="0">
                <a:effectLst/>
                <a:sym typeface="+mn-ea"/>
              </a:rPr>
              <a:t> </a:t>
            </a:r>
            <a:r>
              <a:rPr lang="en-US" i="1" dirty="0" err="1">
                <a:effectLst/>
                <a:sym typeface="+mn-ea"/>
              </a:rPr>
              <a:t>số</a:t>
            </a:r>
            <a:r>
              <a:rPr lang="en-US" i="1" dirty="0">
                <a:effectLst/>
                <a:sym typeface="+mn-ea"/>
              </a:rPr>
              <a:t> bao </a:t>
            </a:r>
            <a:r>
              <a:rPr lang="en-US" i="1" dirty="0" err="1">
                <a:effectLst/>
                <a:sym typeface="+mn-ea"/>
              </a:rPr>
              <a:t>giờ</a:t>
            </a:r>
            <a:r>
              <a:rPr lang="en-US" i="1" dirty="0">
                <a:effectLst/>
                <a:sym typeface="+mn-ea"/>
              </a:rPr>
              <a:t> </a:t>
            </a:r>
            <a:r>
              <a:rPr lang="en-US" i="1" dirty="0" err="1">
                <a:effectLst/>
                <a:sym typeface="+mn-ea"/>
              </a:rPr>
              <a:t>cũng</a:t>
            </a:r>
            <a:r>
              <a:rPr lang="en-US" i="1" dirty="0">
                <a:effectLst/>
                <a:sym typeface="+mn-ea"/>
              </a:rPr>
              <a:t> &gt; 1)</a:t>
            </a:r>
            <a:endParaRPr lang="en-US" i="1" kern="1200" dirty="0">
              <a:solidFill>
                <a:schemeClr val="tx1"/>
              </a:solidFill>
              <a:effectLst/>
              <a:latin typeface="+mn-lt"/>
              <a:ea typeface="+mn-ea"/>
              <a:cs typeface="+mn-cs"/>
            </a:endParaRPr>
          </a:p>
          <a:p>
            <a:pPr marL="171450" marR="0" lvl="0" indent="-171450" algn="l" defTabSz="914400" rtl="0" eaLnBrk="0" fontAlgn="base" latinLnBrk="0" hangingPunct="0">
              <a:lnSpc>
                <a:spcPct val="100000"/>
              </a:lnSpc>
              <a:spcBef>
                <a:spcPct val="30000"/>
              </a:spcBef>
              <a:spcAft>
                <a:spcPct val="0"/>
              </a:spcAft>
              <a:buClrTx/>
              <a:buSzTx/>
              <a:buFontTx/>
              <a:buChar char="-"/>
              <a:defRPr/>
            </a:pPr>
            <a:r>
              <a:rPr lang="en-US" dirty="0">
                <a:effectLst/>
                <a:sym typeface="+mn-ea"/>
              </a:rPr>
              <a:t>Qua BT 1, con </a:t>
            </a:r>
            <a:r>
              <a:rPr lang="en-US" dirty="0" err="1">
                <a:effectLst/>
                <a:sym typeface="+mn-ea"/>
              </a:rPr>
              <a:t>đã</a:t>
            </a:r>
            <a:r>
              <a:rPr lang="en-US" dirty="0">
                <a:effectLst/>
                <a:sym typeface="+mn-ea"/>
              </a:rPr>
              <a:t> </a:t>
            </a:r>
            <a:r>
              <a:rPr lang="en-US" dirty="0" err="1">
                <a:effectLst/>
                <a:sym typeface="+mn-ea"/>
              </a:rPr>
              <a:t>được</a:t>
            </a:r>
            <a:r>
              <a:rPr lang="en-US" dirty="0">
                <a:effectLst/>
                <a:sym typeface="+mn-ea"/>
              </a:rPr>
              <a:t> </a:t>
            </a:r>
            <a:r>
              <a:rPr lang="en-US" dirty="0" err="1">
                <a:effectLst/>
                <a:sym typeface="+mn-ea"/>
              </a:rPr>
              <a:t>mục</a:t>
            </a:r>
            <a:r>
              <a:rPr lang="en-US" dirty="0">
                <a:effectLst/>
                <a:sym typeface="+mn-ea"/>
              </a:rPr>
              <a:t> </a:t>
            </a:r>
            <a:r>
              <a:rPr lang="en-US" dirty="0" err="1">
                <a:effectLst/>
                <a:sym typeface="+mn-ea"/>
              </a:rPr>
              <a:t>tiêu</a:t>
            </a:r>
            <a:r>
              <a:rPr lang="en-US" dirty="0">
                <a:effectLst/>
                <a:sym typeface="+mn-ea"/>
              </a:rPr>
              <a:t> </a:t>
            </a:r>
            <a:r>
              <a:rPr lang="en-US" dirty="0" err="1">
                <a:effectLst/>
                <a:sym typeface="+mn-ea"/>
              </a:rPr>
              <a:t>nào</a:t>
            </a:r>
            <a:r>
              <a:rPr lang="en-US" dirty="0">
                <a:effectLst/>
                <a:sym typeface="+mn-ea"/>
              </a:rPr>
              <a:t> </a:t>
            </a:r>
            <a:r>
              <a:rPr lang="en-US" dirty="0" err="1">
                <a:effectLst/>
                <a:sym typeface="+mn-ea"/>
              </a:rPr>
              <a:t>của</a:t>
            </a:r>
            <a:r>
              <a:rPr lang="en-US" dirty="0">
                <a:effectLst/>
                <a:sym typeface="+mn-ea"/>
              </a:rPr>
              <a:t> </a:t>
            </a:r>
            <a:r>
              <a:rPr lang="en-US" dirty="0" err="1">
                <a:effectLst/>
                <a:sym typeface="+mn-ea"/>
              </a:rPr>
              <a:t>bài</a:t>
            </a:r>
            <a:r>
              <a:rPr lang="en-US" dirty="0">
                <a:effectLst/>
                <a:sym typeface="+mn-ea"/>
              </a:rPr>
              <a:t> </a:t>
            </a:r>
            <a:r>
              <a:rPr lang="en-US" dirty="0" err="1">
                <a:effectLst/>
                <a:sym typeface="+mn-ea"/>
              </a:rPr>
              <a:t>học</a:t>
            </a:r>
            <a:r>
              <a:rPr lang="en-US" dirty="0">
                <a:effectLst/>
                <a:sym typeface="+mn-ea"/>
              </a:rPr>
              <a:t>?</a:t>
            </a:r>
            <a:endParaRPr lang="en-GB"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F2E81C92-FB04-4531-AA7B-867E9634CAD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t>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Chốt: Cách viết hỗn số thành phân số thập phân:</a:t>
            </a:r>
          </a:p>
          <a:p>
            <a:r>
              <a:rPr lang="en-US" altLang="zh-CN" dirty="0"/>
              <a:t> - Viết hỗn số thành tổng phần nguyên và phần phân số (tức là được một số tự nhiên cộng một phân số)</a:t>
            </a:r>
          </a:p>
          <a:p>
            <a:r>
              <a:rPr lang="en-US" altLang="zh-CN" dirty="0"/>
              <a:t>- Tính tổng số tự nhiên và phân số đó.</a:t>
            </a:r>
          </a:p>
          <a:p>
            <a:r>
              <a:rPr lang="en-US" altLang="zh-CN" dirty="0"/>
              <a:t>- Viết được hỗn số dưới dạng phân số.</a:t>
            </a:r>
          </a:p>
          <a:p>
            <a:r>
              <a:rPr lang="en-US" altLang="zh-CN" dirty="0"/>
              <a:t>- </a:t>
            </a:r>
          </a:p>
          <a:p>
            <a:r>
              <a:rPr lang="en-US" altLang="zh-CN" dirty="0"/>
              <a:t>- </a:t>
            </a:r>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F2E81C92-FB04-4531-AA7B-867E9634CAD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t>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F2E81C92-FB04-4531-AA7B-867E9634CAD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t>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mc:AlternateContent xmlns:mc="http://schemas.openxmlformats.org/markup-compatibility/2006" xmlns:a14="http://schemas.microsoft.com/office/drawing/2010/main">
        <mc:Choice Requires="a14">
          <p:sp>
            <p:nvSpPr>
              <p:cNvPr id="3" name="Text Placeholder 2"/>
              <p:cNvSpPr>
                <a:spLocks noGrp="1"/>
              </p:cNvSpPr>
              <p:nvPr>
                <p:ph type="body" idx="3"/>
              </p:nvPr>
            </p:nvSpPr>
            <p:spPr/>
            <p:txBody>
              <a:bodyPr/>
              <a:lstStyle/>
              <a:p>
                <a:r>
                  <a:rPr lang="en-US"/>
                  <a:t>Chốt: Ngoài cách làm theo mẫu còn có cách viết dựa vào phép chia có dư VD: 57 chia 10 được 5, dư 7. Vậy ta viết được </a:t>
                </a:r>
                <a14:m>
                  <m:oMath xmlns:m="http://schemas.openxmlformats.org/officeDocument/2006/math">
                    <m:r>
                      <a:rPr lang="en-US" b="1" i="1" smtClean="0">
                        <a:solidFill>
                          <a:srgbClr val="002060"/>
                        </a:solidFill>
                        <a:latin typeface="Cambria Math" panose="02040503050406030204" pitchFamily="18" charset="0"/>
                      </a:rPr>
                      <m:t>𝟓</m:t>
                    </m:r>
                    <m:f>
                      <m:fPr>
                        <m:ctrlPr>
                          <a:rPr lang="en-US" b="1" i="1">
                            <a:solidFill>
                              <a:srgbClr val="002060"/>
                            </a:solidFill>
                            <a:latin typeface="Cambria Math" panose="02040503050406030204" pitchFamily="18" charset="0"/>
                          </a:rPr>
                        </m:ctrlPr>
                      </m:fPr>
                      <m:num>
                        <m:r>
                          <a:rPr lang="en-US" b="1" i="1" smtClean="0">
                            <a:solidFill>
                              <a:srgbClr val="002060"/>
                            </a:solidFill>
                            <a:latin typeface="Cambria Math" panose="02040503050406030204" pitchFamily="18" charset="0"/>
                          </a:rPr>
                          <m:t>𝟕</m:t>
                        </m:r>
                      </m:num>
                      <m:den>
                        <m:r>
                          <a:rPr lang="en-US" b="1" i="1">
                            <a:solidFill>
                              <a:srgbClr val="002060"/>
                            </a:solidFill>
                            <a:latin typeface="Cambria Math" panose="02040503050406030204" pitchFamily="18" charset="0"/>
                          </a:rPr>
                          <m:t>𝟏𝟎</m:t>
                        </m:r>
                      </m:den>
                    </m:f>
                  </m:oMath>
                </a14:m>
                <a:r>
                  <a:rPr lang="en-US"/>
                  <a:t> </a:t>
                </a:r>
              </a:p>
            </p:txBody>
          </p:sp>
        </mc:Choice>
        <mc:Fallback xmlns="">
          <p:sp>
            <p:nvSpPr>
              <p:cNvPr id="3" name="Text Placeholder 2"/>
              <p:cNvSpPr>
                <a:spLocks noRot="1" noChangeAspect="1" noMove="1" noResize="1" noEditPoints="1" noAdjustHandles="1" noChangeArrowheads="1" noChangeShapeType="1" noTextEdit="1"/>
              </p:cNvSpPr>
              <p:nvPr>
                <p:ph type="body" idx="3"/>
              </p:nvPr>
            </p:nvSpPr>
            <p:spPr>
              <a:blipFill rotWithShape="1">
                <a:blip r:embed="rId3"/>
                <a:stretch>
                  <a:fillRect/>
                </a:stretch>
              </a:blipFill>
            </p:spPr>
            <p:txBody>
              <a:bodyPr/>
              <a:lstStyle/>
              <a:p>
                <a:r>
                  <a:rPr lang="en-US" altLang="en-US">
                    <a:noFill/>
                  </a:rPr>
                  <a:t> </a:t>
                </a:r>
              </a:p>
            </p:txBody>
          </p:sp>
        </mc:Fallback>
      </mc:AlternateContent>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slideMaster" Target="../slideMasters/slideMaster1.xml"/><Relationship Id="rId4" Type="http://schemas.openxmlformats.org/officeDocument/2006/relationships/tags" Target="../tags/tag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t>10/11/2024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t>10/11/2024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t>10/11/2024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696000" y="394405"/>
            <a:ext cx="10800000" cy="792000"/>
          </a:xfrm>
        </p:spPr>
        <p:txBody>
          <a:bodyPr wrap="square" lIns="0" tIns="0" rIns="0" bIns="0">
            <a:normAutofit/>
          </a:bodyPr>
          <a:lstStyle>
            <a:lvl1pPr algn="ctr" fontAlgn="base">
              <a:defRPr sz="3200">
                <a:solidFill>
                  <a:schemeClr val="tx1">
                    <a:lumMod val="85000"/>
                    <a:lumOff val="15000"/>
                  </a:schemeClr>
                </a:solidFill>
                <a:latin typeface="+mj-lt"/>
              </a:defRPr>
            </a:lvl1pPr>
          </a:lstStyle>
          <a:p>
            <a:r>
              <a:rPr lang="en-US"/>
              <a:t>Click to add title</a:t>
            </a:r>
          </a:p>
        </p:txBody>
      </p:sp>
      <p:sp>
        <p:nvSpPr>
          <p:cNvPr id="3" name="日期占位符 2"/>
          <p:cNvSpPr>
            <a:spLocks noGrp="1"/>
          </p:cNvSpPr>
          <p:nvPr>
            <p:ph type="dt" sz="half" idx="10"/>
            <p:custDataLst>
              <p:tags r:id="rId2"/>
            </p:custDataLst>
          </p:nvPr>
        </p:nvSpPr>
        <p:spPr/>
        <p:txBody>
          <a:bodyPr wrap="square">
            <a:normAutofit/>
          </a:bodyPr>
          <a:lstStyle>
            <a:lvl1pPr>
              <a:defRPr>
                <a:latin typeface="Arial" panose="020B0604020202020204" pitchFamily="34" charset="0"/>
                <a:sym typeface="Arial" panose="020B0604020202020204" pitchFamily="34" charset="0"/>
              </a:defRPr>
            </a:lvl1pPr>
          </a:lstStyle>
          <a:p>
            <a:r>
              <a:rPr lang="en-US"/>
              <a:t>Date Area</a:t>
            </a:r>
          </a:p>
        </p:txBody>
      </p:sp>
      <p:sp>
        <p:nvSpPr>
          <p:cNvPr id="4" name="页脚占位符 3"/>
          <p:cNvSpPr>
            <a:spLocks noGrp="1"/>
          </p:cNvSpPr>
          <p:nvPr>
            <p:ph type="ftr" sz="quarter" idx="11"/>
            <p:custDataLst>
              <p:tags r:id="rId3"/>
            </p:custDataLst>
          </p:nvPr>
        </p:nvSpPr>
        <p:spPr/>
        <p:txBody>
          <a:bodyPr/>
          <a:lstStyle>
            <a:lvl1pPr>
              <a:defRPr>
                <a:latin typeface="Arial" panose="020B0604020202020204" pitchFamily="34" charset="0"/>
                <a:sym typeface="Arial" panose="020B0604020202020204" pitchFamily="34" charset="0"/>
              </a:defRPr>
            </a:lvl1pPr>
          </a:lstStyle>
          <a:p>
            <a:endParaRPr lang="en-US" dirty="0"/>
          </a:p>
        </p:txBody>
      </p:sp>
      <p:sp>
        <p:nvSpPr>
          <p:cNvPr id="5" name="灯片编号占位符 4"/>
          <p:cNvSpPr>
            <a:spLocks noGrp="1"/>
          </p:cNvSpPr>
          <p:nvPr>
            <p:ph type="sldNum" sz="quarter" idx="12"/>
            <p:custDataLst>
              <p:tags r:id="rId4"/>
            </p:custDataLst>
          </p:nvPr>
        </p:nvSpPr>
        <p:spPr/>
        <p:txBody>
          <a:bodyPr wrap="square">
            <a:normAutofit/>
          </a:bodyPr>
          <a:lstStyle>
            <a:lvl1pPr>
              <a:defRPr>
                <a:latin typeface="Arial" panose="020B0604020202020204" pitchFamily="34" charset="0"/>
                <a:sym typeface="Arial" panose="020B0604020202020204" pitchFamily="34" charset="0"/>
              </a:defRPr>
            </a:lvl1pPr>
          </a:lstStyle>
          <a:p>
            <a:fld id="{49AE70B2-8BF9-45C0-BB95-33D1B9D3A854}"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t>10/11/2024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A1C593-65D0-4073-BCC9-577B9352EA97}" type="datetimeFigureOut">
              <a:rPr lang="en-US" smtClean="0"/>
              <a:t>10/11/2024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3A1C593-65D0-4073-BCC9-577B9352EA97}" type="datetimeFigureOut">
              <a:rPr lang="en-US" smtClean="0"/>
              <a:t>10/11/2024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3A1C593-65D0-4073-BCC9-577B9352EA97}" type="datetimeFigureOut">
              <a:rPr lang="en-US" smtClean="0"/>
              <a:t>10/11/2024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A1C593-65D0-4073-BCC9-577B9352EA97}" type="datetimeFigureOut">
              <a:rPr lang="en-US" smtClean="0"/>
              <a:t>10/11/2024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t>10/11/2024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10/11/2024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10/11/2024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1C593-65D0-4073-BCC9-577B9352EA97}" type="datetimeFigureOut">
              <a:rPr lang="en-US" smtClean="0"/>
              <a:t>10/11/2024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18960-8005-486C-9A75-10CB2AAC16F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5.png"/><Relationship Id="rId7" Type="http://schemas.openxmlformats.org/officeDocument/2006/relationships/image" Target="../media/image39.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6.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39.png"/><Relationship Id="rId10" Type="http://schemas.openxmlformats.org/officeDocument/2006/relationships/image" Target="../media/image44.png"/><Relationship Id="rId4" Type="http://schemas.openxmlformats.org/officeDocument/2006/relationships/image" Target="../media/image38.png"/><Relationship Id="rId9" Type="http://schemas.openxmlformats.org/officeDocument/2006/relationships/image" Target="../media/image43.png"/></Relationships>
</file>

<file path=ppt/slides/_rels/slide7.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8.sv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33044" y="-64311"/>
            <a:ext cx="12258087" cy="6986621"/>
          </a:xfrm>
          <a:prstGeom prst="rect">
            <a:avLst/>
          </a:prstGeom>
        </p:spPr>
      </p:pic>
      <p:pic>
        <p:nvPicPr>
          <p:cNvPr id="2" name="Picture 1"/>
          <p:cNvPicPr>
            <a:picLocks noChangeAspect="1"/>
          </p:cNvPicPr>
          <p:nvPr/>
        </p:nvPicPr>
        <p:blipFill>
          <a:blip r:embed="rId4"/>
          <a:stretch>
            <a:fillRect/>
          </a:stretch>
        </p:blipFill>
        <p:spPr>
          <a:xfrm>
            <a:off x="-2325998" y="-150965"/>
            <a:ext cx="8614395" cy="2054530"/>
          </a:xfrm>
          <a:prstGeom prst="rect">
            <a:avLst/>
          </a:prstGeom>
        </p:spPr>
      </p:pic>
      <p:pic>
        <p:nvPicPr>
          <p:cNvPr id="5" name="Picture 4"/>
          <p:cNvPicPr>
            <a:picLocks noChangeAspect="1"/>
          </p:cNvPicPr>
          <p:nvPr/>
        </p:nvPicPr>
        <p:blipFill>
          <a:blip r:embed="rId5"/>
          <a:stretch>
            <a:fillRect/>
          </a:stretch>
        </p:blipFill>
        <p:spPr>
          <a:xfrm>
            <a:off x="1738129" y="572935"/>
            <a:ext cx="8620491" cy="2054530"/>
          </a:xfrm>
          <a:prstGeom prst="rect">
            <a:avLst/>
          </a:prstGeom>
        </p:spPr>
      </p:pic>
      <p:pic>
        <p:nvPicPr>
          <p:cNvPr id="8" name="Picture 7"/>
          <p:cNvPicPr>
            <a:picLocks noChangeAspect="1"/>
          </p:cNvPicPr>
          <p:nvPr/>
        </p:nvPicPr>
        <p:blipFill>
          <a:blip r:embed="rId6"/>
          <a:stretch>
            <a:fillRect/>
          </a:stretch>
        </p:blipFill>
        <p:spPr>
          <a:xfrm>
            <a:off x="2299970" y="297815"/>
            <a:ext cx="8427720" cy="3776345"/>
          </a:xfrm>
          <a:prstGeom prst="rect">
            <a:avLst/>
          </a:prstGeom>
        </p:spPr>
      </p:pic>
      <p:sp>
        <p:nvSpPr>
          <p:cNvPr id="4" name="Text Box 3"/>
          <p:cNvSpPr txBox="1"/>
          <p:nvPr/>
        </p:nvSpPr>
        <p:spPr>
          <a:xfrm>
            <a:off x="3596005" y="3078480"/>
            <a:ext cx="6346190" cy="645160"/>
          </a:xfrm>
          <a:prstGeom prst="rect">
            <a:avLst/>
          </a:prstGeom>
          <a:noFill/>
        </p:spPr>
        <p:txBody>
          <a:bodyPr wrap="square" rtlCol="0">
            <a:spAutoFit/>
          </a:bodyPr>
          <a:lstStyle/>
          <a:p>
            <a:r>
              <a:rPr lang="en-US" sz="3600" b="1">
                <a:solidFill>
                  <a:srgbClr val="FF0000"/>
                </a:solidFill>
                <a:latin typeface="Arial" panose="020B0604020202020204" pitchFamily="34" charset="0"/>
                <a:cs typeface="Arial" panose="020B0604020202020204" pitchFamily="34" charset="0"/>
              </a:rPr>
              <a:t>Tiết 2 - Luyện tập (trang 24)</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p:nvPr/>
        </p:nvSpPr>
        <p:spPr>
          <a:xfrm>
            <a:off x="2663372" y="692694"/>
            <a:ext cx="6858000" cy="81177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4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YÊU CẦU CẦN ĐẠT</a:t>
            </a:r>
            <a:endParaRPr lang="en-US" sz="5400"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endParaRPr>
          </a:p>
        </p:txBody>
      </p:sp>
      <p:sp>
        <p:nvSpPr>
          <p:cNvPr id="14" name="Freeform 13"/>
          <p:cNvSpPr/>
          <p:nvPr/>
        </p:nvSpPr>
        <p:spPr>
          <a:xfrm>
            <a:off x="1026004" y="2696659"/>
            <a:ext cx="763991" cy="584044"/>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1" fmla="*/ 169069 w 397669"/>
              <a:gd name="connsiteY0-2" fmla="*/ 176212 h 289079"/>
              <a:gd name="connsiteX1-3" fmla="*/ 73819 w 397669"/>
              <a:gd name="connsiteY1-4" fmla="*/ 97631 h 289079"/>
              <a:gd name="connsiteX2-5" fmla="*/ 0 w 397669"/>
              <a:gd name="connsiteY2-6" fmla="*/ 169068 h 289079"/>
              <a:gd name="connsiteX3-7" fmla="*/ 126206 w 397669"/>
              <a:gd name="connsiteY3-8" fmla="*/ 280987 h 289079"/>
              <a:gd name="connsiteX4-9" fmla="*/ 219075 w 397669"/>
              <a:gd name="connsiteY4-10" fmla="*/ 273843 h 289079"/>
              <a:gd name="connsiteX5-11" fmla="*/ 397669 w 397669"/>
              <a:gd name="connsiteY5-12" fmla="*/ 35718 h 289079"/>
              <a:gd name="connsiteX6-13" fmla="*/ 376237 w 397669"/>
              <a:gd name="connsiteY6-14" fmla="*/ 0 h 289079"/>
              <a:gd name="connsiteX7-15" fmla="*/ 169069 w 397669"/>
              <a:gd name="connsiteY7-16" fmla="*/ 176212 h 289079"/>
              <a:gd name="connsiteX0-17" fmla="*/ 169069 w 397669"/>
              <a:gd name="connsiteY0-18" fmla="*/ 176212 h 297100"/>
              <a:gd name="connsiteX1-19" fmla="*/ 73819 w 397669"/>
              <a:gd name="connsiteY1-20" fmla="*/ 97631 h 297100"/>
              <a:gd name="connsiteX2-21" fmla="*/ 0 w 397669"/>
              <a:gd name="connsiteY2-22" fmla="*/ 169068 h 297100"/>
              <a:gd name="connsiteX3-23" fmla="*/ 126206 w 397669"/>
              <a:gd name="connsiteY3-24" fmla="*/ 280987 h 297100"/>
              <a:gd name="connsiteX4-25" fmla="*/ 219075 w 397669"/>
              <a:gd name="connsiteY4-26" fmla="*/ 273843 h 297100"/>
              <a:gd name="connsiteX5-27" fmla="*/ 397669 w 397669"/>
              <a:gd name="connsiteY5-28" fmla="*/ 35718 h 297100"/>
              <a:gd name="connsiteX6-29" fmla="*/ 376237 w 397669"/>
              <a:gd name="connsiteY6-30" fmla="*/ 0 h 297100"/>
              <a:gd name="connsiteX7-31" fmla="*/ 169069 w 397669"/>
              <a:gd name="connsiteY7-32" fmla="*/ 176212 h 297100"/>
              <a:gd name="connsiteX0-33" fmla="*/ 177436 w 406036"/>
              <a:gd name="connsiteY0-34" fmla="*/ 176212 h 297100"/>
              <a:gd name="connsiteX1-35" fmla="*/ 82186 w 406036"/>
              <a:gd name="connsiteY1-36" fmla="*/ 97631 h 297100"/>
              <a:gd name="connsiteX2-37" fmla="*/ 8367 w 406036"/>
              <a:gd name="connsiteY2-38" fmla="*/ 169068 h 297100"/>
              <a:gd name="connsiteX3-39" fmla="*/ 134573 w 406036"/>
              <a:gd name="connsiteY3-40" fmla="*/ 280987 h 297100"/>
              <a:gd name="connsiteX4-41" fmla="*/ 227442 w 406036"/>
              <a:gd name="connsiteY4-42" fmla="*/ 273843 h 297100"/>
              <a:gd name="connsiteX5-43" fmla="*/ 406036 w 406036"/>
              <a:gd name="connsiteY5-44" fmla="*/ 35718 h 297100"/>
              <a:gd name="connsiteX6-45" fmla="*/ 384604 w 406036"/>
              <a:gd name="connsiteY6-46" fmla="*/ 0 h 297100"/>
              <a:gd name="connsiteX7-47" fmla="*/ 177436 w 406036"/>
              <a:gd name="connsiteY7-48" fmla="*/ 176212 h 297100"/>
              <a:gd name="connsiteX0-49" fmla="*/ 179971 w 408571"/>
              <a:gd name="connsiteY0-50" fmla="*/ 176212 h 297100"/>
              <a:gd name="connsiteX1-51" fmla="*/ 84721 w 408571"/>
              <a:gd name="connsiteY1-52" fmla="*/ 97631 h 297100"/>
              <a:gd name="connsiteX2-53" fmla="*/ 10902 w 408571"/>
              <a:gd name="connsiteY2-54" fmla="*/ 169068 h 297100"/>
              <a:gd name="connsiteX3-55" fmla="*/ 137108 w 408571"/>
              <a:gd name="connsiteY3-56" fmla="*/ 280987 h 297100"/>
              <a:gd name="connsiteX4-57" fmla="*/ 229977 w 408571"/>
              <a:gd name="connsiteY4-58" fmla="*/ 273843 h 297100"/>
              <a:gd name="connsiteX5-59" fmla="*/ 408571 w 408571"/>
              <a:gd name="connsiteY5-60" fmla="*/ 35718 h 297100"/>
              <a:gd name="connsiteX6-61" fmla="*/ 387139 w 408571"/>
              <a:gd name="connsiteY6-62" fmla="*/ 0 h 297100"/>
              <a:gd name="connsiteX7-63" fmla="*/ 179971 w 408571"/>
              <a:gd name="connsiteY7-64" fmla="*/ 176212 h 297100"/>
              <a:gd name="connsiteX0-65" fmla="*/ 179971 w 408571"/>
              <a:gd name="connsiteY0-66" fmla="*/ 176212 h 297100"/>
              <a:gd name="connsiteX1-67" fmla="*/ 84721 w 408571"/>
              <a:gd name="connsiteY1-68" fmla="*/ 97631 h 297100"/>
              <a:gd name="connsiteX2-69" fmla="*/ 10902 w 408571"/>
              <a:gd name="connsiteY2-70" fmla="*/ 169068 h 297100"/>
              <a:gd name="connsiteX3-71" fmla="*/ 137108 w 408571"/>
              <a:gd name="connsiteY3-72" fmla="*/ 280987 h 297100"/>
              <a:gd name="connsiteX4-73" fmla="*/ 229977 w 408571"/>
              <a:gd name="connsiteY4-74" fmla="*/ 273843 h 297100"/>
              <a:gd name="connsiteX5-75" fmla="*/ 408571 w 408571"/>
              <a:gd name="connsiteY5-76" fmla="*/ 35718 h 297100"/>
              <a:gd name="connsiteX6-77" fmla="*/ 387139 w 408571"/>
              <a:gd name="connsiteY6-78" fmla="*/ 0 h 297100"/>
              <a:gd name="connsiteX7-79" fmla="*/ 179971 w 408571"/>
              <a:gd name="connsiteY7-80" fmla="*/ 176212 h 297100"/>
              <a:gd name="connsiteX0-81" fmla="*/ 179971 w 408571"/>
              <a:gd name="connsiteY0-82" fmla="*/ 176212 h 297100"/>
              <a:gd name="connsiteX1-83" fmla="*/ 84721 w 408571"/>
              <a:gd name="connsiteY1-84" fmla="*/ 97631 h 297100"/>
              <a:gd name="connsiteX2-85" fmla="*/ 10902 w 408571"/>
              <a:gd name="connsiteY2-86" fmla="*/ 169068 h 297100"/>
              <a:gd name="connsiteX3-87" fmla="*/ 137108 w 408571"/>
              <a:gd name="connsiteY3-88" fmla="*/ 280987 h 297100"/>
              <a:gd name="connsiteX4-89" fmla="*/ 229977 w 408571"/>
              <a:gd name="connsiteY4-90" fmla="*/ 273843 h 297100"/>
              <a:gd name="connsiteX5-91" fmla="*/ 408571 w 408571"/>
              <a:gd name="connsiteY5-92" fmla="*/ 35718 h 297100"/>
              <a:gd name="connsiteX6-93" fmla="*/ 387139 w 408571"/>
              <a:gd name="connsiteY6-94" fmla="*/ 0 h 297100"/>
              <a:gd name="connsiteX7-95" fmla="*/ 179971 w 408571"/>
              <a:gd name="connsiteY7-96" fmla="*/ 176212 h 297100"/>
              <a:gd name="connsiteX0-97" fmla="*/ 179971 w 408571"/>
              <a:gd name="connsiteY0-98" fmla="*/ 176212 h 297100"/>
              <a:gd name="connsiteX1-99" fmla="*/ 84721 w 408571"/>
              <a:gd name="connsiteY1-100" fmla="*/ 97631 h 297100"/>
              <a:gd name="connsiteX2-101" fmla="*/ 10902 w 408571"/>
              <a:gd name="connsiteY2-102" fmla="*/ 169068 h 297100"/>
              <a:gd name="connsiteX3-103" fmla="*/ 137108 w 408571"/>
              <a:gd name="connsiteY3-104" fmla="*/ 280987 h 297100"/>
              <a:gd name="connsiteX4-105" fmla="*/ 229977 w 408571"/>
              <a:gd name="connsiteY4-106" fmla="*/ 273843 h 297100"/>
              <a:gd name="connsiteX5-107" fmla="*/ 408571 w 408571"/>
              <a:gd name="connsiteY5-108" fmla="*/ 35718 h 297100"/>
              <a:gd name="connsiteX6-109" fmla="*/ 387139 w 408571"/>
              <a:gd name="connsiteY6-110" fmla="*/ 0 h 297100"/>
              <a:gd name="connsiteX7-111" fmla="*/ 179971 w 408571"/>
              <a:gd name="connsiteY7-112" fmla="*/ 176212 h 297100"/>
              <a:gd name="connsiteX0-113" fmla="*/ 179971 w 408571"/>
              <a:gd name="connsiteY0-114" fmla="*/ 176212 h 297100"/>
              <a:gd name="connsiteX1-115" fmla="*/ 84721 w 408571"/>
              <a:gd name="connsiteY1-116" fmla="*/ 97631 h 297100"/>
              <a:gd name="connsiteX2-117" fmla="*/ 10902 w 408571"/>
              <a:gd name="connsiteY2-118" fmla="*/ 169068 h 297100"/>
              <a:gd name="connsiteX3-119" fmla="*/ 137108 w 408571"/>
              <a:gd name="connsiteY3-120" fmla="*/ 280987 h 297100"/>
              <a:gd name="connsiteX4-121" fmla="*/ 229977 w 408571"/>
              <a:gd name="connsiteY4-122" fmla="*/ 273843 h 297100"/>
              <a:gd name="connsiteX5-123" fmla="*/ 408571 w 408571"/>
              <a:gd name="connsiteY5-124" fmla="*/ 35718 h 297100"/>
              <a:gd name="connsiteX6-125" fmla="*/ 387139 w 408571"/>
              <a:gd name="connsiteY6-126" fmla="*/ 0 h 297100"/>
              <a:gd name="connsiteX7-127" fmla="*/ 179971 w 408571"/>
              <a:gd name="connsiteY7-128" fmla="*/ 176212 h 297100"/>
              <a:gd name="connsiteX0-129" fmla="*/ 179971 w 425397"/>
              <a:gd name="connsiteY0-130" fmla="*/ 176212 h 297100"/>
              <a:gd name="connsiteX1-131" fmla="*/ 84721 w 425397"/>
              <a:gd name="connsiteY1-132" fmla="*/ 97631 h 297100"/>
              <a:gd name="connsiteX2-133" fmla="*/ 10902 w 425397"/>
              <a:gd name="connsiteY2-134" fmla="*/ 169068 h 297100"/>
              <a:gd name="connsiteX3-135" fmla="*/ 137108 w 425397"/>
              <a:gd name="connsiteY3-136" fmla="*/ 280987 h 297100"/>
              <a:gd name="connsiteX4-137" fmla="*/ 229977 w 425397"/>
              <a:gd name="connsiteY4-138" fmla="*/ 273843 h 297100"/>
              <a:gd name="connsiteX5-139" fmla="*/ 408571 w 425397"/>
              <a:gd name="connsiteY5-140" fmla="*/ 35718 h 297100"/>
              <a:gd name="connsiteX6-141" fmla="*/ 387139 w 425397"/>
              <a:gd name="connsiteY6-142" fmla="*/ 0 h 297100"/>
              <a:gd name="connsiteX7-143" fmla="*/ 179971 w 425397"/>
              <a:gd name="connsiteY7-144" fmla="*/ 176212 h 297100"/>
              <a:gd name="connsiteX0-145" fmla="*/ 179971 w 445220"/>
              <a:gd name="connsiteY0-146" fmla="*/ 184370 h 305258"/>
              <a:gd name="connsiteX1-147" fmla="*/ 84721 w 445220"/>
              <a:gd name="connsiteY1-148" fmla="*/ 105789 h 305258"/>
              <a:gd name="connsiteX2-149" fmla="*/ 10902 w 445220"/>
              <a:gd name="connsiteY2-150" fmla="*/ 177226 h 305258"/>
              <a:gd name="connsiteX3-151" fmla="*/ 137108 w 445220"/>
              <a:gd name="connsiteY3-152" fmla="*/ 289145 h 305258"/>
              <a:gd name="connsiteX4-153" fmla="*/ 229977 w 445220"/>
              <a:gd name="connsiteY4-154" fmla="*/ 282001 h 305258"/>
              <a:gd name="connsiteX5-155" fmla="*/ 408571 w 445220"/>
              <a:gd name="connsiteY5-156" fmla="*/ 43876 h 305258"/>
              <a:gd name="connsiteX6-157" fmla="*/ 387139 w 445220"/>
              <a:gd name="connsiteY6-158" fmla="*/ 8158 h 305258"/>
              <a:gd name="connsiteX7-159" fmla="*/ 179971 w 445220"/>
              <a:gd name="connsiteY7-160" fmla="*/ 184370 h 30525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rgbClr val="92D05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Rectangle 14"/>
          <p:cNvSpPr/>
          <p:nvPr/>
        </p:nvSpPr>
        <p:spPr>
          <a:xfrm>
            <a:off x="1994667" y="2807013"/>
            <a:ext cx="9539836" cy="583565"/>
          </a:xfrm>
          <a:prstGeom prst="rect">
            <a:avLst/>
          </a:prstGeom>
        </p:spPr>
        <p:txBody>
          <a:bodyPr wrap="square">
            <a:spAutoFit/>
          </a:bodyPr>
          <a:lstStyle/>
          <a:p>
            <a:r>
              <a:rPr lang="en-US" sz="3200" b="1" dirty="0">
                <a:solidFill>
                  <a:schemeClr val="tx1">
                    <a:lumMod val="95000"/>
                    <a:lumOff val="5000"/>
                  </a:schemeClr>
                </a:solidFill>
              </a:rPr>
              <a:t>B</a:t>
            </a:r>
            <a:r>
              <a:rPr lang="en-US" sz="3200" b="1" dirty="0" err="1">
                <a:solidFill>
                  <a:schemeClr val="tx1">
                    <a:lumMod val="95000"/>
                    <a:lumOff val="5000"/>
                  </a:schemeClr>
                </a:solidFill>
              </a:rPr>
              <a:t>iết</a:t>
            </a:r>
            <a:r>
              <a:rPr lang="en-US" sz="3200" b="1" dirty="0">
                <a:solidFill>
                  <a:schemeClr val="tx1">
                    <a:lumMod val="95000"/>
                    <a:lumOff val="5000"/>
                  </a:schemeClr>
                </a:solidFill>
              </a:rPr>
              <a:t> </a:t>
            </a:r>
            <a:r>
              <a:rPr lang="en-US" sz="3200" b="1" dirty="0" err="1">
                <a:solidFill>
                  <a:schemeClr val="tx1">
                    <a:lumMod val="95000"/>
                    <a:lumOff val="5000"/>
                  </a:schemeClr>
                </a:solidFill>
              </a:rPr>
              <a:t>cách</a:t>
            </a:r>
            <a:r>
              <a:rPr lang="en-US" sz="3200" b="1" dirty="0">
                <a:solidFill>
                  <a:schemeClr val="tx1">
                    <a:lumMod val="95000"/>
                    <a:lumOff val="5000"/>
                  </a:schemeClr>
                </a:solidFill>
              </a:rPr>
              <a:t> </a:t>
            </a:r>
            <a:r>
              <a:rPr lang="en-US" sz="3200" b="1" dirty="0" err="1">
                <a:solidFill>
                  <a:schemeClr val="tx1">
                    <a:lumMod val="95000"/>
                    <a:lumOff val="5000"/>
                  </a:schemeClr>
                </a:solidFill>
              </a:rPr>
              <a:t>chuyển</a:t>
            </a:r>
            <a:r>
              <a:rPr lang="en-US" sz="3200" b="1" dirty="0">
                <a:solidFill>
                  <a:schemeClr val="tx1">
                    <a:lumMod val="95000"/>
                    <a:lumOff val="5000"/>
                  </a:schemeClr>
                </a:solidFill>
              </a:rPr>
              <a:t> </a:t>
            </a:r>
            <a:r>
              <a:rPr lang="en-US" sz="3200" b="1" dirty="0" err="1">
                <a:solidFill>
                  <a:schemeClr val="tx1">
                    <a:lumMod val="95000"/>
                    <a:lumOff val="5000"/>
                  </a:schemeClr>
                </a:solidFill>
              </a:rPr>
              <a:t>hỗn</a:t>
            </a:r>
            <a:r>
              <a:rPr lang="en-US" sz="3200" b="1" dirty="0">
                <a:solidFill>
                  <a:schemeClr val="tx1">
                    <a:lumMod val="95000"/>
                    <a:lumOff val="5000"/>
                  </a:schemeClr>
                </a:solidFill>
              </a:rPr>
              <a:t> </a:t>
            </a:r>
            <a:r>
              <a:rPr lang="en-US" sz="3200" b="1" dirty="0" err="1">
                <a:solidFill>
                  <a:schemeClr val="tx1">
                    <a:lumMod val="95000"/>
                    <a:lumOff val="5000"/>
                  </a:schemeClr>
                </a:solidFill>
              </a:rPr>
              <a:t>số</a:t>
            </a:r>
            <a:r>
              <a:rPr lang="en-US" sz="3200" b="1" dirty="0">
                <a:solidFill>
                  <a:schemeClr val="tx1">
                    <a:lumMod val="95000"/>
                    <a:lumOff val="5000"/>
                  </a:schemeClr>
                </a:solidFill>
              </a:rPr>
              <a:t> </a:t>
            </a:r>
            <a:r>
              <a:rPr lang="en-US" sz="3200" b="1" dirty="0" err="1">
                <a:solidFill>
                  <a:schemeClr val="tx1">
                    <a:lumMod val="95000"/>
                    <a:lumOff val="5000"/>
                  </a:schemeClr>
                </a:solidFill>
              </a:rPr>
              <a:t>thành</a:t>
            </a:r>
            <a:r>
              <a:rPr lang="en-US" sz="3200" b="1" dirty="0">
                <a:solidFill>
                  <a:schemeClr val="tx1">
                    <a:lumMod val="95000"/>
                    <a:lumOff val="5000"/>
                  </a:schemeClr>
                </a:solidFill>
              </a:rPr>
              <a:t> </a:t>
            </a:r>
            <a:r>
              <a:rPr lang="en-US" sz="3200" b="1" dirty="0" err="1">
                <a:solidFill>
                  <a:schemeClr val="tx1">
                    <a:lumMod val="95000"/>
                    <a:lumOff val="5000"/>
                  </a:schemeClr>
                </a:solidFill>
              </a:rPr>
              <a:t>phân</a:t>
            </a:r>
            <a:r>
              <a:rPr lang="en-US" sz="3200" b="1" dirty="0">
                <a:solidFill>
                  <a:schemeClr val="tx1">
                    <a:lumMod val="95000"/>
                    <a:lumOff val="5000"/>
                  </a:schemeClr>
                </a:solidFill>
              </a:rPr>
              <a:t> </a:t>
            </a:r>
            <a:r>
              <a:rPr lang="en-US" sz="3200" b="1" dirty="0" err="1">
                <a:solidFill>
                  <a:schemeClr val="tx1">
                    <a:lumMod val="95000"/>
                    <a:lumOff val="5000"/>
                  </a:schemeClr>
                </a:solidFill>
              </a:rPr>
              <a:t>số và ngược lại</a:t>
            </a:r>
            <a:r>
              <a:rPr lang="en-US" sz="3200" b="1" dirty="0">
                <a:solidFill>
                  <a:schemeClr val="tx1">
                    <a:lumMod val="95000"/>
                    <a:lumOff val="5000"/>
                  </a:schemeClr>
                </a:solidFill>
              </a:rPr>
              <a:t>. </a:t>
            </a:r>
            <a:endParaRPr lang="en-US" sz="4400" b="1" dirty="0">
              <a:solidFill>
                <a:schemeClr val="tx1">
                  <a:lumMod val="95000"/>
                  <a:lumOff val="5000"/>
                </a:schemeClr>
              </a:solidFill>
              <a:cs typeface="Times New Roman" panose="02020603050405020304" pitchFamily="18" charset="0"/>
            </a:endParaRPr>
          </a:p>
        </p:txBody>
      </p:sp>
      <p:sp>
        <p:nvSpPr>
          <p:cNvPr id="21" name="Freeform 20"/>
          <p:cNvSpPr/>
          <p:nvPr/>
        </p:nvSpPr>
        <p:spPr>
          <a:xfrm>
            <a:off x="1026004" y="3673559"/>
            <a:ext cx="743100" cy="584348"/>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1" fmla="*/ 169069 w 397669"/>
              <a:gd name="connsiteY0-2" fmla="*/ 176212 h 289079"/>
              <a:gd name="connsiteX1-3" fmla="*/ 73819 w 397669"/>
              <a:gd name="connsiteY1-4" fmla="*/ 97631 h 289079"/>
              <a:gd name="connsiteX2-5" fmla="*/ 0 w 397669"/>
              <a:gd name="connsiteY2-6" fmla="*/ 169068 h 289079"/>
              <a:gd name="connsiteX3-7" fmla="*/ 126206 w 397669"/>
              <a:gd name="connsiteY3-8" fmla="*/ 280987 h 289079"/>
              <a:gd name="connsiteX4-9" fmla="*/ 219075 w 397669"/>
              <a:gd name="connsiteY4-10" fmla="*/ 273843 h 289079"/>
              <a:gd name="connsiteX5-11" fmla="*/ 397669 w 397669"/>
              <a:gd name="connsiteY5-12" fmla="*/ 35718 h 289079"/>
              <a:gd name="connsiteX6-13" fmla="*/ 376237 w 397669"/>
              <a:gd name="connsiteY6-14" fmla="*/ 0 h 289079"/>
              <a:gd name="connsiteX7-15" fmla="*/ 169069 w 397669"/>
              <a:gd name="connsiteY7-16" fmla="*/ 176212 h 289079"/>
              <a:gd name="connsiteX0-17" fmla="*/ 169069 w 397669"/>
              <a:gd name="connsiteY0-18" fmla="*/ 176212 h 297100"/>
              <a:gd name="connsiteX1-19" fmla="*/ 73819 w 397669"/>
              <a:gd name="connsiteY1-20" fmla="*/ 97631 h 297100"/>
              <a:gd name="connsiteX2-21" fmla="*/ 0 w 397669"/>
              <a:gd name="connsiteY2-22" fmla="*/ 169068 h 297100"/>
              <a:gd name="connsiteX3-23" fmla="*/ 126206 w 397669"/>
              <a:gd name="connsiteY3-24" fmla="*/ 280987 h 297100"/>
              <a:gd name="connsiteX4-25" fmla="*/ 219075 w 397669"/>
              <a:gd name="connsiteY4-26" fmla="*/ 273843 h 297100"/>
              <a:gd name="connsiteX5-27" fmla="*/ 397669 w 397669"/>
              <a:gd name="connsiteY5-28" fmla="*/ 35718 h 297100"/>
              <a:gd name="connsiteX6-29" fmla="*/ 376237 w 397669"/>
              <a:gd name="connsiteY6-30" fmla="*/ 0 h 297100"/>
              <a:gd name="connsiteX7-31" fmla="*/ 169069 w 397669"/>
              <a:gd name="connsiteY7-32" fmla="*/ 176212 h 297100"/>
              <a:gd name="connsiteX0-33" fmla="*/ 177436 w 406036"/>
              <a:gd name="connsiteY0-34" fmla="*/ 176212 h 297100"/>
              <a:gd name="connsiteX1-35" fmla="*/ 82186 w 406036"/>
              <a:gd name="connsiteY1-36" fmla="*/ 97631 h 297100"/>
              <a:gd name="connsiteX2-37" fmla="*/ 8367 w 406036"/>
              <a:gd name="connsiteY2-38" fmla="*/ 169068 h 297100"/>
              <a:gd name="connsiteX3-39" fmla="*/ 134573 w 406036"/>
              <a:gd name="connsiteY3-40" fmla="*/ 280987 h 297100"/>
              <a:gd name="connsiteX4-41" fmla="*/ 227442 w 406036"/>
              <a:gd name="connsiteY4-42" fmla="*/ 273843 h 297100"/>
              <a:gd name="connsiteX5-43" fmla="*/ 406036 w 406036"/>
              <a:gd name="connsiteY5-44" fmla="*/ 35718 h 297100"/>
              <a:gd name="connsiteX6-45" fmla="*/ 384604 w 406036"/>
              <a:gd name="connsiteY6-46" fmla="*/ 0 h 297100"/>
              <a:gd name="connsiteX7-47" fmla="*/ 177436 w 406036"/>
              <a:gd name="connsiteY7-48" fmla="*/ 176212 h 297100"/>
              <a:gd name="connsiteX0-49" fmla="*/ 179971 w 408571"/>
              <a:gd name="connsiteY0-50" fmla="*/ 176212 h 297100"/>
              <a:gd name="connsiteX1-51" fmla="*/ 84721 w 408571"/>
              <a:gd name="connsiteY1-52" fmla="*/ 97631 h 297100"/>
              <a:gd name="connsiteX2-53" fmla="*/ 10902 w 408571"/>
              <a:gd name="connsiteY2-54" fmla="*/ 169068 h 297100"/>
              <a:gd name="connsiteX3-55" fmla="*/ 137108 w 408571"/>
              <a:gd name="connsiteY3-56" fmla="*/ 280987 h 297100"/>
              <a:gd name="connsiteX4-57" fmla="*/ 229977 w 408571"/>
              <a:gd name="connsiteY4-58" fmla="*/ 273843 h 297100"/>
              <a:gd name="connsiteX5-59" fmla="*/ 408571 w 408571"/>
              <a:gd name="connsiteY5-60" fmla="*/ 35718 h 297100"/>
              <a:gd name="connsiteX6-61" fmla="*/ 387139 w 408571"/>
              <a:gd name="connsiteY6-62" fmla="*/ 0 h 297100"/>
              <a:gd name="connsiteX7-63" fmla="*/ 179971 w 408571"/>
              <a:gd name="connsiteY7-64" fmla="*/ 176212 h 297100"/>
              <a:gd name="connsiteX0-65" fmla="*/ 179971 w 408571"/>
              <a:gd name="connsiteY0-66" fmla="*/ 176212 h 297100"/>
              <a:gd name="connsiteX1-67" fmla="*/ 84721 w 408571"/>
              <a:gd name="connsiteY1-68" fmla="*/ 97631 h 297100"/>
              <a:gd name="connsiteX2-69" fmla="*/ 10902 w 408571"/>
              <a:gd name="connsiteY2-70" fmla="*/ 169068 h 297100"/>
              <a:gd name="connsiteX3-71" fmla="*/ 137108 w 408571"/>
              <a:gd name="connsiteY3-72" fmla="*/ 280987 h 297100"/>
              <a:gd name="connsiteX4-73" fmla="*/ 229977 w 408571"/>
              <a:gd name="connsiteY4-74" fmla="*/ 273843 h 297100"/>
              <a:gd name="connsiteX5-75" fmla="*/ 408571 w 408571"/>
              <a:gd name="connsiteY5-76" fmla="*/ 35718 h 297100"/>
              <a:gd name="connsiteX6-77" fmla="*/ 387139 w 408571"/>
              <a:gd name="connsiteY6-78" fmla="*/ 0 h 297100"/>
              <a:gd name="connsiteX7-79" fmla="*/ 179971 w 408571"/>
              <a:gd name="connsiteY7-80" fmla="*/ 176212 h 297100"/>
              <a:gd name="connsiteX0-81" fmla="*/ 179971 w 408571"/>
              <a:gd name="connsiteY0-82" fmla="*/ 176212 h 297100"/>
              <a:gd name="connsiteX1-83" fmla="*/ 84721 w 408571"/>
              <a:gd name="connsiteY1-84" fmla="*/ 97631 h 297100"/>
              <a:gd name="connsiteX2-85" fmla="*/ 10902 w 408571"/>
              <a:gd name="connsiteY2-86" fmla="*/ 169068 h 297100"/>
              <a:gd name="connsiteX3-87" fmla="*/ 137108 w 408571"/>
              <a:gd name="connsiteY3-88" fmla="*/ 280987 h 297100"/>
              <a:gd name="connsiteX4-89" fmla="*/ 229977 w 408571"/>
              <a:gd name="connsiteY4-90" fmla="*/ 273843 h 297100"/>
              <a:gd name="connsiteX5-91" fmla="*/ 408571 w 408571"/>
              <a:gd name="connsiteY5-92" fmla="*/ 35718 h 297100"/>
              <a:gd name="connsiteX6-93" fmla="*/ 387139 w 408571"/>
              <a:gd name="connsiteY6-94" fmla="*/ 0 h 297100"/>
              <a:gd name="connsiteX7-95" fmla="*/ 179971 w 408571"/>
              <a:gd name="connsiteY7-96" fmla="*/ 176212 h 297100"/>
              <a:gd name="connsiteX0-97" fmla="*/ 179971 w 408571"/>
              <a:gd name="connsiteY0-98" fmla="*/ 176212 h 297100"/>
              <a:gd name="connsiteX1-99" fmla="*/ 84721 w 408571"/>
              <a:gd name="connsiteY1-100" fmla="*/ 97631 h 297100"/>
              <a:gd name="connsiteX2-101" fmla="*/ 10902 w 408571"/>
              <a:gd name="connsiteY2-102" fmla="*/ 169068 h 297100"/>
              <a:gd name="connsiteX3-103" fmla="*/ 137108 w 408571"/>
              <a:gd name="connsiteY3-104" fmla="*/ 280987 h 297100"/>
              <a:gd name="connsiteX4-105" fmla="*/ 229977 w 408571"/>
              <a:gd name="connsiteY4-106" fmla="*/ 273843 h 297100"/>
              <a:gd name="connsiteX5-107" fmla="*/ 408571 w 408571"/>
              <a:gd name="connsiteY5-108" fmla="*/ 35718 h 297100"/>
              <a:gd name="connsiteX6-109" fmla="*/ 387139 w 408571"/>
              <a:gd name="connsiteY6-110" fmla="*/ 0 h 297100"/>
              <a:gd name="connsiteX7-111" fmla="*/ 179971 w 408571"/>
              <a:gd name="connsiteY7-112" fmla="*/ 176212 h 297100"/>
              <a:gd name="connsiteX0-113" fmla="*/ 179971 w 408571"/>
              <a:gd name="connsiteY0-114" fmla="*/ 176212 h 297100"/>
              <a:gd name="connsiteX1-115" fmla="*/ 84721 w 408571"/>
              <a:gd name="connsiteY1-116" fmla="*/ 97631 h 297100"/>
              <a:gd name="connsiteX2-117" fmla="*/ 10902 w 408571"/>
              <a:gd name="connsiteY2-118" fmla="*/ 169068 h 297100"/>
              <a:gd name="connsiteX3-119" fmla="*/ 137108 w 408571"/>
              <a:gd name="connsiteY3-120" fmla="*/ 280987 h 297100"/>
              <a:gd name="connsiteX4-121" fmla="*/ 229977 w 408571"/>
              <a:gd name="connsiteY4-122" fmla="*/ 273843 h 297100"/>
              <a:gd name="connsiteX5-123" fmla="*/ 408571 w 408571"/>
              <a:gd name="connsiteY5-124" fmla="*/ 35718 h 297100"/>
              <a:gd name="connsiteX6-125" fmla="*/ 387139 w 408571"/>
              <a:gd name="connsiteY6-126" fmla="*/ 0 h 297100"/>
              <a:gd name="connsiteX7-127" fmla="*/ 179971 w 408571"/>
              <a:gd name="connsiteY7-128" fmla="*/ 176212 h 297100"/>
              <a:gd name="connsiteX0-129" fmla="*/ 179971 w 425397"/>
              <a:gd name="connsiteY0-130" fmla="*/ 176212 h 297100"/>
              <a:gd name="connsiteX1-131" fmla="*/ 84721 w 425397"/>
              <a:gd name="connsiteY1-132" fmla="*/ 97631 h 297100"/>
              <a:gd name="connsiteX2-133" fmla="*/ 10902 w 425397"/>
              <a:gd name="connsiteY2-134" fmla="*/ 169068 h 297100"/>
              <a:gd name="connsiteX3-135" fmla="*/ 137108 w 425397"/>
              <a:gd name="connsiteY3-136" fmla="*/ 280987 h 297100"/>
              <a:gd name="connsiteX4-137" fmla="*/ 229977 w 425397"/>
              <a:gd name="connsiteY4-138" fmla="*/ 273843 h 297100"/>
              <a:gd name="connsiteX5-139" fmla="*/ 408571 w 425397"/>
              <a:gd name="connsiteY5-140" fmla="*/ 35718 h 297100"/>
              <a:gd name="connsiteX6-141" fmla="*/ 387139 w 425397"/>
              <a:gd name="connsiteY6-142" fmla="*/ 0 h 297100"/>
              <a:gd name="connsiteX7-143" fmla="*/ 179971 w 425397"/>
              <a:gd name="connsiteY7-144" fmla="*/ 176212 h 297100"/>
              <a:gd name="connsiteX0-145" fmla="*/ 179971 w 445220"/>
              <a:gd name="connsiteY0-146" fmla="*/ 184370 h 305258"/>
              <a:gd name="connsiteX1-147" fmla="*/ 84721 w 445220"/>
              <a:gd name="connsiteY1-148" fmla="*/ 105789 h 305258"/>
              <a:gd name="connsiteX2-149" fmla="*/ 10902 w 445220"/>
              <a:gd name="connsiteY2-150" fmla="*/ 177226 h 305258"/>
              <a:gd name="connsiteX3-151" fmla="*/ 137108 w 445220"/>
              <a:gd name="connsiteY3-152" fmla="*/ 289145 h 305258"/>
              <a:gd name="connsiteX4-153" fmla="*/ 229977 w 445220"/>
              <a:gd name="connsiteY4-154" fmla="*/ 282001 h 305258"/>
              <a:gd name="connsiteX5-155" fmla="*/ 408571 w 445220"/>
              <a:gd name="connsiteY5-156" fmla="*/ 43876 h 305258"/>
              <a:gd name="connsiteX6-157" fmla="*/ 387139 w 445220"/>
              <a:gd name="connsiteY6-158" fmla="*/ 8158 h 305258"/>
              <a:gd name="connsiteX7-159" fmla="*/ 179971 w 445220"/>
              <a:gd name="connsiteY7-160" fmla="*/ 184370 h 30525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rgbClr val="92D05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Rectangle 21"/>
          <p:cNvSpPr/>
          <p:nvPr/>
        </p:nvSpPr>
        <p:spPr>
          <a:xfrm>
            <a:off x="1994667" y="3678639"/>
            <a:ext cx="8768583" cy="1076325"/>
          </a:xfrm>
          <a:prstGeom prst="rect">
            <a:avLst/>
          </a:prstGeom>
        </p:spPr>
        <p:txBody>
          <a:bodyPr wrap="square">
            <a:spAutoFit/>
          </a:bodyPr>
          <a:lstStyle/>
          <a:p>
            <a:r>
              <a:rPr lang="en-US" sz="3200" b="1" dirty="0">
                <a:solidFill>
                  <a:schemeClr val="tx1">
                    <a:lumMod val="95000"/>
                    <a:lumOff val="5000"/>
                  </a:schemeClr>
                </a:solidFill>
                <a:sym typeface="+mn-ea"/>
              </a:rPr>
              <a:t>Áp dụng được kiến thức về hỗn số để giải quyết bài toán thực tiễn.</a:t>
            </a:r>
            <a:endParaRPr lang="en-GB" sz="3200" b="1" dirty="0">
              <a:solidFill>
                <a:schemeClr val="tx1">
                  <a:lumMod val="95000"/>
                  <a:lumOff val="5000"/>
                </a:schemeClr>
              </a:solidFill>
            </a:endParaRPr>
          </a:p>
        </p:txBody>
      </p:sp>
      <p:sp>
        <p:nvSpPr>
          <p:cNvPr id="2" name="Rectangle 14"/>
          <p:cNvSpPr/>
          <p:nvPr/>
        </p:nvSpPr>
        <p:spPr>
          <a:xfrm>
            <a:off x="1994667" y="1941508"/>
            <a:ext cx="9539836" cy="583565"/>
          </a:xfrm>
          <a:prstGeom prst="rect">
            <a:avLst/>
          </a:prstGeom>
        </p:spPr>
        <p:txBody>
          <a:bodyPr wrap="square">
            <a:spAutoFit/>
          </a:bodyPr>
          <a:lstStyle/>
          <a:p>
            <a:r>
              <a:rPr lang="en-US" sz="3200" b="1" dirty="0">
                <a:solidFill>
                  <a:schemeClr val="tx1">
                    <a:lumMod val="95000"/>
                    <a:lumOff val="5000"/>
                  </a:schemeClr>
                </a:solidFill>
              </a:rPr>
              <a:t>Hiểu được  </a:t>
            </a:r>
            <a:r>
              <a:rPr lang="en-US" sz="3200" b="1" dirty="0" err="1">
                <a:solidFill>
                  <a:schemeClr val="tx1">
                    <a:lumMod val="95000"/>
                    <a:lumOff val="5000"/>
                  </a:schemeClr>
                </a:solidFill>
              </a:rPr>
              <a:t>hỗn</a:t>
            </a:r>
            <a:r>
              <a:rPr lang="en-US" sz="3200" b="1" dirty="0">
                <a:solidFill>
                  <a:schemeClr val="tx1">
                    <a:lumMod val="95000"/>
                    <a:lumOff val="5000"/>
                  </a:schemeClr>
                </a:solidFill>
              </a:rPr>
              <a:t> </a:t>
            </a:r>
            <a:r>
              <a:rPr lang="en-US" sz="3200" b="1" dirty="0" err="1">
                <a:solidFill>
                  <a:schemeClr val="tx1">
                    <a:lumMod val="95000"/>
                    <a:lumOff val="5000"/>
                  </a:schemeClr>
                </a:solidFill>
              </a:rPr>
              <a:t>số</a:t>
            </a:r>
            <a:r>
              <a:rPr lang="en-US" sz="3200" b="1" dirty="0">
                <a:solidFill>
                  <a:schemeClr val="tx1">
                    <a:lumMod val="95000"/>
                    <a:lumOff val="5000"/>
                  </a:schemeClr>
                </a:solidFill>
              </a:rPr>
              <a:t> </a:t>
            </a:r>
            <a:r>
              <a:rPr lang="en-US" sz="3200" b="1" dirty="0" err="1">
                <a:solidFill>
                  <a:schemeClr val="tx1">
                    <a:lumMod val="95000"/>
                    <a:lumOff val="5000"/>
                  </a:schemeClr>
                </a:solidFill>
              </a:rPr>
              <a:t>là một </a:t>
            </a:r>
            <a:r>
              <a:rPr lang="en-US" sz="3200" b="1" dirty="0">
                <a:solidFill>
                  <a:schemeClr val="tx1">
                    <a:lumMod val="95000"/>
                    <a:lumOff val="5000"/>
                  </a:schemeClr>
                </a:solidFill>
              </a:rPr>
              <a:t> </a:t>
            </a:r>
            <a:r>
              <a:rPr lang="en-US" sz="3200" b="1" dirty="0" err="1">
                <a:solidFill>
                  <a:schemeClr val="tx1">
                    <a:lumMod val="95000"/>
                    <a:lumOff val="5000"/>
                  </a:schemeClr>
                </a:solidFill>
              </a:rPr>
              <a:t>số</a:t>
            </a:r>
            <a:r>
              <a:rPr lang="en-US" sz="3200" b="1" dirty="0">
                <a:solidFill>
                  <a:schemeClr val="tx1">
                    <a:lumMod val="95000"/>
                    <a:lumOff val="5000"/>
                  </a:schemeClr>
                </a:solidFill>
              </a:rPr>
              <a:t>. </a:t>
            </a:r>
            <a:endParaRPr lang="en-US" sz="4400" b="1" dirty="0">
              <a:solidFill>
                <a:schemeClr val="tx1">
                  <a:lumMod val="95000"/>
                  <a:lumOff val="5000"/>
                </a:schemeClr>
              </a:solidFill>
              <a:cs typeface="Times New Roman" panose="02020603050405020304" pitchFamily="18" charset="0"/>
            </a:endParaRPr>
          </a:p>
        </p:txBody>
      </p:sp>
      <p:sp>
        <p:nvSpPr>
          <p:cNvPr id="3" name="Freeform 2"/>
          <p:cNvSpPr/>
          <p:nvPr/>
        </p:nvSpPr>
        <p:spPr>
          <a:xfrm>
            <a:off x="1153004" y="1881319"/>
            <a:ext cx="763991" cy="584044"/>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1" fmla="*/ 169069 w 397669"/>
              <a:gd name="connsiteY0-2" fmla="*/ 176212 h 289079"/>
              <a:gd name="connsiteX1-3" fmla="*/ 73819 w 397669"/>
              <a:gd name="connsiteY1-4" fmla="*/ 97631 h 289079"/>
              <a:gd name="connsiteX2-5" fmla="*/ 0 w 397669"/>
              <a:gd name="connsiteY2-6" fmla="*/ 169068 h 289079"/>
              <a:gd name="connsiteX3-7" fmla="*/ 126206 w 397669"/>
              <a:gd name="connsiteY3-8" fmla="*/ 280987 h 289079"/>
              <a:gd name="connsiteX4-9" fmla="*/ 219075 w 397669"/>
              <a:gd name="connsiteY4-10" fmla="*/ 273843 h 289079"/>
              <a:gd name="connsiteX5-11" fmla="*/ 397669 w 397669"/>
              <a:gd name="connsiteY5-12" fmla="*/ 35718 h 289079"/>
              <a:gd name="connsiteX6-13" fmla="*/ 376237 w 397669"/>
              <a:gd name="connsiteY6-14" fmla="*/ 0 h 289079"/>
              <a:gd name="connsiteX7-15" fmla="*/ 169069 w 397669"/>
              <a:gd name="connsiteY7-16" fmla="*/ 176212 h 289079"/>
              <a:gd name="connsiteX0-17" fmla="*/ 169069 w 397669"/>
              <a:gd name="connsiteY0-18" fmla="*/ 176212 h 297100"/>
              <a:gd name="connsiteX1-19" fmla="*/ 73819 w 397669"/>
              <a:gd name="connsiteY1-20" fmla="*/ 97631 h 297100"/>
              <a:gd name="connsiteX2-21" fmla="*/ 0 w 397669"/>
              <a:gd name="connsiteY2-22" fmla="*/ 169068 h 297100"/>
              <a:gd name="connsiteX3-23" fmla="*/ 126206 w 397669"/>
              <a:gd name="connsiteY3-24" fmla="*/ 280987 h 297100"/>
              <a:gd name="connsiteX4-25" fmla="*/ 219075 w 397669"/>
              <a:gd name="connsiteY4-26" fmla="*/ 273843 h 297100"/>
              <a:gd name="connsiteX5-27" fmla="*/ 397669 w 397669"/>
              <a:gd name="connsiteY5-28" fmla="*/ 35718 h 297100"/>
              <a:gd name="connsiteX6-29" fmla="*/ 376237 w 397669"/>
              <a:gd name="connsiteY6-30" fmla="*/ 0 h 297100"/>
              <a:gd name="connsiteX7-31" fmla="*/ 169069 w 397669"/>
              <a:gd name="connsiteY7-32" fmla="*/ 176212 h 297100"/>
              <a:gd name="connsiteX0-33" fmla="*/ 177436 w 406036"/>
              <a:gd name="connsiteY0-34" fmla="*/ 176212 h 297100"/>
              <a:gd name="connsiteX1-35" fmla="*/ 82186 w 406036"/>
              <a:gd name="connsiteY1-36" fmla="*/ 97631 h 297100"/>
              <a:gd name="connsiteX2-37" fmla="*/ 8367 w 406036"/>
              <a:gd name="connsiteY2-38" fmla="*/ 169068 h 297100"/>
              <a:gd name="connsiteX3-39" fmla="*/ 134573 w 406036"/>
              <a:gd name="connsiteY3-40" fmla="*/ 280987 h 297100"/>
              <a:gd name="connsiteX4-41" fmla="*/ 227442 w 406036"/>
              <a:gd name="connsiteY4-42" fmla="*/ 273843 h 297100"/>
              <a:gd name="connsiteX5-43" fmla="*/ 406036 w 406036"/>
              <a:gd name="connsiteY5-44" fmla="*/ 35718 h 297100"/>
              <a:gd name="connsiteX6-45" fmla="*/ 384604 w 406036"/>
              <a:gd name="connsiteY6-46" fmla="*/ 0 h 297100"/>
              <a:gd name="connsiteX7-47" fmla="*/ 177436 w 406036"/>
              <a:gd name="connsiteY7-48" fmla="*/ 176212 h 297100"/>
              <a:gd name="connsiteX0-49" fmla="*/ 179971 w 408571"/>
              <a:gd name="connsiteY0-50" fmla="*/ 176212 h 297100"/>
              <a:gd name="connsiteX1-51" fmla="*/ 84721 w 408571"/>
              <a:gd name="connsiteY1-52" fmla="*/ 97631 h 297100"/>
              <a:gd name="connsiteX2-53" fmla="*/ 10902 w 408571"/>
              <a:gd name="connsiteY2-54" fmla="*/ 169068 h 297100"/>
              <a:gd name="connsiteX3-55" fmla="*/ 137108 w 408571"/>
              <a:gd name="connsiteY3-56" fmla="*/ 280987 h 297100"/>
              <a:gd name="connsiteX4-57" fmla="*/ 229977 w 408571"/>
              <a:gd name="connsiteY4-58" fmla="*/ 273843 h 297100"/>
              <a:gd name="connsiteX5-59" fmla="*/ 408571 w 408571"/>
              <a:gd name="connsiteY5-60" fmla="*/ 35718 h 297100"/>
              <a:gd name="connsiteX6-61" fmla="*/ 387139 w 408571"/>
              <a:gd name="connsiteY6-62" fmla="*/ 0 h 297100"/>
              <a:gd name="connsiteX7-63" fmla="*/ 179971 w 408571"/>
              <a:gd name="connsiteY7-64" fmla="*/ 176212 h 297100"/>
              <a:gd name="connsiteX0-65" fmla="*/ 179971 w 408571"/>
              <a:gd name="connsiteY0-66" fmla="*/ 176212 h 297100"/>
              <a:gd name="connsiteX1-67" fmla="*/ 84721 w 408571"/>
              <a:gd name="connsiteY1-68" fmla="*/ 97631 h 297100"/>
              <a:gd name="connsiteX2-69" fmla="*/ 10902 w 408571"/>
              <a:gd name="connsiteY2-70" fmla="*/ 169068 h 297100"/>
              <a:gd name="connsiteX3-71" fmla="*/ 137108 w 408571"/>
              <a:gd name="connsiteY3-72" fmla="*/ 280987 h 297100"/>
              <a:gd name="connsiteX4-73" fmla="*/ 229977 w 408571"/>
              <a:gd name="connsiteY4-74" fmla="*/ 273843 h 297100"/>
              <a:gd name="connsiteX5-75" fmla="*/ 408571 w 408571"/>
              <a:gd name="connsiteY5-76" fmla="*/ 35718 h 297100"/>
              <a:gd name="connsiteX6-77" fmla="*/ 387139 w 408571"/>
              <a:gd name="connsiteY6-78" fmla="*/ 0 h 297100"/>
              <a:gd name="connsiteX7-79" fmla="*/ 179971 w 408571"/>
              <a:gd name="connsiteY7-80" fmla="*/ 176212 h 297100"/>
              <a:gd name="connsiteX0-81" fmla="*/ 179971 w 408571"/>
              <a:gd name="connsiteY0-82" fmla="*/ 176212 h 297100"/>
              <a:gd name="connsiteX1-83" fmla="*/ 84721 w 408571"/>
              <a:gd name="connsiteY1-84" fmla="*/ 97631 h 297100"/>
              <a:gd name="connsiteX2-85" fmla="*/ 10902 w 408571"/>
              <a:gd name="connsiteY2-86" fmla="*/ 169068 h 297100"/>
              <a:gd name="connsiteX3-87" fmla="*/ 137108 w 408571"/>
              <a:gd name="connsiteY3-88" fmla="*/ 280987 h 297100"/>
              <a:gd name="connsiteX4-89" fmla="*/ 229977 w 408571"/>
              <a:gd name="connsiteY4-90" fmla="*/ 273843 h 297100"/>
              <a:gd name="connsiteX5-91" fmla="*/ 408571 w 408571"/>
              <a:gd name="connsiteY5-92" fmla="*/ 35718 h 297100"/>
              <a:gd name="connsiteX6-93" fmla="*/ 387139 w 408571"/>
              <a:gd name="connsiteY6-94" fmla="*/ 0 h 297100"/>
              <a:gd name="connsiteX7-95" fmla="*/ 179971 w 408571"/>
              <a:gd name="connsiteY7-96" fmla="*/ 176212 h 297100"/>
              <a:gd name="connsiteX0-97" fmla="*/ 179971 w 408571"/>
              <a:gd name="connsiteY0-98" fmla="*/ 176212 h 297100"/>
              <a:gd name="connsiteX1-99" fmla="*/ 84721 w 408571"/>
              <a:gd name="connsiteY1-100" fmla="*/ 97631 h 297100"/>
              <a:gd name="connsiteX2-101" fmla="*/ 10902 w 408571"/>
              <a:gd name="connsiteY2-102" fmla="*/ 169068 h 297100"/>
              <a:gd name="connsiteX3-103" fmla="*/ 137108 w 408571"/>
              <a:gd name="connsiteY3-104" fmla="*/ 280987 h 297100"/>
              <a:gd name="connsiteX4-105" fmla="*/ 229977 w 408571"/>
              <a:gd name="connsiteY4-106" fmla="*/ 273843 h 297100"/>
              <a:gd name="connsiteX5-107" fmla="*/ 408571 w 408571"/>
              <a:gd name="connsiteY5-108" fmla="*/ 35718 h 297100"/>
              <a:gd name="connsiteX6-109" fmla="*/ 387139 w 408571"/>
              <a:gd name="connsiteY6-110" fmla="*/ 0 h 297100"/>
              <a:gd name="connsiteX7-111" fmla="*/ 179971 w 408571"/>
              <a:gd name="connsiteY7-112" fmla="*/ 176212 h 297100"/>
              <a:gd name="connsiteX0-113" fmla="*/ 179971 w 408571"/>
              <a:gd name="connsiteY0-114" fmla="*/ 176212 h 297100"/>
              <a:gd name="connsiteX1-115" fmla="*/ 84721 w 408571"/>
              <a:gd name="connsiteY1-116" fmla="*/ 97631 h 297100"/>
              <a:gd name="connsiteX2-117" fmla="*/ 10902 w 408571"/>
              <a:gd name="connsiteY2-118" fmla="*/ 169068 h 297100"/>
              <a:gd name="connsiteX3-119" fmla="*/ 137108 w 408571"/>
              <a:gd name="connsiteY3-120" fmla="*/ 280987 h 297100"/>
              <a:gd name="connsiteX4-121" fmla="*/ 229977 w 408571"/>
              <a:gd name="connsiteY4-122" fmla="*/ 273843 h 297100"/>
              <a:gd name="connsiteX5-123" fmla="*/ 408571 w 408571"/>
              <a:gd name="connsiteY5-124" fmla="*/ 35718 h 297100"/>
              <a:gd name="connsiteX6-125" fmla="*/ 387139 w 408571"/>
              <a:gd name="connsiteY6-126" fmla="*/ 0 h 297100"/>
              <a:gd name="connsiteX7-127" fmla="*/ 179971 w 408571"/>
              <a:gd name="connsiteY7-128" fmla="*/ 176212 h 297100"/>
              <a:gd name="connsiteX0-129" fmla="*/ 179971 w 425397"/>
              <a:gd name="connsiteY0-130" fmla="*/ 176212 h 297100"/>
              <a:gd name="connsiteX1-131" fmla="*/ 84721 w 425397"/>
              <a:gd name="connsiteY1-132" fmla="*/ 97631 h 297100"/>
              <a:gd name="connsiteX2-133" fmla="*/ 10902 w 425397"/>
              <a:gd name="connsiteY2-134" fmla="*/ 169068 h 297100"/>
              <a:gd name="connsiteX3-135" fmla="*/ 137108 w 425397"/>
              <a:gd name="connsiteY3-136" fmla="*/ 280987 h 297100"/>
              <a:gd name="connsiteX4-137" fmla="*/ 229977 w 425397"/>
              <a:gd name="connsiteY4-138" fmla="*/ 273843 h 297100"/>
              <a:gd name="connsiteX5-139" fmla="*/ 408571 w 425397"/>
              <a:gd name="connsiteY5-140" fmla="*/ 35718 h 297100"/>
              <a:gd name="connsiteX6-141" fmla="*/ 387139 w 425397"/>
              <a:gd name="connsiteY6-142" fmla="*/ 0 h 297100"/>
              <a:gd name="connsiteX7-143" fmla="*/ 179971 w 425397"/>
              <a:gd name="connsiteY7-144" fmla="*/ 176212 h 297100"/>
              <a:gd name="connsiteX0-145" fmla="*/ 179971 w 445220"/>
              <a:gd name="connsiteY0-146" fmla="*/ 184370 h 305258"/>
              <a:gd name="connsiteX1-147" fmla="*/ 84721 w 445220"/>
              <a:gd name="connsiteY1-148" fmla="*/ 105789 h 305258"/>
              <a:gd name="connsiteX2-149" fmla="*/ 10902 w 445220"/>
              <a:gd name="connsiteY2-150" fmla="*/ 177226 h 305258"/>
              <a:gd name="connsiteX3-151" fmla="*/ 137108 w 445220"/>
              <a:gd name="connsiteY3-152" fmla="*/ 289145 h 305258"/>
              <a:gd name="connsiteX4-153" fmla="*/ 229977 w 445220"/>
              <a:gd name="connsiteY4-154" fmla="*/ 282001 h 305258"/>
              <a:gd name="connsiteX5-155" fmla="*/ 408571 w 445220"/>
              <a:gd name="connsiteY5-156" fmla="*/ 43876 h 305258"/>
              <a:gd name="connsiteX6-157" fmla="*/ 387139 w 445220"/>
              <a:gd name="connsiteY6-158" fmla="*/ 8158 h 305258"/>
              <a:gd name="connsiteX7-159" fmla="*/ 179971 w 445220"/>
              <a:gd name="connsiteY7-160" fmla="*/ 184370 h 30525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rgbClr val="92D05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rotWithShape="1">
          <a:blip r:embed="rId3"/>
          <a:srcRect l="16051" t="13178"/>
          <a:stretch>
            <a:fillRect/>
          </a:stretch>
        </p:blipFill>
        <p:spPr>
          <a:xfrm>
            <a:off x="-29029" y="1"/>
            <a:ext cx="1845836" cy="1524000"/>
          </a:xfrm>
          <a:prstGeom prst="rect">
            <a:avLst/>
          </a:prstGeom>
        </p:spPr>
      </p:pic>
      <p:sp>
        <p:nvSpPr>
          <p:cNvPr id="26" name="TextBox 8"/>
          <p:cNvSpPr txBox="1"/>
          <p:nvPr/>
        </p:nvSpPr>
        <p:spPr>
          <a:xfrm>
            <a:off x="2640642" y="328282"/>
            <a:ext cx="8356745" cy="1733728"/>
          </a:xfrm>
          <a:prstGeom prst="rect">
            <a:avLst/>
          </a:prstGeom>
        </p:spPr>
        <p:txBody>
          <a:bodyPr lIns="169333" tIns="169333" rIns="169333" bIns="169333" rtlCol="0" anchor="ctr"/>
          <a:lstStyle/>
          <a:p>
            <a:pPr algn="just" defTabSz="609600"/>
            <a:r>
              <a:rPr lang="en-US" sz="3600" b="1" dirty="0" err="1">
                <a:solidFill>
                  <a:srgbClr val="2D3847">
                    <a:lumMod val="75000"/>
                  </a:srgbClr>
                </a:solidFill>
                <a:latin typeface="Cambria" panose="02040503050406030204" pitchFamily="18" charset="0"/>
                <a:ea typeface="Cambria" panose="02040503050406030204" pitchFamily="18" charset="0"/>
              </a:rPr>
              <a:t>Viết</a:t>
            </a:r>
            <a:r>
              <a:rPr lang="en-US" sz="3600" b="1" dirty="0">
                <a:solidFill>
                  <a:srgbClr val="2D3847">
                    <a:lumMod val="75000"/>
                  </a:srgbClr>
                </a:solidFill>
                <a:latin typeface="Cambria" panose="02040503050406030204" pitchFamily="18" charset="0"/>
                <a:ea typeface="Cambria" panose="02040503050406030204" pitchFamily="18" charset="0"/>
              </a:rPr>
              <a:t> </a:t>
            </a:r>
            <a:r>
              <a:rPr lang="en-US" sz="3600" b="1" dirty="0" err="1">
                <a:solidFill>
                  <a:srgbClr val="2D3847">
                    <a:lumMod val="75000"/>
                  </a:srgbClr>
                </a:solidFill>
                <a:latin typeface="Cambria" panose="02040503050406030204" pitchFamily="18" charset="0"/>
                <a:ea typeface="Cambria" panose="02040503050406030204" pitchFamily="18" charset="0"/>
              </a:rPr>
              <a:t>và</a:t>
            </a:r>
            <a:r>
              <a:rPr lang="en-US" sz="3600" b="1" dirty="0">
                <a:solidFill>
                  <a:srgbClr val="2D3847">
                    <a:lumMod val="75000"/>
                  </a:srgbClr>
                </a:solidFill>
                <a:latin typeface="Cambria" panose="02040503050406030204" pitchFamily="18" charset="0"/>
                <a:ea typeface="Cambria" panose="02040503050406030204" pitchFamily="18" charset="0"/>
              </a:rPr>
              <a:t> </a:t>
            </a:r>
            <a:r>
              <a:rPr lang="en-US" sz="3600" b="1" dirty="0" err="1">
                <a:solidFill>
                  <a:srgbClr val="2D3847">
                    <a:lumMod val="75000"/>
                  </a:srgbClr>
                </a:solidFill>
                <a:latin typeface="Cambria" panose="02040503050406030204" pitchFamily="18" charset="0"/>
                <a:ea typeface="Cambria" panose="02040503050406030204" pitchFamily="18" charset="0"/>
              </a:rPr>
              <a:t>đọc</a:t>
            </a:r>
            <a:r>
              <a:rPr lang="en-US" sz="3600" b="1" dirty="0">
                <a:solidFill>
                  <a:srgbClr val="2D3847">
                    <a:lumMod val="75000"/>
                  </a:srgbClr>
                </a:solidFill>
                <a:latin typeface="Cambria" panose="02040503050406030204" pitchFamily="18" charset="0"/>
                <a:ea typeface="Cambria" panose="02040503050406030204" pitchFamily="18" charset="0"/>
              </a:rPr>
              <a:t> </a:t>
            </a:r>
            <a:r>
              <a:rPr lang="en-US" sz="3600" b="1" dirty="0" err="1">
                <a:solidFill>
                  <a:srgbClr val="2D3847">
                    <a:lumMod val="75000"/>
                  </a:srgbClr>
                </a:solidFill>
                <a:latin typeface="Cambria" panose="02040503050406030204" pitchFamily="18" charset="0"/>
                <a:ea typeface="Cambria" panose="02040503050406030204" pitchFamily="18" charset="0"/>
              </a:rPr>
              <a:t>hỗn</a:t>
            </a:r>
            <a:r>
              <a:rPr lang="en-US" sz="3600" b="1" dirty="0">
                <a:solidFill>
                  <a:srgbClr val="2D3847">
                    <a:lumMod val="75000"/>
                  </a:srgbClr>
                </a:solidFill>
                <a:latin typeface="Cambria" panose="02040503050406030204" pitchFamily="18" charset="0"/>
                <a:ea typeface="Cambria" panose="02040503050406030204" pitchFamily="18" charset="0"/>
              </a:rPr>
              <a:t> </a:t>
            </a:r>
            <a:r>
              <a:rPr lang="en-US" sz="3600" b="1" dirty="0" err="1">
                <a:solidFill>
                  <a:srgbClr val="2D3847">
                    <a:lumMod val="75000"/>
                  </a:srgbClr>
                </a:solidFill>
                <a:latin typeface="Cambria" panose="02040503050406030204" pitchFamily="18" charset="0"/>
                <a:ea typeface="Cambria" panose="02040503050406030204" pitchFamily="18" charset="0"/>
              </a:rPr>
              <a:t>số</a:t>
            </a:r>
            <a:r>
              <a:rPr lang="en-US" sz="3600" b="1" dirty="0">
                <a:solidFill>
                  <a:srgbClr val="2D3847">
                    <a:lumMod val="75000"/>
                  </a:srgbClr>
                </a:solidFill>
                <a:latin typeface="Cambria" panose="02040503050406030204" pitchFamily="18" charset="0"/>
                <a:ea typeface="Cambria" panose="02040503050406030204" pitchFamily="18" charset="0"/>
              </a:rPr>
              <a:t> </a:t>
            </a:r>
            <a:r>
              <a:rPr lang="en-US" sz="3600" b="1" dirty="0" err="1">
                <a:solidFill>
                  <a:srgbClr val="2D3847">
                    <a:lumMod val="75000"/>
                  </a:srgbClr>
                </a:solidFill>
                <a:latin typeface="Cambria" panose="02040503050406030204" pitchFamily="18" charset="0"/>
                <a:ea typeface="Cambria" panose="02040503050406030204" pitchFamily="18" charset="0"/>
              </a:rPr>
              <a:t>thích</a:t>
            </a:r>
            <a:r>
              <a:rPr lang="en-US" sz="3600" b="1" dirty="0">
                <a:solidFill>
                  <a:srgbClr val="2D3847">
                    <a:lumMod val="75000"/>
                  </a:srgbClr>
                </a:solidFill>
                <a:latin typeface="Cambria" panose="02040503050406030204" pitchFamily="18" charset="0"/>
                <a:ea typeface="Cambria" panose="02040503050406030204" pitchFamily="18" charset="0"/>
              </a:rPr>
              <a:t> </a:t>
            </a:r>
            <a:r>
              <a:rPr lang="en-US" sz="3600" b="1" dirty="0" err="1">
                <a:solidFill>
                  <a:srgbClr val="2D3847">
                    <a:lumMod val="75000"/>
                  </a:srgbClr>
                </a:solidFill>
                <a:latin typeface="Cambria" panose="02040503050406030204" pitchFamily="18" charset="0"/>
                <a:ea typeface="Cambria" panose="02040503050406030204" pitchFamily="18" charset="0"/>
              </a:rPr>
              <a:t>hợp</a:t>
            </a:r>
            <a:r>
              <a:rPr lang="en-US" sz="3600" b="1" dirty="0">
                <a:solidFill>
                  <a:srgbClr val="2D3847">
                    <a:lumMod val="75000"/>
                  </a:srgbClr>
                </a:solidFill>
                <a:latin typeface="Cambria" panose="02040503050406030204" pitchFamily="18" charset="0"/>
                <a:ea typeface="Cambria" panose="02040503050406030204" pitchFamily="18" charset="0"/>
              </a:rPr>
              <a:t> </a:t>
            </a:r>
            <a:r>
              <a:rPr lang="en-US" sz="3600" b="1" dirty="0" err="1">
                <a:solidFill>
                  <a:srgbClr val="2D3847">
                    <a:lumMod val="75000"/>
                  </a:srgbClr>
                </a:solidFill>
                <a:latin typeface="Cambria" panose="02040503050406030204" pitchFamily="18" charset="0"/>
                <a:ea typeface="Cambria" panose="02040503050406030204" pitchFamily="18" charset="0"/>
              </a:rPr>
              <a:t>với</a:t>
            </a:r>
            <a:r>
              <a:rPr lang="en-US" sz="3600" b="1" dirty="0">
                <a:solidFill>
                  <a:srgbClr val="2D3847">
                    <a:lumMod val="75000"/>
                  </a:srgbClr>
                </a:solidFill>
                <a:latin typeface="Cambria" panose="02040503050406030204" pitchFamily="18" charset="0"/>
                <a:ea typeface="Cambria" panose="02040503050406030204" pitchFamily="18" charset="0"/>
              </a:rPr>
              <a:t> </a:t>
            </a:r>
            <a:r>
              <a:rPr lang="en-US" sz="3600" b="1" dirty="0" err="1">
                <a:solidFill>
                  <a:srgbClr val="2D3847">
                    <a:lumMod val="75000"/>
                  </a:srgbClr>
                </a:solidFill>
                <a:latin typeface="Cambria" panose="02040503050406030204" pitchFamily="18" charset="0"/>
                <a:ea typeface="Cambria" panose="02040503050406030204" pitchFamily="18" charset="0"/>
              </a:rPr>
              <a:t>mỗi</a:t>
            </a:r>
            <a:r>
              <a:rPr lang="en-US" sz="3600" b="1" dirty="0">
                <a:solidFill>
                  <a:srgbClr val="2D3847">
                    <a:lumMod val="75000"/>
                  </a:srgbClr>
                </a:solidFill>
                <a:latin typeface="Cambria" panose="02040503050406030204" pitchFamily="18" charset="0"/>
                <a:ea typeface="Cambria" panose="02040503050406030204" pitchFamily="18" charset="0"/>
              </a:rPr>
              <a:t> </a:t>
            </a:r>
            <a:r>
              <a:rPr lang="en-US" sz="3600" b="1" dirty="0" err="1">
                <a:solidFill>
                  <a:srgbClr val="2D3847">
                    <a:lumMod val="75000"/>
                  </a:srgbClr>
                </a:solidFill>
                <a:latin typeface="Cambria" panose="02040503050406030204" pitchFamily="18" charset="0"/>
                <a:ea typeface="Cambria" panose="02040503050406030204" pitchFamily="18" charset="0"/>
              </a:rPr>
              <a:t>hình</a:t>
            </a:r>
            <a:r>
              <a:rPr lang="en-US" sz="3600" b="1" dirty="0">
                <a:solidFill>
                  <a:srgbClr val="2D3847">
                    <a:lumMod val="75000"/>
                  </a:srgbClr>
                </a:solidFill>
                <a:latin typeface="Cambria" panose="02040503050406030204" pitchFamily="18" charset="0"/>
                <a:ea typeface="Cambria" panose="02040503050406030204" pitchFamily="18" charset="0"/>
              </a:rPr>
              <a:t> (</a:t>
            </a:r>
            <a:r>
              <a:rPr lang="en-US" sz="3600" b="1" dirty="0" err="1">
                <a:solidFill>
                  <a:srgbClr val="2D3847">
                    <a:lumMod val="75000"/>
                  </a:srgbClr>
                </a:solidFill>
                <a:latin typeface="Cambria" panose="02040503050406030204" pitchFamily="18" charset="0"/>
                <a:ea typeface="Cambria" panose="02040503050406030204" pitchFamily="18" charset="0"/>
              </a:rPr>
              <a:t>theo</a:t>
            </a:r>
            <a:r>
              <a:rPr lang="en-US" sz="3600" b="1" dirty="0">
                <a:solidFill>
                  <a:srgbClr val="2D3847">
                    <a:lumMod val="75000"/>
                  </a:srgbClr>
                </a:solidFill>
                <a:latin typeface="Cambria" panose="02040503050406030204" pitchFamily="18" charset="0"/>
                <a:ea typeface="Cambria" panose="02040503050406030204" pitchFamily="18" charset="0"/>
              </a:rPr>
              <a:t> </a:t>
            </a:r>
            <a:r>
              <a:rPr lang="en-US" sz="3600" b="1" dirty="0" err="1">
                <a:solidFill>
                  <a:srgbClr val="2D3847">
                    <a:lumMod val="75000"/>
                  </a:srgbClr>
                </a:solidFill>
                <a:latin typeface="Cambria" panose="02040503050406030204" pitchFamily="18" charset="0"/>
                <a:ea typeface="Cambria" panose="02040503050406030204" pitchFamily="18" charset="0"/>
              </a:rPr>
              <a:t>mẫu</a:t>
            </a:r>
            <a:r>
              <a:rPr lang="en-US" sz="3600" b="1" dirty="0">
                <a:solidFill>
                  <a:srgbClr val="2D3847">
                    <a:lumMod val="75000"/>
                  </a:srgbClr>
                </a:solidFill>
                <a:latin typeface="Cambria" panose="02040503050406030204" pitchFamily="18" charset="0"/>
                <a:ea typeface="Cambria" panose="02040503050406030204" pitchFamily="18" charset="0"/>
              </a:rPr>
              <a:t>)</a:t>
            </a:r>
          </a:p>
        </p:txBody>
      </p:sp>
      <p:sp>
        <p:nvSpPr>
          <p:cNvPr id="31" name="TextBox 15"/>
          <p:cNvSpPr txBox="1"/>
          <p:nvPr/>
        </p:nvSpPr>
        <p:spPr>
          <a:xfrm>
            <a:off x="1547179" y="805212"/>
            <a:ext cx="5721731" cy="521938"/>
          </a:xfrm>
          <a:prstGeom prst="rect">
            <a:avLst/>
          </a:prstGeom>
        </p:spPr>
        <p:txBody>
          <a:bodyPr lIns="0" tIns="0" rIns="0" bIns="0" rtlCol="0" anchor="t">
            <a:spAutoFit/>
          </a:bodyPr>
          <a:lstStyle/>
          <a:p>
            <a:pPr defTabSz="609600">
              <a:lnSpc>
                <a:spcPts val="4335"/>
              </a:lnSpc>
            </a:pPr>
            <a:r>
              <a:rPr lang="en-US" sz="3200" b="1" dirty="0">
                <a:solidFill>
                  <a:srgbClr val="EE0038">
                    <a:lumMod val="60000"/>
                    <a:lumOff val="40000"/>
                  </a:srgbClr>
                </a:solidFill>
                <a:latin typeface="Cambria" panose="02040503050406030204" pitchFamily="18" charset="0"/>
                <a:ea typeface="Cambria" panose="02040503050406030204" pitchFamily="18" charset="0"/>
              </a:rPr>
              <a:t>BÀI 1:</a:t>
            </a:r>
          </a:p>
        </p:txBody>
      </p:sp>
      <p:pic>
        <p:nvPicPr>
          <p:cNvPr id="3" name="Picture 2"/>
          <p:cNvPicPr>
            <a:picLocks noChangeAspect="1"/>
          </p:cNvPicPr>
          <p:nvPr/>
        </p:nvPicPr>
        <p:blipFill>
          <a:blip r:embed="rId4"/>
          <a:stretch>
            <a:fillRect/>
          </a:stretch>
        </p:blipFill>
        <p:spPr>
          <a:xfrm>
            <a:off x="866775" y="2109461"/>
            <a:ext cx="10558462" cy="1438601"/>
          </a:xfrm>
          <a:prstGeom prst="rect">
            <a:avLst/>
          </a:prstGeom>
        </p:spPr>
      </p:pic>
      <mc:AlternateContent xmlns:mc="http://schemas.openxmlformats.org/markup-compatibility/2006" xmlns:a14="http://schemas.microsoft.com/office/drawing/2010/main">
        <mc:Choice Requires="a14">
          <p:sp>
            <p:nvSpPr>
              <p:cNvPr id="4" name="Rectangle: Rounded Corners 3"/>
              <p:cNvSpPr/>
              <p:nvPr/>
            </p:nvSpPr>
            <p:spPr>
              <a:xfrm>
                <a:off x="3848100" y="2705100"/>
                <a:ext cx="914399" cy="685800"/>
              </a:xfrm>
              <a:prstGeom prst="round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2800" b="1" noProof="0" dirty="0">
                    <a:solidFill>
                      <a:srgbClr val="FF0000"/>
                    </a:solidFill>
                    <a:latin typeface="Cambria" panose="02040503050406030204" pitchFamily="18" charset="0"/>
                    <a:ea typeface="Cambria" panose="02040503050406030204" pitchFamily="18" charset="0"/>
                    <a:cs typeface="Times New Roman" panose="02020603050405020304" pitchFamily="18" charset="0"/>
                  </a:rPr>
                  <a:t>6</a:t>
                </a:r>
                <a14:m>
                  <m:oMath xmlns:m="http://schemas.openxmlformats.org/officeDocument/2006/math">
                    <m:r>
                      <a:rPr lang="en-US" sz="2800" b="1" i="0" smtClean="0">
                        <a:solidFill>
                          <a:srgbClr val="FF0000"/>
                        </a:solidFill>
                        <a:latin typeface="Cambria Math" panose="02040503050406030204" pitchFamily="18" charset="0"/>
                      </a:rPr>
                      <m:t> </m:t>
                    </m:r>
                    <m:f>
                      <m:fPr>
                        <m:ctrlPr>
                          <a:rPr lang="en-US" sz="2800" b="1" i="1">
                            <a:solidFill>
                              <a:srgbClr val="FF0000"/>
                            </a:solidFill>
                            <a:latin typeface="Cambria Math" panose="02040503050406030204" pitchFamily="18" charset="0"/>
                          </a:rPr>
                        </m:ctrlPr>
                      </m:fPr>
                      <m:num>
                        <m:r>
                          <a:rPr lang="en-US" sz="2800" b="1" i="1" smtClean="0">
                            <a:solidFill>
                              <a:srgbClr val="FF0000"/>
                            </a:solidFill>
                            <a:latin typeface="Cambria Math" panose="02040503050406030204" pitchFamily="18" charset="0"/>
                          </a:rPr>
                          <m:t>𝟑</m:t>
                        </m:r>
                      </m:num>
                      <m:den>
                        <m:r>
                          <a:rPr lang="en-US" sz="2800" b="1" i="1" smtClean="0">
                            <a:solidFill>
                              <a:srgbClr val="FF0000"/>
                            </a:solidFill>
                            <a:latin typeface="Cambria Math" panose="02040503050406030204" pitchFamily="18" charset="0"/>
                          </a:rPr>
                          <m:t>𝟏𝟎</m:t>
                        </m:r>
                      </m:den>
                    </m:f>
                  </m:oMath>
                </a14:m>
                <a:endParaRPr lang="en-US" sz="2800" dirty="0">
                  <a:solidFill>
                    <a:srgbClr val="FF0000"/>
                  </a:solidFill>
                </a:endParaRPr>
              </a:p>
            </p:txBody>
          </p:sp>
        </mc:Choice>
        <mc:Fallback xmlns="">
          <p:sp>
            <p:nvSpPr>
              <p:cNvPr id="4" name="Rectangle: Rounded Corners 3"/>
              <p:cNvSpPr>
                <a:spLocks noRot="1" noChangeAspect="1" noMove="1" noResize="1" noEditPoints="1" noAdjustHandles="1" noChangeArrowheads="1" noChangeShapeType="1" noTextEdit="1"/>
              </p:cNvSpPr>
              <p:nvPr/>
            </p:nvSpPr>
            <p:spPr>
              <a:xfrm>
                <a:off x="3848100" y="2705100"/>
                <a:ext cx="914399" cy="685800"/>
              </a:xfrm>
              <a:prstGeom prst="roundRect">
                <a:avLst/>
              </a:prstGeom>
              <a:blipFill rotWithShape="1">
                <a:blip r:embed="rId5"/>
                <a:stretch>
                  <a:fillRect r="69"/>
                </a:stretch>
              </a:blipFill>
              <a:ln>
                <a:noFill/>
              </a:ln>
            </p:spPr>
            <p:style>
              <a:lnRef idx="2">
                <a:schemeClr val="dk1"/>
              </a:lnRef>
              <a:fillRef idx="1">
                <a:schemeClr val="lt1"/>
              </a:fillRef>
              <a:effectRef idx="0">
                <a:schemeClr val="dk1"/>
              </a:effectRef>
              <a:fontRef idx="minor">
                <a:schemeClr val="dk1"/>
              </a:fontRef>
            </p:style>
            <p:txBody>
              <a:bodyPr/>
              <a:lstStyle/>
              <a:p>
                <a:r>
                  <a:rPr lang="en-US" altLang="en-US">
                    <a:noFill/>
                  </a:rPr>
                  <a:t> </a:t>
                </a:r>
              </a:p>
            </p:txBody>
          </p:sp>
        </mc:Fallback>
      </mc:AlternateContent>
      <mc:AlternateContent xmlns:mc="http://schemas.openxmlformats.org/markup-compatibility/2006" xmlns:a14="http://schemas.microsoft.com/office/drawing/2010/main">
        <mc:Choice Requires="a14">
          <p:sp>
            <p:nvSpPr>
              <p:cNvPr id="5" name="Rectangle: Rounded Corners 4"/>
              <p:cNvSpPr/>
              <p:nvPr/>
            </p:nvSpPr>
            <p:spPr>
              <a:xfrm>
                <a:off x="7381875" y="2647950"/>
                <a:ext cx="914399" cy="685800"/>
              </a:xfrm>
              <a:prstGeom prst="round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2800" b="1" noProof="0" dirty="0">
                    <a:solidFill>
                      <a:srgbClr val="FF0000"/>
                    </a:solidFill>
                    <a:latin typeface="Cambria" panose="02040503050406030204" pitchFamily="18" charset="0"/>
                    <a:ea typeface="Cambria" panose="02040503050406030204" pitchFamily="18" charset="0"/>
                    <a:cs typeface="Times New Roman" panose="02020603050405020304" pitchFamily="18" charset="0"/>
                  </a:rPr>
                  <a:t>6</a:t>
                </a:r>
                <a14:m>
                  <m:oMath xmlns:m="http://schemas.openxmlformats.org/officeDocument/2006/math">
                    <m:r>
                      <a:rPr lang="en-US" sz="2800" b="1" i="0" smtClean="0">
                        <a:solidFill>
                          <a:srgbClr val="FF0000"/>
                        </a:solidFill>
                        <a:latin typeface="Cambria Math" panose="02040503050406030204" pitchFamily="18" charset="0"/>
                      </a:rPr>
                      <m:t> </m:t>
                    </m:r>
                    <m:f>
                      <m:fPr>
                        <m:ctrlPr>
                          <a:rPr lang="en-US" sz="2800" b="1" i="1">
                            <a:solidFill>
                              <a:srgbClr val="FF0000"/>
                            </a:solidFill>
                            <a:latin typeface="Cambria Math" panose="02040503050406030204" pitchFamily="18" charset="0"/>
                          </a:rPr>
                        </m:ctrlPr>
                      </m:fPr>
                      <m:num>
                        <m:r>
                          <a:rPr lang="en-US" sz="2800" b="1" i="1" smtClean="0">
                            <a:solidFill>
                              <a:srgbClr val="FF0000"/>
                            </a:solidFill>
                            <a:latin typeface="Cambria Math" panose="02040503050406030204" pitchFamily="18" charset="0"/>
                          </a:rPr>
                          <m:t>𝟕</m:t>
                        </m:r>
                      </m:num>
                      <m:den>
                        <m:r>
                          <a:rPr lang="en-US" sz="2800" b="1" i="1" smtClean="0">
                            <a:solidFill>
                              <a:srgbClr val="FF0000"/>
                            </a:solidFill>
                            <a:latin typeface="Cambria Math" panose="02040503050406030204" pitchFamily="18" charset="0"/>
                          </a:rPr>
                          <m:t>𝟏𝟎</m:t>
                        </m:r>
                      </m:den>
                    </m:f>
                  </m:oMath>
                </a14:m>
                <a:endParaRPr lang="en-US" sz="2800" dirty="0">
                  <a:solidFill>
                    <a:srgbClr val="FF0000"/>
                  </a:solidFill>
                </a:endParaRPr>
              </a:p>
            </p:txBody>
          </p:sp>
        </mc:Choice>
        <mc:Fallback xmlns="">
          <p:sp>
            <p:nvSpPr>
              <p:cNvPr id="5" name="Rectangle: Rounded Corners 4"/>
              <p:cNvSpPr>
                <a:spLocks noRot="1" noChangeAspect="1" noMove="1" noResize="1" noEditPoints="1" noAdjustHandles="1" noChangeArrowheads="1" noChangeShapeType="1" noTextEdit="1"/>
              </p:cNvSpPr>
              <p:nvPr/>
            </p:nvSpPr>
            <p:spPr>
              <a:xfrm>
                <a:off x="7381875" y="2647950"/>
                <a:ext cx="914399" cy="685800"/>
              </a:xfrm>
              <a:prstGeom prst="roundRect">
                <a:avLst/>
              </a:prstGeom>
              <a:blipFill rotWithShape="1">
                <a:blip r:embed="rId6"/>
                <a:stretch>
                  <a:fillRect r="69"/>
                </a:stretch>
              </a:blipFill>
              <a:ln>
                <a:noFill/>
              </a:ln>
            </p:spPr>
            <p:style>
              <a:lnRef idx="2">
                <a:schemeClr val="dk1"/>
              </a:lnRef>
              <a:fillRef idx="1">
                <a:schemeClr val="lt1"/>
              </a:fillRef>
              <a:effectRef idx="0">
                <a:schemeClr val="dk1"/>
              </a:effectRef>
              <a:fontRef idx="minor">
                <a:schemeClr val="dk1"/>
              </a:fontRef>
            </p:style>
            <p:txBody>
              <a:bodyPr/>
              <a:lstStyle/>
              <a:p>
                <a:r>
                  <a:rPr lang="en-US" altLang="en-US">
                    <a:noFill/>
                  </a:rPr>
                  <a:t> </a:t>
                </a:r>
              </a:p>
            </p:txBody>
          </p:sp>
        </mc:Fallback>
      </mc:AlternateContent>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500"/>
                                        <p:tgtEl>
                                          <p:spTgt spid="2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down)">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1" grpId="0"/>
      <p:bldP spid="4" grpId="0" bldLvl="0" animBg="1"/>
      <p:bldP spid="5"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rotWithShape="1">
          <a:blip r:embed="rId3"/>
          <a:srcRect l="16051" t="13178"/>
          <a:stretch>
            <a:fillRect/>
          </a:stretch>
        </p:blipFill>
        <p:spPr>
          <a:xfrm>
            <a:off x="-29029" y="1"/>
            <a:ext cx="1845836" cy="1524000"/>
          </a:xfrm>
          <a:prstGeom prst="rect">
            <a:avLst/>
          </a:prstGeom>
        </p:spPr>
      </p:pic>
      <p:sp>
        <p:nvSpPr>
          <p:cNvPr id="26" name="TextBox 8"/>
          <p:cNvSpPr txBox="1"/>
          <p:nvPr/>
        </p:nvSpPr>
        <p:spPr>
          <a:xfrm>
            <a:off x="2640642" y="328282"/>
            <a:ext cx="8356745" cy="1733728"/>
          </a:xfrm>
          <a:prstGeom prst="rect">
            <a:avLst/>
          </a:prstGeom>
        </p:spPr>
        <p:txBody>
          <a:bodyPr lIns="169333" tIns="169333" rIns="169333" bIns="169333" rtlCol="0" anchor="ctr"/>
          <a:lstStyle/>
          <a:p>
            <a:pPr lvl="0" algn="just" defTabSz="609600"/>
            <a:r>
              <a:rPr lang="en-US" sz="3600" b="1" dirty="0">
                <a:solidFill>
                  <a:srgbClr val="2D3847">
                    <a:lumMod val="75000"/>
                  </a:srgbClr>
                </a:solidFill>
                <a:latin typeface="Cambria" panose="02040503050406030204" pitchFamily="18" charset="0"/>
                <a:ea typeface="Cambria" panose="02040503050406030204" pitchFamily="18" charset="0"/>
              </a:rPr>
              <a:t>Chuyển hỗn số thành </a:t>
            </a:r>
            <a:r>
              <a:rPr lang="en-US" sz="3600" b="1" dirty="0" err="1">
                <a:solidFill>
                  <a:srgbClr val="2D3847">
                    <a:lumMod val="75000"/>
                  </a:srgbClr>
                </a:solidFill>
                <a:latin typeface="Cambria" panose="02040503050406030204" pitchFamily="18" charset="0"/>
                <a:ea typeface="Cambria" panose="02040503050406030204" pitchFamily="18" charset="0"/>
              </a:rPr>
              <a:t>phân</a:t>
            </a:r>
            <a:r>
              <a:rPr lang="en-US" sz="3600" b="1" dirty="0">
                <a:solidFill>
                  <a:srgbClr val="2D3847">
                    <a:lumMod val="75000"/>
                  </a:srgbClr>
                </a:solidFill>
                <a:latin typeface="Cambria" panose="02040503050406030204" pitchFamily="18" charset="0"/>
                <a:ea typeface="Cambria" panose="02040503050406030204" pitchFamily="18" charset="0"/>
              </a:rPr>
              <a:t> </a:t>
            </a:r>
            <a:r>
              <a:rPr lang="en-US" sz="3600" b="1" dirty="0" err="1">
                <a:solidFill>
                  <a:srgbClr val="2D3847">
                    <a:lumMod val="75000"/>
                  </a:srgbClr>
                </a:solidFill>
                <a:latin typeface="Cambria" panose="02040503050406030204" pitchFamily="18" charset="0"/>
                <a:ea typeface="Cambria" panose="02040503050406030204" pitchFamily="18" charset="0"/>
              </a:rPr>
              <a:t>số</a:t>
            </a:r>
            <a:r>
              <a:rPr lang="en-US" sz="3600" b="1" dirty="0">
                <a:solidFill>
                  <a:srgbClr val="2D3847">
                    <a:lumMod val="75000"/>
                  </a:srgbClr>
                </a:solidFill>
                <a:latin typeface="Cambria" panose="02040503050406030204" pitchFamily="18" charset="0"/>
                <a:ea typeface="Cambria" panose="02040503050406030204" pitchFamily="18" charset="0"/>
              </a:rPr>
              <a:t> </a:t>
            </a:r>
            <a:r>
              <a:rPr lang="en-US" sz="3600" b="1" dirty="0" err="1">
                <a:solidFill>
                  <a:srgbClr val="2D3847">
                    <a:lumMod val="75000"/>
                  </a:srgbClr>
                </a:solidFill>
                <a:latin typeface="Cambria" panose="02040503050406030204" pitchFamily="18" charset="0"/>
                <a:ea typeface="Cambria" panose="02040503050406030204" pitchFamily="18" charset="0"/>
              </a:rPr>
              <a:t>thập phân (theo mẫu)</a:t>
            </a:r>
            <a:endParaRPr kumimoji="0" lang="en-US" sz="3600" b="1" i="0" u="none" strike="noStrike" kern="1200" cap="none" spc="0" normalizeH="0" baseline="0" noProof="0" dirty="0">
              <a:ln>
                <a:noFill/>
              </a:ln>
              <a:solidFill>
                <a:srgbClr val="2D3847">
                  <a:lumMod val="75000"/>
                </a:srgbClr>
              </a:solidFill>
              <a:effectLst/>
              <a:uLnTx/>
              <a:uFillTx/>
              <a:latin typeface="Cambria" panose="02040503050406030204" pitchFamily="18" charset="0"/>
              <a:ea typeface="Cambria" panose="02040503050406030204" pitchFamily="18" charset="0"/>
              <a:cs typeface="+mn-cs"/>
            </a:endParaRPr>
          </a:p>
        </p:txBody>
      </p:sp>
      <p:sp>
        <p:nvSpPr>
          <p:cNvPr id="31" name="TextBox 15"/>
          <p:cNvSpPr txBox="1"/>
          <p:nvPr/>
        </p:nvSpPr>
        <p:spPr>
          <a:xfrm>
            <a:off x="1547179" y="805212"/>
            <a:ext cx="5721731" cy="521938"/>
          </a:xfrm>
          <a:prstGeom prst="rect">
            <a:avLst/>
          </a:prstGeom>
        </p:spPr>
        <p:txBody>
          <a:bodyPr lIns="0" tIns="0" rIns="0" bIns="0" rtlCol="0" anchor="t">
            <a:spAutoFit/>
          </a:bodyPr>
          <a:lstStyle/>
          <a:p>
            <a:pPr marL="0" marR="0" lvl="0" indent="0" algn="l" defTabSz="609600" rtl="0" eaLnBrk="1" fontAlgn="auto" latinLnBrk="0" hangingPunct="1">
              <a:lnSpc>
                <a:spcPts val="4335"/>
              </a:lnSpc>
              <a:spcBef>
                <a:spcPts val="0"/>
              </a:spcBef>
              <a:spcAft>
                <a:spcPts val="0"/>
              </a:spcAft>
              <a:buClrTx/>
              <a:buSzTx/>
              <a:buFontTx/>
              <a:buNone/>
              <a:defRPr/>
            </a:pPr>
            <a:r>
              <a:rPr kumimoji="0" lang="en-US" sz="3200" b="1" i="0" u="none" strike="noStrike" kern="1200" cap="none" spc="0" normalizeH="0" baseline="0" noProof="0" dirty="0">
                <a:ln>
                  <a:noFill/>
                </a:ln>
                <a:solidFill>
                  <a:srgbClr val="EE0038">
                    <a:lumMod val="60000"/>
                    <a:lumOff val="40000"/>
                  </a:srgbClr>
                </a:solidFill>
                <a:effectLst/>
                <a:uLnTx/>
                <a:uFillTx/>
                <a:latin typeface="Cambria" panose="02040503050406030204" pitchFamily="18" charset="0"/>
                <a:ea typeface="Cambria" panose="02040503050406030204" pitchFamily="18" charset="0"/>
                <a:cs typeface="+mn-cs"/>
              </a:rPr>
              <a:t>BÀI 2:</a:t>
            </a:r>
          </a:p>
        </p:txBody>
      </p:sp>
      <p:pic>
        <p:nvPicPr>
          <p:cNvPr id="6" name="Picture 5"/>
          <p:cNvPicPr>
            <a:picLocks noChangeAspect="1"/>
          </p:cNvPicPr>
          <p:nvPr/>
        </p:nvPicPr>
        <p:blipFill>
          <a:blip r:embed="rId4"/>
          <a:stretch>
            <a:fillRect/>
          </a:stretch>
        </p:blipFill>
        <p:spPr>
          <a:xfrm>
            <a:off x="4048125" y="1785937"/>
            <a:ext cx="4376737" cy="1674515"/>
          </a:xfrm>
          <a:prstGeom prst="rect">
            <a:avLst/>
          </a:prstGeom>
        </p:spPr>
      </p:pic>
      <p:pic>
        <p:nvPicPr>
          <p:cNvPr id="8" name="Picture 7"/>
          <p:cNvPicPr>
            <a:picLocks noChangeAspect="1"/>
          </p:cNvPicPr>
          <p:nvPr/>
        </p:nvPicPr>
        <p:blipFill>
          <a:blip r:embed="rId5"/>
          <a:stretch>
            <a:fillRect/>
          </a:stretch>
        </p:blipFill>
        <p:spPr>
          <a:xfrm>
            <a:off x="962025" y="3979183"/>
            <a:ext cx="10396537" cy="1540554"/>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down)">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rotWithShape="1">
          <a:blip r:embed="rId3"/>
          <a:srcRect l="16051" t="13178"/>
          <a:stretch>
            <a:fillRect/>
          </a:stretch>
        </p:blipFill>
        <p:spPr>
          <a:xfrm>
            <a:off x="-29029" y="1"/>
            <a:ext cx="1845836" cy="1524000"/>
          </a:xfrm>
          <a:prstGeom prst="rect">
            <a:avLst/>
          </a:prstGeom>
        </p:spPr>
      </p:pic>
      <p:sp>
        <p:nvSpPr>
          <p:cNvPr id="26" name="TextBox 8"/>
          <p:cNvSpPr txBox="1"/>
          <p:nvPr/>
        </p:nvSpPr>
        <p:spPr>
          <a:xfrm>
            <a:off x="2678742" y="185407"/>
            <a:ext cx="8356745" cy="1733728"/>
          </a:xfrm>
          <a:prstGeom prst="rect">
            <a:avLst/>
          </a:prstGeom>
        </p:spPr>
        <p:txBody>
          <a:bodyPr lIns="169333" tIns="169333" rIns="169333" bIns="169333" rtlCol="0" anchor="ctr"/>
          <a:lstStyle/>
          <a:p>
            <a:pPr marL="0" marR="0" lvl="0" indent="0" algn="just" defTabSz="609600" rtl="0" eaLnBrk="1" fontAlgn="auto" latinLnBrk="0" hangingPunct="1">
              <a:lnSpc>
                <a:spcPct val="100000"/>
              </a:lnSpc>
              <a:spcBef>
                <a:spcPts val="0"/>
              </a:spcBef>
              <a:spcAft>
                <a:spcPts val="0"/>
              </a:spcAft>
              <a:buClrTx/>
              <a:buSzTx/>
              <a:buFontTx/>
              <a:buNone/>
              <a:defRPr/>
            </a:pPr>
            <a:r>
              <a:rPr kumimoji="0" lang="en-US" sz="3600" b="1" i="0" u="none" strike="noStrike" kern="1200" cap="none" spc="0" normalizeH="0" baseline="0" noProof="0" dirty="0" err="1">
                <a:ln>
                  <a:noFill/>
                </a:ln>
                <a:solidFill>
                  <a:srgbClr val="2D3847">
                    <a:lumMod val="75000"/>
                  </a:srgbClr>
                </a:solidFill>
                <a:effectLst/>
                <a:uLnTx/>
                <a:uFillTx/>
                <a:latin typeface="Cambria" panose="02040503050406030204" pitchFamily="18" charset="0"/>
                <a:ea typeface="Cambria" panose="02040503050406030204" pitchFamily="18" charset="0"/>
                <a:cs typeface="+mn-cs"/>
              </a:rPr>
              <a:t>Viết</a:t>
            </a:r>
            <a:r>
              <a:rPr kumimoji="0" lang="en-US" sz="3600" b="1" i="0" u="none" strike="noStrike" kern="1200" cap="none" spc="0" normalizeH="0" noProof="0" dirty="0">
                <a:ln>
                  <a:noFill/>
                </a:ln>
                <a:solidFill>
                  <a:srgbClr val="2D3847">
                    <a:lumMod val="75000"/>
                  </a:srgbClr>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noProof="0" dirty="0" err="1">
                <a:ln>
                  <a:noFill/>
                </a:ln>
                <a:solidFill>
                  <a:srgbClr val="2D3847">
                    <a:lumMod val="75000"/>
                  </a:srgbClr>
                </a:solidFill>
                <a:effectLst/>
                <a:uLnTx/>
                <a:uFillTx/>
                <a:latin typeface="Cambria" panose="02040503050406030204" pitchFamily="18" charset="0"/>
                <a:ea typeface="Cambria" panose="02040503050406030204" pitchFamily="18" charset="0"/>
                <a:cs typeface="+mn-cs"/>
              </a:rPr>
              <a:t>theo</a:t>
            </a:r>
            <a:r>
              <a:rPr kumimoji="0" lang="en-US" sz="3600" b="1" i="0" u="none" strike="noStrike" kern="1200" cap="none" spc="0" normalizeH="0" noProof="0" dirty="0">
                <a:ln>
                  <a:noFill/>
                </a:ln>
                <a:solidFill>
                  <a:srgbClr val="2D3847">
                    <a:lumMod val="75000"/>
                  </a:srgbClr>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noProof="0" dirty="0" err="1">
                <a:ln>
                  <a:noFill/>
                </a:ln>
                <a:solidFill>
                  <a:srgbClr val="2D3847">
                    <a:lumMod val="75000"/>
                  </a:srgbClr>
                </a:solidFill>
                <a:effectLst/>
                <a:uLnTx/>
                <a:uFillTx/>
                <a:latin typeface="Cambria" panose="02040503050406030204" pitchFamily="18" charset="0"/>
                <a:ea typeface="Cambria" panose="02040503050406030204" pitchFamily="18" charset="0"/>
                <a:cs typeface="+mn-cs"/>
              </a:rPr>
              <a:t>mẫu</a:t>
            </a:r>
            <a:r>
              <a:rPr kumimoji="0" lang="en-US" sz="3600" b="1" i="0" u="none" strike="noStrike" kern="1200" cap="none" spc="0" normalizeH="0" noProof="0" dirty="0">
                <a:ln>
                  <a:noFill/>
                </a:ln>
                <a:solidFill>
                  <a:srgbClr val="2D3847">
                    <a:lumMod val="75000"/>
                  </a:srgbClr>
                </a:solidFill>
                <a:effectLst/>
                <a:uLnTx/>
                <a:uFillTx/>
                <a:latin typeface="Cambria" panose="02040503050406030204" pitchFamily="18" charset="0"/>
                <a:ea typeface="Cambria" panose="02040503050406030204" pitchFamily="18" charset="0"/>
                <a:cs typeface="+mn-cs"/>
              </a:rPr>
              <a:t>)</a:t>
            </a:r>
            <a:endParaRPr kumimoji="0" lang="en-US" sz="3600" b="1" i="0" u="none" strike="noStrike" kern="1200" cap="none" spc="0" normalizeH="0" baseline="0" noProof="0" dirty="0">
              <a:ln>
                <a:noFill/>
              </a:ln>
              <a:solidFill>
                <a:srgbClr val="2D3847">
                  <a:lumMod val="75000"/>
                </a:srgbClr>
              </a:solidFill>
              <a:effectLst/>
              <a:uLnTx/>
              <a:uFillTx/>
              <a:latin typeface="Cambria" panose="02040503050406030204" pitchFamily="18" charset="0"/>
              <a:ea typeface="Cambria" panose="02040503050406030204" pitchFamily="18" charset="0"/>
              <a:cs typeface="+mn-cs"/>
            </a:endParaRPr>
          </a:p>
        </p:txBody>
      </p:sp>
      <p:sp>
        <p:nvSpPr>
          <p:cNvPr id="31" name="TextBox 15"/>
          <p:cNvSpPr txBox="1"/>
          <p:nvPr/>
        </p:nvSpPr>
        <p:spPr>
          <a:xfrm>
            <a:off x="1547179" y="805212"/>
            <a:ext cx="5721731" cy="521938"/>
          </a:xfrm>
          <a:prstGeom prst="rect">
            <a:avLst/>
          </a:prstGeom>
        </p:spPr>
        <p:txBody>
          <a:bodyPr lIns="0" tIns="0" rIns="0" bIns="0" rtlCol="0" anchor="t">
            <a:spAutoFit/>
          </a:bodyPr>
          <a:lstStyle/>
          <a:p>
            <a:pPr marL="0" marR="0" lvl="0" indent="0" algn="l" defTabSz="609600" rtl="0" eaLnBrk="1" fontAlgn="auto" latinLnBrk="0" hangingPunct="1">
              <a:lnSpc>
                <a:spcPts val="4335"/>
              </a:lnSpc>
              <a:spcBef>
                <a:spcPts val="0"/>
              </a:spcBef>
              <a:spcAft>
                <a:spcPts val="0"/>
              </a:spcAft>
              <a:buClrTx/>
              <a:buSzTx/>
              <a:buFontTx/>
              <a:buNone/>
              <a:defRPr/>
            </a:pPr>
            <a:r>
              <a:rPr kumimoji="0" lang="en-US" sz="3200" b="1" i="0" u="none" strike="noStrike" kern="1200" cap="none" spc="0" normalizeH="0" baseline="0" noProof="0" dirty="0">
                <a:ln>
                  <a:noFill/>
                </a:ln>
                <a:solidFill>
                  <a:srgbClr val="EE0038">
                    <a:lumMod val="60000"/>
                    <a:lumOff val="40000"/>
                  </a:srgbClr>
                </a:solidFill>
                <a:effectLst/>
                <a:uLnTx/>
                <a:uFillTx/>
                <a:latin typeface="Cambria" panose="02040503050406030204" pitchFamily="18" charset="0"/>
                <a:ea typeface="Cambria" panose="02040503050406030204" pitchFamily="18" charset="0"/>
                <a:cs typeface="+mn-cs"/>
              </a:rPr>
              <a:t>BÀI 3:</a:t>
            </a:r>
          </a:p>
        </p:txBody>
      </p:sp>
      <p:grpSp>
        <p:nvGrpSpPr>
          <p:cNvPr id="5" name="Group 4"/>
          <p:cNvGrpSpPr/>
          <p:nvPr/>
        </p:nvGrpSpPr>
        <p:grpSpPr>
          <a:xfrm>
            <a:off x="1057275" y="1952625"/>
            <a:ext cx="10144125" cy="1381125"/>
            <a:chOff x="1057275" y="1952625"/>
            <a:chExt cx="10144125" cy="1381125"/>
          </a:xfrm>
        </p:grpSpPr>
        <p:sp>
          <p:nvSpPr>
            <p:cNvPr id="2" name="Rectangle: Rounded Corners 1"/>
            <p:cNvSpPr/>
            <p:nvPr/>
          </p:nvSpPr>
          <p:spPr>
            <a:xfrm>
              <a:off x="1057275" y="1952625"/>
              <a:ext cx="10144125" cy="1381125"/>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 name="TextBox 3"/>
                <p:cNvSpPr txBox="1"/>
                <p:nvPr/>
              </p:nvSpPr>
              <p:spPr>
                <a:xfrm>
                  <a:off x="1409699" y="1981200"/>
                  <a:ext cx="9515475" cy="981487"/>
                </a:xfrm>
                <a:prstGeom prst="rect">
                  <a:avLst/>
                </a:prstGeom>
                <a:noFill/>
              </p:spPr>
              <p:txBody>
                <a:bodyPr wrap="square" rtlCol="0">
                  <a:spAutoFit/>
                </a:bodyPr>
                <a:lstStyle/>
                <a:p>
                  <a:r>
                    <a:rPr lang="en-US" sz="4000" dirty="0">
                      <a:solidFill>
                        <a:srgbClr val="002060"/>
                      </a:solidFill>
                      <a:latin typeface="Cambria" panose="02040503050406030204" pitchFamily="18" charset="0"/>
                      <a:ea typeface="Cambria" panose="02040503050406030204" pitchFamily="18" charset="0"/>
                    </a:rPr>
                    <a:t>Mẫu: </a:t>
                  </a:r>
                  <a14:m>
                    <m:oMath xmlns:m="http://schemas.openxmlformats.org/officeDocument/2006/math">
                      <m:f>
                        <m:fPr>
                          <m:ctrlPr>
                            <a:rPr lang="en-US" sz="4000" b="1" i="1" smtClean="0">
                              <a:solidFill>
                                <a:srgbClr val="002060"/>
                              </a:solidFill>
                              <a:latin typeface="Cambria Math" panose="02040503050406030204" pitchFamily="18" charset="0"/>
                            </a:rPr>
                          </m:ctrlPr>
                        </m:fPr>
                        <m:num>
                          <m:r>
                            <a:rPr lang="en-US" sz="4000" b="1" i="1" smtClean="0">
                              <a:solidFill>
                                <a:srgbClr val="002060"/>
                              </a:solidFill>
                              <a:latin typeface="Cambria Math" panose="02040503050406030204" pitchFamily="18" charset="0"/>
                            </a:rPr>
                            <m:t>𝟑𝟏</m:t>
                          </m:r>
                        </m:num>
                        <m:den>
                          <m:r>
                            <a:rPr lang="en-US" sz="4000" b="1" i="1" smtClean="0">
                              <a:solidFill>
                                <a:srgbClr val="002060"/>
                              </a:solidFill>
                              <a:latin typeface="Cambria Math" panose="02040503050406030204" pitchFamily="18" charset="0"/>
                            </a:rPr>
                            <m:t>𝟏𝟎</m:t>
                          </m:r>
                        </m:den>
                      </m:f>
                      <m:r>
                        <a:rPr lang="en-US" sz="4000" b="1" i="1" smtClean="0">
                          <a:solidFill>
                            <a:srgbClr val="002060"/>
                          </a:solidFill>
                          <a:latin typeface="Cambria Math" panose="02040503050406030204" pitchFamily="18" charset="0"/>
                        </a:rPr>
                        <m:t>=</m:t>
                      </m:r>
                      <m:f>
                        <m:fPr>
                          <m:ctrlPr>
                            <a:rPr lang="en-US" sz="4000" b="1" i="1">
                              <a:solidFill>
                                <a:srgbClr val="002060"/>
                              </a:solidFill>
                              <a:latin typeface="Cambria Math" panose="02040503050406030204" pitchFamily="18" charset="0"/>
                            </a:rPr>
                          </m:ctrlPr>
                        </m:fPr>
                        <m:num>
                          <m:r>
                            <a:rPr lang="en-US" sz="4000" b="1" i="1">
                              <a:solidFill>
                                <a:srgbClr val="002060"/>
                              </a:solidFill>
                              <a:latin typeface="Cambria Math" panose="02040503050406030204" pitchFamily="18" charset="0"/>
                            </a:rPr>
                            <m:t>𝟑</m:t>
                          </m:r>
                          <m:r>
                            <a:rPr lang="en-US" sz="4000" b="1" i="1" smtClean="0">
                              <a:solidFill>
                                <a:srgbClr val="002060"/>
                              </a:solidFill>
                              <a:latin typeface="Cambria Math" panose="02040503050406030204" pitchFamily="18" charset="0"/>
                            </a:rPr>
                            <m:t>𝟎</m:t>
                          </m:r>
                          <m:r>
                            <a:rPr lang="en-US" sz="4000" b="1" i="1" smtClean="0">
                              <a:solidFill>
                                <a:srgbClr val="002060"/>
                              </a:solidFill>
                              <a:latin typeface="Cambria Math" panose="02040503050406030204" pitchFamily="18" charset="0"/>
                            </a:rPr>
                            <m:t> + </m:t>
                          </m:r>
                          <m:r>
                            <a:rPr lang="en-US" sz="4000" b="1" i="1" smtClean="0">
                              <a:solidFill>
                                <a:srgbClr val="002060"/>
                              </a:solidFill>
                              <a:latin typeface="Cambria Math" panose="02040503050406030204" pitchFamily="18" charset="0"/>
                            </a:rPr>
                            <m:t>𝟏</m:t>
                          </m:r>
                        </m:num>
                        <m:den>
                          <m:r>
                            <a:rPr lang="en-US" sz="4000" b="1" i="1">
                              <a:solidFill>
                                <a:srgbClr val="002060"/>
                              </a:solidFill>
                              <a:latin typeface="Cambria Math" panose="02040503050406030204" pitchFamily="18" charset="0"/>
                            </a:rPr>
                            <m:t>𝟏𝟎</m:t>
                          </m:r>
                        </m:den>
                      </m:f>
                      <m:r>
                        <a:rPr lang="en-US" sz="4000" b="1" i="1">
                          <a:solidFill>
                            <a:srgbClr val="002060"/>
                          </a:solidFill>
                          <a:latin typeface="Cambria Math" panose="02040503050406030204" pitchFamily="18" charset="0"/>
                        </a:rPr>
                        <m:t>=</m:t>
                      </m:r>
                      <m:f>
                        <m:fPr>
                          <m:ctrlPr>
                            <a:rPr lang="en-US" sz="4000" b="1" i="1">
                              <a:solidFill>
                                <a:srgbClr val="002060"/>
                              </a:solidFill>
                              <a:latin typeface="Cambria Math" panose="02040503050406030204" pitchFamily="18" charset="0"/>
                            </a:rPr>
                          </m:ctrlPr>
                        </m:fPr>
                        <m:num>
                          <m:r>
                            <a:rPr lang="en-US" sz="4000" b="1" i="1">
                              <a:solidFill>
                                <a:srgbClr val="002060"/>
                              </a:solidFill>
                              <a:latin typeface="Cambria Math" panose="02040503050406030204" pitchFamily="18" charset="0"/>
                            </a:rPr>
                            <m:t>𝟑</m:t>
                          </m:r>
                          <m:r>
                            <a:rPr lang="en-US" sz="4000" b="1" i="1" smtClean="0">
                              <a:solidFill>
                                <a:srgbClr val="002060"/>
                              </a:solidFill>
                              <a:latin typeface="Cambria Math" panose="02040503050406030204" pitchFamily="18" charset="0"/>
                            </a:rPr>
                            <m:t>𝟎</m:t>
                          </m:r>
                        </m:num>
                        <m:den>
                          <m:r>
                            <a:rPr lang="en-US" sz="4000" b="1" i="1">
                              <a:solidFill>
                                <a:srgbClr val="002060"/>
                              </a:solidFill>
                              <a:latin typeface="Cambria Math" panose="02040503050406030204" pitchFamily="18" charset="0"/>
                            </a:rPr>
                            <m:t>𝟏𝟎</m:t>
                          </m:r>
                        </m:den>
                      </m:f>
                      <m:r>
                        <a:rPr lang="en-US" sz="4000" b="1" i="1" smtClean="0">
                          <a:solidFill>
                            <a:srgbClr val="002060"/>
                          </a:solidFill>
                          <a:latin typeface="Cambria Math" panose="02040503050406030204" pitchFamily="18" charset="0"/>
                        </a:rPr>
                        <m:t>+</m:t>
                      </m:r>
                      <m:f>
                        <m:fPr>
                          <m:ctrlPr>
                            <a:rPr lang="en-US" sz="4000" b="1" i="1">
                              <a:solidFill>
                                <a:srgbClr val="002060"/>
                              </a:solidFill>
                              <a:latin typeface="Cambria Math" panose="02040503050406030204" pitchFamily="18" charset="0"/>
                            </a:rPr>
                          </m:ctrlPr>
                        </m:fPr>
                        <m:num>
                          <m:r>
                            <a:rPr lang="en-US" sz="4000" b="1" i="1">
                              <a:solidFill>
                                <a:srgbClr val="002060"/>
                              </a:solidFill>
                              <a:latin typeface="Cambria Math" panose="02040503050406030204" pitchFamily="18" charset="0"/>
                            </a:rPr>
                            <m:t>𝟏</m:t>
                          </m:r>
                        </m:num>
                        <m:den>
                          <m:r>
                            <a:rPr lang="en-US" sz="4000" b="1" i="1">
                              <a:solidFill>
                                <a:srgbClr val="002060"/>
                              </a:solidFill>
                              <a:latin typeface="Cambria Math" panose="02040503050406030204" pitchFamily="18" charset="0"/>
                            </a:rPr>
                            <m:t>𝟏𝟎</m:t>
                          </m:r>
                        </m:den>
                      </m:f>
                      <m:r>
                        <a:rPr lang="en-US" sz="4000" b="1" i="1">
                          <a:solidFill>
                            <a:srgbClr val="002060"/>
                          </a:solidFill>
                          <a:latin typeface="Cambria Math" panose="02040503050406030204" pitchFamily="18" charset="0"/>
                        </a:rPr>
                        <m:t>=</m:t>
                      </m:r>
                      <m:r>
                        <a:rPr lang="en-US" sz="4000" b="1" i="1" smtClean="0">
                          <a:solidFill>
                            <a:srgbClr val="002060"/>
                          </a:solidFill>
                          <a:latin typeface="Cambria Math" panose="02040503050406030204" pitchFamily="18" charset="0"/>
                        </a:rPr>
                        <m:t>𝟑</m:t>
                      </m:r>
                      <m:r>
                        <a:rPr lang="en-US" sz="4000" b="1" i="1" smtClean="0">
                          <a:solidFill>
                            <a:srgbClr val="002060"/>
                          </a:solidFill>
                          <a:latin typeface="Cambria Math" panose="02040503050406030204" pitchFamily="18" charset="0"/>
                        </a:rPr>
                        <m:t>+</m:t>
                      </m:r>
                      <m:f>
                        <m:fPr>
                          <m:ctrlPr>
                            <a:rPr lang="en-US" sz="4000" b="1" i="1">
                              <a:solidFill>
                                <a:srgbClr val="002060"/>
                              </a:solidFill>
                              <a:latin typeface="Cambria Math" panose="02040503050406030204" pitchFamily="18" charset="0"/>
                            </a:rPr>
                          </m:ctrlPr>
                        </m:fPr>
                        <m:num>
                          <m:r>
                            <a:rPr lang="en-US" sz="4000" b="1" i="1">
                              <a:solidFill>
                                <a:srgbClr val="002060"/>
                              </a:solidFill>
                              <a:latin typeface="Cambria Math" panose="02040503050406030204" pitchFamily="18" charset="0"/>
                            </a:rPr>
                            <m:t>𝟏</m:t>
                          </m:r>
                        </m:num>
                        <m:den>
                          <m:r>
                            <a:rPr lang="en-US" sz="4000" b="1" i="1">
                              <a:solidFill>
                                <a:srgbClr val="002060"/>
                              </a:solidFill>
                              <a:latin typeface="Cambria Math" panose="02040503050406030204" pitchFamily="18" charset="0"/>
                            </a:rPr>
                            <m:t>𝟏𝟎</m:t>
                          </m:r>
                        </m:den>
                      </m:f>
                      <m:r>
                        <a:rPr lang="en-US" sz="4000" b="1" i="1">
                          <a:solidFill>
                            <a:srgbClr val="002060"/>
                          </a:solidFill>
                          <a:latin typeface="Cambria Math" panose="02040503050406030204" pitchFamily="18" charset="0"/>
                        </a:rPr>
                        <m:t>=</m:t>
                      </m:r>
                      <m:r>
                        <a:rPr lang="en-US" sz="4000" b="1" i="1" smtClean="0">
                          <a:solidFill>
                            <a:srgbClr val="002060"/>
                          </a:solidFill>
                          <a:latin typeface="Cambria Math" panose="02040503050406030204" pitchFamily="18" charset="0"/>
                        </a:rPr>
                        <m:t>𝟑</m:t>
                      </m:r>
                      <m:f>
                        <m:fPr>
                          <m:ctrlPr>
                            <a:rPr lang="en-US" sz="4000" b="1" i="1">
                              <a:solidFill>
                                <a:srgbClr val="002060"/>
                              </a:solidFill>
                              <a:latin typeface="Cambria Math" panose="02040503050406030204" pitchFamily="18" charset="0"/>
                            </a:rPr>
                          </m:ctrlPr>
                        </m:fPr>
                        <m:num>
                          <m:r>
                            <a:rPr lang="en-US" sz="4000" b="1" i="1">
                              <a:solidFill>
                                <a:srgbClr val="002060"/>
                              </a:solidFill>
                              <a:latin typeface="Cambria Math" panose="02040503050406030204" pitchFamily="18" charset="0"/>
                            </a:rPr>
                            <m:t>𝟏</m:t>
                          </m:r>
                        </m:num>
                        <m:den>
                          <m:r>
                            <a:rPr lang="en-US" sz="4000" b="1" i="1">
                              <a:solidFill>
                                <a:srgbClr val="002060"/>
                              </a:solidFill>
                              <a:latin typeface="Cambria Math" panose="02040503050406030204" pitchFamily="18" charset="0"/>
                            </a:rPr>
                            <m:t>𝟏𝟎</m:t>
                          </m:r>
                        </m:den>
                      </m:f>
                    </m:oMath>
                  </a14:m>
                  <a:endParaRPr lang="en-US" sz="4000" dirty="0">
                    <a:solidFill>
                      <a:srgbClr val="002060"/>
                    </a:solidFill>
                    <a:latin typeface="Cambria" panose="02040503050406030204" pitchFamily="18" charset="0"/>
                    <a:ea typeface="Cambria" panose="02040503050406030204" pitchFamily="18"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1409699" y="1981200"/>
                  <a:ext cx="9515475" cy="981487"/>
                </a:xfrm>
                <a:prstGeom prst="rect">
                  <a:avLst/>
                </a:prstGeom>
                <a:blipFill rotWithShape="1">
                  <a:blip r:embed="rId4"/>
                </a:blipFill>
              </p:spPr>
              <p:txBody>
                <a:bodyPr/>
                <a:lstStyle/>
                <a:p>
                  <a:r>
                    <a:rPr lang="en-US" altLang="en-US">
                      <a:noFill/>
                    </a:rPr>
                    <a:t> </a:t>
                  </a:r>
                </a:p>
              </p:txBody>
            </p:sp>
          </mc:Fallback>
        </mc:AlternateContent>
      </p:grpSp>
      <mc:AlternateContent xmlns:mc="http://schemas.openxmlformats.org/markup-compatibility/2006" xmlns:a14="http://schemas.microsoft.com/office/drawing/2010/main">
        <mc:Choice Requires="a14">
          <p:sp>
            <p:nvSpPr>
              <p:cNvPr id="7" name="Rectangle: Rounded Corners 6"/>
              <p:cNvSpPr/>
              <p:nvPr/>
            </p:nvSpPr>
            <p:spPr>
              <a:xfrm>
                <a:off x="1118168" y="3564492"/>
                <a:ext cx="1615507" cy="1037690"/>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3200" b="1" i="0" smtClean="0">
                          <a:solidFill>
                            <a:srgbClr val="FF0000"/>
                          </a:solidFill>
                          <a:latin typeface="Cambria Math" panose="02040503050406030204" pitchFamily="18" charset="0"/>
                        </a:rPr>
                        <m:t> </m:t>
                      </m:r>
                      <m:f>
                        <m:fPr>
                          <m:ctrlPr>
                            <a:rPr lang="en-US" sz="3200" b="1" i="1">
                              <a:solidFill>
                                <a:srgbClr val="FF0000"/>
                              </a:solidFill>
                              <a:latin typeface="Cambria Math" panose="02040503050406030204" pitchFamily="18" charset="0"/>
                            </a:rPr>
                          </m:ctrlPr>
                        </m:fPr>
                        <m:num>
                          <m:r>
                            <a:rPr lang="en-US" sz="3200" b="1" i="1" smtClean="0">
                              <a:solidFill>
                                <a:srgbClr val="FF0000"/>
                              </a:solidFill>
                              <a:latin typeface="Cambria Math" panose="02040503050406030204" pitchFamily="18" charset="0"/>
                            </a:rPr>
                            <m:t>𝟓𝟕</m:t>
                          </m:r>
                        </m:num>
                        <m:den>
                          <m:r>
                            <a:rPr lang="en-US" sz="3200" b="1" i="1" smtClean="0">
                              <a:solidFill>
                                <a:srgbClr val="FF0000"/>
                              </a:solidFill>
                              <a:latin typeface="Cambria Math" panose="02040503050406030204" pitchFamily="18" charset="0"/>
                            </a:rPr>
                            <m:t>𝟏𝟎</m:t>
                          </m:r>
                        </m:den>
                      </m:f>
                    </m:oMath>
                  </m:oMathPara>
                </a14:m>
                <a:endParaRPr lang="en-US" sz="3200" dirty="0">
                  <a:latin typeface="Cambria" panose="02040503050406030204" pitchFamily="18" charset="0"/>
                  <a:ea typeface="Cambria" panose="02040503050406030204" pitchFamily="18" charset="0"/>
                </a:endParaRPr>
              </a:p>
            </p:txBody>
          </p:sp>
        </mc:Choice>
        <mc:Fallback xmlns="">
          <p:sp>
            <p:nvSpPr>
              <p:cNvPr id="7" name="Rectangle: Rounded Corners 6"/>
              <p:cNvSpPr>
                <a:spLocks noRot="1" noChangeAspect="1" noMove="1" noResize="1" noEditPoints="1" noAdjustHandles="1" noChangeArrowheads="1" noChangeShapeType="1" noTextEdit="1"/>
              </p:cNvSpPr>
              <p:nvPr/>
            </p:nvSpPr>
            <p:spPr>
              <a:xfrm>
                <a:off x="1118168" y="3564492"/>
                <a:ext cx="1615507" cy="1037690"/>
              </a:xfrm>
              <a:prstGeom prst="roundRect">
                <a:avLst/>
              </a:prstGeom>
              <a:blipFill rotWithShape="1">
                <a:blip r:embed="rId5"/>
                <a:stretch>
                  <a:fillRect l="-428" t="-635" r="-393" b="-579"/>
                </a:stretch>
              </a:blipFill>
            </p:spPr>
            <p:style>
              <a:lnRef idx="2">
                <a:schemeClr val="accent1">
                  <a:shade val="15000"/>
                </a:schemeClr>
              </a:lnRef>
              <a:fillRef idx="1">
                <a:schemeClr val="accent1"/>
              </a:fillRef>
              <a:effectRef idx="0">
                <a:schemeClr val="accent1"/>
              </a:effectRef>
              <a:fontRef idx="minor">
                <a:schemeClr val="lt1"/>
              </a:fontRef>
            </p:style>
            <p:txBody>
              <a:bodyPr/>
              <a:lstStyle/>
              <a:p>
                <a:r>
                  <a:rPr lang="en-US" altLang="en-US">
                    <a:noFill/>
                  </a:rPr>
                  <a:t> </a:t>
                </a:r>
              </a:p>
            </p:txBody>
          </p:sp>
        </mc:Fallback>
      </mc:AlternateContent>
      <mc:AlternateContent xmlns:mc="http://schemas.openxmlformats.org/markup-compatibility/2006" xmlns:a14="http://schemas.microsoft.com/office/drawing/2010/main">
        <mc:Choice Requires="a14">
          <p:sp>
            <p:nvSpPr>
              <p:cNvPr id="9" name="Rectangle: Rounded Corners 8"/>
              <p:cNvSpPr/>
              <p:nvPr/>
            </p:nvSpPr>
            <p:spPr>
              <a:xfrm>
                <a:off x="3527993" y="3574017"/>
                <a:ext cx="1986982" cy="1037690"/>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3200" b="1" i="0" smtClean="0">
                          <a:solidFill>
                            <a:srgbClr val="FF0000"/>
                          </a:solidFill>
                          <a:latin typeface="Cambria Math" panose="02040503050406030204" pitchFamily="18" charset="0"/>
                        </a:rPr>
                        <m:t> </m:t>
                      </m:r>
                      <m:f>
                        <m:fPr>
                          <m:ctrlPr>
                            <a:rPr lang="en-US" sz="3200" b="1" i="1">
                              <a:solidFill>
                                <a:srgbClr val="FF0000"/>
                              </a:solidFill>
                              <a:latin typeface="Cambria Math" panose="02040503050406030204" pitchFamily="18" charset="0"/>
                            </a:rPr>
                          </m:ctrlPr>
                        </m:fPr>
                        <m:num>
                          <m:r>
                            <a:rPr lang="en-US" sz="3200" b="1" i="1" smtClean="0">
                              <a:solidFill>
                                <a:srgbClr val="FF0000"/>
                              </a:solidFill>
                              <a:latin typeface="Cambria Math" panose="02040503050406030204" pitchFamily="18" charset="0"/>
                            </a:rPr>
                            <m:t>𝟕𝟎𝟑</m:t>
                          </m:r>
                        </m:num>
                        <m:den>
                          <m:r>
                            <a:rPr lang="en-US" sz="3200" b="1" i="1" smtClean="0">
                              <a:solidFill>
                                <a:srgbClr val="FF0000"/>
                              </a:solidFill>
                              <a:latin typeface="Cambria Math" panose="02040503050406030204" pitchFamily="18" charset="0"/>
                            </a:rPr>
                            <m:t>𝟏𝟎𝟎</m:t>
                          </m:r>
                        </m:den>
                      </m:f>
                    </m:oMath>
                  </m:oMathPara>
                </a14:m>
                <a:endParaRPr lang="en-US" sz="3200" dirty="0">
                  <a:latin typeface="Cambria" panose="02040503050406030204" pitchFamily="18" charset="0"/>
                  <a:ea typeface="Cambria" panose="02040503050406030204" pitchFamily="18" charset="0"/>
                </a:endParaRPr>
              </a:p>
            </p:txBody>
          </p:sp>
        </mc:Choice>
        <mc:Fallback xmlns="">
          <p:sp>
            <p:nvSpPr>
              <p:cNvPr id="9" name="Rectangle: Rounded Corners 8"/>
              <p:cNvSpPr>
                <a:spLocks noRot="1" noChangeAspect="1" noMove="1" noResize="1" noEditPoints="1" noAdjustHandles="1" noChangeArrowheads="1" noChangeShapeType="1" noTextEdit="1"/>
              </p:cNvSpPr>
              <p:nvPr/>
            </p:nvSpPr>
            <p:spPr>
              <a:xfrm>
                <a:off x="3527993" y="3574017"/>
                <a:ext cx="1986982" cy="1037690"/>
              </a:xfrm>
              <a:prstGeom prst="roundRect">
                <a:avLst/>
              </a:prstGeom>
              <a:blipFill rotWithShape="1">
                <a:blip r:embed="rId6"/>
                <a:stretch>
                  <a:fillRect l="-348" t="-635" r="-320" b="-579"/>
                </a:stretch>
              </a:blipFill>
            </p:spPr>
            <p:style>
              <a:lnRef idx="2">
                <a:schemeClr val="accent1">
                  <a:shade val="15000"/>
                </a:schemeClr>
              </a:lnRef>
              <a:fillRef idx="1">
                <a:schemeClr val="accent1"/>
              </a:fillRef>
              <a:effectRef idx="0">
                <a:schemeClr val="accent1"/>
              </a:effectRef>
              <a:fontRef idx="minor">
                <a:schemeClr val="lt1"/>
              </a:fontRef>
            </p:style>
            <p:txBody>
              <a:bodyPr/>
              <a:lstStyle/>
              <a:p>
                <a:r>
                  <a:rPr lang="en-US" altLang="en-US">
                    <a:noFill/>
                  </a:rPr>
                  <a:t> </a:t>
                </a:r>
              </a:p>
            </p:txBody>
          </p:sp>
        </mc:Fallback>
      </mc:AlternateContent>
      <mc:AlternateContent xmlns:mc="http://schemas.openxmlformats.org/markup-compatibility/2006" xmlns:a14="http://schemas.microsoft.com/office/drawing/2010/main">
        <mc:Choice Requires="a14">
          <p:sp>
            <p:nvSpPr>
              <p:cNvPr id="10" name="Rectangle: Rounded Corners 9"/>
              <p:cNvSpPr/>
              <p:nvPr/>
            </p:nvSpPr>
            <p:spPr>
              <a:xfrm>
                <a:off x="6242618" y="3554967"/>
                <a:ext cx="1701232" cy="1037690"/>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3200" b="1" i="0" smtClean="0">
                          <a:solidFill>
                            <a:srgbClr val="FF0000"/>
                          </a:solidFill>
                          <a:latin typeface="Cambria Math" panose="02040503050406030204" pitchFamily="18" charset="0"/>
                        </a:rPr>
                        <m:t> </m:t>
                      </m:r>
                      <m:f>
                        <m:fPr>
                          <m:ctrlPr>
                            <a:rPr lang="en-US" sz="3200" b="1" i="1">
                              <a:solidFill>
                                <a:srgbClr val="FF0000"/>
                              </a:solidFill>
                              <a:latin typeface="Cambria Math" panose="02040503050406030204" pitchFamily="18" charset="0"/>
                            </a:rPr>
                          </m:ctrlPr>
                        </m:fPr>
                        <m:num>
                          <m:r>
                            <a:rPr lang="en-US" sz="3200" b="1" i="1" smtClean="0">
                              <a:solidFill>
                                <a:srgbClr val="FF0000"/>
                              </a:solidFill>
                              <a:latin typeface="Cambria Math" panose="02040503050406030204" pitchFamily="18" charset="0"/>
                            </a:rPr>
                            <m:t>𝟔𝟑</m:t>
                          </m:r>
                        </m:num>
                        <m:den>
                          <m:r>
                            <a:rPr lang="en-US" sz="3200" b="1" i="1" smtClean="0">
                              <a:solidFill>
                                <a:srgbClr val="FF0000"/>
                              </a:solidFill>
                              <a:latin typeface="Cambria Math" panose="02040503050406030204" pitchFamily="18" charset="0"/>
                            </a:rPr>
                            <m:t>𝟏𝟎</m:t>
                          </m:r>
                        </m:den>
                      </m:f>
                    </m:oMath>
                  </m:oMathPara>
                </a14:m>
                <a:endParaRPr lang="en-US" sz="3200" dirty="0">
                  <a:latin typeface="Cambria" panose="02040503050406030204" pitchFamily="18" charset="0"/>
                  <a:ea typeface="Cambria" panose="02040503050406030204" pitchFamily="18" charset="0"/>
                </a:endParaRPr>
              </a:p>
            </p:txBody>
          </p:sp>
        </mc:Choice>
        <mc:Fallback xmlns="">
          <p:sp>
            <p:nvSpPr>
              <p:cNvPr id="10" name="Rectangle: Rounded Corners 9"/>
              <p:cNvSpPr>
                <a:spLocks noRot="1" noChangeAspect="1" noMove="1" noResize="1" noEditPoints="1" noAdjustHandles="1" noChangeArrowheads="1" noChangeShapeType="1" noTextEdit="1"/>
              </p:cNvSpPr>
              <p:nvPr/>
            </p:nvSpPr>
            <p:spPr>
              <a:xfrm>
                <a:off x="6242618" y="3554967"/>
                <a:ext cx="1701232" cy="1037690"/>
              </a:xfrm>
              <a:prstGeom prst="roundRect">
                <a:avLst/>
              </a:prstGeom>
              <a:blipFill rotWithShape="1">
                <a:blip r:embed="rId7"/>
                <a:stretch>
                  <a:fillRect l="-407" t="-635" r="-373" b="-579"/>
                </a:stretch>
              </a:blipFill>
            </p:spPr>
            <p:style>
              <a:lnRef idx="2">
                <a:schemeClr val="accent1">
                  <a:shade val="15000"/>
                </a:schemeClr>
              </a:lnRef>
              <a:fillRef idx="1">
                <a:schemeClr val="accent1"/>
              </a:fillRef>
              <a:effectRef idx="0">
                <a:schemeClr val="accent1"/>
              </a:effectRef>
              <a:fontRef idx="minor">
                <a:schemeClr val="lt1"/>
              </a:fontRef>
            </p:style>
            <p:txBody>
              <a:bodyPr/>
              <a:lstStyle/>
              <a:p>
                <a:r>
                  <a:rPr lang="en-US" altLang="en-US">
                    <a:noFill/>
                  </a:rPr>
                  <a:t> </a:t>
                </a:r>
              </a:p>
            </p:txBody>
          </p:sp>
        </mc:Fallback>
      </mc:AlternateContent>
      <mc:AlternateContent xmlns:mc="http://schemas.openxmlformats.org/markup-compatibility/2006" xmlns:a14="http://schemas.microsoft.com/office/drawing/2010/main">
        <mc:Choice Requires="a14">
          <p:sp>
            <p:nvSpPr>
              <p:cNvPr id="11" name="Rectangle: Rounded Corners 10"/>
              <p:cNvSpPr/>
              <p:nvPr/>
            </p:nvSpPr>
            <p:spPr>
              <a:xfrm>
                <a:off x="8681018" y="3554967"/>
                <a:ext cx="1986982" cy="1037690"/>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3200" b="1" i="0" smtClean="0">
                          <a:solidFill>
                            <a:srgbClr val="FF0000"/>
                          </a:solidFill>
                          <a:latin typeface="Cambria Math" panose="02040503050406030204" pitchFamily="18" charset="0"/>
                        </a:rPr>
                        <m:t> </m:t>
                      </m:r>
                      <m:f>
                        <m:fPr>
                          <m:ctrlPr>
                            <a:rPr lang="en-US" sz="3200" b="1" i="1">
                              <a:solidFill>
                                <a:srgbClr val="FF0000"/>
                              </a:solidFill>
                              <a:latin typeface="Cambria Math" panose="02040503050406030204" pitchFamily="18" charset="0"/>
                            </a:rPr>
                          </m:ctrlPr>
                        </m:fPr>
                        <m:num>
                          <m:r>
                            <a:rPr lang="en-US" sz="3200" b="1" i="1" smtClean="0">
                              <a:solidFill>
                                <a:srgbClr val="FF0000"/>
                              </a:solidFill>
                              <a:latin typeface="Cambria Math" panose="02040503050406030204" pitchFamily="18" charset="0"/>
                            </a:rPr>
                            <m:t>𝟑</m:t>
                          </m:r>
                          <m:r>
                            <a:rPr lang="en-US" sz="3200" b="1" i="1" smtClean="0">
                              <a:solidFill>
                                <a:srgbClr val="FF0000"/>
                              </a:solidFill>
                              <a:latin typeface="Cambria Math" panose="02040503050406030204" pitchFamily="18" charset="0"/>
                            </a:rPr>
                            <m:t> </m:t>
                          </m:r>
                          <m:r>
                            <a:rPr lang="en-US" sz="3200" b="1" i="1" smtClean="0">
                              <a:solidFill>
                                <a:srgbClr val="FF0000"/>
                              </a:solidFill>
                              <a:latin typeface="Cambria Math" panose="02040503050406030204" pitchFamily="18" charset="0"/>
                            </a:rPr>
                            <m:t>𝟎𝟎𝟓</m:t>
                          </m:r>
                        </m:num>
                        <m:den>
                          <m:r>
                            <a:rPr lang="en-US" sz="3200" b="1" i="1" smtClean="0">
                              <a:solidFill>
                                <a:srgbClr val="FF0000"/>
                              </a:solidFill>
                              <a:latin typeface="Cambria Math" panose="02040503050406030204" pitchFamily="18" charset="0"/>
                            </a:rPr>
                            <m:t>𝟏</m:t>
                          </m:r>
                          <m:r>
                            <a:rPr lang="en-US" sz="3200" b="1" i="1" smtClean="0">
                              <a:solidFill>
                                <a:srgbClr val="FF0000"/>
                              </a:solidFill>
                              <a:latin typeface="Cambria Math" panose="02040503050406030204" pitchFamily="18" charset="0"/>
                            </a:rPr>
                            <m:t> </m:t>
                          </m:r>
                          <m:r>
                            <a:rPr lang="en-US" sz="3200" b="1" i="1" smtClean="0">
                              <a:solidFill>
                                <a:srgbClr val="FF0000"/>
                              </a:solidFill>
                              <a:latin typeface="Cambria Math" panose="02040503050406030204" pitchFamily="18" charset="0"/>
                            </a:rPr>
                            <m:t>𝟎𝟎𝟎</m:t>
                          </m:r>
                        </m:den>
                      </m:f>
                    </m:oMath>
                  </m:oMathPara>
                </a14:m>
                <a:endParaRPr lang="en-US" sz="3200" dirty="0">
                  <a:latin typeface="Cambria" panose="02040503050406030204" pitchFamily="18" charset="0"/>
                  <a:ea typeface="Cambria" panose="02040503050406030204" pitchFamily="18" charset="0"/>
                </a:endParaRPr>
              </a:p>
            </p:txBody>
          </p:sp>
        </mc:Choice>
        <mc:Fallback xmlns="">
          <p:sp>
            <p:nvSpPr>
              <p:cNvPr id="11" name="Rectangle: Rounded Corners 10"/>
              <p:cNvSpPr>
                <a:spLocks noRot="1" noChangeAspect="1" noMove="1" noResize="1" noEditPoints="1" noAdjustHandles="1" noChangeArrowheads="1" noChangeShapeType="1" noTextEdit="1"/>
              </p:cNvSpPr>
              <p:nvPr/>
            </p:nvSpPr>
            <p:spPr>
              <a:xfrm>
                <a:off x="8681018" y="3554967"/>
                <a:ext cx="1986982" cy="1037690"/>
              </a:xfrm>
              <a:prstGeom prst="roundRect">
                <a:avLst/>
              </a:prstGeom>
              <a:blipFill rotWithShape="1">
                <a:blip r:embed="rId8"/>
                <a:stretch>
                  <a:fillRect l="-348" t="-635" r="-320" b="-579"/>
                </a:stretch>
              </a:blipFill>
            </p:spPr>
            <p:style>
              <a:lnRef idx="2">
                <a:schemeClr val="accent1">
                  <a:shade val="15000"/>
                </a:schemeClr>
              </a:lnRef>
              <a:fillRef idx="1">
                <a:schemeClr val="accent1"/>
              </a:fillRef>
              <a:effectRef idx="0">
                <a:schemeClr val="accent1"/>
              </a:effectRef>
              <a:fontRef idx="minor">
                <a:schemeClr val="lt1"/>
              </a:fontRef>
            </p:style>
            <p:txBody>
              <a:bodyPr/>
              <a:lstStyle/>
              <a:p>
                <a:r>
                  <a:rPr lang="en-US" altLang="en-US">
                    <a:noFill/>
                  </a:rPr>
                  <a:t> </a:t>
                </a:r>
              </a:p>
            </p:txBody>
          </p:sp>
        </mc:Fallback>
      </mc:AlternateContent>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down)">
                                      <p:cBhvr>
                                        <p:cTn id="21" dur="500"/>
                                        <p:tgtEl>
                                          <p:spTgt spid="9"/>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down)">
                                      <p:cBhvr>
                                        <p:cTn id="24" dur="500"/>
                                        <p:tgtEl>
                                          <p:spTgt spid="10"/>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1" grpId="0"/>
      <p:bldP spid="7" grpId="0" bldLvl="0" animBg="1"/>
      <p:bldP spid="9" grpId="0" bldLvl="0" animBg="1"/>
      <p:bldP spid="10" grpId="0" bldLvl="0" animBg="1"/>
      <p:bldP spid="11"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Rounded Corners 1"/>
              <p:cNvSpPr/>
              <p:nvPr/>
            </p:nvSpPr>
            <p:spPr>
              <a:xfrm>
                <a:off x="965768" y="138667"/>
                <a:ext cx="1615507" cy="1037690"/>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3200" b="1" i="0" smtClean="0">
                          <a:solidFill>
                            <a:srgbClr val="FF0000"/>
                          </a:solidFill>
                          <a:latin typeface="Cambria Math" panose="02040503050406030204" pitchFamily="18" charset="0"/>
                        </a:rPr>
                        <m:t> </m:t>
                      </m:r>
                      <m:f>
                        <m:fPr>
                          <m:ctrlPr>
                            <a:rPr lang="en-US" sz="3200" b="1" i="1">
                              <a:solidFill>
                                <a:srgbClr val="FF0000"/>
                              </a:solidFill>
                              <a:latin typeface="Cambria Math" panose="02040503050406030204" pitchFamily="18" charset="0"/>
                            </a:rPr>
                          </m:ctrlPr>
                        </m:fPr>
                        <m:num>
                          <m:r>
                            <a:rPr lang="en-US" sz="3200" b="1" i="1" smtClean="0">
                              <a:solidFill>
                                <a:srgbClr val="FF0000"/>
                              </a:solidFill>
                              <a:latin typeface="Cambria Math" panose="02040503050406030204" pitchFamily="18" charset="0"/>
                            </a:rPr>
                            <m:t>𝟓𝟕</m:t>
                          </m:r>
                        </m:num>
                        <m:den>
                          <m:r>
                            <a:rPr lang="en-US" sz="3200" b="1" i="1" smtClean="0">
                              <a:solidFill>
                                <a:srgbClr val="FF0000"/>
                              </a:solidFill>
                              <a:latin typeface="Cambria Math" panose="02040503050406030204" pitchFamily="18" charset="0"/>
                            </a:rPr>
                            <m:t>𝟏𝟎</m:t>
                          </m:r>
                        </m:den>
                      </m:f>
                    </m:oMath>
                  </m:oMathPara>
                </a14:m>
                <a:endParaRPr lang="en-US" sz="3200" dirty="0">
                  <a:latin typeface="Cambria" panose="02040503050406030204" pitchFamily="18" charset="0"/>
                  <a:ea typeface="Cambria" panose="02040503050406030204" pitchFamily="18" charset="0"/>
                </a:endParaRPr>
              </a:p>
            </p:txBody>
          </p:sp>
        </mc:Choice>
        <mc:Fallback xmlns="">
          <p:sp>
            <p:nvSpPr>
              <p:cNvPr id="2" name="Rectangle: Rounded Corners 1"/>
              <p:cNvSpPr>
                <a:spLocks noRot="1" noChangeAspect="1" noMove="1" noResize="1" noEditPoints="1" noAdjustHandles="1" noChangeArrowheads="1" noChangeShapeType="1" noTextEdit="1"/>
              </p:cNvSpPr>
              <p:nvPr/>
            </p:nvSpPr>
            <p:spPr>
              <a:xfrm>
                <a:off x="965768" y="138667"/>
                <a:ext cx="1615507" cy="1037690"/>
              </a:xfrm>
              <a:prstGeom prst="roundRect">
                <a:avLst/>
              </a:prstGeom>
              <a:blipFill rotWithShape="1">
                <a:blip r:embed="rId3"/>
                <a:stretch>
                  <a:fillRect l="-428" t="-635" r="-393" b="-579"/>
                </a:stretch>
              </a:blipFill>
            </p:spPr>
            <p:style>
              <a:lnRef idx="2">
                <a:schemeClr val="accent1">
                  <a:shade val="15000"/>
                </a:schemeClr>
              </a:lnRef>
              <a:fillRef idx="1">
                <a:schemeClr val="accent1"/>
              </a:fillRef>
              <a:effectRef idx="0">
                <a:schemeClr val="accent1"/>
              </a:effectRef>
              <a:fontRef idx="minor">
                <a:schemeClr val="lt1"/>
              </a:fontRef>
            </p:style>
            <p:txBody>
              <a:bodyPr/>
              <a:lstStyle/>
              <a:p>
                <a:r>
                  <a:rPr lang="en-US" altLang="en-US">
                    <a:noFill/>
                  </a:rPr>
                  <a:t> </a:t>
                </a:r>
              </a:p>
            </p:txBody>
          </p:sp>
        </mc:Fallback>
      </mc:AlternateContent>
      <mc:AlternateContent xmlns:mc="http://schemas.openxmlformats.org/markup-compatibility/2006" xmlns:a14="http://schemas.microsoft.com/office/drawing/2010/main">
        <mc:Choice Requires="a14">
          <p:sp>
            <p:nvSpPr>
              <p:cNvPr id="3" name="Rectangle: Rounded Corners 2"/>
              <p:cNvSpPr/>
              <p:nvPr/>
            </p:nvSpPr>
            <p:spPr>
              <a:xfrm>
                <a:off x="822893" y="1472167"/>
                <a:ext cx="1986982" cy="1037690"/>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3200" b="1" i="0" smtClean="0">
                          <a:solidFill>
                            <a:srgbClr val="FF0000"/>
                          </a:solidFill>
                          <a:latin typeface="Cambria Math" panose="02040503050406030204" pitchFamily="18" charset="0"/>
                        </a:rPr>
                        <m:t> </m:t>
                      </m:r>
                      <m:f>
                        <m:fPr>
                          <m:ctrlPr>
                            <a:rPr lang="en-US" sz="3200" b="1" i="1">
                              <a:solidFill>
                                <a:srgbClr val="FF0000"/>
                              </a:solidFill>
                              <a:latin typeface="Cambria Math" panose="02040503050406030204" pitchFamily="18" charset="0"/>
                            </a:rPr>
                          </m:ctrlPr>
                        </m:fPr>
                        <m:num>
                          <m:r>
                            <a:rPr lang="en-US" sz="3200" b="1" i="1" smtClean="0">
                              <a:solidFill>
                                <a:srgbClr val="FF0000"/>
                              </a:solidFill>
                              <a:latin typeface="Cambria Math" panose="02040503050406030204" pitchFamily="18" charset="0"/>
                            </a:rPr>
                            <m:t>𝟕𝟎𝟑</m:t>
                          </m:r>
                        </m:num>
                        <m:den>
                          <m:r>
                            <a:rPr lang="en-US" sz="3200" b="1" i="1" smtClean="0">
                              <a:solidFill>
                                <a:srgbClr val="FF0000"/>
                              </a:solidFill>
                              <a:latin typeface="Cambria Math" panose="02040503050406030204" pitchFamily="18" charset="0"/>
                            </a:rPr>
                            <m:t>𝟏𝟎𝟎</m:t>
                          </m:r>
                        </m:den>
                      </m:f>
                    </m:oMath>
                  </m:oMathPara>
                </a14:m>
                <a:endParaRPr lang="en-US" sz="3200" dirty="0">
                  <a:latin typeface="Cambria" panose="02040503050406030204" pitchFamily="18" charset="0"/>
                  <a:ea typeface="Cambria" panose="02040503050406030204" pitchFamily="18" charset="0"/>
                </a:endParaRPr>
              </a:p>
            </p:txBody>
          </p:sp>
        </mc:Choice>
        <mc:Fallback xmlns="">
          <p:sp>
            <p:nvSpPr>
              <p:cNvPr id="3" name="Rectangle: Rounded Corners 2"/>
              <p:cNvSpPr>
                <a:spLocks noRot="1" noChangeAspect="1" noMove="1" noResize="1" noEditPoints="1" noAdjustHandles="1" noChangeArrowheads="1" noChangeShapeType="1" noTextEdit="1"/>
              </p:cNvSpPr>
              <p:nvPr/>
            </p:nvSpPr>
            <p:spPr>
              <a:xfrm>
                <a:off x="822893" y="1472167"/>
                <a:ext cx="1986982" cy="1037690"/>
              </a:xfrm>
              <a:prstGeom prst="roundRect">
                <a:avLst/>
              </a:prstGeom>
              <a:blipFill rotWithShape="1">
                <a:blip r:embed="rId4"/>
                <a:stretch>
                  <a:fillRect l="-348" t="-635" r="-320" b="-579"/>
                </a:stretch>
              </a:blipFill>
            </p:spPr>
            <p:style>
              <a:lnRef idx="2">
                <a:schemeClr val="accent1">
                  <a:shade val="15000"/>
                </a:schemeClr>
              </a:lnRef>
              <a:fillRef idx="1">
                <a:schemeClr val="accent1"/>
              </a:fillRef>
              <a:effectRef idx="0">
                <a:schemeClr val="accent1"/>
              </a:effectRef>
              <a:fontRef idx="minor">
                <a:schemeClr val="lt1"/>
              </a:fontRef>
            </p:style>
            <p:txBody>
              <a:bodyPr/>
              <a:lstStyle/>
              <a:p>
                <a:r>
                  <a:rPr lang="en-US" altLang="en-US">
                    <a:noFill/>
                  </a:rPr>
                  <a:t> </a:t>
                </a:r>
              </a:p>
            </p:txBody>
          </p:sp>
        </mc:Fallback>
      </mc:AlternateContent>
      <mc:AlternateContent xmlns:mc="http://schemas.openxmlformats.org/markup-compatibility/2006" xmlns:a14="http://schemas.microsoft.com/office/drawing/2010/main">
        <mc:Choice Requires="a14">
          <p:sp>
            <p:nvSpPr>
              <p:cNvPr id="4" name="Rectangle: Rounded Corners 3"/>
              <p:cNvSpPr/>
              <p:nvPr/>
            </p:nvSpPr>
            <p:spPr>
              <a:xfrm>
                <a:off x="1003868" y="2834242"/>
                <a:ext cx="1701232" cy="1037690"/>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3200" b="1" i="0" smtClean="0">
                          <a:solidFill>
                            <a:srgbClr val="FF0000"/>
                          </a:solidFill>
                          <a:latin typeface="Cambria Math" panose="02040503050406030204" pitchFamily="18" charset="0"/>
                        </a:rPr>
                        <m:t> </m:t>
                      </m:r>
                      <m:f>
                        <m:fPr>
                          <m:ctrlPr>
                            <a:rPr lang="en-US" sz="3200" b="1" i="1">
                              <a:solidFill>
                                <a:srgbClr val="FF0000"/>
                              </a:solidFill>
                              <a:latin typeface="Cambria Math" panose="02040503050406030204" pitchFamily="18" charset="0"/>
                            </a:rPr>
                          </m:ctrlPr>
                        </m:fPr>
                        <m:num>
                          <m:r>
                            <a:rPr lang="en-US" sz="3200" b="1" i="1" smtClean="0">
                              <a:solidFill>
                                <a:srgbClr val="FF0000"/>
                              </a:solidFill>
                              <a:latin typeface="Cambria Math" panose="02040503050406030204" pitchFamily="18" charset="0"/>
                            </a:rPr>
                            <m:t>𝟔𝟑</m:t>
                          </m:r>
                        </m:num>
                        <m:den>
                          <m:r>
                            <a:rPr lang="en-US" sz="3200" b="1" i="1" smtClean="0">
                              <a:solidFill>
                                <a:srgbClr val="FF0000"/>
                              </a:solidFill>
                              <a:latin typeface="Cambria Math" panose="02040503050406030204" pitchFamily="18" charset="0"/>
                            </a:rPr>
                            <m:t>𝟏𝟎</m:t>
                          </m:r>
                        </m:den>
                      </m:f>
                    </m:oMath>
                  </m:oMathPara>
                </a14:m>
                <a:endParaRPr lang="en-US" sz="3200" dirty="0">
                  <a:latin typeface="Cambria" panose="02040503050406030204" pitchFamily="18" charset="0"/>
                  <a:ea typeface="Cambria" panose="02040503050406030204" pitchFamily="18" charset="0"/>
                </a:endParaRPr>
              </a:p>
            </p:txBody>
          </p:sp>
        </mc:Choice>
        <mc:Fallback xmlns="">
          <p:sp>
            <p:nvSpPr>
              <p:cNvPr id="4" name="Rectangle: Rounded Corners 3"/>
              <p:cNvSpPr>
                <a:spLocks noRot="1" noChangeAspect="1" noMove="1" noResize="1" noEditPoints="1" noAdjustHandles="1" noChangeArrowheads="1" noChangeShapeType="1" noTextEdit="1"/>
              </p:cNvSpPr>
              <p:nvPr/>
            </p:nvSpPr>
            <p:spPr>
              <a:xfrm>
                <a:off x="1003868" y="2834242"/>
                <a:ext cx="1701232" cy="1037690"/>
              </a:xfrm>
              <a:prstGeom prst="roundRect">
                <a:avLst/>
              </a:prstGeom>
              <a:blipFill rotWithShape="1">
                <a:blip r:embed="rId5"/>
                <a:stretch>
                  <a:fillRect l="-407" t="-635" r="-373" b="-579"/>
                </a:stretch>
              </a:blipFill>
            </p:spPr>
            <p:style>
              <a:lnRef idx="2">
                <a:schemeClr val="accent1">
                  <a:shade val="15000"/>
                </a:schemeClr>
              </a:lnRef>
              <a:fillRef idx="1">
                <a:schemeClr val="accent1"/>
              </a:fillRef>
              <a:effectRef idx="0">
                <a:schemeClr val="accent1"/>
              </a:effectRef>
              <a:fontRef idx="minor">
                <a:schemeClr val="lt1"/>
              </a:fontRef>
            </p:style>
            <p:txBody>
              <a:bodyPr/>
              <a:lstStyle/>
              <a:p>
                <a:r>
                  <a:rPr lang="en-US" altLang="en-US">
                    <a:noFill/>
                  </a:rPr>
                  <a:t> </a:t>
                </a:r>
              </a:p>
            </p:txBody>
          </p:sp>
        </mc:Fallback>
      </mc:AlternateContent>
      <mc:AlternateContent xmlns:mc="http://schemas.openxmlformats.org/markup-compatibility/2006" xmlns:a14="http://schemas.microsoft.com/office/drawing/2010/main">
        <mc:Choice Requires="a14">
          <p:sp>
            <p:nvSpPr>
              <p:cNvPr id="5" name="Rectangle: Rounded Corners 4"/>
              <p:cNvSpPr/>
              <p:nvPr/>
            </p:nvSpPr>
            <p:spPr>
              <a:xfrm>
                <a:off x="918143" y="4177267"/>
                <a:ext cx="1986982" cy="1037690"/>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3200" b="1" i="0" smtClean="0">
                          <a:solidFill>
                            <a:srgbClr val="FF0000"/>
                          </a:solidFill>
                          <a:latin typeface="Cambria Math" panose="02040503050406030204" pitchFamily="18" charset="0"/>
                        </a:rPr>
                        <m:t> </m:t>
                      </m:r>
                      <m:f>
                        <m:fPr>
                          <m:ctrlPr>
                            <a:rPr lang="en-US" sz="3200" b="1" i="1">
                              <a:solidFill>
                                <a:srgbClr val="FF0000"/>
                              </a:solidFill>
                              <a:latin typeface="Cambria Math" panose="02040503050406030204" pitchFamily="18" charset="0"/>
                            </a:rPr>
                          </m:ctrlPr>
                        </m:fPr>
                        <m:num>
                          <m:r>
                            <a:rPr lang="en-US" sz="3200" b="1" i="1" smtClean="0">
                              <a:solidFill>
                                <a:srgbClr val="FF0000"/>
                              </a:solidFill>
                              <a:latin typeface="Cambria Math" panose="02040503050406030204" pitchFamily="18" charset="0"/>
                            </a:rPr>
                            <m:t>𝟑</m:t>
                          </m:r>
                          <m:r>
                            <a:rPr lang="en-US" sz="3200" b="1" i="1" smtClean="0">
                              <a:solidFill>
                                <a:srgbClr val="FF0000"/>
                              </a:solidFill>
                              <a:latin typeface="Cambria Math" panose="02040503050406030204" pitchFamily="18" charset="0"/>
                            </a:rPr>
                            <m:t> </m:t>
                          </m:r>
                          <m:r>
                            <a:rPr lang="en-US" sz="3200" b="1" i="1" smtClean="0">
                              <a:solidFill>
                                <a:srgbClr val="FF0000"/>
                              </a:solidFill>
                              <a:latin typeface="Cambria Math" panose="02040503050406030204" pitchFamily="18" charset="0"/>
                            </a:rPr>
                            <m:t>𝟎𝟎𝟓</m:t>
                          </m:r>
                        </m:num>
                        <m:den>
                          <m:r>
                            <a:rPr lang="en-US" sz="3200" b="1" i="1" smtClean="0">
                              <a:solidFill>
                                <a:srgbClr val="FF0000"/>
                              </a:solidFill>
                              <a:latin typeface="Cambria Math" panose="02040503050406030204" pitchFamily="18" charset="0"/>
                            </a:rPr>
                            <m:t>𝟏</m:t>
                          </m:r>
                          <m:r>
                            <a:rPr lang="en-US" sz="3200" b="1" i="1" smtClean="0">
                              <a:solidFill>
                                <a:srgbClr val="FF0000"/>
                              </a:solidFill>
                              <a:latin typeface="Cambria Math" panose="02040503050406030204" pitchFamily="18" charset="0"/>
                            </a:rPr>
                            <m:t> </m:t>
                          </m:r>
                          <m:r>
                            <a:rPr lang="en-US" sz="3200" b="1" i="1" smtClean="0">
                              <a:solidFill>
                                <a:srgbClr val="FF0000"/>
                              </a:solidFill>
                              <a:latin typeface="Cambria Math" panose="02040503050406030204" pitchFamily="18" charset="0"/>
                            </a:rPr>
                            <m:t>𝟎𝟎𝟎</m:t>
                          </m:r>
                        </m:den>
                      </m:f>
                    </m:oMath>
                  </m:oMathPara>
                </a14:m>
                <a:endParaRPr lang="en-US" sz="3200" dirty="0">
                  <a:latin typeface="Cambria" panose="02040503050406030204" pitchFamily="18" charset="0"/>
                  <a:ea typeface="Cambria" panose="02040503050406030204" pitchFamily="18" charset="0"/>
                </a:endParaRPr>
              </a:p>
            </p:txBody>
          </p:sp>
        </mc:Choice>
        <mc:Fallback xmlns="">
          <p:sp>
            <p:nvSpPr>
              <p:cNvPr id="5" name="Rectangle: Rounded Corners 4"/>
              <p:cNvSpPr>
                <a:spLocks noRot="1" noChangeAspect="1" noMove="1" noResize="1" noEditPoints="1" noAdjustHandles="1" noChangeArrowheads="1" noChangeShapeType="1" noTextEdit="1"/>
              </p:cNvSpPr>
              <p:nvPr/>
            </p:nvSpPr>
            <p:spPr>
              <a:xfrm>
                <a:off x="918143" y="4177267"/>
                <a:ext cx="1986982" cy="1037690"/>
              </a:xfrm>
              <a:prstGeom prst="roundRect">
                <a:avLst/>
              </a:prstGeom>
              <a:blipFill rotWithShape="1">
                <a:blip r:embed="rId6"/>
                <a:stretch>
                  <a:fillRect l="-348" t="-635" r="-320" b="-579"/>
                </a:stretch>
              </a:blipFill>
            </p:spPr>
            <p:style>
              <a:lnRef idx="2">
                <a:schemeClr val="accent1">
                  <a:shade val="15000"/>
                </a:schemeClr>
              </a:lnRef>
              <a:fillRef idx="1">
                <a:schemeClr val="accent1"/>
              </a:fillRef>
              <a:effectRef idx="0">
                <a:schemeClr val="accent1"/>
              </a:effectRef>
              <a:fontRef idx="minor">
                <a:schemeClr val="lt1"/>
              </a:fontRef>
            </p:style>
            <p:txBody>
              <a:bodyPr/>
              <a:lstStyle/>
              <a:p>
                <a:r>
                  <a:rPr lang="en-US" alt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2714625" y="174625"/>
                <a:ext cx="8896350" cy="927433"/>
              </a:xfrm>
              <a:prstGeom prst="rect">
                <a:avLst/>
              </a:prstGeom>
              <a:noFill/>
            </p:spPr>
            <p:txBody>
              <a:bodyPr wrap="square" rtlCol="0">
                <a:spAutoFit/>
              </a:bodyPr>
              <a:lstStyle/>
              <a:p>
                <a:r>
                  <a:rPr lang="en-US" sz="3600" b="1" dirty="0">
                    <a:solidFill>
                      <a:srgbClr val="002060"/>
                    </a:solidFill>
                  </a:rPr>
                  <a:t>= </a:t>
                </a:r>
                <a14:m>
                  <m:oMath xmlns:m="http://schemas.openxmlformats.org/officeDocument/2006/math">
                    <m:f>
                      <m:fPr>
                        <m:ctrlPr>
                          <a:rPr lang="en-US" sz="3600" b="1" i="1" smtClean="0">
                            <a:solidFill>
                              <a:srgbClr val="002060"/>
                            </a:solidFill>
                            <a:latin typeface="Cambria Math" panose="02040503050406030204" pitchFamily="18" charset="0"/>
                          </a:rPr>
                        </m:ctrlPr>
                      </m:fPr>
                      <m:num>
                        <m:r>
                          <a:rPr lang="en-US" sz="3600" b="1" i="1" smtClean="0">
                            <a:solidFill>
                              <a:srgbClr val="002060"/>
                            </a:solidFill>
                            <a:latin typeface="Cambria Math" panose="02040503050406030204" pitchFamily="18" charset="0"/>
                          </a:rPr>
                          <m:t>𝟓𝟎</m:t>
                        </m:r>
                        <m:r>
                          <a:rPr lang="en-US" sz="3600" b="1" i="1" smtClean="0">
                            <a:solidFill>
                              <a:srgbClr val="002060"/>
                            </a:solidFill>
                            <a:latin typeface="Cambria Math" panose="02040503050406030204" pitchFamily="18" charset="0"/>
                          </a:rPr>
                          <m:t> + </m:t>
                        </m:r>
                        <m:r>
                          <a:rPr lang="en-US" sz="3600" b="1" i="1" smtClean="0">
                            <a:solidFill>
                              <a:srgbClr val="002060"/>
                            </a:solidFill>
                            <a:latin typeface="Cambria Math" panose="02040503050406030204" pitchFamily="18" charset="0"/>
                          </a:rPr>
                          <m:t>𝟕</m:t>
                        </m:r>
                      </m:num>
                      <m:den>
                        <m:r>
                          <a:rPr lang="en-US" sz="3600" b="1" i="1">
                            <a:solidFill>
                              <a:srgbClr val="002060"/>
                            </a:solidFill>
                            <a:latin typeface="Cambria Math" panose="02040503050406030204" pitchFamily="18" charset="0"/>
                          </a:rPr>
                          <m:t>𝟏𝟎</m:t>
                        </m:r>
                      </m:den>
                    </m:f>
                    <m:r>
                      <a:rPr lang="en-US" sz="3600" b="1" i="1">
                        <a:solidFill>
                          <a:srgbClr val="002060"/>
                        </a:solidFill>
                        <a:latin typeface="Cambria Math" panose="02040503050406030204" pitchFamily="18" charset="0"/>
                      </a:rPr>
                      <m:t>=</m:t>
                    </m:r>
                    <m:f>
                      <m:fPr>
                        <m:ctrlPr>
                          <a:rPr lang="en-US" sz="3600" b="1" i="1">
                            <a:solidFill>
                              <a:srgbClr val="002060"/>
                            </a:solidFill>
                            <a:latin typeface="Cambria Math" panose="02040503050406030204" pitchFamily="18" charset="0"/>
                          </a:rPr>
                        </m:ctrlPr>
                      </m:fPr>
                      <m:num>
                        <m:r>
                          <a:rPr lang="en-US" sz="3600" b="1" i="1" smtClean="0">
                            <a:solidFill>
                              <a:srgbClr val="002060"/>
                            </a:solidFill>
                            <a:latin typeface="Cambria Math" panose="02040503050406030204" pitchFamily="18" charset="0"/>
                          </a:rPr>
                          <m:t>𝟓𝟎</m:t>
                        </m:r>
                      </m:num>
                      <m:den>
                        <m:r>
                          <a:rPr lang="en-US" sz="3600" b="1" i="1">
                            <a:solidFill>
                              <a:srgbClr val="002060"/>
                            </a:solidFill>
                            <a:latin typeface="Cambria Math" panose="02040503050406030204" pitchFamily="18" charset="0"/>
                          </a:rPr>
                          <m:t>𝟏𝟎</m:t>
                        </m:r>
                      </m:den>
                    </m:f>
                    <m:r>
                      <a:rPr lang="en-US" sz="3600" b="1" i="1" smtClean="0">
                        <a:solidFill>
                          <a:srgbClr val="002060"/>
                        </a:solidFill>
                        <a:latin typeface="Cambria Math" panose="02040503050406030204" pitchFamily="18" charset="0"/>
                      </a:rPr>
                      <m:t>+</m:t>
                    </m:r>
                    <m:f>
                      <m:fPr>
                        <m:ctrlPr>
                          <a:rPr lang="en-US" sz="3600" b="1" i="1">
                            <a:solidFill>
                              <a:srgbClr val="002060"/>
                            </a:solidFill>
                            <a:latin typeface="Cambria Math" panose="02040503050406030204" pitchFamily="18" charset="0"/>
                          </a:rPr>
                        </m:ctrlPr>
                      </m:fPr>
                      <m:num>
                        <m:r>
                          <a:rPr lang="en-US" sz="3600" b="1" i="1" smtClean="0">
                            <a:solidFill>
                              <a:srgbClr val="002060"/>
                            </a:solidFill>
                            <a:latin typeface="Cambria Math" panose="02040503050406030204" pitchFamily="18" charset="0"/>
                          </a:rPr>
                          <m:t>𝟕</m:t>
                        </m:r>
                      </m:num>
                      <m:den>
                        <m:r>
                          <a:rPr lang="en-US" sz="3600" b="1" i="1">
                            <a:solidFill>
                              <a:srgbClr val="002060"/>
                            </a:solidFill>
                            <a:latin typeface="Cambria Math" panose="02040503050406030204" pitchFamily="18" charset="0"/>
                          </a:rPr>
                          <m:t>𝟏𝟎</m:t>
                        </m:r>
                      </m:den>
                    </m:f>
                    <m:r>
                      <a:rPr lang="en-US" sz="3600" b="1" i="1">
                        <a:solidFill>
                          <a:srgbClr val="002060"/>
                        </a:solidFill>
                        <a:latin typeface="Cambria Math" panose="02040503050406030204" pitchFamily="18" charset="0"/>
                      </a:rPr>
                      <m:t>=</m:t>
                    </m:r>
                    <m:r>
                      <a:rPr lang="en-US" sz="3600" b="1" i="1" smtClean="0">
                        <a:solidFill>
                          <a:srgbClr val="002060"/>
                        </a:solidFill>
                        <a:latin typeface="Cambria Math" panose="02040503050406030204" pitchFamily="18" charset="0"/>
                      </a:rPr>
                      <m:t>𝟓</m:t>
                    </m:r>
                    <m:r>
                      <a:rPr lang="en-US" sz="3600" b="1" i="1" smtClean="0">
                        <a:solidFill>
                          <a:srgbClr val="002060"/>
                        </a:solidFill>
                        <a:latin typeface="Cambria Math" panose="02040503050406030204" pitchFamily="18" charset="0"/>
                      </a:rPr>
                      <m:t>+</m:t>
                    </m:r>
                    <m:f>
                      <m:fPr>
                        <m:ctrlPr>
                          <a:rPr lang="en-US" sz="3600" b="1" i="1">
                            <a:solidFill>
                              <a:srgbClr val="002060"/>
                            </a:solidFill>
                            <a:latin typeface="Cambria Math" panose="02040503050406030204" pitchFamily="18" charset="0"/>
                          </a:rPr>
                        </m:ctrlPr>
                      </m:fPr>
                      <m:num>
                        <m:r>
                          <a:rPr lang="en-US" sz="3600" b="1" i="1" smtClean="0">
                            <a:solidFill>
                              <a:srgbClr val="002060"/>
                            </a:solidFill>
                            <a:latin typeface="Cambria Math" panose="02040503050406030204" pitchFamily="18" charset="0"/>
                          </a:rPr>
                          <m:t>𝟕</m:t>
                        </m:r>
                      </m:num>
                      <m:den>
                        <m:r>
                          <a:rPr lang="en-US" sz="3600" b="1" i="1">
                            <a:solidFill>
                              <a:srgbClr val="002060"/>
                            </a:solidFill>
                            <a:latin typeface="Cambria Math" panose="02040503050406030204" pitchFamily="18" charset="0"/>
                          </a:rPr>
                          <m:t>𝟏𝟎</m:t>
                        </m:r>
                      </m:den>
                    </m:f>
                    <m:r>
                      <a:rPr lang="en-US" sz="3600" b="1" i="1">
                        <a:solidFill>
                          <a:srgbClr val="002060"/>
                        </a:solidFill>
                        <a:latin typeface="Cambria Math" panose="02040503050406030204" pitchFamily="18" charset="0"/>
                      </a:rPr>
                      <m:t>=</m:t>
                    </m:r>
                    <m:r>
                      <a:rPr lang="en-US" sz="3600" b="1" i="1" smtClean="0">
                        <a:solidFill>
                          <a:srgbClr val="002060"/>
                        </a:solidFill>
                        <a:latin typeface="Cambria Math" panose="02040503050406030204" pitchFamily="18" charset="0"/>
                      </a:rPr>
                      <m:t>𝟓</m:t>
                    </m:r>
                    <m:f>
                      <m:fPr>
                        <m:ctrlPr>
                          <a:rPr lang="en-US" sz="3600" b="1" i="1">
                            <a:solidFill>
                              <a:srgbClr val="002060"/>
                            </a:solidFill>
                            <a:latin typeface="Cambria Math" panose="02040503050406030204" pitchFamily="18" charset="0"/>
                          </a:rPr>
                        </m:ctrlPr>
                      </m:fPr>
                      <m:num>
                        <m:r>
                          <a:rPr lang="en-US" sz="3600" b="1" i="1" smtClean="0">
                            <a:solidFill>
                              <a:srgbClr val="002060"/>
                            </a:solidFill>
                            <a:latin typeface="Cambria Math" panose="02040503050406030204" pitchFamily="18" charset="0"/>
                          </a:rPr>
                          <m:t>𝟕</m:t>
                        </m:r>
                      </m:num>
                      <m:den>
                        <m:r>
                          <a:rPr lang="en-US" sz="3600" b="1" i="1">
                            <a:solidFill>
                              <a:srgbClr val="002060"/>
                            </a:solidFill>
                            <a:latin typeface="Cambria Math" panose="02040503050406030204" pitchFamily="18" charset="0"/>
                          </a:rPr>
                          <m:t>𝟏𝟎</m:t>
                        </m:r>
                      </m:den>
                    </m:f>
                  </m:oMath>
                </a14:m>
                <a:endParaRPr lang="en-US" sz="3600" dirty="0"/>
              </a:p>
            </p:txBody>
          </p:sp>
        </mc:Choice>
        <mc:Fallback xmlns="">
          <p:sp>
            <p:nvSpPr>
              <p:cNvPr id="6" name="TextBox 5"/>
              <p:cNvSpPr txBox="1">
                <a:spLocks noRot="1" noChangeAspect="1" noMove="1" noResize="1" noEditPoints="1" noAdjustHandles="1" noChangeArrowheads="1" noChangeShapeType="1" noTextEdit="1"/>
              </p:cNvSpPr>
              <p:nvPr/>
            </p:nvSpPr>
            <p:spPr>
              <a:xfrm>
                <a:off x="2714625" y="174625"/>
                <a:ext cx="8896350" cy="927433"/>
              </a:xfrm>
              <a:prstGeom prst="rect">
                <a:avLst/>
              </a:prstGeom>
              <a:blipFill rotWithShape="1">
                <a:blip r:embed="rId7"/>
                <a:stretch>
                  <a:fillRect b="36"/>
                </a:stretch>
              </a:blipFill>
            </p:spPr>
            <p:txBody>
              <a:bodyPr/>
              <a:lstStyle/>
              <a:p>
                <a:r>
                  <a:rPr lang="en-US" alt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2876550" y="1517650"/>
                <a:ext cx="8896350" cy="927433"/>
              </a:xfrm>
              <a:prstGeom prst="rect">
                <a:avLst/>
              </a:prstGeom>
              <a:noFill/>
            </p:spPr>
            <p:txBody>
              <a:bodyPr wrap="square" rtlCol="0">
                <a:spAutoFit/>
              </a:bodyPr>
              <a:lstStyle/>
              <a:p>
                <a:r>
                  <a:rPr lang="en-US" sz="3600" b="1" dirty="0">
                    <a:solidFill>
                      <a:srgbClr val="002060"/>
                    </a:solidFill>
                  </a:rPr>
                  <a:t>= </a:t>
                </a:r>
                <a14:m>
                  <m:oMath xmlns:m="http://schemas.openxmlformats.org/officeDocument/2006/math">
                    <m:f>
                      <m:fPr>
                        <m:ctrlPr>
                          <a:rPr lang="en-US" sz="3600" b="1" i="1" smtClean="0">
                            <a:solidFill>
                              <a:srgbClr val="002060"/>
                            </a:solidFill>
                            <a:latin typeface="Cambria Math" panose="02040503050406030204" pitchFamily="18" charset="0"/>
                          </a:rPr>
                        </m:ctrlPr>
                      </m:fPr>
                      <m:num>
                        <m:r>
                          <a:rPr lang="en-US" sz="3600" b="1" i="1" smtClean="0">
                            <a:solidFill>
                              <a:srgbClr val="002060"/>
                            </a:solidFill>
                            <a:latin typeface="Cambria Math" panose="02040503050406030204" pitchFamily="18" charset="0"/>
                          </a:rPr>
                          <m:t>𝟕𝟎𝟎</m:t>
                        </m:r>
                        <m:r>
                          <a:rPr lang="en-US" sz="3600" b="1" i="1" smtClean="0">
                            <a:solidFill>
                              <a:srgbClr val="002060"/>
                            </a:solidFill>
                            <a:latin typeface="Cambria Math" panose="02040503050406030204" pitchFamily="18" charset="0"/>
                          </a:rPr>
                          <m:t> + </m:t>
                        </m:r>
                        <m:r>
                          <a:rPr lang="en-US" sz="3600" b="1" i="1" smtClean="0">
                            <a:solidFill>
                              <a:srgbClr val="002060"/>
                            </a:solidFill>
                            <a:latin typeface="Cambria Math" panose="02040503050406030204" pitchFamily="18" charset="0"/>
                          </a:rPr>
                          <m:t>𝟑</m:t>
                        </m:r>
                      </m:num>
                      <m:den>
                        <m:r>
                          <a:rPr lang="en-US" sz="3600" b="1" i="1">
                            <a:solidFill>
                              <a:srgbClr val="002060"/>
                            </a:solidFill>
                            <a:latin typeface="Cambria Math" panose="02040503050406030204" pitchFamily="18" charset="0"/>
                          </a:rPr>
                          <m:t>𝟏𝟎</m:t>
                        </m:r>
                      </m:den>
                    </m:f>
                    <m:r>
                      <a:rPr lang="en-US" sz="3600" b="1" i="1">
                        <a:solidFill>
                          <a:srgbClr val="002060"/>
                        </a:solidFill>
                        <a:latin typeface="Cambria Math" panose="02040503050406030204" pitchFamily="18" charset="0"/>
                      </a:rPr>
                      <m:t>=</m:t>
                    </m:r>
                    <m:f>
                      <m:fPr>
                        <m:ctrlPr>
                          <a:rPr lang="en-US" sz="3600" b="1" i="1">
                            <a:solidFill>
                              <a:srgbClr val="002060"/>
                            </a:solidFill>
                            <a:latin typeface="Cambria Math" panose="02040503050406030204" pitchFamily="18" charset="0"/>
                          </a:rPr>
                        </m:ctrlPr>
                      </m:fPr>
                      <m:num>
                        <m:r>
                          <a:rPr lang="en-US" sz="3600" b="1" i="1" smtClean="0">
                            <a:solidFill>
                              <a:srgbClr val="002060"/>
                            </a:solidFill>
                            <a:latin typeface="Cambria Math" panose="02040503050406030204" pitchFamily="18" charset="0"/>
                          </a:rPr>
                          <m:t>𝟕𝟎𝟎</m:t>
                        </m:r>
                      </m:num>
                      <m:den>
                        <m:r>
                          <a:rPr lang="en-US" sz="3600" b="1" i="1">
                            <a:solidFill>
                              <a:srgbClr val="002060"/>
                            </a:solidFill>
                            <a:latin typeface="Cambria Math" panose="02040503050406030204" pitchFamily="18" charset="0"/>
                          </a:rPr>
                          <m:t>𝟏𝟎</m:t>
                        </m:r>
                        <m:r>
                          <a:rPr lang="en-US" sz="3600" b="1" i="1" smtClean="0">
                            <a:solidFill>
                              <a:srgbClr val="002060"/>
                            </a:solidFill>
                            <a:latin typeface="Cambria Math" panose="02040503050406030204" pitchFamily="18" charset="0"/>
                          </a:rPr>
                          <m:t>𝟎</m:t>
                        </m:r>
                      </m:den>
                    </m:f>
                    <m:r>
                      <a:rPr lang="en-US" sz="3600" b="1" i="1" smtClean="0">
                        <a:solidFill>
                          <a:srgbClr val="002060"/>
                        </a:solidFill>
                        <a:latin typeface="Cambria Math" panose="02040503050406030204" pitchFamily="18" charset="0"/>
                      </a:rPr>
                      <m:t>+</m:t>
                    </m:r>
                    <m:f>
                      <m:fPr>
                        <m:ctrlPr>
                          <a:rPr lang="en-US" sz="3600" b="1" i="1">
                            <a:solidFill>
                              <a:srgbClr val="002060"/>
                            </a:solidFill>
                            <a:latin typeface="Cambria Math" panose="02040503050406030204" pitchFamily="18" charset="0"/>
                          </a:rPr>
                        </m:ctrlPr>
                      </m:fPr>
                      <m:num>
                        <m:r>
                          <a:rPr lang="en-US" sz="3600" b="1" i="1" smtClean="0">
                            <a:solidFill>
                              <a:srgbClr val="002060"/>
                            </a:solidFill>
                            <a:latin typeface="Cambria Math" panose="02040503050406030204" pitchFamily="18" charset="0"/>
                          </a:rPr>
                          <m:t>𝟑</m:t>
                        </m:r>
                      </m:num>
                      <m:den>
                        <m:r>
                          <a:rPr lang="en-US" sz="3600" b="1" i="1">
                            <a:solidFill>
                              <a:srgbClr val="002060"/>
                            </a:solidFill>
                            <a:latin typeface="Cambria Math" panose="02040503050406030204" pitchFamily="18" charset="0"/>
                          </a:rPr>
                          <m:t>𝟏𝟎</m:t>
                        </m:r>
                        <m:r>
                          <a:rPr lang="en-US" sz="3600" b="1" i="1" smtClean="0">
                            <a:solidFill>
                              <a:srgbClr val="002060"/>
                            </a:solidFill>
                            <a:latin typeface="Cambria Math" panose="02040503050406030204" pitchFamily="18" charset="0"/>
                          </a:rPr>
                          <m:t>𝟎</m:t>
                        </m:r>
                      </m:den>
                    </m:f>
                    <m:r>
                      <a:rPr lang="en-US" sz="3600" b="1" i="1">
                        <a:solidFill>
                          <a:srgbClr val="002060"/>
                        </a:solidFill>
                        <a:latin typeface="Cambria Math" panose="02040503050406030204" pitchFamily="18" charset="0"/>
                      </a:rPr>
                      <m:t>=</m:t>
                    </m:r>
                    <m:r>
                      <a:rPr lang="en-US" sz="3600" b="1" i="1" smtClean="0">
                        <a:solidFill>
                          <a:srgbClr val="002060"/>
                        </a:solidFill>
                        <a:latin typeface="Cambria Math" panose="02040503050406030204" pitchFamily="18" charset="0"/>
                      </a:rPr>
                      <m:t>𝟕</m:t>
                    </m:r>
                    <m:r>
                      <a:rPr lang="en-US" sz="3600" b="1" i="1" smtClean="0">
                        <a:solidFill>
                          <a:srgbClr val="002060"/>
                        </a:solidFill>
                        <a:latin typeface="Cambria Math" panose="02040503050406030204" pitchFamily="18" charset="0"/>
                      </a:rPr>
                      <m:t>+</m:t>
                    </m:r>
                    <m:f>
                      <m:fPr>
                        <m:ctrlPr>
                          <a:rPr lang="en-US" sz="3600" b="1" i="1">
                            <a:solidFill>
                              <a:srgbClr val="002060"/>
                            </a:solidFill>
                            <a:latin typeface="Cambria Math" panose="02040503050406030204" pitchFamily="18" charset="0"/>
                          </a:rPr>
                        </m:ctrlPr>
                      </m:fPr>
                      <m:num>
                        <m:r>
                          <a:rPr lang="en-US" sz="3600" b="1" i="1" smtClean="0">
                            <a:solidFill>
                              <a:srgbClr val="002060"/>
                            </a:solidFill>
                            <a:latin typeface="Cambria Math" panose="02040503050406030204" pitchFamily="18" charset="0"/>
                          </a:rPr>
                          <m:t>𝟑</m:t>
                        </m:r>
                      </m:num>
                      <m:den>
                        <m:r>
                          <a:rPr lang="en-US" sz="3600" b="1" i="1">
                            <a:solidFill>
                              <a:srgbClr val="002060"/>
                            </a:solidFill>
                            <a:latin typeface="Cambria Math" panose="02040503050406030204" pitchFamily="18" charset="0"/>
                          </a:rPr>
                          <m:t>𝟏𝟎</m:t>
                        </m:r>
                        <m:r>
                          <a:rPr lang="en-US" sz="3600" b="1" i="1" smtClean="0">
                            <a:solidFill>
                              <a:srgbClr val="002060"/>
                            </a:solidFill>
                            <a:latin typeface="Cambria Math" panose="02040503050406030204" pitchFamily="18" charset="0"/>
                          </a:rPr>
                          <m:t>𝟎</m:t>
                        </m:r>
                      </m:den>
                    </m:f>
                    <m:r>
                      <a:rPr lang="en-US" sz="3600" b="1" i="1">
                        <a:solidFill>
                          <a:srgbClr val="002060"/>
                        </a:solidFill>
                        <a:latin typeface="Cambria Math" panose="02040503050406030204" pitchFamily="18" charset="0"/>
                      </a:rPr>
                      <m:t>=</m:t>
                    </m:r>
                    <m:r>
                      <a:rPr lang="en-US" sz="3600" b="1" i="1" smtClean="0">
                        <a:solidFill>
                          <a:srgbClr val="002060"/>
                        </a:solidFill>
                        <a:latin typeface="Cambria Math" panose="02040503050406030204" pitchFamily="18" charset="0"/>
                      </a:rPr>
                      <m:t>𝟕</m:t>
                    </m:r>
                    <m:f>
                      <m:fPr>
                        <m:ctrlPr>
                          <a:rPr lang="en-US" sz="3600" b="1" i="1">
                            <a:solidFill>
                              <a:srgbClr val="002060"/>
                            </a:solidFill>
                            <a:latin typeface="Cambria Math" panose="02040503050406030204" pitchFamily="18" charset="0"/>
                          </a:rPr>
                        </m:ctrlPr>
                      </m:fPr>
                      <m:num>
                        <m:r>
                          <a:rPr lang="en-US" sz="3600" b="1" i="1" smtClean="0">
                            <a:solidFill>
                              <a:srgbClr val="002060"/>
                            </a:solidFill>
                            <a:latin typeface="Cambria Math" panose="02040503050406030204" pitchFamily="18" charset="0"/>
                          </a:rPr>
                          <m:t>𝟑</m:t>
                        </m:r>
                      </m:num>
                      <m:den>
                        <m:r>
                          <a:rPr lang="en-US" sz="3600" b="1" i="1">
                            <a:solidFill>
                              <a:srgbClr val="002060"/>
                            </a:solidFill>
                            <a:latin typeface="Cambria Math" panose="02040503050406030204" pitchFamily="18" charset="0"/>
                          </a:rPr>
                          <m:t>𝟏𝟎</m:t>
                        </m:r>
                        <m:r>
                          <a:rPr lang="en-US" sz="3600" b="1" i="1" smtClean="0">
                            <a:solidFill>
                              <a:srgbClr val="002060"/>
                            </a:solidFill>
                            <a:latin typeface="Cambria Math" panose="02040503050406030204" pitchFamily="18" charset="0"/>
                          </a:rPr>
                          <m:t>𝟎</m:t>
                        </m:r>
                      </m:den>
                    </m:f>
                  </m:oMath>
                </a14:m>
                <a:endParaRPr lang="en-US" sz="3600" dirty="0"/>
              </a:p>
            </p:txBody>
          </p:sp>
        </mc:Choice>
        <mc:Fallback xmlns="">
          <p:sp>
            <p:nvSpPr>
              <p:cNvPr id="7" name="TextBox 6"/>
              <p:cNvSpPr txBox="1">
                <a:spLocks noRot="1" noChangeAspect="1" noMove="1" noResize="1" noEditPoints="1" noAdjustHandles="1" noChangeArrowheads="1" noChangeShapeType="1" noTextEdit="1"/>
              </p:cNvSpPr>
              <p:nvPr/>
            </p:nvSpPr>
            <p:spPr>
              <a:xfrm>
                <a:off x="2876550" y="1517650"/>
                <a:ext cx="8896350" cy="927433"/>
              </a:xfrm>
              <a:prstGeom prst="rect">
                <a:avLst/>
              </a:prstGeom>
              <a:blipFill rotWithShape="1">
                <a:blip r:embed="rId8"/>
                <a:stretch>
                  <a:fillRect b="36"/>
                </a:stretch>
              </a:blipFill>
            </p:spPr>
            <p:txBody>
              <a:bodyPr/>
              <a:lstStyle/>
              <a:p>
                <a:r>
                  <a:rPr lang="en-US" alt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2809875" y="2889250"/>
                <a:ext cx="8896350" cy="927433"/>
              </a:xfrm>
              <a:prstGeom prst="rect">
                <a:avLst/>
              </a:prstGeom>
              <a:noFill/>
            </p:spPr>
            <p:txBody>
              <a:bodyPr wrap="square" rtlCol="0">
                <a:spAutoFit/>
              </a:bodyPr>
              <a:lstStyle/>
              <a:p>
                <a:r>
                  <a:rPr lang="en-US" sz="3600" b="1" dirty="0">
                    <a:solidFill>
                      <a:srgbClr val="002060"/>
                    </a:solidFill>
                  </a:rPr>
                  <a:t>= </a:t>
                </a:r>
                <a14:m>
                  <m:oMath xmlns:m="http://schemas.openxmlformats.org/officeDocument/2006/math">
                    <m:f>
                      <m:fPr>
                        <m:ctrlPr>
                          <a:rPr lang="en-US" sz="3600" b="1" i="1" smtClean="0">
                            <a:solidFill>
                              <a:srgbClr val="002060"/>
                            </a:solidFill>
                            <a:latin typeface="Cambria Math" panose="02040503050406030204" pitchFamily="18" charset="0"/>
                          </a:rPr>
                        </m:ctrlPr>
                      </m:fPr>
                      <m:num>
                        <m:r>
                          <a:rPr lang="en-US" sz="3600" b="1" i="1" smtClean="0">
                            <a:solidFill>
                              <a:srgbClr val="002060"/>
                            </a:solidFill>
                            <a:latin typeface="Cambria Math" panose="02040503050406030204" pitchFamily="18" charset="0"/>
                          </a:rPr>
                          <m:t>𝟔𝟎</m:t>
                        </m:r>
                        <m:r>
                          <a:rPr lang="en-US" sz="3600" b="1" i="1" smtClean="0">
                            <a:solidFill>
                              <a:srgbClr val="002060"/>
                            </a:solidFill>
                            <a:latin typeface="Cambria Math" panose="02040503050406030204" pitchFamily="18" charset="0"/>
                          </a:rPr>
                          <m:t> + </m:t>
                        </m:r>
                        <m:r>
                          <a:rPr lang="en-US" sz="3600" b="1" i="1" smtClean="0">
                            <a:solidFill>
                              <a:srgbClr val="002060"/>
                            </a:solidFill>
                            <a:latin typeface="Cambria Math" panose="02040503050406030204" pitchFamily="18" charset="0"/>
                          </a:rPr>
                          <m:t>𝟑</m:t>
                        </m:r>
                      </m:num>
                      <m:den>
                        <m:r>
                          <a:rPr lang="en-US" sz="3600" b="1" i="1">
                            <a:solidFill>
                              <a:srgbClr val="002060"/>
                            </a:solidFill>
                            <a:latin typeface="Cambria Math" panose="02040503050406030204" pitchFamily="18" charset="0"/>
                          </a:rPr>
                          <m:t>𝟏𝟎</m:t>
                        </m:r>
                      </m:den>
                    </m:f>
                    <m:r>
                      <a:rPr lang="en-US" sz="3600" b="1" i="1">
                        <a:solidFill>
                          <a:srgbClr val="002060"/>
                        </a:solidFill>
                        <a:latin typeface="Cambria Math" panose="02040503050406030204" pitchFamily="18" charset="0"/>
                      </a:rPr>
                      <m:t>=</m:t>
                    </m:r>
                    <m:f>
                      <m:fPr>
                        <m:ctrlPr>
                          <a:rPr lang="en-US" sz="3600" b="1" i="1">
                            <a:solidFill>
                              <a:srgbClr val="002060"/>
                            </a:solidFill>
                            <a:latin typeface="Cambria Math" panose="02040503050406030204" pitchFamily="18" charset="0"/>
                          </a:rPr>
                        </m:ctrlPr>
                      </m:fPr>
                      <m:num>
                        <m:r>
                          <a:rPr lang="en-US" sz="3600" b="1" i="1" smtClean="0">
                            <a:solidFill>
                              <a:srgbClr val="002060"/>
                            </a:solidFill>
                            <a:latin typeface="Cambria Math" panose="02040503050406030204" pitchFamily="18" charset="0"/>
                          </a:rPr>
                          <m:t>𝟔𝟎</m:t>
                        </m:r>
                      </m:num>
                      <m:den>
                        <m:r>
                          <a:rPr lang="en-US" sz="3600" b="1" i="1">
                            <a:solidFill>
                              <a:srgbClr val="002060"/>
                            </a:solidFill>
                            <a:latin typeface="Cambria Math" panose="02040503050406030204" pitchFamily="18" charset="0"/>
                          </a:rPr>
                          <m:t>𝟏</m:t>
                        </m:r>
                        <m:r>
                          <a:rPr lang="en-US" sz="3600" b="1" i="1" smtClean="0">
                            <a:solidFill>
                              <a:srgbClr val="002060"/>
                            </a:solidFill>
                            <a:latin typeface="Cambria Math" panose="02040503050406030204" pitchFamily="18" charset="0"/>
                          </a:rPr>
                          <m:t>𝟎</m:t>
                        </m:r>
                      </m:den>
                    </m:f>
                    <m:r>
                      <a:rPr lang="en-US" sz="3600" b="1" i="1" smtClean="0">
                        <a:solidFill>
                          <a:srgbClr val="002060"/>
                        </a:solidFill>
                        <a:latin typeface="Cambria Math" panose="02040503050406030204" pitchFamily="18" charset="0"/>
                      </a:rPr>
                      <m:t>+</m:t>
                    </m:r>
                    <m:f>
                      <m:fPr>
                        <m:ctrlPr>
                          <a:rPr lang="en-US" sz="3600" b="1" i="1">
                            <a:solidFill>
                              <a:srgbClr val="002060"/>
                            </a:solidFill>
                            <a:latin typeface="Cambria Math" panose="02040503050406030204" pitchFamily="18" charset="0"/>
                          </a:rPr>
                        </m:ctrlPr>
                      </m:fPr>
                      <m:num>
                        <m:r>
                          <a:rPr lang="en-US" sz="3600" b="1" i="1" smtClean="0">
                            <a:solidFill>
                              <a:srgbClr val="002060"/>
                            </a:solidFill>
                            <a:latin typeface="Cambria Math" panose="02040503050406030204" pitchFamily="18" charset="0"/>
                          </a:rPr>
                          <m:t>𝟑</m:t>
                        </m:r>
                      </m:num>
                      <m:den>
                        <m:r>
                          <a:rPr lang="en-US" sz="3600" b="1" i="1">
                            <a:solidFill>
                              <a:srgbClr val="002060"/>
                            </a:solidFill>
                            <a:latin typeface="Cambria Math" panose="02040503050406030204" pitchFamily="18" charset="0"/>
                          </a:rPr>
                          <m:t>𝟏</m:t>
                        </m:r>
                        <m:r>
                          <a:rPr lang="en-US" sz="3600" b="1" i="1" smtClean="0">
                            <a:solidFill>
                              <a:srgbClr val="002060"/>
                            </a:solidFill>
                            <a:latin typeface="Cambria Math" panose="02040503050406030204" pitchFamily="18" charset="0"/>
                          </a:rPr>
                          <m:t>𝟎</m:t>
                        </m:r>
                      </m:den>
                    </m:f>
                    <m:r>
                      <a:rPr lang="en-US" sz="3600" b="1" i="1">
                        <a:solidFill>
                          <a:srgbClr val="002060"/>
                        </a:solidFill>
                        <a:latin typeface="Cambria Math" panose="02040503050406030204" pitchFamily="18" charset="0"/>
                      </a:rPr>
                      <m:t>=</m:t>
                    </m:r>
                    <m:r>
                      <a:rPr lang="en-US" sz="3600" b="1" i="1" smtClean="0">
                        <a:solidFill>
                          <a:srgbClr val="002060"/>
                        </a:solidFill>
                        <a:latin typeface="Cambria Math" panose="02040503050406030204" pitchFamily="18" charset="0"/>
                      </a:rPr>
                      <m:t>𝟔</m:t>
                    </m:r>
                    <m:r>
                      <a:rPr lang="en-US" sz="3600" b="1" i="1" smtClean="0">
                        <a:solidFill>
                          <a:srgbClr val="002060"/>
                        </a:solidFill>
                        <a:latin typeface="Cambria Math" panose="02040503050406030204" pitchFamily="18" charset="0"/>
                      </a:rPr>
                      <m:t>+</m:t>
                    </m:r>
                    <m:f>
                      <m:fPr>
                        <m:ctrlPr>
                          <a:rPr lang="en-US" sz="3600" b="1" i="1">
                            <a:solidFill>
                              <a:srgbClr val="002060"/>
                            </a:solidFill>
                            <a:latin typeface="Cambria Math" panose="02040503050406030204" pitchFamily="18" charset="0"/>
                          </a:rPr>
                        </m:ctrlPr>
                      </m:fPr>
                      <m:num>
                        <m:r>
                          <a:rPr lang="en-US" sz="3600" b="1" i="1" smtClean="0">
                            <a:solidFill>
                              <a:srgbClr val="002060"/>
                            </a:solidFill>
                            <a:latin typeface="Cambria Math" panose="02040503050406030204" pitchFamily="18" charset="0"/>
                          </a:rPr>
                          <m:t>𝟑</m:t>
                        </m:r>
                      </m:num>
                      <m:den>
                        <m:r>
                          <a:rPr lang="en-US" sz="3600" b="1" i="1">
                            <a:solidFill>
                              <a:srgbClr val="002060"/>
                            </a:solidFill>
                            <a:latin typeface="Cambria Math" panose="02040503050406030204" pitchFamily="18" charset="0"/>
                          </a:rPr>
                          <m:t>𝟏</m:t>
                        </m:r>
                        <m:r>
                          <a:rPr lang="en-US" sz="3600" b="1" i="1" smtClean="0">
                            <a:solidFill>
                              <a:srgbClr val="002060"/>
                            </a:solidFill>
                            <a:latin typeface="Cambria Math" panose="02040503050406030204" pitchFamily="18" charset="0"/>
                          </a:rPr>
                          <m:t>𝟎</m:t>
                        </m:r>
                      </m:den>
                    </m:f>
                    <m:r>
                      <a:rPr lang="en-US" sz="3600" b="1" i="1">
                        <a:solidFill>
                          <a:srgbClr val="002060"/>
                        </a:solidFill>
                        <a:latin typeface="Cambria Math" panose="02040503050406030204" pitchFamily="18" charset="0"/>
                      </a:rPr>
                      <m:t>=</m:t>
                    </m:r>
                    <m:r>
                      <a:rPr lang="en-US" sz="3600" b="1" i="1" smtClean="0">
                        <a:solidFill>
                          <a:srgbClr val="002060"/>
                        </a:solidFill>
                        <a:latin typeface="Cambria Math" panose="02040503050406030204" pitchFamily="18" charset="0"/>
                      </a:rPr>
                      <m:t>𝟔</m:t>
                    </m:r>
                    <m:f>
                      <m:fPr>
                        <m:ctrlPr>
                          <a:rPr lang="en-US" sz="3600" b="1" i="1">
                            <a:solidFill>
                              <a:srgbClr val="002060"/>
                            </a:solidFill>
                            <a:latin typeface="Cambria Math" panose="02040503050406030204" pitchFamily="18" charset="0"/>
                          </a:rPr>
                        </m:ctrlPr>
                      </m:fPr>
                      <m:num>
                        <m:r>
                          <a:rPr lang="en-US" sz="3600" b="1" i="1" smtClean="0">
                            <a:solidFill>
                              <a:srgbClr val="002060"/>
                            </a:solidFill>
                            <a:latin typeface="Cambria Math" panose="02040503050406030204" pitchFamily="18" charset="0"/>
                          </a:rPr>
                          <m:t>𝟑</m:t>
                        </m:r>
                      </m:num>
                      <m:den>
                        <m:r>
                          <a:rPr lang="en-US" sz="3600" b="1" i="1">
                            <a:solidFill>
                              <a:srgbClr val="002060"/>
                            </a:solidFill>
                            <a:latin typeface="Cambria Math" panose="02040503050406030204" pitchFamily="18" charset="0"/>
                          </a:rPr>
                          <m:t>𝟏</m:t>
                        </m:r>
                        <m:r>
                          <a:rPr lang="en-US" sz="3600" b="1" i="1" smtClean="0">
                            <a:solidFill>
                              <a:srgbClr val="002060"/>
                            </a:solidFill>
                            <a:latin typeface="Cambria Math" panose="02040503050406030204" pitchFamily="18" charset="0"/>
                          </a:rPr>
                          <m:t>𝟎</m:t>
                        </m:r>
                      </m:den>
                    </m:f>
                  </m:oMath>
                </a14:m>
                <a:endParaRPr lang="en-US" sz="3600" dirty="0"/>
              </a:p>
            </p:txBody>
          </p:sp>
        </mc:Choice>
        <mc:Fallback xmlns="">
          <p:sp>
            <p:nvSpPr>
              <p:cNvPr id="8" name="TextBox 7"/>
              <p:cNvSpPr txBox="1">
                <a:spLocks noRot="1" noChangeAspect="1" noMove="1" noResize="1" noEditPoints="1" noAdjustHandles="1" noChangeArrowheads="1" noChangeShapeType="1" noTextEdit="1"/>
              </p:cNvSpPr>
              <p:nvPr/>
            </p:nvSpPr>
            <p:spPr>
              <a:xfrm>
                <a:off x="2809875" y="2889250"/>
                <a:ext cx="8896350" cy="927433"/>
              </a:xfrm>
              <a:prstGeom prst="rect">
                <a:avLst/>
              </a:prstGeom>
              <a:blipFill rotWithShape="1">
                <a:blip r:embed="rId9"/>
                <a:stretch>
                  <a:fillRect b="36"/>
                </a:stretch>
              </a:blipFill>
            </p:spPr>
            <p:txBody>
              <a:bodyPr/>
              <a:lstStyle/>
              <a:p>
                <a:r>
                  <a:rPr lang="en-US" alt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2914650" y="4298950"/>
                <a:ext cx="8896350" cy="810991"/>
              </a:xfrm>
              <a:prstGeom prst="rect">
                <a:avLst/>
              </a:prstGeom>
              <a:noFill/>
            </p:spPr>
            <p:txBody>
              <a:bodyPr wrap="square" rtlCol="0">
                <a:spAutoFit/>
              </a:bodyPr>
              <a:lstStyle/>
              <a:p>
                <a:r>
                  <a:rPr lang="en-US" sz="3200" b="1" dirty="0">
                    <a:solidFill>
                      <a:srgbClr val="002060"/>
                    </a:solidFill>
                  </a:rPr>
                  <a:t>= </a:t>
                </a:r>
                <a14:m>
                  <m:oMath xmlns:m="http://schemas.openxmlformats.org/officeDocument/2006/math">
                    <m:f>
                      <m:fPr>
                        <m:ctrlPr>
                          <a:rPr lang="en-US" sz="3200" b="1" i="1" smtClean="0">
                            <a:solidFill>
                              <a:srgbClr val="002060"/>
                            </a:solidFill>
                            <a:latin typeface="Cambria Math" panose="02040503050406030204" pitchFamily="18" charset="0"/>
                          </a:rPr>
                        </m:ctrlPr>
                      </m:fPr>
                      <m:num>
                        <m:r>
                          <a:rPr lang="en-US" sz="3200" b="1" i="1" smtClean="0">
                            <a:solidFill>
                              <a:srgbClr val="002060"/>
                            </a:solidFill>
                            <a:latin typeface="Cambria Math" panose="02040503050406030204" pitchFamily="18" charset="0"/>
                          </a:rPr>
                          <m:t>𝟑</m:t>
                        </m:r>
                        <m:r>
                          <a:rPr lang="en-US" sz="3200" b="1" i="1" smtClean="0">
                            <a:solidFill>
                              <a:srgbClr val="002060"/>
                            </a:solidFill>
                            <a:latin typeface="Cambria Math" panose="02040503050406030204" pitchFamily="18" charset="0"/>
                          </a:rPr>
                          <m:t> </m:t>
                        </m:r>
                        <m:r>
                          <a:rPr lang="en-US" sz="3200" b="1" i="1" smtClean="0">
                            <a:solidFill>
                              <a:srgbClr val="002060"/>
                            </a:solidFill>
                            <a:latin typeface="Cambria Math" panose="02040503050406030204" pitchFamily="18" charset="0"/>
                          </a:rPr>
                          <m:t>𝟎𝟎𝟎</m:t>
                        </m:r>
                        <m:r>
                          <a:rPr lang="en-US" sz="3200" b="1" i="1" smtClean="0">
                            <a:solidFill>
                              <a:srgbClr val="002060"/>
                            </a:solidFill>
                            <a:latin typeface="Cambria Math" panose="02040503050406030204" pitchFamily="18" charset="0"/>
                          </a:rPr>
                          <m:t> + </m:t>
                        </m:r>
                        <m:r>
                          <a:rPr lang="en-US" sz="3200" b="1" i="1" smtClean="0">
                            <a:solidFill>
                              <a:srgbClr val="002060"/>
                            </a:solidFill>
                            <a:latin typeface="Cambria Math" panose="02040503050406030204" pitchFamily="18" charset="0"/>
                          </a:rPr>
                          <m:t>𝟓</m:t>
                        </m:r>
                      </m:num>
                      <m:den>
                        <m:r>
                          <a:rPr lang="en-US" sz="3200" b="1" i="1">
                            <a:solidFill>
                              <a:srgbClr val="002060"/>
                            </a:solidFill>
                            <a:latin typeface="Cambria Math" panose="02040503050406030204" pitchFamily="18" charset="0"/>
                          </a:rPr>
                          <m:t>𝟏</m:t>
                        </m:r>
                        <m:r>
                          <a:rPr lang="en-US" sz="3200" b="1" i="1" smtClean="0">
                            <a:solidFill>
                              <a:srgbClr val="002060"/>
                            </a:solidFill>
                            <a:latin typeface="Cambria Math" panose="02040503050406030204" pitchFamily="18" charset="0"/>
                          </a:rPr>
                          <m:t> </m:t>
                        </m:r>
                        <m:r>
                          <a:rPr lang="en-US" sz="3200" b="1" i="1" smtClean="0">
                            <a:solidFill>
                              <a:srgbClr val="002060"/>
                            </a:solidFill>
                            <a:latin typeface="Cambria Math" panose="02040503050406030204" pitchFamily="18" charset="0"/>
                          </a:rPr>
                          <m:t>𝟎𝟎𝟎</m:t>
                        </m:r>
                      </m:den>
                    </m:f>
                    <m:r>
                      <a:rPr lang="en-US" sz="3200" b="1" i="1">
                        <a:solidFill>
                          <a:srgbClr val="002060"/>
                        </a:solidFill>
                        <a:latin typeface="Cambria Math" panose="02040503050406030204" pitchFamily="18" charset="0"/>
                      </a:rPr>
                      <m:t>=</m:t>
                    </m:r>
                    <m:f>
                      <m:fPr>
                        <m:ctrlPr>
                          <a:rPr lang="en-US" sz="3200" b="1" i="1">
                            <a:solidFill>
                              <a:srgbClr val="002060"/>
                            </a:solidFill>
                            <a:latin typeface="Cambria Math" panose="02040503050406030204" pitchFamily="18" charset="0"/>
                          </a:rPr>
                        </m:ctrlPr>
                      </m:fPr>
                      <m:num>
                        <m:r>
                          <a:rPr lang="en-US" sz="3200" b="1" i="1" smtClean="0">
                            <a:solidFill>
                              <a:srgbClr val="002060"/>
                            </a:solidFill>
                            <a:latin typeface="Cambria Math" panose="02040503050406030204" pitchFamily="18" charset="0"/>
                          </a:rPr>
                          <m:t>𝟑</m:t>
                        </m:r>
                        <m:r>
                          <a:rPr lang="en-US" sz="3200" b="1" i="1" smtClean="0">
                            <a:solidFill>
                              <a:srgbClr val="002060"/>
                            </a:solidFill>
                            <a:latin typeface="Cambria Math" panose="02040503050406030204" pitchFamily="18" charset="0"/>
                          </a:rPr>
                          <m:t> </m:t>
                        </m:r>
                        <m:r>
                          <a:rPr lang="en-US" sz="3200" b="1" i="1" smtClean="0">
                            <a:solidFill>
                              <a:srgbClr val="002060"/>
                            </a:solidFill>
                            <a:latin typeface="Cambria Math" panose="02040503050406030204" pitchFamily="18" charset="0"/>
                          </a:rPr>
                          <m:t>𝟎𝟎𝟎</m:t>
                        </m:r>
                      </m:num>
                      <m:den>
                        <m:r>
                          <a:rPr lang="en-US" sz="3200" b="1" i="1">
                            <a:solidFill>
                              <a:srgbClr val="002060"/>
                            </a:solidFill>
                            <a:latin typeface="Cambria Math" panose="02040503050406030204" pitchFamily="18" charset="0"/>
                          </a:rPr>
                          <m:t>𝟏</m:t>
                        </m:r>
                        <m:r>
                          <a:rPr lang="en-US" sz="3200" b="1" i="1" smtClean="0">
                            <a:solidFill>
                              <a:srgbClr val="002060"/>
                            </a:solidFill>
                            <a:latin typeface="Cambria Math" panose="02040503050406030204" pitchFamily="18" charset="0"/>
                          </a:rPr>
                          <m:t> </m:t>
                        </m:r>
                        <m:r>
                          <a:rPr lang="en-US" sz="3200" b="1" i="1" smtClean="0">
                            <a:solidFill>
                              <a:srgbClr val="002060"/>
                            </a:solidFill>
                            <a:latin typeface="Cambria Math" panose="02040503050406030204" pitchFamily="18" charset="0"/>
                          </a:rPr>
                          <m:t>𝟎𝟎𝟎</m:t>
                        </m:r>
                      </m:den>
                    </m:f>
                    <m:r>
                      <a:rPr lang="en-US" sz="3200" b="1" i="1" smtClean="0">
                        <a:solidFill>
                          <a:srgbClr val="002060"/>
                        </a:solidFill>
                        <a:latin typeface="Cambria Math" panose="02040503050406030204" pitchFamily="18" charset="0"/>
                      </a:rPr>
                      <m:t>+</m:t>
                    </m:r>
                    <m:f>
                      <m:fPr>
                        <m:ctrlPr>
                          <a:rPr lang="en-US" sz="3200" b="1" i="1">
                            <a:solidFill>
                              <a:srgbClr val="002060"/>
                            </a:solidFill>
                            <a:latin typeface="Cambria Math" panose="02040503050406030204" pitchFamily="18" charset="0"/>
                          </a:rPr>
                        </m:ctrlPr>
                      </m:fPr>
                      <m:num>
                        <m:r>
                          <a:rPr lang="en-US" sz="3200" b="1" i="1" smtClean="0">
                            <a:solidFill>
                              <a:srgbClr val="002060"/>
                            </a:solidFill>
                            <a:latin typeface="Cambria Math" panose="02040503050406030204" pitchFamily="18" charset="0"/>
                          </a:rPr>
                          <m:t>𝟓</m:t>
                        </m:r>
                      </m:num>
                      <m:den>
                        <m:r>
                          <a:rPr lang="en-US" sz="3200" b="1" i="1">
                            <a:solidFill>
                              <a:srgbClr val="002060"/>
                            </a:solidFill>
                            <a:latin typeface="Cambria Math" panose="02040503050406030204" pitchFamily="18" charset="0"/>
                          </a:rPr>
                          <m:t>𝟏</m:t>
                        </m:r>
                        <m:r>
                          <a:rPr lang="en-US" sz="3200" b="1" i="1" smtClean="0">
                            <a:solidFill>
                              <a:srgbClr val="002060"/>
                            </a:solidFill>
                            <a:latin typeface="Cambria Math" panose="02040503050406030204" pitchFamily="18" charset="0"/>
                          </a:rPr>
                          <m:t> </m:t>
                        </m:r>
                        <m:r>
                          <a:rPr lang="en-US" sz="3200" b="1" i="1" smtClean="0">
                            <a:solidFill>
                              <a:srgbClr val="002060"/>
                            </a:solidFill>
                            <a:latin typeface="Cambria Math" panose="02040503050406030204" pitchFamily="18" charset="0"/>
                          </a:rPr>
                          <m:t>𝟎𝟎𝟎</m:t>
                        </m:r>
                      </m:den>
                    </m:f>
                    <m:r>
                      <a:rPr lang="en-US" sz="3200" b="1" i="1">
                        <a:solidFill>
                          <a:srgbClr val="002060"/>
                        </a:solidFill>
                        <a:latin typeface="Cambria Math" panose="02040503050406030204" pitchFamily="18" charset="0"/>
                      </a:rPr>
                      <m:t>=</m:t>
                    </m:r>
                    <m:r>
                      <a:rPr lang="en-US" sz="3200" b="1" i="1" smtClean="0">
                        <a:solidFill>
                          <a:srgbClr val="002060"/>
                        </a:solidFill>
                        <a:latin typeface="Cambria Math" panose="02040503050406030204" pitchFamily="18" charset="0"/>
                      </a:rPr>
                      <m:t>𝟑</m:t>
                    </m:r>
                    <m:r>
                      <a:rPr lang="en-US" sz="3200" b="1" i="1" smtClean="0">
                        <a:solidFill>
                          <a:srgbClr val="002060"/>
                        </a:solidFill>
                        <a:latin typeface="Cambria Math" panose="02040503050406030204" pitchFamily="18" charset="0"/>
                      </a:rPr>
                      <m:t>+</m:t>
                    </m:r>
                    <m:f>
                      <m:fPr>
                        <m:ctrlPr>
                          <a:rPr lang="en-US" sz="3200" b="1" i="1">
                            <a:solidFill>
                              <a:srgbClr val="002060"/>
                            </a:solidFill>
                            <a:latin typeface="Cambria Math" panose="02040503050406030204" pitchFamily="18" charset="0"/>
                          </a:rPr>
                        </m:ctrlPr>
                      </m:fPr>
                      <m:num>
                        <m:r>
                          <a:rPr lang="en-US" sz="3200" b="1" i="1" smtClean="0">
                            <a:solidFill>
                              <a:srgbClr val="002060"/>
                            </a:solidFill>
                            <a:latin typeface="Cambria Math" panose="02040503050406030204" pitchFamily="18" charset="0"/>
                          </a:rPr>
                          <m:t>𝟓</m:t>
                        </m:r>
                      </m:num>
                      <m:den>
                        <m:r>
                          <a:rPr lang="en-US" sz="3200" b="1" i="1">
                            <a:solidFill>
                              <a:srgbClr val="002060"/>
                            </a:solidFill>
                            <a:latin typeface="Cambria Math" panose="02040503050406030204" pitchFamily="18" charset="0"/>
                          </a:rPr>
                          <m:t>𝟏</m:t>
                        </m:r>
                        <m:r>
                          <a:rPr lang="en-US" sz="3200" b="1" i="1" smtClean="0">
                            <a:solidFill>
                              <a:srgbClr val="002060"/>
                            </a:solidFill>
                            <a:latin typeface="Cambria Math" panose="02040503050406030204" pitchFamily="18" charset="0"/>
                          </a:rPr>
                          <m:t> </m:t>
                        </m:r>
                        <m:r>
                          <a:rPr lang="en-US" sz="3200" b="1" i="1" smtClean="0">
                            <a:solidFill>
                              <a:srgbClr val="002060"/>
                            </a:solidFill>
                            <a:latin typeface="Cambria Math" panose="02040503050406030204" pitchFamily="18" charset="0"/>
                          </a:rPr>
                          <m:t>𝟎𝟎𝟎</m:t>
                        </m:r>
                      </m:den>
                    </m:f>
                    <m:r>
                      <a:rPr lang="en-US" sz="3200" b="1" i="1">
                        <a:solidFill>
                          <a:srgbClr val="002060"/>
                        </a:solidFill>
                        <a:latin typeface="Cambria Math" panose="02040503050406030204" pitchFamily="18" charset="0"/>
                      </a:rPr>
                      <m:t>=</m:t>
                    </m:r>
                    <m:r>
                      <a:rPr lang="en-US" sz="3200" b="1" i="1" smtClean="0">
                        <a:solidFill>
                          <a:srgbClr val="002060"/>
                        </a:solidFill>
                        <a:latin typeface="Cambria Math" panose="02040503050406030204" pitchFamily="18" charset="0"/>
                      </a:rPr>
                      <m:t>𝟑</m:t>
                    </m:r>
                    <m:f>
                      <m:fPr>
                        <m:ctrlPr>
                          <a:rPr lang="en-US" sz="3200" b="1" i="1">
                            <a:solidFill>
                              <a:srgbClr val="002060"/>
                            </a:solidFill>
                            <a:latin typeface="Cambria Math" panose="02040503050406030204" pitchFamily="18" charset="0"/>
                          </a:rPr>
                        </m:ctrlPr>
                      </m:fPr>
                      <m:num>
                        <m:r>
                          <a:rPr lang="en-US" sz="3200" b="1" i="1" smtClean="0">
                            <a:solidFill>
                              <a:srgbClr val="002060"/>
                            </a:solidFill>
                            <a:latin typeface="Cambria Math" panose="02040503050406030204" pitchFamily="18" charset="0"/>
                          </a:rPr>
                          <m:t>𝟓</m:t>
                        </m:r>
                      </m:num>
                      <m:den>
                        <m:r>
                          <a:rPr lang="en-US" sz="3200" b="1" i="1">
                            <a:solidFill>
                              <a:srgbClr val="002060"/>
                            </a:solidFill>
                            <a:latin typeface="Cambria Math" panose="02040503050406030204" pitchFamily="18" charset="0"/>
                          </a:rPr>
                          <m:t>𝟏</m:t>
                        </m:r>
                        <m:r>
                          <a:rPr lang="en-US" sz="3200" b="1" i="1" smtClean="0">
                            <a:solidFill>
                              <a:srgbClr val="002060"/>
                            </a:solidFill>
                            <a:latin typeface="Cambria Math" panose="02040503050406030204" pitchFamily="18" charset="0"/>
                          </a:rPr>
                          <m:t> </m:t>
                        </m:r>
                        <m:r>
                          <a:rPr lang="en-US" sz="3200" b="1" i="1" smtClean="0">
                            <a:solidFill>
                              <a:srgbClr val="002060"/>
                            </a:solidFill>
                            <a:latin typeface="Cambria Math" panose="02040503050406030204" pitchFamily="18" charset="0"/>
                          </a:rPr>
                          <m:t>𝟎𝟎𝟎</m:t>
                        </m:r>
                      </m:den>
                    </m:f>
                  </m:oMath>
                </a14:m>
                <a:endParaRPr lang="en-US" sz="3200" dirty="0"/>
              </a:p>
            </p:txBody>
          </p:sp>
        </mc:Choice>
        <mc:Fallback xmlns="">
          <p:sp>
            <p:nvSpPr>
              <p:cNvPr id="9" name="TextBox 8"/>
              <p:cNvSpPr txBox="1">
                <a:spLocks noRot="1" noChangeAspect="1" noMove="1" noResize="1" noEditPoints="1" noAdjustHandles="1" noChangeArrowheads="1" noChangeShapeType="1" noTextEdit="1"/>
              </p:cNvSpPr>
              <p:nvPr/>
            </p:nvSpPr>
            <p:spPr>
              <a:xfrm>
                <a:off x="2914650" y="4298950"/>
                <a:ext cx="8896350" cy="810991"/>
              </a:xfrm>
              <a:prstGeom prst="rect">
                <a:avLst/>
              </a:prstGeom>
              <a:blipFill rotWithShape="1">
                <a:blip r:embed="rId10"/>
                <a:stretch>
                  <a:fillRect b="12"/>
                </a:stretch>
              </a:blipFill>
            </p:spPr>
            <p:txBody>
              <a:bodyPr/>
              <a:lstStyle/>
              <a:p>
                <a:r>
                  <a:rPr lang="en-US" altLang="en-US">
                    <a:noFill/>
                  </a:rPr>
                  <a:t> </a:t>
                </a:r>
              </a:p>
            </p:txBody>
          </p:sp>
        </mc:Fallback>
      </mc:AlternateContent>
      <p:sp>
        <p:nvSpPr>
          <p:cNvPr id="10" name="Text Box 9"/>
          <p:cNvSpPr txBox="1"/>
          <p:nvPr/>
        </p:nvSpPr>
        <p:spPr>
          <a:xfrm>
            <a:off x="234315" y="5384800"/>
            <a:ext cx="11859260" cy="583565"/>
          </a:xfrm>
          <a:prstGeom prst="rect">
            <a:avLst/>
          </a:prstGeom>
          <a:noFill/>
        </p:spPr>
        <p:txBody>
          <a:bodyPr wrap="square" rtlCol="0">
            <a:spAutoFit/>
          </a:bodyPr>
          <a:lstStyle/>
          <a:p>
            <a:r>
              <a:rPr lang="en-US" sz="3200">
                <a:solidFill>
                  <a:srgbClr val="FF0000"/>
                </a:solidFill>
                <a:latin typeface="Arial" panose="020B0604020202020204" pitchFamily="34" charset="0"/>
                <a:cs typeface="Arial" panose="020B0604020202020204" pitchFamily="34" charset="0"/>
              </a:rPr>
              <a:t>Muốn chuyển phân số thập phân về dạng hỗn số ta làm thế nào?</a:t>
            </a:r>
          </a:p>
        </p:txBody>
      </p:sp>
      <p:sp>
        <p:nvSpPr>
          <p:cNvPr id="11" name="Text Box 10"/>
          <p:cNvSpPr txBox="1"/>
          <p:nvPr/>
        </p:nvSpPr>
        <p:spPr>
          <a:xfrm>
            <a:off x="234315" y="5384800"/>
            <a:ext cx="11859260" cy="1568450"/>
          </a:xfrm>
          <a:prstGeom prst="rect">
            <a:avLst/>
          </a:prstGeom>
          <a:noFill/>
        </p:spPr>
        <p:txBody>
          <a:bodyPr wrap="square" rtlCol="0">
            <a:spAutoFit/>
          </a:bodyPr>
          <a:lstStyle/>
          <a:p>
            <a:r>
              <a:rPr lang="en-US" sz="3200">
                <a:solidFill>
                  <a:srgbClr val="FF0000"/>
                </a:solidFill>
                <a:latin typeface="Arial" panose="020B0604020202020204" pitchFamily="34" charset="0"/>
                <a:cs typeface="Arial" panose="020B0604020202020204" pitchFamily="34" charset="0"/>
              </a:rPr>
              <a:t>Muốn chuyển phân số thập phân về dạng hỗn số ta lấy tử số chia mẫu số, được thương là phần nguyên, số dư là tử số, mẫu số giữ nguyên.</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7" presetClass="exit" presetSubtype="4" fill="hold" grpId="2" nodeType="clickEffect">
                                  <p:stCondLst>
                                    <p:cond delay="0"/>
                                  </p:stCondLst>
                                  <p:childTnLst>
                                    <p:anim calcmode="lin" valueType="num">
                                      <p:cBhvr additive="base">
                                        <p:cTn id="10" dur="5000"/>
                                        <p:tgtEl>
                                          <p:spTgt spid="10"/>
                                        </p:tgtEl>
                                        <p:attrNameLst>
                                          <p:attrName>ppt_x</p:attrName>
                                        </p:attrNameLst>
                                      </p:cBhvr>
                                      <p:tavLst>
                                        <p:tav tm="0">
                                          <p:val>
                                            <p:strVal val="ppt_x"/>
                                          </p:val>
                                        </p:tav>
                                        <p:tav tm="100000">
                                          <p:val>
                                            <p:strVal val="ppt_x"/>
                                          </p:val>
                                        </p:tav>
                                      </p:tavLst>
                                    </p:anim>
                                    <p:anim calcmode="lin" valueType="num">
                                      <p:cBhvr additive="base">
                                        <p:cTn id="11" dur="5000"/>
                                        <p:tgtEl>
                                          <p:spTgt spid="10"/>
                                        </p:tgtEl>
                                        <p:attrNameLst>
                                          <p:attrName>ppt_y</p:attrName>
                                        </p:attrNameLst>
                                      </p:cBhvr>
                                      <p:tavLst>
                                        <p:tav tm="0">
                                          <p:val>
                                            <p:strVal val="ppt_y"/>
                                          </p:val>
                                        </p:tav>
                                        <p:tav tm="100000">
                                          <p:val>
                                            <p:strVal val="1+ppt_h/2"/>
                                          </p:val>
                                        </p:tav>
                                      </p:tavLst>
                                    </p:anim>
                                    <p:set>
                                      <p:cBhvr>
                                        <p:cTn id="12" dur="1" fill="hold">
                                          <p:stCondLst>
                                            <p:cond delay="4999"/>
                                          </p:stCondLst>
                                        </p:cTn>
                                        <p:tgtEl>
                                          <p:spTgt spid="10"/>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10" grpId="2"/>
      <p:bldP spid="11" grpId="0"/>
      <p:bldP spid="11"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5400000">
            <a:off x="1524000" y="-1524000"/>
            <a:ext cx="9144000" cy="12192000"/>
          </a:xfrm>
          <a:prstGeom prst="rect">
            <a:avLst/>
          </a:prstGeom>
        </p:spPr>
      </p:pic>
      <p:grpSp>
        <p:nvGrpSpPr>
          <p:cNvPr id="3" name="Group 3"/>
          <p:cNvGrpSpPr/>
          <p:nvPr/>
        </p:nvGrpSpPr>
        <p:grpSpPr>
          <a:xfrm>
            <a:off x="1278489" y="1279938"/>
            <a:ext cx="9635023" cy="4298124"/>
            <a:chOff x="0" y="0"/>
            <a:chExt cx="3806429" cy="1698024"/>
          </a:xfrm>
        </p:grpSpPr>
        <p:sp>
          <p:nvSpPr>
            <p:cNvPr id="4" name="Freeform 4"/>
            <p:cNvSpPr/>
            <p:nvPr/>
          </p:nvSpPr>
          <p:spPr>
            <a:xfrm>
              <a:off x="0" y="0"/>
              <a:ext cx="3806429" cy="1698024"/>
            </a:xfrm>
            <a:custGeom>
              <a:avLst/>
              <a:gdLst/>
              <a:ahLst/>
              <a:cxnLst/>
              <a:rect l="l" t="t" r="r" b="b"/>
              <a:pathLst>
                <a:path w="3806429" h="1698024">
                  <a:moveTo>
                    <a:pt x="0" y="0"/>
                  </a:moveTo>
                  <a:lnTo>
                    <a:pt x="3806429" y="0"/>
                  </a:lnTo>
                  <a:lnTo>
                    <a:pt x="3806429" y="1698024"/>
                  </a:lnTo>
                  <a:lnTo>
                    <a:pt x="0" y="1698024"/>
                  </a:lnTo>
                  <a:close/>
                </a:path>
              </a:pathLst>
            </a:custGeom>
            <a:solidFill>
              <a:srgbClr val="FFF8F3"/>
            </a:solidFill>
            <a:ln w="28575">
              <a:solidFill>
                <a:srgbClr val="222222"/>
              </a:solidFill>
            </a:ln>
          </p:spPr>
          <p:txBody>
            <a:bodyPr/>
            <a:lstStyle/>
            <a:p>
              <a:endParaRPr lang="en-US"/>
            </a:p>
          </p:txBody>
        </p:sp>
        <p:sp>
          <p:nvSpPr>
            <p:cNvPr id="5" name="TextBox 5"/>
            <p:cNvSpPr txBox="1"/>
            <p:nvPr/>
          </p:nvSpPr>
          <p:spPr>
            <a:xfrm>
              <a:off x="0" y="-38100"/>
              <a:ext cx="812800" cy="850900"/>
            </a:xfrm>
            <a:prstGeom prst="rect">
              <a:avLst/>
            </a:prstGeom>
          </p:spPr>
          <p:txBody>
            <a:bodyPr lIns="33867" tIns="33867" rIns="33867" bIns="33867" rtlCol="0" anchor="ctr"/>
            <a:lstStyle/>
            <a:p>
              <a:pPr marL="0" marR="0" lvl="0" indent="0" algn="ctr" defTabSz="609600" rtl="0" eaLnBrk="1" fontAlgn="auto" latinLnBrk="0" hangingPunct="1">
                <a:lnSpc>
                  <a:spcPts val="1400"/>
                </a:lnSpc>
                <a:spcBef>
                  <a:spcPts val="0"/>
                </a:spcBef>
                <a:spcAft>
                  <a:spcPts val="0"/>
                </a:spcAft>
                <a:buClrTx/>
                <a:buSzTx/>
                <a:buFontTx/>
                <a:buNone/>
                <a:defRPr/>
              </a:pPr>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pic>
        <p:nvPicPr>
          <p:cNvPr id="9" name="Picture 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l="15915" t="22608" r="77825" b="69031"/>
          <a:stretch>
            <a:fillRect/>
          </a:stretch>
        </p:blipFill>
        <p:spPr>
          <a:xfrm>
            <a:off x="2577250" y="4690252"/>
            <a:ext cx="246583" cy="356597"/>
          </a:xfrm>
          <a:prstGeom prst="rect">
            <a:avLst/>
          </a:prstGeom>
        </p:spPr>
      </p:pic>
      <p:pic>
        <p:nvPicPr>
          <p:cNvPr id="10" name="Picture 10"/>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l="15915" t="22608" r="77825" b="69031"/>
          <a:stretch>
            <a:fillRect/>
          </a:stretch>
        </p:blipFill>
        <p:spPr>
          <a:xfrm>
            <a:off x="10091154" y="2282690"/>
            <a:ext cx="265989" cy="384661"/>
          </a:xfrm>
          <a:prstGeom prst="rect">
            <a:avLst/>
          </a:prstGeom>
        </p:spPr>
      </p:pic>
      <p:pic>
        <p:nvPicPr>
          <p:cNvPr id="13" name="Picture 13"/>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l="15915" t="22608" r="77825" b="69031"/>
          <a:stretch>
            <a:fillRect/>
          </a:stretch>
        </p:blipFill>
        <p:spPr>
          <a:xfrm>
            <a:off x="9435450" y="1688136"/>
            <a:ext cx="411128" cy="594554"/>
          </a:xfrm>
          <a:prstGeom prst="rect">
            <a:avLst/>
          </a:prstGeom>
        </p:spPr>
      </p:pic>
      <p:pic>
        <p:nvPicPr>
          <p:cNvPr id="14" name="Picture 1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l="15915" t="22608" r="77825" b="69031"/>
          <a:stretch>
            <a:fillRect/>
          </a:stretch>
        </p:blipFill>
        <p:spPr>
          <a:xfrm>
            <a:off x="1921595" y="3977446"/>
            <a:ext cx="411128" cy="594554"/>
          </a:xfrm>
          <a:prstGeom prst="rect">
            <a:avLst/>
          </a:prstGeom>
        </p:spPr>
      </p:pic>
      <p:pic>
        <p:nvPicPr>
          <p:cNvPr id="8" name="Picture 7"/>
          <p:cNvPicPr>
            <a:picLocks noChangeAspect="1"/>
          </p:cNvPicPr>
          <p:nvPr/>
        </p:nvPicPr>
        <p:blipFill>
          <a:blip r:embed="rId7"/>
          <a:stretch>
            <a:fillRect/>
          </a:stretch>
        </p:blipFill>
        <p:spPr>
          <a:xfrm>
            <a:off x="1739263" y="2042026"/>
            <a:ext cx="8827773" cy="3078747"/>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down)">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8"/>
          <p:cNvSpPr txBox="1">
            <a:spLocks noChangeArrowheads="1"/>
          </p:cNvSpPr>
          <p:nvPr/>
        </p:nvSpPr>
        <p:spPr bwMode="auto">
          <a:xfrm>
            <a:off x="1623333" y="588334"/>
            <a:ext cx="9501867" cy="1292662"/>
          </a:xfrm>
          <a:prstGeom prst="rect">
            <a:avLst/>
          </a:prstGeom>
          <a:solidFill>
            <a:schemeClr val="accent1">
              <a:lumMod val="20000"/>
              <a:lumOff val="80000"/>
            </a:schemeClr>
          </a:solidFill>
          <a:ln>
            <a:noFill/>
          </a:ln>
        </p:spPr>
        <p:txBody>
          <a:bodyPr wrap="square" lIns="0" tIns="0" rIns="0" bIns="0" anchor="ctr">
            <a:spAutoFit/>
          </a:bodyPr>
          <a:lstStyle/>
          <a:p>
            <a:pPr lvl="0" algn="just">
              <a:defRPr/>
            </a:pPr>
            <a:r>
              <a:rPr lang="vi-VN" altLang="zh-CN" sz="2800" b="1" dirty="0">
                <a:solidFill>
                  <a:prstClr val="black"/>
                </a:solidFill>
                <a:latin typeface="Cambria" panose="02040503050406030204" pitchFamily="18" charset="0"/>
                <a:ea typeface="Cambria" panose="02040503050406030204" pitchFamily="18" charset="0"/>
                <a:sym typeface="雷盖体" panose="00000800000000000000" pitchFamily="2" charset="-122"/>
              </a:rPr>
              <a:t>Chọn đáp án sai.</a:t>
            </a:r>
          </a:p>
          <a:p>
            <a:pPr lvl="0" algn="just">
              <a:defRPr/>
            </a:pPr>
            <a:r>
              <a:rPr lang="vi-VN" altLang="zh-CN" sz="2800" b="1" dirty="0">
                <a:solidFill>
                  <a:prstClr val="black"/>
                </a:solidFill>
                <a:latin typeface="Cambria" panose="02040503050406030204" pitchFamily="18" charset="0"/>
                <a:ea typeface="Cambria" panose="02040503050406030204" pitchFamily="18" charset="0"/>
                <a:sym typeface="雷盖体" panose="00000800000000000000" pitchFamily="2" charset="-122"/>
              </a:rPr>
              <a:t>Cô Dung có 23 phong kẹo, mỗi phong có 10 viên kẹo. Cô chia đều số kẹo đó cho 10 bạn. Vậy mỗi bạn nhận được:</a:t>
            </a:r>
            <a:endParaRPr kumimoji="0" lang="zh-CN" altLang="en-US" sz="2800" b="1" i="0" u="none" strike="noStrike" kern="1200" cap="none" spc="0" normalizeH="0" baseline="0" noProof="0" dirty="0">
              <a:ln>
                <a:noFill/>
              </a:ln>
              <a:solidFill>
                <a:prstClr val="black"/>
              </a:solidFill>
              <a:effectLst/>
              <a:uLnTx/>
              <a:uFillTx/>
              <a:latin typeface="Cambria" panose="02040503050406030204" pitchFamily="18" charset="0"/>
              <a:ea typeface="雷盖体" panose="00000800000000000000" pitchFamily="2" charset="-122"/>
              <a:sym typeface="雷盖体" panose="00000800000000000000" pitchFamily="2" charset="-122"/>
            </a:endParaRPr>
          </a:p>
        </p:txBody>
      </p:sp>
      <p:sp>
        <p:nvSpPr>
          <p:cNvPr id="11" name="Oval 10"/>
          <p:cNvSpPr/>
          <p:nvPr/>
        </p:nvSpPr>
        <p:spPr>
          <a:xfrm>
            <a:off x="802821" y="676275"/>
            <a:ext cx="685800" cy="555171"/>
          </a:xfrm>
          <a:prstGeom prst="ellipse">
            <a:avLst/>
          </a:prstGeom>
          <a:solidFill>
            <a:srgbClr val="FF00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3</a:t>
            </a:r>
          </a:p>
        </p:txBody>
      </p:sp>
      <mc:AlternateContent xmlns:mc="http://schemas.openxmlformats.org/markup-compatibility/2006" xmlns:a14="http://schemas.microsoft.com/office/drawing/2010/main">
        <mc:Choice Requires="a14">
          <p:sp>
            <p:nvSpPr>
              <p:cNvPr id="12" name="TextBox 11"/>
              <p:cNvSpPr txBox="1"/>
              <p:nvPr/>
            </p:nvSpPr>
            <p:spPr>
              <a:xfrm>
                <a:off x="1419224" y="1914525"/>
                <a:ext cx="9934576" cy="1922321"/>
              </a:xfrm>
              <a:prstGeom prst="rect">
                <a:avLst/>
              </a:prstGeom>
              <a:noFill/>
            </p:spPr>
            <p:txBody>
              <a:bodyPr wrap="square" rtlCol="0">
                <a:spAutoFit/>
              </a:bodyPr>
              <a:lstStyle/>
              <a:p>
                <a:pPr algn="just">
                  <a:lnSpc>
                    <a:spcPct val="150000"/>
                  </a:lnSpc>
                </a:pPr>
                <a:r>
                  <a:rPr lang="en-US" sz="2800" b="1" i="0" dirty="0">
                    <a:solidFill>
                      <a:srgbClr val="002060"/>
                    </a:solidFill>
                    <a:effectLst/>
                    <a:latin typeface="Cambria" panose="02040503050406030204" pitchFamily="18" charset="0"/>
                    <a:ea typeface="Cambria" panose="02040503050406030204" pitchFamily="18" charset="0"/>
                  </a:rPr>
                  <a:t>A. 23 </a:t>
                </a:r>
                <a:r>
                  <a:rPr lang="en-US" sz="2800" b="1" i="0" dirty="0" err="1">
                    <a:solidFill>
                      <a:srgbClr val="002060"/>
                    </a:solidFill>
                    <a:effectLst/>
                    <a:latin typeface="Cambria" panose="02040503050406030204" pitchFamily="18" charset="0"/>
                    <a:ea typeface="Cambria" panose="02040503050406030204" pitchFamily="18" charset="0"/>
                  </a:rPr>
                  <a:t>viên</a:t>
                </a:r>
                <a:r>
                  <a:rPr lang="en-US" sz="2800" b="1" i="0" dirty="0">
                    <a:solidFill>
                      <a:srgbClr val="002060"/>
                    </a:solidFill>
                    <a:effectLst/>
                    <a:latin typeface="Cambria" panose="02040503050406030204" pitchFamily="18" charset="0"/>
                    <a:ea typeface="Cambria" panose="02040503050406030204" pitchFamily="18" charset="0"/>
                  </a:rPr>
                  <a:t> </a:t>
                </a:r>
                <a:r>
                  <a:rPr lang="en-US" sz="2800" b="1" i="0" dirty="0" err="1">
                    <a:solidFill>
                      <a:srgbClr val="002060"/>
                    </a:solidFill>
                    <a:effectLst/>
                    <a:latin typeface="Cambria" panose="02040503050406030204" pitchFamily="18" charset="0"/>
                    <a:ea typeface="Cambria" panose="02040503050406030204" pitchFamily="18" charset="0"/>
                  </a:rPr>
                  <a:t>kẹo</a:t>
                </a:r>
                <a:r>
                  <a:rPr lang="en-US" sz="2800" b="1" i="0" dirty="0">
                    <a:solidFill>
                      <a:srgbClr val="002060"/>
                    </a:solidFill>
                    <a:effectLst/>
                    <a:latin typeface="Cambria" panose="02040503050406030204" pitchFamily="18" charset="0"/>
                    <a:ea typeface="Cambria" panose="02040503050406030204" pitchFamily="18" charset="0"/>
                  </a:rPr>
                  <a:t>                                   B. </a:t>
                </a:r>
                <a:r>
                  <a:rPr lang="en-US" sz="2800" b="1" dirty="0">
                    <a:solidFill>
                      <a:srgbClr val="002060"/>
                    </a:solidFill>
                  </a:rPr>
                  <a:t> </a:t>
                </a:r>
                <a14:m>
                  <m:oMath xmlns:m="http://schemas.openxmlformats.org/officeDocument/2006/math">
                    <m:f>
                      <m:fPr>
                        <m:ctrlPr>
                          <a:rPr lang="en-US" sz="2800" b="1" i="1">
                            <a:solidFill>
                              <a:srgbClr val="002060"/>
                            </a:solidFill>
                            <a:latin typeface="Cambria Math" panose="02040503050406030204" pitchFamily="18" charset="0"/>
                          </a:rPr>
                        </m:ctrlPr>
                      </m:fPr>
                      <m:num>
                        <m:r>
                          <a:rPr lang="en-US" sz="2800" b="1" i="1" smtClean="0">
                            <a:solidFill>
                              <a:srgbClr val="002060"/>
                            </a:solidFill>
                            <a:latin typeface="Cambria Math" panose="02040503050406030204" pitchFamily="18" charset="0"/>
                          </a:rPr>
                          <m:t>𝟐𝟑</m:t>
                        </m:r>
                      </m:num>
                      <m:den>
                        <m:r>
                          <a:rPr lang="en-US" sz="2800" b="1" i="1">
                            <a:solidFill>
                              <a:srgbClr val="002060"/>
                            </a:solidFill>
                            <a:latin typeface="Cambria Math" panose="02040503050406030204" pitchFamily="18" charset="0"/>
                          </a:rPr>
                          <m:t>𝟏𝟎</m:t>
                        </m:r>
                      </m:den>
                    </m:f>
                    <m:r>
                      <a:rPr lang="en-US" sz="2800" b="1" i="1">
                        <a:solidFill>
                          <a:srgbClr val="002060"/>
                        </a:solidFill>
                        <a:latin typeface="Cambria Math" panose="02040503050406030204" pitchFamily="18" charset="0"/>
                      </a:rPr>
                      <m:t> </m:t>
                    </m:r>
                  </m:oMath>
                </a14:m>
                <a:r>
                  <a:rPr lang="en-US" sz="2800" b="1" i="0" dirty="0">
                    <a:solidFill>
                      <a:srgbClr val="002060"/>
                    </a:solidFill>
                    <a:effectLst/>
                    <a:latin typeface="Cambria" panose="02040503050406030204" pitchFamily="18" charset="0"/>
                    <a:ea typeface="Cambria" panose="02040503050406030204" pitchFamily="18" charset="0"/>
                  </a:rPr>
                  <a:t> </a:t>
                </a:r>
                <a:r>
                  <a:rPr lang="en-US" sz="2800" b="1" i="0" dirty="0" err="1">
                    <a:solidFill>
                      <a:srgbClr val="002060"/>
                    </a:solidFill>
                    <a:effectLst/>
                    <a:latin typeface="Cambria" panose="02040503050406030204" pitchFamily="18" charset="0"/>
                    <a:ea typeface="Cambria" panose="02040503050406030204" pitchFamily="18" charset="0"/>
                  </a:rPr>
                  <a:t>phong</a:t>
                </a:r>
                <a:r>
                  <a:rPr lang="en-US" sz="2800" b="1" i="0" dirty="0">
                    <a:solidFill>
                      <a:srgbClr val="002060"/>
                    </a:solidFill>
                    <a:effectLst/>
                    <a:latin typeface="Cambria" panose="02040503050406030204" pitchFamily="18" charset="0"/>
                    <a:ea typeface="Cambria" panose="02040503050406030204" pitchFamily="18" charset="0"/>
                  </a:rPr>
                  <a:t> </a:t>
                </a:r>
                <a:r>
                  <a:rPr lang="en-US" sz="2800" b="1" i="0" dirty="0" err="1">
                    <a:solidFill>
                      <a:srgbClr val="002060"/>
                    </a:solidFill>
                    <a:effectLst/>
                    <a:latin typeface="Cambria" panose="02040503050406030204" pitchFamily="18" charset="0"/>
                    <a:ea typeface="Cambria" panose="02040503050406030204" pitchFamily="18" charset="0"/>
                  </a:rPr>
                  <a:t>kẹo</a:t>
                </a:r>
                <a:endParaRPr lang="en-US" sz="2800" b="1" i="0" dirty="0">
                  <a:solidFill>
                    <a:srgbClr val="002060"/>
                  </a:solidFill>
                  <a:effectLst/>
                  <a:latin typeface="Cambria" panose="02040503050406030204" pitchFamily="18" charset="0"/>
                  <a:ea typeface="Cambria" panose="02040503050406030204" pitchFamily="18" charset="0"/>
                </a:endParaRPr>
              </a:p>
              <a:p>
                <a:pPr algn="just">
                  <a:lnSpc>
                    <a:spcPct val="150000"/>
                  </a:lnSpc>
                </a:pPr>
                <a:r>
                  <a:rPr lang="en-US" sz="2800" b="1" i="0" dirty="0">
                    <a:solidFill>
                      <a:srgbClr val="002060"/>
                    </a:solidFill>
                    <a:effectLst/>
                    <a:latin typeface="Cambria" panose="02040503050406030204" pitchFamily="18" charset="0"/>
                    <a:ea typeface="Cambria" panose="02040503050406030204" pitchFamily="18" charset="0"/>
                  </a:rPr>
                  <a:t>C. </a:t>
                </a:r>
                <a:r>
                  <a:rPr lang="en-US" sz="2800" b="1" dirty="0">
                    <a:solidFill>
                      <a:srgbClr val="002060"/>
                    </a:solidFill>
                  </a:rPr>
                  <a:t> </a:t>
                </a:r>
                <a14:m>
                  <m:oMath xmlns:m="http://schemas.openxmlformats.org/officeDocument/2006/math">
                    <m:r>
                      <a:rPr lang="en-US" sz="2800" b="1" i="0" smtClean="0">
                        <a:solidFill>
                          <a:srgbClr val="002060"/>
                        </a:solidFill>
                        <a:latin typeface="Cambria Math" panose="02040503050406030204" pitchFamily="18" charset="0"/>
                      </a:rPr>
                      <m:t>𝟐</m:t>
                    </m:r>
                    <m:f>
                      <m:fPr>
                        <m:ctrlPr>
                          <a:rPr lang="en-US" sz="2800" b="1" i="1">
                            <a:solidFill>
                              <a:srgbClr val="002060"/>
                            </a:solidFill>
                            <a:latin typeface="Cambria Math" panose="02040503050406030204" pitchFamily="18" charset="0"/>
                          </a:rPr>
                        </m:ctrlPr>
                      </m:fPr>
                      <m:num>
                        <m:r>
                          <a:rPr lang="en-US" sz="2800" b="1" i="1" smtClean="0">
                            <a:solidFill>
                              <a:srgbClr val="002060"/>
                            </a:solidFill>
                            <a:latin typeface="Cambria Math" panose="02040503050406030204" pitchFamily="18" charset="0"/>
                          </a:rPr>
                          <m:t>𝟑</m:t>
                        </m:r>
                      </m:num>
                      <m:den>
                        <m:r>
                          <a:rPr lang="en-US" sz="2800" b="1" i="1">
                            <a:solidFill>
                              <a:srgbClr val="002060"/>
                            </a:solidFill>
                            <a:latin typeface="Cambria Math" panose="02040503050406030204" pitchFamily="18" charset="0"/>
                          </a:rPr>
                          <m:t>𝟏𝟎</m:t>
                        </m:r>
                      </m:den>
                    </m:f>
                    <m:r>
                      <a:rPr lang="en-US" sz="2800" b="1" i="1">
                        <a:solidFill>
                          <a:srgbClr val="002060"/>
                        </a:solidFill>
                        <a:latin typeface="Cambria Math" panose="02040503050406030204" pitchFamily="18" charset="0"/>
                      </a:rPr>
                      <m:t> </m:t>
                    </m:r>
                  </m:oMath>
                </a14:m>
                <a:r>
                  <a:rPr lang="en-US" sz="2800" b="1" i="0" dirty="0">
                    <a:solidFill>
                      <a:srgbClr val="002060"/>
                    </a:solidFill>
                    <a:effectLst/>
                    <a:latin typeface="Cambria" panose="02040503050406030204" pitchFamily="18" charset="0"/>
                    <a:ea typeface="Cambria" panose="02040503050406030204" pitchFamily="18" charset="0"/>
                  </a:rPr>
                  <a:t>viên </a:t>
                </a:r>
                <a:r>
                  <a:rPr lang="en-US" sz="2800" b="1" i="0" dirty="0" err="1">
                    <a:solidFill>
                      <a:srgbClr val="002060"/>
                    </a:solidFill>
                    <a:effectLst/>
                    <a:latin typeface="Cambria" panose="02040503050406030204" pitchFamily="18" charset="0"/>
                    <a:ea typeface="Cambria" panose="02040503050406030204" pitchFamily="18" charset="0"/>
                  </a:rPr>
                  <a:t>kẹo</a:t>
                </a:r>
                <a:r>
                  <a:rPr lang="en-US" sz="2800" b="1" i="0" dirty="0">
                    <a:solidFill>
                      <a:srgbClr val="002060"/>
                    </a:solidFill>
                    <a:effectLst/>
                    <a:latin typeface="Cambria" panose="02040503050406030204" pitchFamily="18" charset="0"/>
                    <a:ea typeface="Cambria" panose="02040503050406030204" pitchFamily="18" charset="0"/>
                  </a:rPr>
                  <a:t>                                D. </a:t>
                </a:r>
                <a:r>
                  <a:rPr lang="en-US" sz="2800" b="1" dirty="0">
                    <a:solidFill>
                      <a:srgbClr val="002060"/>
                    </a:solidFill>
                  </a:rPr>
                  <a:t> </a:t>
                </a:r>
                <a14:m>
                  <m:oMath xmlns:m="http://schemas.openxmlformats.org/officeDocument/2006/math">
                    <m:r>
                      <a:rPr lang="en-US" sz="2800" b="1" i="0" smtClean="0">
                        <a:solidFill>
                          <a:srgbClr val="002060"/>
                        </a:solidFill>
                        <a:latin typeface="Cambria Math" panose="02040503050406030204" pitchFamily="18" charset="0"/>
                      </a:rPr>
                      <m:t>𝟐</m:t>
                    </m:r>
                    <m:f>
                      <m:fPr>
                        <m:ctrlPr>
                          <a:rPr lang="en-US" sz="2800" b="1" i="1">
                            <a:solidFill>
                              <a:srgbClr val="002060"/>
                            </a:solidFill>
                            <a:latin typeface="Cambria Math" panose="02040503050406030204" pitchFamily="18" charset="0"/>
                          </a:rPr>
                        </m:ctrlPr>
                      </m:fPr>
                      <m:num>
                        <m:r>
                          <a:rPr lang="en-US" sz="2800" b="1" i="1" smtClean="0">
                            <a:solidFill>
                              <a:srgbClr val="002060"/>
                            </a:solidFill>
                            <a:latin typeface="Cambria Math" panose="02040503050406030204" pitchFamily="18" charset="0"/>
                          </a:rPr>
                          <m:t>𝟑</m:t>
                        </m:r>
                      </m:num>
                      <m:den>
                        <m:r>
                          <a:rPr lang="en-US" sz="2800" b="1" i="1">
                            <a:solidFill>
                              <a:srgbClr val="002060"/>
                            </a:solidFill>
                            <a:latin typeface="Cambria Math" panose="02040503050406030204" pitchFamily="18" charset="0"/>
                          </a:rPr>
                          <m:t>𝟏𝟎</m:t>
                        </m:r>
                      </m:den>
                    </m:f>
                    <m:r>
                      <a:rPr lang="en-US" sz="2800" b="1" i="1">
                        <a:solidFill>
                          <a:srgbClr val="002060"/>
                        </a:solidFill>
                        <a:latin typeface="Cambria Math" panose="02040503050406030204" pitchFamily="18" charset="0"/>
                      </a:rPr>
                      <m:t> </m:t>
                    </m:r>
                  </m:oMath>
                </a14:m>
                <a:r>
                  <a:rPr lang="en-US" sz="2800" b="1" i="0" dirty="0">
                    <a:solidFill>
                      <a:srgbClr val="002060"/>
                    </a:solidFill>
                    <a:effectLst/>
                    <a:latin typeface="Cambria" panose="02040503050406030204" pitchFamily="18" charset="0"/>
                    <a:ea typeface="Cambria" panose="02040503050406030204" pitchFamily="18" charset="0"/>
                  </a:rPr>
                  <a:t> </a:t>
                </a:r>
                <a:r>
                  <a:rPr lang="en-US" sz="2800" b="1" i="0" dirty="0" err="1">
                    <a:solidFill>
                      <a:srgbClr val="002060"/>
                    </a:solidFill>
                    <a:effectLst/>
                    <a:latin typeface="Cambria" panose="02040503050406030204" pitchFamily="18" charset="0"/>
                    <a:ea typeface="Cambria" panose="02040503050406030204" pitchFamily="18" charset="0"/>
                  </a:rPr>
                  <a:t>phong</a:t>
                </a:r>
                <a:r>
                  <a:rPr lang="en-US" sz="2800" b="1" i="0" dirty="0">
                    <a:solidFill>
                      <a:srgbClr val="002060"/>
                    </a:solidFill>
                    <a:effectLst/>
                    <a:latin typeface="Cambria" panose="02040503050406030204" pitchFamily="18" charset="0"/>
                    <a:ea typeface="Cambria" panose="02040503050406030204" pitchFamily="18" charset="0"/>
                  </a:rPr>
                  <a:t> </a:t>
                </a:r>
                <a:r>
                  <a:rPr lang="en-US" sz="2800" b="1" i="0" dirty="0" err="1">
                    <a:solidFill>
                      <a:srgbClr val="002060"/>
                    </a:solidFill>
                    <a:effectLst/>
                    <a:latin typeface="Cambria" panose="02040503050406030204" pitchFamily="18" charset="0"/>
                    <a:ea typeface="Cambria" panose="02040503050406030204" pitchFamily="18" charset="0"/>
                  </a:rPr>
                  <a:t>kẹo</a:t>
                </a:r>
                <a:endParaRPr lang="en-US" sz="2800" b="1" i="0" dirty="0">
                  <a:solidFill>
                    <a:srgbClr val="002060"/>
                  </a:solidFill>
                  <a:effectLst/>
                  <a:latin typeface="Cambria" panose="02040503050406030204" pitchFamily="18" charset="0"/>
                  <a:ea typeface="Cambria" panose="02040503050406030204" pitchFamily="18" charset="0"/>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1419224" y="1914525"/>
                <a:ext cx="9934576" cy="1922321"/>
              </a:xfrm>
              <a:prstGeom prst="rect">
                <a:avLst/>
              </a:prstGeom>
              <a:blipFill rotWithShape="1">
                <a:blip r:embed="rId2"/>
                <a:stretch>
                  <a:fillRect l="-6" b="9"/>
                </a:stretch>
              </a:blipFill>
            </p:spPr>
            <p:txBody>
              <a:bodyPr/>
              <a:lstStyle/>
              <a:p>
                <a:r>
                  <a:rPr lang="en-US" alt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1600200" y="3876675"/>
                <a:ext cx="8982075" cy="2472472"/>
              </a:xfrm>
              <a:prstGeom prst="rect">
                <a:avLst/>
              </a:prstGeom>
              <a:noFill/>
            </p:spPr>
            <p:txBody>
              <a:bodyPr wrap="square" rtlCol="0">
                <a:spAutoFit/>
              </a:bodyPr>
              <a:lstStyle/>
              <a:p>
                <a:pPr algn="ctr"/>
                <a:r>
                  <a:rPr lang="vi-VN" sz="2400" b="0" i="0" dirty="0">
                    <a:solidFill>
                      <a:srgbClr val="FF0000"/>
                    </a:solidFill>
                    <a:effectLst/>
                    <a:latin typeface="Cambria" panose="02040503050406030204" pitchFamily="18" charset="0"/>
                    <a:ea typeface="Cambria" panose="02040503050406030204" pitchFamily="18" charset="0"/>
                  </a:rPr>
                  <a:t>Cô Dung có tất cả số viên kẹo là:</a:t>
                </a:r>
              </a:p>
              <a:p>
                <a:pPr algn="ctr"/>
                <a:r>
                  <a:rPr lang="vi-VN" sz="2400" b="0" i="0" dirty="0">
                    <a:solidFill>
                      <a:srgbClr val="FF0000"/>
                    </a:solidFill>
                    <a:effectLst/>
                    <a:latin typeface="Cambria" panose="02040503050406030204" pitchFamily="18" charset="0"/>
                    <a:ea typeface="Cambria" panose="02040503050406030204" pitchFamily="18" charset="0"/>
                  </a:rPr>
                  <a:t>10 × 23 = 230 (viên kẹo)</a:t>
                </a:r>
              </a:p>
              <a:p>
                <a:pPr algn="ctr"/>
                <a:r>
                  <a:rPr lang="vi-VN" sz="2400" b="0" i="0" dirty="0">
                    <a:solidFill>
                      <a:srgbClr val="FF0000"/>
                    </a:solidFill>
                    <a:effectLst/>
                    <a:latin typeface="Cambria" panose="02040503050406030204" pitchFamily="18" charset="0"/>
                    <a:ea typeface="Cambria" panose="02040503050406030204" pitchFamily="18" charset="0"/>
                  </a:rPr>
                  <a:t>Mỗi bạn nhận được số viên kẹo là:</a:t>
                </a:r>
              </a:p>
              <a:p>
                <a:pPr algn="ctr"/>
                <a:r>
                  <a:rPr lang="vi-VN" sz="2400" b="0" i="0" dirty="0">
                    <a:solidFill>
                      <a:srgbClr val="FF0000"/>
                    </a:solidFill>
                    <a:effectLst/>
                    <a:latin typeface="Cambria" panose="02040503050406030204" pitchFamily="18" charset="0"/>
                    <a:ea typeface="Cambria" panose="02040503050406030204" pitchFamily="18" charset="0"/>
                  </a:rPr>
                  <a:t>230 : 10 = 23 (viên kẹo)</a:t>
                </a:r>
              </a:p>
              <a:p>
                <a:pPr algn="ctr"/>
                <a:r>
                  <a:rPr lang="vi-VN" sz="2400" b="0" i="0" dirty="0">
                    <a:solidFill>
                      <a:srgbClr val="FF0000"/>
                    </a:solidFill>
                    <a:effectLst/>
                    <a:latin typeface="Cambria" panose="02040503050406030204" pitchFamily="18" charset="0"/>
                    <a:ea typeface="Cambria" panose="02040503050406030204" pitchFamily="18" charset="0"/>
                  </a:rPr>
                  <a:t>Mỗi bạn nhận được số phong kẹo là:</a:t>
                </a:r>
              </a:p>
              <a:p>
                <a:pPr algn="ctr"/>
                <a:r>
                  <a:rPr lang="vi-VN" sz="2400" b="0" i="0" dirty="0">
                    <a:solidFill>
                      <a:srgbClr val="FF0000"/>
                    </a:solidFill>
                    <a:effectLst/>
                    <a:latin typeface="Cambria" panose="02040503050406030204" pitchFamily="18" charset="0"/>
                    <a:ea typeface="Cambria" panose="02040503050406030204" pitchFamily="18" charset="0"/>
                  </a:rPr>
                  <a:t>23 : 10 = </a:t>
                </a:r>
                <a:r>
                  <a:rPr lang="en-US" sz="2400" b="1" dirty="0">
                    <a:solidFill>
                      <a:srgbClr val="FF0000"/>
                    </a:solidFill>
                    <a:latin typeface="Cambria" panose="02040503050406030204" pitchFamily="18" charset="0"/>
                    <a:ea typeface="Cambria" panose="02040503050406030204" pitchFamily="18" charset="0"/>
                  </a:rPr>
                  <a:t> </a:t>
                </a:r>
                <a14:m>
                  <m:oMath xmlns:m="http://schemas.openxmlformats.org/officeDocument/2006/math">
                    <m:f>
                      <m:fPr>
                        <m:ctrlPr>
                          <a:rPr lang="en-US" sz="2400" b="1" i="1">
                            <a:solidFill>
                              <a:srgbClr val="FF0000"/>
                            </a:solidFill>
                            <a:latin typeface="Cambria Math" panose="02040503050406030204" pitchFamily="18" charset="0"/>
                          </a:rPr>
                        </m:ctrlPr>
                      </m:fPr>
                      <m:num>
                        <m:r>
                          <a:rPr lang="en-US" sz="2400" b="1" i="1" smtClean="0">
                            <a:solidFill>
                              <a:srgbClr val="FF0000"/>
                            </a:solidFill>
                            <a:latin typeface="Cambria Math" panose="02040503050406030204" pitchFamily="18" charset="0"/>
                          </a:rPr>
                          <m:t>𝟐𝟑</m:t>
                        </m:r>
                      </m:num>
                      <m:den>
                        <m:r>
                          <a:rPr lang="en-US" sz="2400" b="1" i="1">
                            <a:solidFill>
                              <a:srgbClr val="FF0000"/>
                            </a:solidFill>
                            <a:latin typeface="Cambria Math" panose="02040503050406030204" pitchFamily="18" charset="0"/>
                          </a:rPr>
                          <m:t>𝟏𝟎</m:t>
                        </m:r>
                      </m:den>
                    </m:f>
                    <m:r>
                      <a:rPr lang="en-US" sz="2400" b="1" i="1">
                        <a:solidFill>
                          <a:srgbClr val="FF0000"/>
                        </a:solidFill>
                        <a:latin typeface="Cambria Math" panose="02040503050406030204" pitchFamily="18" charset="0"/>
                      </a:rPr>
                      <m:t> </m:t>
                    </m:r>
                  </m:oMath>
                </a14:m>
                <a:r>
                  <a:rPr lang="vi-VN" sz="2400" b="0" i="0" dirty="0">
                    <a:solidFill>
                      <a:srgbClr val="FF0000"/>
                    </a:solidFill>
                    <a:effectLst/>
                    <a:latin typeface="Cambria" panose="02040503050406030204" pitchFamily="18" charset="0"/>
                    <a:ea typeface="Cambria" panose="02040503050406030204" pitchFamily="18" charset="0"/>
                  </a:rPr>
                  <a:t>= </a:t>
                </a:r>
                <a:r>
                  <a:rPr lang="en-US" sz="2400" b="0" i="0" dirty="0">
                    <a:solidFill>
                      <a:srgbClr val="FF0000"/>
                    </a:solidFill>
                    <a:effectLst/>
                    <a:latin typeface="Cambria" panose="02040503050406030204" pitchFamily="18" charset="0"/>
                    <a:ea typeface="Cambria" panose="02040503050406030204" pitchFamily="18" charset="0"/>
                  </a:rPr>
                  <a:t>2</a:t>
                </a:r>
                <a:r>
                  <a:rPr lang="en-US" sz="2400" b="1" dirty="0">
                    <a:solidFill>
                      <a:srgbClr val="FF0000"/>
                    </a:solidFill>
                    <a:latin typeface="Cambria" panose="02040503050406030204" pitchFamily="18" charset="0"/>
                    <a:ea typeface="Cambria" panose="02040503050406030204" pitchFamily="18" charset="0"/>
                  </a:rPr>
                  <a:t> </a:t>
                </a:r>
                <a14:m>
                  <m:oMath xmlns:m="http://schemas.openxmlformats.org/officeDocument/2006/math">
                    <m:f>
                      <m:fPr>
                        <m:ctrlPr>
                          <a:rPr lang="en-US" sz="2400" b="1" i="1">
                            <a:solidFill>
                              <a:srgbClr val="FF0000"/>
                            </a:solidFill>
                            <a:latin typeface="Cambria Math" panose="02040503050406030204" pitchFamily="18" charset="0"/>
                          </a:rPr>
                        </m:ctrlPr>
                      </m:fPr>
                      <m:num>
                        <m:r>
                          <a:rPr lang="en-US" sz="2400" b="1" i="1">
                            <a:solidFill>
                              <a:srgbClr val="FF0000"/>
                            </a:solidFill>
                            <a:latin typeface="Cambria Math" panose="02040503050406030204" pitchFamily="18" charset="0"/>
                          </a:rPr>
                          <m:t>𝟑</m:t>
                        </m:r>
                      </m:num>
                      <m:den>
                        <m:r>
                          <a:rPr lang="en-US" sz="2400" b="1" i="1">
                            <a:solidFill>
                              <a:srgbClr val="FF0000"/>
                            </a:solidFill>
                            <a:latin typeface="Cambria Math" panose="02040503050406030204" pitchFamily="18" charset="0"/>
                          </a:rPr>
                          <m:t>𝟏𝟎</m:t>
                        </m:r>
                      </m:den>
                    </m:f>
                  </m:oMath>
                </a14:m>
                <a:r>
                  <a:rPr lang="en-US" sz="2400" b="0" i="0" dirty="0">
                    <a:solidFill>
                      <a:srgbClr val="FF0000"/>
                    </a:solidFill>
                    <a:effectLst/>
                    <a:latin typeface="Cambria" panose="02040503050406030204" pitchFamily="18" charset="0"/>
                    <a:ea typeface="Cambria" panose="02040503050406030204" pitchFamily="18" charset="0"/>
                  </a:rPr>
                  <a:t> </a:t>
                </a:r>
                <a:r>
                  <a:rPr lang="vi-VN" sz="2400" b="0" i="0" dirty="0">
                    <a:solidFill>
                      <a:srgbClr val="FF0000"/>
                    </a:solidFill>
                    <a:effectLst/>
                    <a:latin typeface="Cambria" panose="02040503050406030204" pitchFamily="18" charset="0"/>
                    <a:ea typeface="Cambria" panose="02040503050406030204" pitchFamily="18" charset="0"/>
                  </a:rPr>
                  <a:t>(phong kẹo)</a:t>
                </a:r>
              </a:p>
            </p:txBody>
          </p:sp>
        </mc:Choice>
        <mc:Fallback xmlns="">
          <p:sp>
            <p:nvSpPr>
              <p:cNvPr id="13" name="TextBox 12"/>
              <p:cNvSpPr txBox="1">
                <a:spLocks noRot="1" noChangeAspect="1" noMove="1" noResize="1" noEditPoints="1" noAdjustHandles="1" noChangeArrowheads="1" noChangeShapeType="1" noTextEdit="1"/>
              </p:cNvSpPr>
              <p:nvPr/>
            </p:nvSpPr>
            <p:spPr>
              <a:xfrm>
                <a:off x="1600200" y="3876675"/>
                <a:ext cx="8982075" cy="2472472"/>
              </a:xfrm>
              <a:prstGeom prst="rect">
                <a:avLst/>
              </a:prstGeom>
              <a:blipFill rotWithShape="1">
                <a:blip r:embed="rId3"/>
                <a:stretch>
                  <a:fillRect b="17"/>
                </a:stretch>
              </a:blipFill>
            </p:spPr>
            <p:txBody>
              <a:bodyPr/>
              <a:lstStyle/>
              <a:p>
                <a:r>
                  <a:rPr lang="en-US" altLang="en-US">
                    <a:noFill/>
                  </a:rPr>
                  <a:t> </a:t>
                </a:r>
              </a:p>
            </p:txBody>
          </p:sp>
        </mc:Fallback>
      </mc:AlternateContent>
      <p:sp>
        <p:nvSpPr>
          <p:cNvPr id="14" name="Oval 13"/>
          <p:cNvSpPr/>
          <p:nvPr/>
        </p:nvSpPr>
        <p:spPr>
          <a:xfrm>
            <a:off x="1356633" y="3189974"/>
            <a:ext cx="533400" cy="59055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down)">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11" grpId="0" bldLvl="0" animBg="1"/>
      <p:bldP spid="12" grpId="0"/>
      <p:bldP spid="13" grpId="0"/>
      <p:bldP spid="14"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930910" y="2305050"/>
            <a:ext cx="1039241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nb-NO" altLang="en-US" sz="2800" dirty="0">
                <a:cs typeface="Times New Roman" panose="02020603050405020304" pitchFamily="18" charset="0"/>
                <a:sym typeface="Wingdings" panose="05000000000000000000" pitchFamily="2" charset="2"/>
              </a:rPr>
              <a:t>    </a:t>
            </a:r>
            <a:r>
              <a:rPr lang="nb-NO" altLang="en-US" sz="2800" b="1" dirty="0">
                <a:cs typeface="Times New Roman" panose="02020603050405020304" pitchFamily="18" charset="0"/>
              </a:rPr>
              <a:t>Em hãy </a:t>
            </a:r>
            <a:r>
              <a:rPr lang="en-US" altLang="en-US" sz="2800" b="1" dirty="0" err="1">
                <a:cs typeface="Times New Roman" panose="02020603050405020304" pitchFamily="18" charset="0"/>
              </a:rPr>
              <a:t>ôn</a:t>
            </a:r>
            <a:r>
              <a:rPr lang="en-US" altLang="en-US" sz="2800" b="1" dirty="0">
                <a:cs typeface="Times New Roman" panose="02020603050405020304" pitchFamily="18" charset="0"/>
              </a:rPr>
              <a:t> </a:t>
            </a:r>
            <a:r>
              <a:rPr lang="en-US" altLang="en-US" sz="2800" b="1" dirty="0" err="1">
                <a:cs typeface="Times New Roman" panose="02020603050405020304" pitchFamily="18" charset="0"/>
              </a:rPr>
              <a:t>lại</a:t>
            </a:r>
            <a:r>
              <a:rPr lang="en-US" altLang="en-US" sz="2800" b="1" dirty="0">
                <a:cs typeface="Times New Roman" panose="02020603050405020304" pitchFamily="18" charset="0"/>
              </a:rPr>
              <a:t> </a:t>
            </a:r>
            <a:r>
              <a:rPr lang="en-US" altLang="en-US" sz="2800" b="1" dirty="0" err="1">
                <a:cs typeface="Times New Roman" panose="02020603050405020304" pitchFamily="18" charset="0"/>
              </a:rPr>
              <a:t>cách</a:t>
            </a:r>
            <a:r>
              <a:rPr lang="en-US" altLang="en-US" sz="2800" b="1" dirty="0">
                <a:cs typeface="Times New Roman" panose="02020603050405020304" pitchFamily="18" charset="0"/>
              </a:rPr>
              <a:t> </a:t>
            </a:r>
            <a:r>
              <a:rPr lang="en-US" altLang="en-US" sz="2800" b="1" dirty="0" err="1">
                <a:cs typeface="Times New Roman" panose="02020603050405020304" pitchFamily="18" charset="0"/>
              </a:rPr>
              <a:t>chuyển</a:t>
            </a:r>
            <a:r>
              <a:rPr lang="en-US" altLang="en-US" sz="2800" b="1" dirty="0">
                <a:cs typeface="Times New Roman" panose="02020603050405020304" pitchFamily="18" charset="0"/>
              </a:rPr>
              <a:t> </a:t>
            </a:r>
            <a:r>
              <a:rPr lang="en-US" altLang="en-US" sz="2800" b="1" dirty="0" err="1">
                <a:cs typeface="Times New Roman" panose="02020603050405020304" pitchFamily="18" charset="0"/>
              </a:rPr>
              <a:t>hỗn</a:t>
            </a:r>
            <a:r>
              <a:rPr lang="en-US" altLang="en-US" sz="2800" b="1" dirty="0">
                <a:cs typeface="Times New Roman" panose="02020603050405020304" pitchFamily="18" charset="0"/>
              </a:rPr>
              <a:t> </a:t>
            </a:r>
            <a:r>
              <a:rPr lang="en-US" altLang="en-US" sz="2800" b="1" dirty="0" err="1">
                <a:cs typeface="Times New Roman" panose="02020603050405020304" pitchFamily="18" charset="0"/>
              </a:rPr>
              <a:t>số</a:t>
            </a:r>
            <a:r>
              <a:rPr lang="en-US" altLang="en-US" sz="2800" b="1" dirty="0">
                <a:cs typeface="Times New Roman" panose="02020603050405020304" pitchFamily="18" charset="0"/>
              </a:rPr>
              <a:t> </a:t>
            </a:r>
            <a:r>
              <a:rPr lang="en-US" altLang="en-US" sz="2800" b="1" dirty="0" err="1">
                <a:cs typeface="Times New Roman" panose="02020603050405020304" pitchFamily="18" charset="0"/>
              </a:rPr>
              <a:t>thành</a:t>
            </a:r>
            <a:r>
              <a:rPr lang="en-US" altLang="en-US" sz="2800" b="1" dirty="0">
                <a:cs typeface="Times New Roman" panose="02020603050405020304" pitchFamily="18" charset="0"/>
              </a:rPr>
              <a:t> </a:t>
            </a:r>
            <a:r>
              <a:rPr lang="en-US" altLang="en-US" sz="2800" b="1" dirty="0" err="1">
                <a:cs typeface="Times New Roman" panose="02020603050405020304" pitchFamily="18" charset="0"/>
              </a:rPr>
              <a:t>phân</a:t>
            </a:r>
            <a:r>
              <a:rPr lang="en-US" altLang="en-US" sz="2800" b="1" dirty="0">
                <a:cs typeface="Times New Roman" panose="02020603050405020304" pitchFamily="18" charset="0"/>
              </a:rPr>
              <a:t> </a:t>
            </a:r>
            <a:r>
              <a:rPr lang="en-US" altLang="en-US" sz="2800" b="1" dirty="0" err="1">
                <a:cs typeface="Times New Roman" panose="02020603050405020304" pitchFamily="18" charset="0"/>
              </a:rPr>
              <a:t>số và ngược lại</a:t>
            </a:r>
            <a:endParaRPr lang="en-US" altLang="en-US" sz="2800" b="1" dirty="0">
              <a:cs typeface="Times New Roman" panose="02020603050405020304" pitchFamily="18" charset="0"/>
            </a:endParaRPr>
          </a:p>
        </p:txBody>
      </p:sp>
      <p:sp>
        <p:nvSpPr>
          <p:cNvPr id="5" name="Rectangle 4"/>
          <p:cNvSpPr>
            <a:spLocks noChangeArrowheads="1"/>
          </p:cNvSpPr>
          <p:nvPr/>
        </p:nvSpPr>
        <p:spPr bwMode="auto">
          <a:xfrm>
            <a:off x="960755" y="3181350"/>
            <a:ext cx="10508615"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571500" indent="-571500">
              <a:buFont typeface="Wingdings" panose="05000000000000000000" pitchFamily="2" charset="2"/>
              <a:buChar char="J"/>
            </a:pPr>
            <a:r>
              <a:rPr lang="nb-NO" altLang="en-US" sz="2800" b="1" dirty="0">
                <a:cs typeface="Times New Roman" panose="02020603050405020304" pitchFamily="18" charset="0"/>
              </a:rPr>
              <a:t>Chuẩn bị bài sau: </a:t>
            </a:r>
            <a:r>
              <a:rPr lang="en-US" altLang="nb-NO" sz="2800" b="1" dirty="0">
                <a:solidFill>
                  <a:srgbClr val="FF0000"/>
                </a:solidFill>
                <a:cs typeface="Times New Roman" panose="02020603050405020304" pitchFamily="18" charset="0"/>
              </a:rPr>
              <a:t>Bài 8: Ôn tập hình học và đo lường (trang 26)</a:t>
            </a:r>
          </a:p>
        </p:txBody>
      </p:sp>
      <p:grpSp>
        <p:nvGrpSpPr>
          <p:cNvPr id="6" name="Group 5"/>
          <p:cNvGrpSpPr/>
          <p:nvPr/>
        </p:nvGrpSpPr>
        <p:grpSpPr>
          <a:xfrm>
            <a:off x="794474" y="302537"/>
            <a:ext cx="10787925" cy="1329614"/>
            <a:chOff x="681750" y="976767"/>
            <a:chExt cx="11224499" cy="1776639"/>
          </a:xfrm>
        </p:grpSpPr>
        <p:sp>
          <p:nvSpPr>
            <p:cNvPr id="7" name="Rounded Rectangle 1"/>
            <p:cNvSpPr>
              <a:spLocks noChangeArrowheads="1"/>
            </p:cNvSpPr>
            <p:nvPr/>
          </p:nvSpPr>
          <p:spPr bwMode="auto">
            <a:xfrm>
              <a:off x="703262" y="1391984"/>
              <a:ext cx="11202987" cy="1332195"/>
            </a:xfrm>
            <a:prstGeom prst="roundRect">
              <a:avLst>
                <a:gd name="adj" fmla="val 16667"/>
              </a:avLst>
            </a:prstGeom>
            <a:solidFill>
              <a:srgbClr val="D9EDEF"/>
            </a:solidFill>
            <a:ln w="9525" algn="ctr">
              <a:solidFill>
                <a:srgbClr val="FFC000"/>
              </a:solidFill>
              <a:round/>
            </a:ln>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endParaRPr lang="en-US" altLang="en-US"/>
            </a:p>
          </p:txBody>
        </p:sp>
        <p:pic>
          <p:nvPicPr>
            <p:cNvPr id="8" name="Picture 2" descr="C:\Users\Administrator\Application Data\Zamaan's Software\psc\screenshot.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1750" y="976767"/>
              <a:ext cx="1811337" cy="1776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Title 1"/>
          <p:cNvSpPr>
            <a:spLocks noGrp="1"/>
          </p:cNvSpPr>
          <p:nvPr>
            <p:ph type="title"/>
          </p:nvPr>
        </p:nvSpPr>
        <p:spPr>
          <a:xfrm>
            <a:off x="2286000" y="518647"/>
            <a:ext cx="8991600" cy="1172325"/>
          </a:xfrm>
        </p:spPr>
        <p:txBody>
          <a:bodyPr>
            <a:noAutofit/>
          </a:bodyPr>
          <a:lstStyle/>
          <a:p>
            <a:r>
              <a:rPr lang="en-US" sz="54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HOẠT ĐỘNG NỐI TIẾP</a:t>
            </a:r>
            <a:endParaRPr lang="en-US" sz="5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0" name="Rectangle 3"/>
          <p:cNvSpPr>
            <a:spLocks noChangeArrowheads="1"/>
          </p:cNvSpPr>
          <p:nvPr/>
        </p:nvSpPr>
        <p:spPr bwMode="auto">
          <a:xfrm>
            <a:off x="1223683" y="2764684"/>
            <a:ext cx="23436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Tx/>
              <a:buNone/>
            </a:pPr>
            <a:r>
              <a:rPr kumimoji="0" lang="da-DK" altLang="en-US"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TotalTime>
  <Words>435</Words>
  <Application>Microsoft Office PowerPoint</Application>
  <PresentationFormat>Widescreen</PresentationFormat>
  <Paragraphs>59</Paragraphs>
  <Slides>9</Slides>
  <Notes>5</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9</vt:i4>
      </vt:variant>
    </vt:vector>
  </HeadingPairs>
  <TitlesOfParts>
    <vt:vector size="21" baseType="lpstr">
      <vt:lpstr>宋体</vt:lpstr>
      <vt:lpstr>宋体</vt:lpstr>
      <vt:lpstr>Arial</vt:lpstr>
      <vt:lpstr>Calibri</vt:lpstr>
      <vt:lpstr>Calibri Light</vt:lpstr>
      <vt:lpstr>Cambria</vt:lpstr>
      <vt:lpstr>Cambria Math</vt:lpstr>
      <vt:lpstr>Tahoma</vt:lpstr>
      <vt:lpstr>Times New Roman</vt:lpstr>
      <vt:lpstr>Wingdings</vt:lpstr>
      <vt:lpstr>雷盖体</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HOẠT ĐỘNG NỐI TIẾP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WPS Presentation</dc:title>
  <dc:creator/>
  <cp:lastModifiedBy>Techsi.vn</cp:lastModifiedBy>
  <cp:revision>4</cp:revision>
  <dcterms:created xsi:type="dcterms:W3CDTF">2024-09-02T07:47:17Z</dcterms:created>
  <dcterms:modified xsi:type="dcterms:W3CDTF">2024-10-11T07:50:48Z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30C8C6C2832A42CD9A45F575DE6DAAEE_11</vt:lpwstr>
  </property>
  <property fmtid="{D5CDD505-2E9C-101B-9397-08002B2CF9AE}" pid="3" name="KSOProductBuildVer">
    <vt:lpwstr>1033-12.2.0.17562</vt:lpwstr>
  </property>
</Properties>
</file>