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9"/>
  </p:notesMasterIdLst>
  <p:sldIdLst>
    <p:sldId id="446" r:id="rId3"/>
    <p:sldId id="261" r:id="rId4"/>
    <p:sldId id="262" r:id="rId5"/>
    <p:sldId id="275" r:id="rId6"/>
    <p:sldId id="266" r:id="rId7"/>
    <p:sldId id="6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5C8EF-1386-424E-A559-C6ED897DAE7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476EB-6A81-4809-847B-90522269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B840-62FB-DE7B-34C2-7B4CCB3A3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45DB6-66EA-D0A7-2708-75203573B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E379-304D-BCE8-E0F9-7973988F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EDD2B-C357-420A-0E4D-E676F28C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1F4A-D77D-3814-AEA8-3F4880C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08F4C1E1-DA54-2907-35AD-0D9F7DA15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178" y="0"/>
            <a:ext cx="2102177" cy="21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BEF8-12CE-8BB0-3F69-DB26D6FF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EFDAC-927E-595F-B316-11F430546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35FE-1583-0195-5983-06EB9DE7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8E44D-498D-9F2A-AFBD-1368EE45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E5FA-BED6-48C9-3005-36DF7C48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60962-84EF-217F-6212-901C4B297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A20E3-0CB5-4EAB-7B58-83CBCFBE7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894D-0A92-61CA-1242-85DA2B69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FC2E-C785-F020-38E4-06442053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621CB-3DF5-6795-871A-0874C873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3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0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1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3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83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1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3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BB6F-F5F1-D57D-5FAE-7D1FF19C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B4F0-C8F1-79B3-AA22-265E5ECD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99B42-4313-C220-957F-B126BB91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FCCC6-3900-E0F1-2C61-FD9B4DDF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CD1D6-D477-4865-B84E-885269E9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3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59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1426-786F-D60D-B02E-39B9AB69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56D8A-EB84-013E-A7FD-57C0611C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0C05-3395-F674-56C1-B659B20D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F550F-0F13-1F8A-3405-AC69A1EB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646B5-CC3C-C057-9350-18C4AFB0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54B8-E40B-1235-A04F-6199AC4E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36DD-67F3-81DF-EEB8-2D54870D2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1B507-6A86-34C1-4691-2F1B006A9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C2C82-D8BC-2F5A-7F2D-ED3C9594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BC7BE-2AFE-52AE-76B7-08EB46B6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8B683-9419-D9B8-1943-88391864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3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6E48-628D-FFBA-132D-BEEAFA6D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E4F5A-1EE3-8F75-8D4D-EA2E45FDD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679FB-079B-A8A2-50F4-25EC87F34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22127-6E6C-D5A2-0965-FFFE70852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2179D-919F-E673-93C1-7A2631172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F10A1-76CD-8AE7-095C-8652773E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76AC8-9FAC-8E85-8A38-06A8F8BC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D7E24-C537-95DC-3B40-BC7DF45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75E7-A21E-9E25-E3E6-23A29FED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909A7-7F69-5285-F42A-E6A1DB66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6DE5A-42FD-85AC-F943-ECCCC9E5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D9CE6-3122-0692-4F11-4844152F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D8CCF-7D22-BC4A-C3CB-419AFE09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37F1-6330-C453-7479-6E540160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CF6E5-F763-9D46-1807-6D1B5143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D001-5D57-38E4-5B6B-9226C777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7ABB-10D0-F5D7-EDFF-9EFD09967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338E-1197-EF4B-F038-35B42D0C6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CFFF-B7EF-39CD-C0CF-8477776A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471BD-5EC0-E296-3AAA-A43AC69C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1E97C-C2DF-0333-83A4-FB51EEDD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7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B4BC-F9F2-1B42-AB5F-164C5DAB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0AB65-E400-58FC-D0D4-FFF113E60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E2F52-4B26-E23C-B906-A57D7FC97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57FDF-B1F1-B8A6-B1F8-EE19B283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AAACD-1A31-7CA9-C52B-5C23B06C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AB481-DD34-1742-1948-BD054AAB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2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83693F6-579C-6372-2A1E-FD7E11D702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252" y="74013"/>
            <a:ext cx="1738222" cy="17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3F306660-C2B1-B9E4-94BB-C783324DED0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178" y="0"/>
            <a:ext cx="2102177" cy="21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DC60280D-538D-3D33-C731-40BB64E61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A27E4381-229F-EA55-A836-126448D3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25" y="216929"/>
            <a:ext cx="7200000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field of flowers&#10;&#10;Description automatically generated">
            <a:extLst>
              <a:ext uri="{FF2B5EF4-FFF2-40B4-BE49-F238E27FC236}">
                <a16:creationId xmlns:a16="http://schemas.microsoft.com/office/drawing/2014/main" id="{D9825902-4039-4DA5-5FA4-68F90BE7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9EA83E-4DD8-1EA0-8984-EC2E1F43567D}"/>
              </a:ext>
            </a:extLst>
          </p:cNvPr>
          <p:cNvSpPr/>
          <p:nvPr/>
        </p:nvSpPr>
        <p:spPr>
          <a:xfrm>
            <a:off x="2788158" y="952500"/>
            <a:ext cx="8584692" cy="1819275"/>
          </a:xfrm>
          <a:custGeom>
            <a:avLst/>
            <a:gdLst>
              <a:gd name="connsiteX0" fmla="*/ 0 w 4669536"/>
              <a:gd name="connsiteY0" fmla="*/ 58530 h 1085088"/>
              <a:gd name="connsiteX1" fmla="*/ 58530 w 4669536"/>
              <a:gd name="connsiteY1" fmla="*/ 0 h 1085088"/>
              <a:gd name="connsiteX2" fmla="*/ 4611006 w 4669536"/>
              <a:gd name="connsiteY2" fmla="*/ 0 h 1085088"/>
              <a:gd name="connsiteX3" fmla="*/ 4669536 w 4669536"/>
              <a:gd name="connsiteY3" fmla="*/ 58530 h 1085088"/>
              <a:gd name="connsiteX4" fmla="*/ 4669536 w 4669536"/>
              <a:gd name="connsiteY4" fmla="*/ 1026558 h 1085088"/>
              <a:gd name="connsiteX5" fmla="*/ 4611006 w 4669536"/>
              <a:gd name="connsiteY5" fmla="*/ 1085088 h 1085088"/>
              <a:gd name="connsiteX6" fmla="*/ 58530 w 4669536"/>
              <a:gd name="connsiteY6" fmla="*/ 1085088 h 1085088"/>
              <a:gd name="connsiteX7" fmla="*/ 0 w 4669536"/>
              <a:gd name="connsiteY7" fmla="*/ 1026558 h 1085088"/>
              <a:gd name="connsiteX8" fmla="*/ 0 w 4669536"/>
              <a:gd name="connsiteY8" fmla="*/ 58530 h 108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9536" h="1085088" fill="none" extrusionOk="0">
                <a:moveTo>
                  <a:pt x="0" y="58530"/>
                </a:moveTo>
                <a:cubicBezTo>
                  <a:pt x="28" y="26951"/>
                  <a:pt x="27997" y="3007"/>
                  <a:pt x="58530" y="0"/>
                </a:cubicBezTo>
                <a:cubicBezTo>
                  <a:pt x="1016319" y="72427"/>
                  <a:pt x="3356014" y="61419"/>
                  <a:pt x="4611006" y="0"/>
                </a:cubicBezTo>
                <a:cubicBezTo>
                  <a:pt x="4642993" y="-2324"/>
                  <a:pt x="4667097" y="25467"/>
                  <a:pt x="4669536" y="58530"/>
                </a:cubicBezTo>
                <a:cubicBezTo>
                  <a:pt x="4645159" y="226610"/>
                  <a:pt x="4631924" y="843725"/>
                  <a:pt x="4669536" y="1026558"/>
                </a:cubicBezTo>
                <a:cubicBezTo>
                  <a:pt x="4669865" y="1057215"/>
                  <a:pt x="4642676" y="1084354"/>
                  <a:pt x="4611006" y="1085088"/>
                </a:cubicBezTo>
                <a:cubicBezTo>
                  <a:pt x="2511363" y="1114915"/>
                  <a:pt x="2293701" y="1005782"/>
                  <a:pt x="58530" y="1085088"/>
                </a:cubicBezTo>
                <a:cubicBezTo>
                  <a:pt x="28356" y="1084845"/>
                  <a:pt x="-3344" y="1059544"/>
                  <a:pt x="0" y="1026558"/>
                </a:cubicBezTo>
                <a:cubicBezTo>
                  <a:pt x="-13955" y="702521"/>
                  <a:pt x="69048" y="182065"/>
                  <a:pt x="0" y="58530"/>
                </a:cubicBezTo>
                <a:close/>
              </a:path>
              <a:path w="4669536" h="1085088" stroke="0" extrusionOk="0">
                <a:moveTo>
                  <a:pt x="0" y="58530"/>
                </a:moveTo>
                <a:cubicBezTo>
                  <a:pt x="5783" y="27781"/>
                  <a:pt x="28322" y="4411"/>
                  <a:pt x="58530" y="0"/>
                </a:cubicBezTo>
                <a:cubicBezTo>
                  <a:pt x="1646656" y="123000"/>
                  <a:pt x="2858614" y="-96860"/>
                  <a:pt x="4611006" y="0"/>
                </a:cubicBezTo>
                <a:cubicBezTo>
                  <a:pt x="4639892" y="-2621"/>
                  <a:pt x="4672345" y="20543"/>
                  <a:pt x="4669536" y="58530"/>
                </a:cubicBezTo>
                <a:cubicBezTo>
                  <a:pt x="4633780" y="366558"/>
                  <a:pt x="4715676" y="866323"/>
                  <a:pt x="4669536" y="1026558"/>
                </a:cubicBezTo>
                <a:cubicBezTo>
                  <a:pt x="4667271" y="1059704"/>
                  <a:pt x="4638384" y="1084278"/>
                  <a:pt x="4611006" y="1085088"/>
                </a:cubicBezTo>
                <a:cubicBezTo>
                  <a:pt x="3960650" y="924381"/>
                  <a:pt x="2215922" y="1124755"/>
                  <a:pt x="58530" y="1085088"/>
                </a:cubicBezTo>
                <a:cubicBezTo>
                  <a:pt x="25268" y="1084899"/>
                  <a:pt x="-5876" y="1056221"/>
                  <a:pt x="0" y="1026558"/>
                </a:cubicBezTo>
                <a:cubicBezTo>
                  <a:pt x="-70719" y="611061"/>
                  <a:pt x="52974" y="296130"/>
                  <a:pt x="0" y="58530"/>
                </a:cubicBezTo>
                <a:close/>
              </a:path>
            </a:pathLst>
          </a:custGeom>
          <a:ln w="57150">
            <a:solidFill>
              <a:srgbClr val="99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8584692"/>
                      <a:gd name="connsiteY0" fmla="*/ 98132 h 1819275"/>
                      <a:gd name="connsiteX1" fmla="*/ 107604 w 8584692"/>
                      <a:gd name="connsiteY1" fmla="*/ 0 h 1819275"/>
                      <a:gd name="connsiteX2" fmla="*/ 8477087 w 8584692"/>
                      <a:gd name="connsiteY2" fmla="*/ 0 h 1819275"/>
                      <a:gd name="connsiteX3" fmla="*/ 8584692 w 8584692"/>
                      <a:gd name="connsiteY3" fmla="*/ 98132 h 1819275"/>
                      <a:gd name="connsiteX4" fmla="*/ 8584692 w 8584692"/>
                      <a:gd name="connsiteY4" fmla="*/ 1721142 h 1819275"/>
                      <a:gd name="connsiteX5" fmla="*/ 8477087 w 8584692"/>
                      <a:gd name="connsiteY5" fmla="*/ 1819275 h 1819275"/>
                      <a:gd name="connsiteX6" fmla="*/ 107604 w 8584692"/>
                      <a:gd name="connsiteY6" fmla="*/ 1819275 h 1819275"/>
                      <a:gd name="connsiteX7" fmla="*/ 0 w 8584692"/>
                      <a:gd name="connsiteY7" fmla="*/ 1721142 h 1819275"/>
                      <a:gd name="connsiteX8" fmla="*/ 0 w 8584692"/>
                      <a:gd name="connsiteY8" fmla="*/ 98132 h 1819275"/>
                      <a:gd name="connsiteX0" fmla="*/ 0 w 8584692"/>
                      <a:gd name="connsiteY0" fmla="*/ 98132 h 1819275"/>
                      <a:gd name="connsiteX1" fmla="*/ 107604 w 8584692"/>
                      <a:gd name="connsiteY1" fmla="*/ 0 h 1819275"/>
                      <a:gd name="connsiteX2" fmla="*/ 8477087 w 8584692"/>
                      <a:gd name="connsiteY2" fmla="*/ 0 h 1819275"/>
                      <a:gd name="connsiteX3" fmla="*/ 8584692 w 8584692"/>
                      <a:gd name="connsiteY3" fmla="*/ 98132 h 1819275"/>
                      <a:gd name="connsiteX4" fmla="*/ 8584692 w 8584692"/>
                      <a:gd name="connsiteY4" fmla="*/ 1721142 h 1819275"/>
                      <a:gd name="connsiteX5" fmla="*/ 8477087 w 8584692"/>
                      <a:gd name="connsiteY5" fmla="*/ 1819275 h 1819275"/>
                      <a:gd name="connsiteX6" fmla="*/ 107604 w 8584692"/>
                      <a:gd name="connsiteY6" fmla="*/ 1819275 h 1819275"/>
                      <a:gd name="connsiteX7" fmla="*/ 0 w 8584692"/>
                      <a:gd name="connsiteY7" fmla="*/ 1721142 h 1819275"/>
                      <a:gd name="connsiteX8" fmla="*/ 0 w 8584692"/>
                      <a:gd name="connsiteY8" fmla="*/ 98132 h 1819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84692" h="1819275" fill="none" extrusionOk="0">
                        <a:moveTo>
                          <a:pt x="0" y="98132"/>
                        </a:moveTo>
                        <a:cubicBezTo>
                          <a:pt x="386" y="54243"/>
                          <a:pt x="53884" y="9093"/>
                          <a:pt x="107604" y="0"/>
                        </a:cubicBezTo>
                        <a:cubicBezTo>
                          <a:pt x="1772270" y="127140"/>
                          <a:pt x="6239619" y="258447"/>
                          <a:pt x="8477087" y="0"/>
                        </a:cubicBezTo>
                        <a:cubicBezTo>
                          <a:pt x="8534824" y="-11264"/>
                          <a:pt x="8575301" y="41214"/>
                          <a:pt x="8584692" y="98132"/>
                        </a:cubicBezTo>
                        <a:cubicBezTo>
                          <a:pt x="8576539" y="404468"/>
                          <a:pt x="8502365" y="1440604"/>
                          <a:pt x="8584692" y="1721142"/>
                        </a:cubicBezTo>
                        <a:cubicBezTo>
                          <a:pt x="8587192" y="1762921"/>
                          <a:pt x="8531502" y="1813774"/>
                          <a:pt x="8477087" y="1819275"/>
                        </a:cubicBezTo>
                        <a:cubicBezTo>
                          <a:pt x="4697162" y="1897885"/>
                          <a:pt x="4221198" y="1741138"/>
                          <a:pt x="107604" y="1819275"/>
                        </a:cubicBezTo>
                        <a:cubicBezTo>
                          <a:pt x="55486" y="1818488"/>
                          <a:pt x="-14596" y="1778118"/>
                          <a:pt x="0" y="1721142"/>
                        </a:cubicBezTo>
                        <a:cubicBezTo>
                          <a:pt x="-22388" y="1171773"/>
                          <a:pt x="117075" y="279802"/>
                          <a:pt x="0" y="98132"/>
                        </a:cubicBezTo>
                        <a:close/>
                      </a:path>
                      <a:path w="8584692" h="1819275" stroke="0" extrusionOk="0">
                        <a:moveTo>
                          <a:pt x="0" y="98132"/>
                        </a:moveTo>
                        <a:cubicBezTo>
                          <a:pt x="8081" y="52686"/>
                          <a:pt x="51040" y="-2981"/>
                          <a:pt x="107604" y="0"/>
                        </a:cubicBezTo>
                        <a:cubicBezTo>
                          <a:pt x="3053345" y="-83797"/>
                          <a:pt x="5515916" y="192725"/>
                          <a:pt x="8477087" y="0"/>
                        </a:cubicBezTo>
                        <a:cubicBezTo>
                          <a:pt x="8525782" y="-3950"/>
                          <a:pt x="8595787" y="35722"/>
                          <a:pt x="8584692" y="98132"/>
                        </a:cubicBezTo>
                        <a:cubicBezTo>
                          <a:pt x="8525240" y="613819"/>
                          <a:pt x="8684537" y="1455672"/>
                          <a:pt x="8584692" y="1721142"/>
                        </a:cubicBezTo>
                        <a:cubicBezTo>
                          <a:pt x="8582277" y="1770504"/>
                          <a:pt x="8519231" y="1813381"/>
                          <a:pt x="8477087" y="1819275"/>
                        </a:cubicBezTo>
                        <a:cubicBezTo>
                          <a:pt x="7295354" y="1405758"/>
                          <a:pt x="3988040" y="2476007"/>
                          <a:pt x="107604" y="1819275"/>
                        </a:cubicBezTo>
                        <a:cubicBezTo>
                          <a:pt x="49319" y="1827213"/>
                          <a:pt x="-12329" y="1763510"/>
                          <a:pt x="0" y="1721142"/>
                        </a:cubicBezTo>
                        <a:cubicBezTo>
                          <a:pt x="-127702" y="992306"/>
                          <a:pt x="101567" y="430406"/>
                          <a:pt x="0" y="98132"/>
                        </a:cubicBezTo>
                        <a:close/>
                      </a:path>
                      <a:path w="8584692" h="1819275" fill="none" stroke="0" extrusionOk="0">
                        <a:moveTo>
                          <a:pt x="0" y="98132"/>
                        </a:moveTo>
                        <a:cubicBezTo>
                          <a:pt x="818" y="45395"/>
                          <a:pt x="53824" y="9946"/>
                          <a:pt x="107604" y="0"/>
                        </a:cubicBezTo>
                        <a:cubicBezTo>
                          <a:pt x="1997621" y="208199"/>
                          <a:pt x="5891118" y="430840"/>
                          <a:pt x="8477087" y="0"/>
                        </a:cubicBezTo>
                        <a:cubicBezTo>
                          <a:pt x="8527270" y="-10469"/>
                          <a:pt x="8585047" y="32942"/>
                          <a:pt x="8584692" y="98132"/>
                        </a:cubicBezTo>
                        <a:cubicBezTo>
                          <a:pt x="8554725" y="367312"/>
                          <a:pt x="8524461" y="1408178"/>
                          <a:pt x="8584692" y="1721142"/>
                        </a:cubicBezTo>
                        <a:cubicBezTo>
                          <a:pt x="8580060" y="1774439"/>
                          <a:pt x="8530652" y="1817282"/>
                          <a:pt x="8477087" y="1819275"/>
                        </a:cubicBezTo>
                        <a:cubicBezTo>
                          <a:pt x="4612370" y="1850456"/>
                          <a:pt x="4143139" y="1724533"/>
                          <a:pt x="107604" y="1819275"/>
                        </a:cubicBezTo>
                        <a:cubicBezTo>
                          <a:pt x="51203" y="1818680"/>
                          <a:pt x="-7728" y="1775731"/>
                          <a:pt x="0" y="1721142"/>
                        </a:cubicBezTo>
                        <a:cubicBezTo>
                          <a:pt x="-37370" y="1220162"/>
                          <a:pt x="120951" y="307474"/>
                          <a:pt x="0" y="9813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HOẠT ĐỘNG 1: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Tìm</a:t>
            </a: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hiểu</a:t>
            </a: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một</a:t>
            </a: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số</a:t>
            </a: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biểu</a:t>
            </a: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hiện</a:t>
            </a: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tôn</a:t>
            </a: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trọng</a:t>
            </a: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sự</a:t>
            </a: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khác</a:t>
            </a:r>
            <a:r>
              <a:rPr kumimoji="0" lang="en-US" sz="44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</a:rPr>
              <a:t>biệt</a:t>
            </a:r>
            <a:endParaRPr kumimoji="0" lang="en-US" sz="4400" b="1" i="0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Picture 3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56781072-4B08-87A4-4CD9-BEC5CBFCA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3" y="2540896"/>
            <a:ext cx="3415890" cy="43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87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field of flowers&#10;&#10;Description automatically generated">
            <a:extLst>
              <a:ext uri="{FF2B5EF4-FFF2-40B4-BE49-F238E27FC236}">
                <a16:creationId xmlns:a16="http://schemas.microsoft.com/office/drawing/2014/main" id="{D9825902-4039-4DA5-5FA4-68F90BE7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A8F9DC-5EA8-1A6A-FCE6-A4DD807A37A9}"/>
              </a:ext>
            </a:extLst>
          </p:cNvPr>
          <p:cNvSpPr/>
          <p:nvPr/>
        </p:nvSpPr>
        <p:spPr>
          <a:xfrm>
            <a:off x="186690" y="314325"/>
            <a:ext cx="11818620" cy="6438900"/>
          </a:xfrm>
          <a:prstGeom prst="roundRect">
            <a:avLst>
              <a:gd name="adj" fmla="val 1273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DD301-1CDB-4972-85C0-1AA18C201D06}"/>
              </a:ext>
            </a:extLst>
          </p:cNvPr>
          <p:cNvSpPr/>
          <p:nvPr/>
        </p:nvSpPr>
        <p:spPr>
          <a:xfrm>
            <a:off x="1066800" y="162705"/>
            <a:ext cx="9991725" cy="923145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các trường hợp dưới đây và thực hiện yêu cầu: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A9C70-F20E-133A-CC6F-0DCFC639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" y="1609725"/>
            <a:ext cx="6700838" cy="2428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000CD-C893-D8C9-53C8-69ACB6C97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24" y="3931177"/>
            <a:ext cx="6334125" cy="27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0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field of flowers&#10;&#10;Description automatically generated">
            <a:extLst>
              <a:ext uri="{FF2B5EF4-FFF2-40B4-BE49-F238E27FC236}">
                <a16:creationId xmlns:a16="http://schemas.microsoft.com/office/drawing/2014/main" id="{D9825902-4039-4DA5-5FA4-68F90BE7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CA445E-1084-10F2-C302-594FE9B1019E}"/>
              </a:ext>
            </a:extLst>
          </p:cNvPr>
          <p:cNvSpPr/>
          <p:nvPr/>
        </p:nvSpPr>
        <p:spPr>
          <a:xfrm>
            <a:off x="266700" y="137160"/>
            <a:ext cx="11658600" cy="6583680"/>
          </a:xfrm>
          <a:prstGeom prst="roundRect">
            <a:avLst>
              <a:gd name="adj" fmla="val 5907"/>
            </a:avLst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B0EA1-9AD6-DAC9-3323-CD71B69C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352425"/>
            <a:ext cx="7319963" cy="2941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372C6C-737E-1666-2468-22A37E40D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3491204"/>
            <a:ext cx="8053387" cy="31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field of flowers&#10;&#10;Description automatically generated">
            <a:extLst>
              <a:ext uri="{FF2B5EF4-FFF2-40B4-BE49-F238E27FC236}">
                <a16:creationId xmlns:a16="http://schemas.microsoft.com/office/drawing/2014/main" id="{D9825902-4039-4DA5-5FA4-68F90BE7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CA445E-1084-10F2-C302-594FE9B1019E}"/>
              </a:ext>
            </a:extLst>
          </p:cNvPr>
          <p:cNvSpPr/>
          <p:nvPr/>
        </p:nvSpPr>
        <p:spPr>
          <a:xfrm>
            <a:off x="266700" y="137160"/>
            <a:ext cx="11658600" cy="6583680"/>
          </a:xfrm>
          <a:prstGeom prst="roundRect">
            <a:avLst>
              <a:gd name="adj" fmla="val 5907"/>
            </a:avLst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09D6E-0759-7702-EBFA-A82D91863F9D}"/>
              </a:ext>
            </a:extLst>
          </p:cNvPr>
          <p:cNvGrpSpPr/>
          <p:nvPr/>
        </p:nvGrpSpPr>
        <p:grpSpPr>
          <a:xfrm>
            <a:off x="762000" y="4105275"/>
            <a:ext cx="3981450" cy="2085340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5C2576D6-D64C-DE9E-C653-3DF754119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3664E5-0A51-5B92-DD17-28CF20E1BA83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0E4A2-F5E1-A5A7-E0CD-975062E4BC2D}"/>
              </a:ext>
            </a:extLst>
          </p:cNvPr>
          <p:cNvGrpSpPr/>
          <p:nvPr/>
        </p:nvGrpSpPr>
        <p:grpSpPr>
          <a:xfrm>
            <a:off x="1899137" y="933450"/>
            <a:ext cx="9003323" cy="2590800"/>
            <a:chOff x="1594337" y="1602154"/>
            <a:chExt cx="9003323" cy="347784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42C4B88-6A78-39A7-8621-1264E123974C}"/>
                </a:ext>
              </a:extLst>
            </p:cNvPr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923643C-9B6C-6336-EC57-532F7BF69BA4}"/>
                </a:ext>
              </a:extLst>
            </p:cNvPr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0" i="0" dirty="0">
                  <a:solidFill>
                    <a:srgbClr val="000000"/>
                  </a:solidFill>
                  <a:effectLst/>
                </a:rPr>
                <a:t>Nêu biểu hiện tôn trọng sự khác biệt của người khác trong mỗi trường hợp trên.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072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C060245A-4D32-22C9-C52F-9C064453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C722E3BA-D63D-450B-CB0C-440145EDC04F}"/>
              </a:ext>
            </a:extLst>
          </p:cNvPr>
          <p:cNvSpPr/>
          <p:nvPr/>
        </p:nvSpPr>
        <p:spPr>
          <a:xfrm>
            <a:off x="180392" y="296494"/>
            <a:ext cx="11831216" cy="647544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251DD2D-7D96-D42B-0277-931D55452626}"/>
              </a:ext>
            </a:extLst>
          </p:cNvPr>
          <p:cNvGrpSpPr/>
          <p:nvPr/>
        </p:nvGrpSpPr>
        <p:grpSpPr>
          <a:xfrm>
            <a:off x="675435" y="4066773"/>
            <a:ext cx="3286694" cy="1915908"/>
            <a:chOff x="4246220" y="3133348"/>
            <a:chExt cx="3286694" cy="1915908"/>
          </a:xfrm>
        </p:grpSpPr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D39DC926-4D65-DE77-415D-AEE9744B42AA}"/>
                </a:ext>
              </a:extLst>
            </p:cNvPr>
            <p:cNvSpPr/>
            <p:nvPr/>
          </p:nvSpPr>
          <p:spPr>
            <a:xfrm>
              <a:off x="4800600" y="3762647"/>
              <a:ext cx="2732314" cy="1286609"/>
            </a:xfrm>
            <a:prstGeom prst="roundRect">
              <a:avLst/>
            </a:prstGeom>
            <a:solidFill>
              <a:srgbClr val="FFFF99"/>
            </a:solidFill>
            <a:ln w="571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Tai nghe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3" descr="A cartoon of a human ear&#10;&#10;Description automatically generated with low confidence">
              <a:extLst>
                <a:ext uri="{FF2B5EF4-FFF2-40B4-BE49-F238E27FC236}">
                  <a16:creationId xmlns:a16="http://schemas.microsoft.com/office/drawing/2014/main" id="{446DC877-04B0-7DEF-4E3B-C741A8A9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220" y="3133348"/>
              <a:ext cx="1131614" cy="1131614"/>
            </a:xfrm>
            <a:prstGeom prst="rect">
              <a:avLst/>
            </a:prstGeom>
          </p:spPr>
        </p:pic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A8022E9-2FFD-A945-2F11-7DD58C30AF89}"/>
              </a:ext>
            </a:extLst>
          </p:cNvPr>
          <p:cNvGrpSpPr/>
          <p:nvPr/>
        </p:nvGrpSpPr>
        <p:grpSpPr>
          <a:xfrm>
            <a:off x="8109470" y="3950584"/>
            <a:ext cx="3179304" cy="2022253"/>
            <a:chOff x="8067452" y="2847893"/>
            <a:chExt cx="3179304" cy="2022253"/>
          </a:xfrm>
        </p:grpSpPr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AEF7C674-EA5D-B072-7085-7B61BBEBF195}"/>
                </a:ext>
              </a:extLst>
            </p:cNvPr>
            <p:cNvSpPr/>
            <p:nvPr/>
          </p:nvSpPr>
          <p:spPr>
            <a:xfrm>
              <a:off x="8514442" y="3583537"/>
              <a:ext cx="2732314" cy="1286609"/>
            </a:xfrm>
            <a:prstGeom prst="roundRect">
              <a:avLst/>
            </a:prstGeom>
            <a:solidFill>
              <a:srgbClr val="FFFF99"/>
            </a:solidFill>
            <a:ln w="571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Mắt dõi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6" descr="A picture containing circle, graphics, creativity, cartoon&#10;&#10;Description automatically generated">
              <a:extLst>
                <a:ext uri="{FF2B5EF4-FFF2-40B4-BE49-F238E27FC236}">
                  <a16:creationId xmlns:a16="http://schemas.microsoft.com/office/drawing/2014/main" id="{B815EF6A-9EE7-519A-7375-B61430F98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52" y="2847893"/>
              <a:ext cx="1286609" cy="1286609"/>
            </a:xfrm>
            <a:prstGeom prst="rect">
              <a:avLst/>
            </a:prstGeom>
          </p:spPr>
        </p:pic>
      </p:grpSp>
      <p:pic>
        <p:nvPicPr>
          <p:cNvPr id="16" name="Picture 24">
            <a:extLst>
              <a:ext uri="{FF2B5EF4-FFF2-40B4-BE49-F238E27FC236}">
                <a16:creationId xmlns:a16="http://schemas.microsoft.com/office/drawing/2014/main" id="{30726305-5378-1F8C-AC47-6DFD7FA46A4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28" y="3786382"/>
            <a:ext cx="2645004" cy="3071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C3BCC-DBF6-EF90-CE58-0DC03F3A9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685" y="979048"/>
            <a:ext cx="6620830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38</cp:revision>
  <dcterms:created xsi:type="dcterms:W3CDTF">2024-07-09T12:35:21Z</dcterms:created>
  <dcterms:modified xsi:type="dcterms:W3CDTF">2024-10-11T04:45:38Z</dcterms:modified>
</cp:coreProperties>
</file>