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0"/>
  </p:notesMasterIdLst>
  <p:sldIdLst>
    <p:sldId id="355" r:id="rId3"/>
    <p:sldId id="358" r:id="rId4"/>
    <p:sldId id="4411" r:id="rId5"/>
    <p:sldId id="258" r:id="rId6"/>
    <p:sldId id="260" r:id="rId7"/>
    <p:sldId id="444" r:id="rId8"/>
    <p:sldId id="4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A876-CF29-41DE-99E9-9CECBE5948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5416A-F747-4AEE-AB95-5D9E4E3D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8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81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0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58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69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70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1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00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54;p2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55" name="Google Shape;55;p2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11467139" y="153557"/>
            <a:ext cx="397875" cy="306756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328194" y="5596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8072161" y="6598833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2029294" y="598000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1864994" y="9185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527405" y="6464923"/>
            <a:ext cx="397875" cy="306756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1864994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8072161" y="6598833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8337300" y="87017"/>
            <a:ext cx="303197" cy="3036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1060225" y="1502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8337300" y="87017"/>
            <a:ext cx="303197" cy="3036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180968" y="1502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180968" y="8014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11564401" y="6290767"/>
            <a:ext cx="488228" cy="48889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2554000" y="1096431"/>
            <a:ext cx="7061200" cy="2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6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2372367" y="5398633"/>
            <a:ext cx="7424400" cy="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 idx="2"/>
          </p:nvPr>
        </p:nvSpPr>
        <p:spPr>
          <a:xfrm>
            <a:off x="3365633" y="3966312"/>
            <a:ext cx="5460800" cy="9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6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2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17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948" name="Google Shape;948;p17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7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7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7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7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7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7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7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7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7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7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7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7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7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7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7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7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7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7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7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17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17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17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17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17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17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17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17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17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17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17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17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17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17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17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17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17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17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17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17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17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17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17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17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2" name="Google Shape;992;p17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993" name="Google Shape;993;p17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7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7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7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7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7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9" name="Google Shape;999;p17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000" name="Google Shape;1000;p17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4" name="Google Shape;1004;p17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05" name="Google Shape;1005;p17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1" name="Google Shape;1011;p17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17"/>
          <p:cNvSpPr txBox="1">
            <a:spLocks noGrp="1"/>
          </p:cNvSpPr>
          <p:nvPr>
            <p:ph type="title"/>
          </p:nvPr>
        </p:nvSpPr>
        <p:spPr>
          <a:xfrm>
            <a:off x="1998800" y="2136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3" name="Google Shape;1013;p17"/>
          <p:cNvSpPr txBox="1">
            <a:spLocks noGrp="1"/>
          </p:cNvSpPr>
          <p:nvPr>
            <p:ph type="subTitle" idx="1"/>
          </p:nvPr>
        </p:nvSpPr>
        <p:spPr>
          <a:xfrm>
            <a:off x="1998800" y="2918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17"/>
          <p:cNvSpPr txBox="1">
            <a:spLocks noGrp="1"/>
          </p:cNvSpPr>
          <p:nvPr>
            <p:ph type="title" idx="2"/>
          </p:nvPr>
        </p:nvSpPr>
        <p:spPr>
          <a:xfrm>
            <a:off x="7502867" y="2136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5" name="Google Shape;1015;p17"/>
          <p:cNvSpPr txBox="1">
            <a:spLocks noGrp="1"/>
          </p:cNvSpPr>
          <p:nvPr>
            <p:ph type="subTitle" idx="3"/>
          </p:nvPr>
        </p:nvSpPr>
        <p:spPr>
          <a:xfrm>
            <a:off x="7502867" y="2918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7"/>
          <p:cNvSpPr txBox="1">
            <a:spLocks noGrp="1"/>
          </p:cNvSpPr>
          <p:nvPr>
            <p:ph type="title" idx="4"/>
          </p:nvPr>
        </p:nvSpPr>
        <p:spPr>
          <a:xfrm>
            <a:off x="1998800" y="3844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7" name="Google Shape;1017;p17"/>
          <p:cNvSpPr txBox="1">
            <a:spLocks noGrp="1"/>
          </p:cNvSpPr>
          <p:nvPr>
            <p:ph type="subTitle" idx="5"/>
          </p:nvPr>
        </p:nvSpPr>
        <p:spPr>
          <a:xfrm>
            <a:off x="1998800" y="4626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17"/>
          <p:cNvSpPr txBox="1">
            <a:spLocks noGrp="1"/>
          </p:cNvSpPr>
          <p:nvPr>
            <p:ph type="title" idx="6"/>
          </p:nvPr>
        </p:nvSpPr>
        <p:spPr>
          <a:xfrm>
            <a:off x="7502867" y="3844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9" name="Google Shape;1019;p17"/>
          <p:cNvSpPr txBox="1">
            <a:spLocks noGrp="1"/>
          </p:cNvSpPr>
          <p:nvPr>
            <p:ph type="subTitle" idx="7"/>
          </p:nvPr>
        </p:nvSpPr>
        <p:spPr>
          <a:xfrm>
            <a:off x="7502867" y="4626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7"/>
          <p:cNvSpPr txBox="1">
            <a:spLocks noGrp="1"/>
          </p:cNvSpPr>
          <p:nvPr>
            <p:ph type="title" idx="8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38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023" name="Google Shape;1023;p1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7" name="Google Shape;1067;p18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068" name="Google Shape;1068;p18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18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075" name="Google Shape;1075;p18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79" name="Google Shape;1079;p18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80" name="Google Shape;1080;p18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18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18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18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18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86" name="Google Shape;1086;p18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8"/>
          <p:cNvSpPr txBox="1">
            <a:spLocks noGrp="1"/>
          </p:cNvSpPr>
          <p:nvPr>
            <p:ph type="title"/>
          </p:nvPr>
        </p:nvSpPr>
        <p:spPr>
          <a:xfrm>
            <a:off x="960000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88" name="Google Shape;1088;p18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8"/>
          <p:cNvSpPr txBox="1">
            <a:spLocks noGrp="1"/>
          </p:cNvSpPr>
          <p:nvPr>
            <p:ph type="title" idx="2"/>
          </p:nvPr>
        </p:nvSpPr>
        <p:spPr>
          <a:xfrm>
            <a:off x="4559025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0" name="Google Shape;1090;p18"/>
          <p:cNvSpPr txBox="1">
            <a:spLocks noGrp="1"/>
          </p:cNvSpPr>
          <p:nvPr>
            <p:ph type="subTitle" idx="3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8"/>
          <p:cNvSpPr txBox="1">
            <a:spLocks noGrp="1"/>
          </p:cNvSpPr>
          <p:nvPr>
            <p:ph type="title" idx="4"/>
          </p:nvPr>
        </p:nvSpPr>
        <p:spPr>
          <a:xfrm>
            <a:off x="960000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8"/>
          <p:cNvSpPr txBox="1">
            <a:spLocks noGrp="1"/>
          </p:cNvSpPr>
          <p:nvPr>
            <p:ph type="subTitle" idx="5"/>
          </p:nvPr>
        </p:nvSpPr>
        <p:spPr>
          <a:xfrm>
            <a:off x="960000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8"/>
          <p:cNvSpPr txBox="1">
            <a:spLocks noGrp="1"/>
          </p:cNvSpPr>
          <p:nvPr>
            <p:ph type="title" idx="6"/>
          </p:nvPr>
        </p:nvSpPr>
        <p:spPr>
          <a:xfrm>
            <a:off x="4559025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8"/>
          <p:cNvSpPr txBox="1">
            <a:spLocks noGrp="1"/>
          </p:cNvSpPr>
          <p:nvPr>
            <p:ph type="subTitle" idx="7"/>
          </p:nvPr>
        </p:nvSpPr>
        <p:spPr>
          <a:xfrm>
            <a:off x="4559025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8"/>
          <p:cNvSpPr txBox="1">
            <a:spLocks noGrp="1"/>
          </p:cNvSpPr>
          <p:nvPr>
            <p:ph type="title" idx="8"/>
          </p:nvPr>
        </p:nvSpPr>
        <p:spPr>
          <a:xfrm>
            <a:off x="8158060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8"/>
          <p:cNvSpPr txBox="1">
            <a:spLocks noGrp="1"/>
          </p:cNvSpPr>
          <p:nvPr>
            <p:ph type="subTitle" idx="9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8"/>
          <p:cNvSpPr txBox="1">
            <a:spLocks noGrp="1"/>
          </p:cNvSpPr>
          <p:nvPr>
            <p:ph type="title" idx="13"/>
          </p:nvPr>
        </p:nvSpPr>
        <p:spPr>
          <a:xfrm>
            <a:off x="8158060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8"/>
          <p:cNvSpPr txBox="1">
            <a:spLocks noGrp="1"/>
          </p:cNvSpPr>
          <p:nvPr>
            <p:ph type="subTitle" idx="14"/>
          </p:nvPr>
        </p:nvSpPr>
        <p:spPr>
          <a:xfrm>
            <a:off x="8158060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8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82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20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181" name="Google Shape;1181;p20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0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0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0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0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0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0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0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0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0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0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0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0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0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0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0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0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0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0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0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0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0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0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0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0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0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0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0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0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0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0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0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0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0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0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0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0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0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0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20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0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0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0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0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5" name="Google Shape;1225;p20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226" name="Google Shape;1226;p20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0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0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0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0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0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2" name="Google Shape;1232;p20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233" name="Google Shape;1233;p20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7" name="Google Shape;1237;p20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238" name="Google Shape;1238;p20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0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0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0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0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0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44" name="Google Shape;1244;p20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20"/>
          <p:cNvSpPr txBox="1">
            <a:spLocks noGrp="1"/>
          </p:cNvSpPr>
          <p:nvPr>
            <p:ph type="subTitle" idx="1"/>
          </p:nvPr>
        </p:nvSpPr>
        <p:spPr>
          <a:xfrm>
            <a:off x="960000" y="1891200"/>
            <a:ext cx="7688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6" name="Google Shape;1246;p20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11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1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249" name="Google Shape;1249;p2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3" name="Google Shape;1293;p21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294" name="Google Shape;1294;p21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1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1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1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1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1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0" name="Google Shape;1300;p21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301" name="Google Shape;1301;p21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5" name="Google Shape;1305;p21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06" name="Google Shape;1306;p21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21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21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21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21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21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12" name="Google Shape;1312;p21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21"/>
          <p:cNvSpPr txBox="1">
            <a:spLocks noGrp="1"/>
          </p:cNvSpPr>
          <p:nvPr>
            <p:ph type="ctrTitle"/>
          </p:nvPr>
        </p:nvSpPr>
        <p:spPr>
          <a:xfrm>
            <a:off x="3253400" y="437633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14" name="Google Shape;1314;p21"/>
          <p:cNvSpPr txBox="1">
            <a:spLocks noGrp="1"/>
          </p:cNvSpPr>
          <p:nvPr>
            <p:ph type="subTitle" idx="1"/>
          </p:nvPr>
        </p:nvSpPr>
        <p:spPr>
          <a:xfrm>
            <a:off x="3246800" y="1924400"/>
            <a:ext cx="5725200" cy="1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5" name="Google Shape;1315;p21"/>
          <p:cNvSpPr txBox="1">
            <a:spLocks noGrp="1"/>
          </p:cNvSpPr>
          <p:nvPr>
            <p:ph type="subTitle" idx="2"/>
          </p:nvPr>
        </p:nvSpPr>
        <p:spPr>
          <a:xfrm>
            <a:off x="3246800" y="4650667"/>
            <a:ext cx="5725200" cy="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6" name="Google Shape;1316;p21"/>
          <p:cNvSpPr txBox="1"/>
          <p:nvPr/>
        </p:nvSpPr>
        <p:spPr>
          <a:xfrm>
            <a:off x="2350000" y="5165467"/>
            <a:ext cx="7492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highlight>
                <a:srgbClr val="DFDEF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32563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22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319" name="Google Shape;1319;p2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3" name="Google Shape;1363;p22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364" name="Google Shape;1364;p2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0" name="Google Shape;1370;p22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371" name="Google Shape;1371;p2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5" name="Google Shape;1375;p2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14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450" name="Google Shape;1450;p2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24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495" name="Google Shape;1495;p2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6" name="Google Shape;1506;p24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507" name="Google Shape;1507;p2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9" name="Google Shape;1519;p2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737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2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522" name="Google Shape;1522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5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567" name="Google Shape;1567;p2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8" name="Google Shape;1578;p25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579" name="Google Shape;1579;p2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750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30581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3E6-E9F0-420A-A48E-81144C71B9F1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08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3E6-E9F0-420A-A48E-81144C71B9F1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964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62" name="Google Shape;162;p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6" name="Google Shape;206;p4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07" name="Google Shape;207;p4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" name="Google Shape;213;p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960000" y="1390733"/>
            <a:ext cx="10272000" cy="4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819"/>
              </a:buClr>
              <a:buSzPts val="1800"/>
              <a:buFont typeface="Darker Grotesque SemiBold"/>
              <a:buChar char="●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17" name="Google Shape;217;p4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1" name="Google Shape;221;p4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22" name="Google Shape;222;p4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0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230" name="Google Shape;230;p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5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75" name="Google Shape;275;p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5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82" name="Google Shape;282;p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6" name="Google Shape;286;p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3" name="Google Shape;293;p5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1"/>
          </p:nvPr>
        </p:nvSpPr>
        <p:spPr>
          <a:xfrm>
            <a:off x="1559733" y="32750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33">
                <a:latin typeface="Jomhuria"/>
                <a:ea typeface="Jomhuria"/>
                <a:cs typeface="Jomhuria"/>
                <a:sym typeface="Jomhu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2"/>
          </p:nvPr>
        </p:nvSpPr>
        <p:spPr>
          <a:xfrm>
            <a:off x="6755367" y="32750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33">
                <a:latin typeface="Jomhuria"/>
                <a:ea typeface="Jomhuria"/>
                <a:cs typeface="Jomhuria"/>
                <a:sym typeface="Jomhur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subTitle" idx="3"/>
          </p:nvPr>
        </p:nvSpPr>
        <p:spPr>
          <a:xfrm>
            <a:off x="1368433" y="4092733"/>
            <a:ext cx="42596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ubTitle" idx="4"/>
          </p:nvPr>
        </p:nvSpPr>
        <p:spPr>
          <a:xfrm>
            <a:off x="6563967" y="4092733"/>
            <a:ext cx="42596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97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2333367" y="2450705"/>
            <a:ext cx="7525200" cy="18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38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05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>
            <a:spLocks noGrp="1"/>
          </p:cNvSpPr>
          <p:nvPr>
            <p:ph type="title"/>
          </p:nvPr>
        </p:nvSpPr>
        <p:spPr>
          <a:xfrm>
            <a:off x="2117200" y="2063517"/>
            <a:ext cx="7957600" cy="28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4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4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92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11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578" name="Google Shape;578;p1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2" name="Google Shape;622;p11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623" name="Google Shape;623;p11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4" name="Google Shape;634;p11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635" name="Google Shape;635;p11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61917"/>
            <a:ext cx="8768000" cy="1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48" name="Google Shape;648;p11"/>
          <p:cNvSpPr txBox="1">
            <a:spLocks noGrp="1"/>
          </p:cNvSpPr>
          <p:nvPr>
            <p:ph type="subTitle" idx="1"/>
          </p:nvPr>
        </p:nvSpPr>
        <p:spPr>
          <a:xfrm>
            <a:off x="2739400" y="4571867"/>
            <a:ext cx="671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4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01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3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652" name="Google Shape;652;p1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" name="Google Shape;696;p13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697" name="Google Shape;697;p1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" name="Google Shape;703;p13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704" name="Google Shape;704;p1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5" name="Google Shape;715;p13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13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13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13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2340167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2" hasCustomPrompt="1"/>
          </p:nvPr>
        </p:nvSpPr>
        <p:spPr>
          <a:xfrm>
            <a:off x="61443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1"/>
          </p:nvPr>
        </p:nvSpPr>
        <p:spPr>
          <a:xfrm>
            <a:off x="2340167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3"/>
          </p:nvPr>
        </p:nvSpPr>
        <p:spPr>
          <a:xfrm>
            <a:off x="7515589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4" hasCustomPrompt="1"/>
          </p:nvPr>
        </p:nvSpPr>
        <p:spPr>
          <a:xfrm>
            <a:off x="579670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5"/>
          </p:nvPr>
        </p:nvSpPr>
        <p:spPr>
          <a:xfrm>
            <a:off x="7515589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6"/>
          </p:nvPr>
        </p:nvSpPr>
        <p:spPr>
          <a:xfrm>
            <a:off x="2340167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7" hasCustomPrompt="1"/>
          </p:nvPr>
        </p:nvSpPr>
        <p:spPr>
          <a:xfrm>
            <a:off x="614433" y="4216177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8"/>
          </p:nvPr>
        </p:nvSpPr>
        <p:spPr>
          <a:xfrm>
            <a:off x="2340167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9"/>
          </p:nvPr>
        </p:nvSpPr>
        <p:spPr>
          <a:xfrm>
            <a:off x="7515589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13" hasCustomPrompt="1"/>
          </p:nvPr>
        </p:nvSpPr>
        <p:spPr>
          <a:xfrm>
            <a:off x="5796703" y="4216177"/>
            <a:ext cx="1720400" cy="1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14"/>
          </p:nvPr>
        </p:nvSpPr>
        <p:spPr>
          <a:xfrm>
            <a:off x="7515589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3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807" name="Google Shape;807;p1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1" name="Google Shape;851;p15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852" name="Google Shape;852;p1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15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859" name="Google Shape;859;p1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3" name="Google Shape;863;p1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864" name="Google Shape;864;p1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0" name="Google Shape;870;p15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5"/>
          <p:cNvSpPr txBox="1">
            <a:spLocks noGrp="1"/>
          </p:cNvSpPr>
          <p:nvPr>
            <p:ph type="subTitle" idx="1"/>
          </p:nvPr>
        </p:nvSpPr>
        <p:spPr>
          <a:xfrm>
            <a:off x="1475967" y="2916700"/>
            <a:ext cx="4080000" cy="1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5"/>
          <p:cNvSpPr txBox="1">
            <a:spLocks noGrp="1"/>
          </p:cNvSpPr>
          <p:nvPr>
            <p:ph type="title"/>
          </p:nvPr>
        </p:nvSpPr>
        <p:spPr>
          <a:xfrm>
            <a:off x="1475967" y="1961533"/>
            <a:ext cx="408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9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9861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2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522F0E-4FA4-90A5-2BD6-791BA00B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49" y="2383911"/>
            <a:ext cx="10132430" cy="177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384D4-EDAA-BB46-7DA7-102D67F1C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255" y="1170755"/>
            <a:ext cx="309094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12192000" cy="4550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4"/>
            <a:ext cx="12192000" cy="6857355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1" y="211339"/>
            <a:ext cx="6298810" cy="6298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189"/>
            <a:ext cx="12192000" cy="39134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"/>
            <a:ext cx="12192000" cy="68573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C1C580-DB60-4A64-81B6-F700AB359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17" y="3036596"/>
            <a:ext cx="3429000" cy="3429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CFEED05-D6EE-480C-9288-608A793CF9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8" y="3735844"/>
            <a:ext cx="1345041" cy="26221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C1C12DE-8061-4A0F-BCE2-9A74B3A184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2" y="3075872"/>
            <a:ext cx="1340952" cy="1340952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F8436075-9280-BFC6-2127-F72C54D688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48" y="608215"/>
            <a:ext cx="7456054" cy="5584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3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>
            <a:extLst>
              <a:ext uri="{FF2B5EF4-FFF2-40B4-BE49-F238E27FC236}">
                <a16:creationId xmlns:a16="http://schemas.microsoft.com/office/drawing/2014/main" id="{92F74B83-F4F6-817F-341E-488C4BFFB276}"/>
              </a:ext>
            </a:extLst>
          </p:cNvPr>
          <p:cNvGrpSpPr/>
          <p:nvPr/>
        </p:nvGrpSpPr>
        <p:grpSpPr>
          <a:xfrm>
            <a:off x="1679802" y="381324"/>
            <a:ext cx="9236336" cy="4843308"/>
            <a:chOff x="-7927329" y="-4954585"/>
            <a:chExt cx="9902260" cy="5268685"/>
          </a:xfrm>
        </p:grpSpPr>
        <p:sp>
          <p:nvSpPr>
            <p:cNvPr id="5" name="任意多边形 14">
              <a:extLst>
                <a:ext uri="{FF2B5EF4-FFF2-40B4-BE49-F238E27FC236}">
                  <a16:creationId xmlns:a16="http://schemas.microsoft.com/office/drawing/2014/main" id="{FFCC8A82-E094-CE3E-2405-9F8709A1C9F2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 15">
              <a:extLst>
                <a:ext uri="{FF2B5EF4-FFF2-40B4-BE49-F238E27FC236}">
                  <a16:creationId xmlns:a16="http://schemas.microsoft.com/office/drawing/2014/main" id="{3CCAC9A6-F869-EF1B-DCB3-0D6710BECF8E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16">
              <a:extLst>
                <a:ext uri="{FF2B5EF4-FFF2-40B4-BE49-F238E27FC236}">
                  <a16:creationId xmlns:a16="http://schemas.microsoft.com/office/drawing/2014/main" id="{A9AE588F-0C90-DB64-AE52-5FE0FDF39824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BD06EF8-F71C-3281-9637-06B847806F24}"/>
              </a:ext>
            </a:extLst>
          </p:cNvPr>
          <p:cNvSpPr txBox="1"/>
          <p:nvPr/>
        </p:nvSpPr>
        <p:spPr>
          <a:xfrm>
            <a:off x="2640484" y="1441257"/>
            <a:ext cx="7314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vi-VN" sz="6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图片 22">
            <a:extLst>
              <a:ext uri="{FF2B5EF4-FFF2-40B4-BE49-F238E27FC236}">
                <a16:creationId xmlns:a16="http://schemas.microsoft.com/office/drawing/2014/main" id="{48982BC8-2A04-A052-511A-AFB34BBB5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74" y="3504781"/>
            <a:ext cx="6419879" cy="2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1895475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72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066544" y="192202"/>
            <a:ext cx="9848087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1788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các hình 7, 8, em hãy: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Trình bày đặc điểm của các loại đất ở nước ta.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Nêu vai trò của đất đối với sản xuất nông nghiệp.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48A8CB-3F49-15F7-EDE7-ED344C0EE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62" y="2043112"/>
            <a:ext cx="9490450" cy="394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feralit phân bố ở vùng đồi núi, có đặc điểm chua và nghèo mùn; thích hợp cho phát triển rừng, cây công nghiệp, cây ăn quả và cây dược liệu.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E247A-1506-BA15-D3B9-E012C08F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55">
            <a:off x="790574" y="2443162"/>
            <a:ext cx="4714875" cy="390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iá xuất khẩu hạt tiêu tăng gần 19%">
            <a:extLst>
              <a:ext uri="{FF2B5EF4-FFF2-40B4-BE49-F238E27FC236}">
                <a16:creationId xmlns:a16="http://schemas.microsoft.com/office/drawing/2014/main" id="{FF78ED92-E811-A059-6314-5A5F11384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495">
            <a:off x="6261223" y="2366170"/>
            <a:ext cx="5165220" cy="369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F912A3-BF41-EF8D-EA41-5D9862BEEF90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feralit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2095500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133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Rừng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219325" y="192202"/>
            <a:ext cx="9695306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224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Đọc thông tin và quan sát các hình 9, 10, em hãy: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Trình bày đặc điểm của rừng ở nước ta.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vai trò của rừng đối với đời sống và hoạt động sản xuất.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50649D-873E-A86B-51D9-3EB70C64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912" y="2071687"/>
            <a:ext cx="9961206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12192000" cy="4550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4"/>
            <a:ext cx="12192000" cy="6857355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1" y="211339"/>
            <a:ext cx="6298810" cy="6298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189"/>
            <a:ext cx="12192000" cy="39134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"/>
            <a:ext cx="12192000" cy="6857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1E402-6644-76CA-1B6B-B32D1EB77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051" y="1357621"/>
            <a:ext cx="8065707" cy="5639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225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147</Words>
  <Application>Microsoft Office PowerPoint</Application>
  <PresentationFormat>Widescreen</PresentationFormat>
  <Paragraphs>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微软雅黑</vt:lpstr>
      <vt:lpstr>Arial</vt:lpstr>
      <vt:lpstr>Bebas Neue</vt:lpstr>
      <vt:lpstr>Calibri</vt:lpstr>
      <vt:lpstr>Calibri Light</vt:lpstr>
      <vt:lpstr>Cambria</vt:lpstr>
      <vt:lpstr>Comfortaa</vt:lpstr>
      <vt:lpstr>Darker Grotesque SemiBold</vt:lpstr>
      <vt:lpstr>等线</vt:lpstr>
      <vt:lpstr>等线 Light</vt:lpstr>
      <vt:lpstr>Jomhuria</vt:lpstr>
      <vt:lpstr>Pastel Detailed Lesson Plan for Pre-K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4</dc:title>
  <dc:creator>Thao Tran</dc:creator>
  <cp:lastModifiedBy>Techsi.vn</cp:lastModifiedBy>
  <cp:revision>30</cp:revision>
  <dcterms:created xsi:type="dcterms:W3CDTF">2024-07-13T04:00:50Z</dcterms:created>
  <dcterms:modified xsi:type="dcterms:W3CDTF">2024-09-18T02:24:00Z</dcterms:modified>
</cp:coreProperties>
</file>