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2" r:id="rId3"/>
    <p:sldMasterId id="2147483668" r:id="rId4"/>
  </p:sldMasterIdLst>
  <p:notesMasterIdLst>
    <p:notesMasterId r:id="rId35"/>
  </p:notesMasterIdLst>
  <p:sldIdLst>
    <p:sldId id="258" r:id="rId5"/>
    <p:sldId id="275" r:id="rId6"/>
    <p:sldId id="276" r:id="rId7"/>
    <p:sldId id="277" r:id="rId8"/>
    <p:sldId id="278" r:id="rId9"/>
    <p:sldId id="279" r:id="rId10"/>
    <p:sldId id="256" r:id="rId11"/>
    <p:sldId id="282" r:id="rId12"/>
    <p:sldId id="259" r:id="rId13"/>
    <p:sldId id="284" r:id="rId14"/>
    <p:sldId id="285" r:id="rId15"/>
    <p:sldId id="286" r:id="rId16"/>
    <p:sldId id="287" r:id="rId17"/>
    <p:sldId id="288" r:id="rId18"/>
    <p:sldId id="289" r:id="rId19"/>
    <p:sldId id="263" r:id="rId20"/>
    <p:sldId id="265" r:id="rId21"/>
    <p:sldId id="266" r:id="rId22"/>
    <p:sldId id="267" r:id="rId23"/>
    <p:sldId id="264" r:id="rId24"/>
    <p:sldId id="269" r:id="rId25"/>
    <p:sldId id="268" r:id="rId26"/>
    <p:sldId id="290" r:id="rId27"/>
    <p:sldId id="291" r:id="rId28"/>
    <p:sldId id="292" r:id="rId29"/>
    <p:sldId id="261" r:id="rId30"/>
    <p:sldId id="273" r:id="rId31"/>
    <p:sldId id="274" r:id="rId32"/>
    <p:sldId id="283" r:id="rId33"/>
    <p:sldId id="280" r:id="rId34"/>
  </p:sldIdLst>
  <p:sldSz cx="18288000" cy="10287000"/>
  <p:notesSz cx="6858000" cy="9144000"/>
  <p:embeddedFontLst>
    <p:embeddedFont>
      <p:font typeface="等线" panose="02010600030101010101" pitchFamily="2" charset="-122"/>
      <p:regular r:id="rId36"/>
      <p:bold r:id="rId37"/>
    </p:embeddedFont>
    <p:embeddedFont>
      <p:font typeface="等线 Light" panose="02010600030101010101" pitchFamily="2" charset="-122"/>
      <p:regular r:id="rId38"/>
    </p:embeddedFont>
    <p:embeddedFont>
      <p:font typeface="#9Slide05 SVNEgregio Script" panose="020B0604020202020204" pitchFamily="34" charset="0"/>
      <p:regular r:id=""/>
    </p:embeddedFont>
    <p:embeddedFont>
      <p:font typeface="#9Slide05 SVNSteady" pitchFamily="2" charset="0"/>
      <p:regular r:id="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" panose="02040503050406030204" pitchFamily="18" charset="0"/>
      <p:regular r:id="rId43"/>
      <p:bold r:id="rId44"/>
      <p:italic r:id="rId45"/>
      <p:boldItalic r:id="rId46"/>
    </p:embeddedFont>
    <p:embeddedFont>
      <p:font typeface="Cambria Math" panose="02040503050406030204" pitchFamily="18" charset="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66D31"/>
    <a:srgbClr val="718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75" autoAdjust="0"/>
    <p:restoredTop sz="94622" autoAdjust="0"/>
  </p:normalViewPr>
  <p:slideViewPr>
    <p:cSldViewPr>
      <p:cViewPr>
        <p:scale>
          <a:sx n="47" d="100"/>
          <a:sy n="47" d="100"/>
        </p:scale>
        <p:origin x="8" y="1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6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Diện tích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283A9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Hà Nội</c:v>
                </c:pt>
                <c:pt idx="1">
                  <c:v>Đà Nẵng</c:v>
                </c:pt>
                <c:pt idx="2">
                  <c:v>Lâm Đồng</c:v>
                </c:pt>
                <c:pt idx="3">
                  <c:v>TP Hồ Chí Minh</c:v>
                </c:pt>
                <c:pt idx="4">
                  <c:v>Cần Thơ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3359</c:v>
                </c:pt>
                <c:pt idx="1">
                  <c:v>1285</c:v>
                </c:pt>
                <c:pt idx="2">
                  <c:v>9783</c:v>
                </c:pt>
                <c:pt idx="3">
                  <c:v>2061</c:v>
                </c:pt>
                <c:pt idx="4">
                  <c:v>1439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C-42C2-A6EA-4BA574D8FF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7035232"/>
        <c:axId val="237037728"/>
      </c:barChart>
      <c:catAx>
        <c:axId val="23703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283A9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VN"/>
          </a:p>
        </c:txPr>
        <c:crossAx val="237037728"/>
        <c:crosses val="autoZero"/>
        <c:auto val="1"/>
        <c:lblAlgn val="ctr"/>
        <c:lblOffset val="100"/>
        <c:noMultiLvlLbl val="0"/>
      </c:catAx>
      <c:valAx>
        <c:axId val="23703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283A9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VN"/>
          </a:p>
        </c:txPr>
        <c:crossAx val="23703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492814960629912"/>
          <c:y val="0.47314182620928724"/>
          <c:w val="0.1750718503937008"/>
          <c:h val="0.112310093976987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283A9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V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 baseline="0">
          <a:solidFill>
            <a:srgbClr val="283A90"/>
          </a:solidFill>
          <a:latin typeface="Calibri" panose="020F0502020204030204" pitchFamily="34" charset="0"/>
        </a:defRPr>
      </a:pPr>
      <a:endParaRPr lang="en-V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Diện tích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22-4744-B722-B611D07B43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BB3-49CD-8DAD-AD75D0B9505F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422-4744-B722-B611D07B43B7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22-4744-B722-B611D07B43B7}"/>
              </c:ext>
            </c:extLst>
          </c:dPt>
          <c:dPt>
            <c:idx val="4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422-4744-B722-B611D07B43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283A9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Hà Nội</c:v>
                </c:pt>
                <c:pt idx="1">
                  <c:v>Đà Nẵng</c:v>
                </c:pt>
                <c:pt idx="2">
                  <c:v>Lâm Đồng</c:v>
                </c:pt>
                <c:pt idx="3">
                  <c:v>TP Hồ Chí Minh</c:v>
                </c:pt>
                <c:pt idx="4">
                  <c:v>Cần Thơ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3359</c:v>
                </c:pt>
                <c:pt idx="1">
                  <c:v>1285</c:v>
                </c:pt>
                <c:pt idx="2">
                  <c:v>9783</c:v>
                </c:pt>
                <c:pt idx="3">
                  <c:v>2061</c:v>
                </c:pt>
                <c:pt idx="4">
                  <c:v>1439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C-42C2-A6EA-4BA574D8F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807752076942642"/>
          <c:y val="0.44490979054442725"/>
          <c:w val="0.30192249364223889"/>
          <c:h val="0.466852825611907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rgbClr val="283A9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V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 baseline="0">
          <a:solidFill>
            <a:srgbClr val="283A90"/>
          </a:solidFill>
          <a:latin typeface="Calibri" panose="020F0502020204030204" pitchFamily="34" charset="0"/>
        </a:defRPr>
      </a:pPr>
      <a:endParaRPr lang="en-V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504B5-4732-4BD4-9ADA-89E8F439DE88}" type="datetimeFigureOut">
              <a:rPr lang="en-US" smtClean="0"/>
              <a:t>9/11/24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AB429-1FAB-49D9-B747-6AD927E5C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4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Google Shape;345;g6eb7f53f97_0_579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52227" name="Google Shape;346;g6eb7f53f97_0_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259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10CFC-70B7-43DD-9DC0-9CC0490202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63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10CFC-70B7-43DD-9DC0-9CC0490202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33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Google Shape;345;g6eb7f53f97_0_579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52227" name="Google Shape;346;g6eb7f53f97_0_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07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2484FB-6458-4862-9A98-DF1B3FD3F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11271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35213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32381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38018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;p4"/>
          <p:cNvSpPr/>
          <p:nvPr/>
        </p:nvSpPr>
        <p:spPr>
          <a:xfrm rot="10315358">
            <a:off x="-836840" y="-2379762"/>
            <a:ext cx="14911161" cy="16022093"/>
          </a:xfrm>
          <a:custGeom>
            <a:avLst/>
            <a:gdLst/>
            <a:ahLst/>
            <a:cxnLst/>
            <a:rect l="l" t="t" r="r" b="b"/>
            <a:pathLst>
              <a:path w="44009" h="47281" extrusionOk="0">
                <a:moveTo>
                  <a:pt x="33884" y="0"/>
                </a:moveTo>
                <a:cubicBezTo>
                  <a:pt x="33884" y="0"/>
                  <a:pt x="42340" y="9290"/>
                  <a:pt x="32634" y="11791"/>
                </a:cubicBezTo>
                <a:cubicBezTo>
                  <a:pt x="22928" y="14292"/>
                  <a:pt x="13995" y="13279"/>
                  <a:pt x="13280" y="25130"/>
                </a:cubicBezTo>
                <a:cubicBezTo>
                  <a:pt x="12566" y="36978"/>
                  <a:pt x="15536" y="41480"/>
                  <a:pt x="7682" y="42577"/>
                </a:cubicBezTo>
                <a:cubicBezTo>
                  <a:pt x="0" y="43648"/>
                  <a:pt x="121" y="47281"/>
                  <a:pt x="121" y="47281"/>
                </a:cubicBezTo>
                <a:lnTo>
                  <a:pt x="41983" y="47281"/>
                </a:lnTo>
                <a:cubicBezTo>
                  <a:pt x="41984" y="47281"/>
                  <a:pt x="41985" y="47281"/>
                  <a:pt x="41986" y="47281"/>
                </a:cubicBezTo>
                <a:cubicBezTo>
                  <a:pt x="43103" y="47281"/>
                  <a:pt x="44008" y="46374"/>
                  <a:pt x="44007" y="45257"/>
                </a:cubicBezTo>
                <a:lnTo>
                  <a:pt x="44007" y="2025"/>
                </a:lnTo>
                <a:cubicBezTo>
                  <a:pt x="44008" y="907"/>
                  <a:pt x="43101" y="0"/>
                  <a:pt x="41983" y="0"/>
                </a:cubicBezTo>
                <a:close/>
              </a:path>
            </a:pathLst>
          </a:custGeom>
          <a:solidFill>
            <a:srgbClr val="E2DACC">
              <a:alpha val="40780"/>
            </a:srgbClr>
          </a:solidFill>
          <a:ln>
            <a:noFill/>
          </a:ln>
        </p:spPr>
        <p:txBody>
          <a:bodyPr spcFirstLastPara="1" lIns="179993" tIns="179993" rIns="179993" bIns="179993" anchor="ctr"/>
          <a:lstStyle/>
          <a:p>
            <a:pPr marL="0" marR="0" lvl="0" indent="0" algn="l" defTabSz="1800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75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19;p4"/>
          <p:cNvSpPr/>
          <p:nvPr/>
        </p:nvSpPr>
        <p:spPr>
          <a:xfrm rot="10800000">
            <a:off x="12897305" y="-149572"/>
            <a:ext cx="5542643" cy="5516315"/>
          </a:xfrm>
          <a:custGeom>
            <a:avLst/>
            <a:gdLst/>
            <a:ahLst/>
            <a:cxnLst/>
            <a:rect l="l" t="t" r="r" b="b"/>
            <a:pathLst>
              <a:path w="14589" h="14516" extrusionOk="0">
                <a:moveTo>
                  <a:pt x="668" y="0"/>
                </a:moveTo>
                <a:cubicBezTo>
                  <a:pt x="564" y="0"/>
                  <a:pt x="459" y="10"/>
                  <a:pt x="356" y="29"/>
                </a:cubicBezTo>
                <a:cubicBezTo>
                  <a:pt x="253" y="47"/>
                  <a:pt x="153" y="76"/>
                  <a:pt x="55" y="114"/>
                </a:cubicBezTo>
                <a:cubicBezTo>
                  <a:pt x="21" y="156"/>
                  <a:pt x="1" y="209"/>
                  <a:pt x="1" y="263"/>
                </a:cubicBezTo>
                <a:lnTo>
                  <a:pt x="1" y="14281"/>
                </a:lnTo>
                <a:cubicBezTo>
                  <a:pt x="1" y="14411"/>
                  <a:pt x="106" y="14516"/>
                  <a:pt x="237" y="14516"/>
                </a:cubicBezTo>
                <a:lnTo>
                  <a:pt x="9837" y="14516"/>
                </a:lnTo>
                <a:cubicBezTo>
                  <a:pt x="12561" y="13402"/>
                  <a:pt x="14589" y="10632"/>
                  <a:pt x="13959" y="7549"/>
                </a:cubicBezTo>
                <a:cubicBezTo>
                  <a:pt x="13561" y="5609"/>
                  <a:pt x="11996" y="3405"/>
                  <a:pt x="9860" y="3270"/>
                </a:cubicBezTo>
                <a:cubicBezTo>
                  <a:pt x="9823" y="3268"/>
                  <a:pt x="9785" y="3266"/>
                  <a:pt x="9747" y="3266"/>
                </a:cubicBezTo>
                <a:cubicBezTo>
                  <a:pt x="8272" y="3266"/>
                  <a:pt x="6369" y="4996"/>
                  <a:pt x="4794" y="4996"/>
                </a:cubicBezTo>
                <a:cubicBezTo>
                  <a:pt x="4188" y="4996"/>
                  <a:pt x="3631" y="4739"/>
                  <a:pt x="3166" y="4030"/>
                </a:cubicBezTo>
                <a:cubicBezTo>
                  <a:pt x="2553" y="3095"/>
                  <a:pt x="2801" y="1884"/>
                  <a:pt x="2264" y="924"/>
                </a:cubicBezTo>
                <a:cubicBezTo>
                  <a:pt x="1995" y="445"/>
                  <a:pt x="1507" y="123"/>
                  <a:pt x="982" y="29"/>
                </a:cubicBezTo>
                <a:cubicBezTo>
                  <a:pt x="878" y="10"/>
                  <a:pt x="773" y="0"/>
                  <a:pt x="668" y="0"/>
                </a:cubicBezTo>
                <a:close/>
              </a:path>
            </a:pathLst>
          </a:custGeom>
          <a:solidFill>
            <a:srgbClr val="E2DACC">
              <a:alpha val="41070"/>
            </a:srgbClr>
          </a:solidFill>
          <a:ln>
            <a:noFill/>
          </a:ln>
        </p:spPr>
        <p:txBody>
          <a:bodyPr spcFirstLastPara="1" lIns="179993" tIns="179993" rIns="179993" bIns="179993" anchor="ctr"/>
          <a:lstStyle/>
          <a:p>
            <a:pPr marL="0" marR="0" lvl="0" indent="0" algn="l" defTabSz="1800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75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 rot="-5400000">
            <a:off x="-6006401" y="4702200"/>
            <a:ext cx="13825200" cy="882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545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1A101"/>
              </a:buClr>
              <a:buSzPts val="2800"/>
              <a:buNone/>
              <a:defRPr>
                <a:solidFill>
                  <a:srgbClr val="E1A10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1A101"/>
              </a:buClr>
              <a:buSzPts val="2800"/>
              <a:buNone/>
              <a:defRPr>
                <a:solidFill>
                  <a:srgbClr val="E1A10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1A101"/>
              </a:buClr>
              <a:buSzPts val="2800"/>
              <a:buNone/>
              <a:defRPr>
                <a:solidFill>
                  <a:srgbClr val="E1A10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1A101"/>
              </a:buClr>
              <a:buSzPts val="2800"/>
              <a:buNone/>
              <a:defRPr>
                <a:solidFill>
                  <a:srgbClr val="E1A10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1A101"/>
              </a:buClr>
              <a:buSzPts val="2800"/>
              <a:buNone/>
              <a:defRPr>
                <a:solidFill>
                  <a:srgbClr val="E1A10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1A101"/>
              </a:buClr>
              <a:buSzPts val="2800"/>
              <a:buNone/>
              <a:defRPr>
                <a:solidFill>
                  <a:srgbClr val="E1A10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1A101"/>
              </a:buClr>
              <a:buSzPts val="2800"/>
              <a:buNone/>
              <a:defRPr>
                <a:solidFill>
                  <a:srgbClr val="E1A10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1A101"/>
              </a:buClr>
              <a:buSzPts val="2800"/>
              <a:buNone/>
              <a:defRPr>
                <a:solidFill>
                  <a:srgbClr val="E1A10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2116001" y="1316402"/>
            <a:ext cx="14584200" cy="765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900113" lvl="0" indent="-625079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757"/>
            </a:lvl1pPr>
            <a:lvl2pPr marL="1800225" lvl="1" indent="-625079">
              <a:spcBef>
                <a:spcPts val="3150"/>
              </a:spcBef>
              <a:spcAft>
                <a:spcPts val="0"/>
              </a:spcAft>
              <a:buSzPts val="1400"/>
              <a:buChar char="○"/>
              <a:defRPr/>
            </a:lvl2pPr>
            <a:lvl3pPr marL="2700338" lvl="2" indent="-625079">
              <a:spcBef>
                <a:spcPts val="3150"/>
              </a:spcBef>
              <a:spcAft>
                <a:spcPts val="0"/>
              </a:spcAft>
              <a:buSzPts val="1400"/>
              <a:buChar char="■"/>
              <a:defRPr/>
            </a:lvl3pPr>
            <a:lvl4pPr marL="3600450" lvl="3" indent="-625079">
              <a:spcBef>
                <a:spcPts val="3150"/>
              </a:spcBef>
              <a:spcAft>
                <a:spcPts val="0"/>
              </a:spcAft>
              <a:buSzPts val="1400"/>
              <a:buChar char="●"/>
              <a:defRPr/>
            </a:lvl4pPr>
            <a:lvl5pPr marL="4500563" lvl="4" indent="-625079">
              <a:spcBef>
                <a:spcPts val="3150"/>
              </a:spcBef>
              <a:spcAft>
                <a:spcPts val="0"/>
              </a:spcAft>
              <a:buSzPts val="1400"/>
              <a:buChar char="○"/>
              <a:defRPr/>
            </a:lvl5pPr>
            <a:lvl6pPr marL="5400675" lvl="5" indent="-625079">
              <a:spcBef>
                <a:spcPts val="3150"/>
              </a:spcBef>
              <a:spcAft>
                <a:spcPts val="0"/>
              </a:spcAft>
              <a:buSzPts val="1400"/>
              <a:buChar char="■"/>
              <a:defRPr/>
            </a:lvl6pPr>
            <a:lvl7pPr marL="6300788" lvl="6" indent="-625079">
              <a:spcBef>
                <a:spcPts val="3150"/>
              </a:spcBef>
              <a:spcAft>
                <a:spcPts val="0"/>
              </a:spcAft>
              <a:buSzPts val="1400"/>
              <a:buChar char="●"/>
              <a:defRPr/>
            </a:lvl7pPr>
            <a:lvl8pPr marL="7200900" lvl="7" indent="-625079">
              <a:spcBef>
                <a:spcPts val="3150"/>
              </a:spcBef>
              <a:spcAft>
                <a:spcPts val="0"/>
              </a:spcAft>
              <a:buSzPts val="1400"/>
              <a:buChar char="○"/>
              <a:defRPr/>
            </a:lvl8pPr>
            <a:lvl9pPr marL="8101013" lvl="8" indent="-625079">
              <a:spcBef>
                <a:spcPts val="3150"/>
              </a:spcBef>
              <a:spcAft>
                <a:spcPts val="315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1194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0;p7"/>
          <p:cNvSpPr/>
          <p:nvPr/>
        </p:nvSpPr>
        <p:spPr>
          <a:xfrm flipH="1">
            <a:off x="-2873376" y="5636867"/>
            <a:ext cx="8413752" cy="4650134"/>
          </a:xfrm>
          <a:custGeom>
            <a:avLst/>
            <a:gdLst/>
            <a:ahLst/>
            <a:cxnLst/>
            <a:rect l="l" t="t" r="r" b="b"/>
            <a:pathLst>
              <a:path w="129985" h="71838" extrusionOk="0">
                <a:moveTo>
                  <a:pt x="26174" y="0"/>
                </a:moveTo>
                <a:cubicBezTo>
                  <a:pt x="22995" y="0"/>
                  <a:pt x="19662" y="2105"/>
                  <a:pt x="17722" y="4907"/>
                </a:cubicBezTo>
                <a:cubicBezTo>
                  <a:pt x="14255" y="9707"/>
                  <a:pt x="13989" y="15306"/>
                  <a:pt x="13188" y="20907"/>
                </a:cubicBezTo>
                <a:cubicBezTo>
                  <a:pt x="12389" y="27040"/>
                  <a:pt x="10789" y="33173"/>
                  <a:pt x="10523" y="39573"/>
                </a:cubicBezTo>
                <a:cubicBezTo>
                  <a:pt x="10523" y="40640"/>
                  <a:pt x="10255" y="41705"/>
                  <a:pt x="9722" y="42772"/>
                </a:cubicBezTo>
                <a:cubicBezTo>
                  <a:pt x="9189" y="43572"/>
                  <a:pt x="9722" y="44905"/>
                  <a:pt x="9456" y="45972"/>
                </a:cubicBezTo>
                <a:cubicBezTo>
                  <a:pt x="8389" y="49171"/>
                  <a:pt x="8655" y="52105"/>
                  <a:pt x="8122" y="55037"/>
                </a:cubicBezTo>
                <a:cubicBezTo>
                  <a:pt x="6442" y="61126"/>
                  <a:pt x="3604" y="66551"/>
                  <a:pt x="0" y="71837"/>
                </a:cubicBezTo>
                <a:lnTo>
                  <a:pt x="129985" y="71837"/>
                </a:lnTo>
                <a:lnTo>
                  <a:pt x="129985" y="58974"/>
                </a:lnTo>
                <a:cubicBezTo>
                  <a:pt x="128471" y="59232"/>
                  <a:pt x="126987" y="59349"/>
                  <a:pt x="125528" y="59349"/>
                </a:cubicBezTo>
                <a:cubicBezTo>
                  <a:pt x="115365" y="59349"/>
                  <a:pt x="106394" y="53677"/>
                  <a:pt x="96652" y="50505"/>
                </a:cubicBezTo>
                <a:cubicBezTo>
                  <a:pt x="94191" y="49609"/>
                  <a:pt x="91494" y="49231"/>
                  <a:pt x="88721" y="49231"/>
                </a:cubicBezTo>
                <a:cubicBezTo>
                  <a:pt x="84885" y="49231"/>
                  <a:pt x="80902" y="49955"/>
                  <a:pt x="77187" y="51038"/>
                </a:cubicBezTo>
                <a:cubicBezTo>
                  <a:pt x="76309" y="51331"/>
                  <a:pt x="75190" y="51543"/>
                  <a:pt x="74183" y="51543"/>
                </a:cubicBezTo>
                <a:cubicBezTo>
                  <a:pt x="73354" y="51543"/>
                  <a:pt x="72601" y="51399"/>
                  <a:pt x="72120" y="51038"/>
                </a:cubicBezTo>
                <a:cubicBezTo>
                  <a:pt x="62787" y="42772"/>
                  <a:pt x="65454" y="29973"/>
                  <a:pt x="65454" y="18772"/>
                </a:cubicBezTo>
                <a:cubicBezTo>
                  <a:pt x="65454" y="16106"/>
                  <a:pt x="64653" y="13173"/>
                  <a:pt x="63053" y="12374"/>
                </a:cubicBezTo>
                <a:cubicBezTo>
                  <a:pt x="62045" y="11743"/>
                  <a:pt x="60680" y="11470"/>
                  <a:pt x="59212" y="11470"/>
                </a:cubicBezTo>
                <a:cubicBezTo>
                  <a:pt x="57571" y="11470"/>
                  <a:pt x="55801" y="11811"/>
                  <a:pt x="54253" y="12374"/>
                </a:cubicBezTo>
                <a:cubicBezTo>
                  <a:pt x="53987" y="12640"/>
                  <a:pt x="53987" y="13173"/>
                  <a:pt x="53720" y="13439"/>
                </a:cubicBezTo>
                <a:cubicBezTo>
                  <a:pt x="48120" y="13972"/>
                  <a:pt x="46522" y="18772"/>
                  <a:pt x="42788" y="21707"/>
                </a:cubicBezTo>
                <a:cubicBezTo>
                  <a:pt x="42197" y="22121"/>
                  <a:pt x="41605" y="22299"/>
                  <a:pt x="41031" y="22299"/>
                </a:cubicBezTo>
                <a:cubicBezTo>
                  <a:pt x="39017" y="22299"/>
                  <a:pt x="37218" y="20108"/>
                  <a:pt x="36388" y="18240"/>
                </a:cubicBezTo>
                <a:cubicBezTo>
                  <a:pt x="34255" y="12108"/>
                  <a:pt x="35054" y="2773"/>
                  <a:pt x="28388" y="374"/>
                </a:cubicBezTo>
                <a:cubicBezTo>
                  <a:pt x="27672" y="118"/>
                  <a:pt x="26927" y="0"/>
                  <a:pt x="26174" y="0"/>
                </a:cubicBezTo>
                <a:close/>
              </a:path>
            </a:pathLst>
          </a:custGeom>
          <a:solidFill>
            <a:srgbClr val="E2DACC">
              <a:alpha val="40780"/>
            </a:srgbClr>
          </a:solidFill>
          <a:ln>
            <a:noFill/>
          </a:ln>
        </p:spPr>
        <p:txBody>
          <a:bodyPr spcFirstLastPara="1" lIns="179993" tIns="179993" rIns="179993" bIns="179993" anchor="ctr"/>
          <a:lstStyle/>
          <a:p>
            <a:pPr marL="0" marR="0" lvl="0" indent="0" algn="l" defTabSz="1800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75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31;p7"/>
          <p:cNvSpPr/>
          <p:nvPr/>
        </p:nvSpPr>
        <p:spPr>
          <a:xfrm rot="16200000">
            <a:off x="-2758653" y="1111127"/>
            <a:ext cx="8739933" cy="3222626"/>
          </a:xfrm>
          <a:custGeom>
            <a:avLst/>
            <a:gdLst/>
            <a:ahLst/>
            <a:cxnLst/>
            <a:rect l="l" t="t" r="r" b="b"/>
            <a:pathLst>
              <a:path w="125964" h="46447" extrusionOk="0">
                <a:moveTo>
                  <a:pt x="482" y="1"/>
                </a:moveTo>
                <a:cubicBezTo>
                  <a:pt x="33" y="1960"/>
                  <a:pt x="0" y="4046"/>
                  <a:pt x="368" y="6135"/>
                </a:cubicBezTo>
                <a:cubicBezTo>
                  <a:pt x="368" y="6669"/>
                  <a:pt x="1434" y="6669"/>
                  <a:pt x="1434" y="7202"/>
                </a:cubicBezTo>
                <a:cubicBezTo>
                  <a:pt x="3036" y="13868"/>
                  <a:pt x="10501" y="16535"/>
                  <a:pt x="16101" y="17868"/>
                </a:cubicBezTo>
                <a:cubicBezTo>
                  <a:pt x="18563" y="18458"/>
                  <a:pt x="21062" y="18613"/>
                  <a:pt x="23570" y="18613"/>
                </a:cubicBezTo>
                <a:cubicBezTo>
                  <a:pt x="26316" y="18613"/>
                  <a:pt x="29072" y="18428"/>
                  <a:pt x="31805" y="18428"/>
                </a:cubicBezTo>
                <a:cubicBezTo>
                  <a:pt x="33335" y="18428"/>
                  <a:pt x="34858" y="18486"/>
                  <a:pt x="36367" y="18667"/>
                </a:cubicBezTo>
                <a:cubicBezTo>
                  <a:pt x="45957" y="19818"/>
                  <a:pt x="44802" y="33598"/>
                  <a:pt x="50062" y="39166"/>
                </a:cubicBezTo>
                <a:cubicBezTo>
                  <a:pt x="54543" y="43909"/>
                  <a:pt x="61086" y="46447"/>
                  <a:pt x="67593" y="46447"/>
                </a:cubicBezTo>
                <a:cubicBezTo>
                  <a:pt x="71461" y="46447"/>
                  <a:pt x="75315" y="45550"/>
                  <a:pt x="78717" y="43689"/>
                </a:cubicBezTo>
                <a:cubicBezTo>
                  <a:pt x="86326" y="39525"/>
                  <a:pt x="91083" y="31579"/>
                  <a:pt x="98016" y="26368"/>
                </a:cubicBezTo>
                <a:cubicBezTo>
                  <a:pt x="106755" y="19799"/>
                  <a:pt x="115849" y="20647"/>
                  <a:pt x="125964" y="19724"/>
                </a:cubicBezTo>
                <a:lnTo>
                  <a:pt x="125964" y="1"/>
                </a:lnTo>
                <a:close/>
              </a:path>
            </a:pathLst>
          </a:custGeom>
          <a:solidFill>
            <a:srgbClr val="E2DACC">
              <a:alpha val="40780"/>
            </a:srgbClr>
          </a:solidFill>
          <a:ln>
            <a:noFill/>
          </a:ln>
        </p:spPr>
        <p:txBody>
          <a:bodyPr spcFirstLastPara="1" lIns="179993" tIns="179993" rIns="179993" bIns="179993" anchor="ctr"/>
          <a:lstStyle/>
          <a:p>
            <a:pPr marL="0" marR="0" lvl="0" indent="0" algn="l" defTabSz="1800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75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385151" y="2900450"/>
            <a:ext cx="5616000" cy="2007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5907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725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725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725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725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725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725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725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725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385151" y="5063951"/>
            <a:ext cx="5616000" cy="232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900113" lvl="0" indent="-65008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  <a:defRPr sz="3150">
                <a:solidFill>
                  <a:schemeClr val="accent3"/>
                </a:solidFill>
              </a:defRPr>
            </a:lvl1pPr>
            <a:lvl2pPr marL="1800225" lvl="1" indent="-650082">
              <a:spcBef>
                <a:spcPts val="315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○"/>
              <a:defRPr sz="3150">
                <a:solidFill>
                  <a:schemeClr val="accent3"/>
                </a:solidFill>
              </a:defRPr>
            </a:lvl2pPr>
            <a:lvl3pPr marL="2700338" lvl="2" indent="-650082">
              <a:spcBef>
                <a:spcPts val="315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■"/>
              <a:defRPr sz="3150">
                <a:solidFill>
                  <a:schemeClr val="accent3"/>
                </a:solidFill>
              </a:defRPr>
            </a:lvl3pPr>
            <a:lvl4pPr marL="3600450" lvl="3" indent="-650082">
              <a:spcBef>
                <a:spcPts val="315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  <a:defRPr sz="3150">
                <a:solidFill>
                  <a:schemeClr val="accent3"/>
                </a:solidFill>
              </a:defRPr>
            </a:lvl4pPr>
            <a:lvl5pPr marL="4500563" lvl="4" indent="-650082">
              <a:spcBef>
                <a:spcPts val="315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○"/>
              <a:defRPr sz="3150">
                <a:solidFill>
                  <a:schemeClr val="accent3"/>
                </a:solidFill>
              </a:defRPr>
            </a:lvl5pPr>
            <a:lvl6pPr marL="5400675" lvl="5" indent="-650082">
              <a:spcBef>
                <a:spcPts val="315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■"/>
              <a:defRPr sz="3150">
                <a:solidFill>
                  <a:schemeClr val="accent3"/>
                </a:solidFill>
              </a:defRPr>
            </a:lvl6pPr>
            <a:lvl7pPr marL="6300788" lvl="6" indent="-650082">
              <a:spcBef>
                <a:spcPts val="315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  <a:defRPr sz="3150">
                <a:solidFill>
                  <a:schemeClr val="accent3"/>
                </a:solidFill>
              </a:defRPr>
            </a:lvl7pPr>
            <a:lvl8pPr marL="7200900" lvl="7" indent="-650082">
              <a:spcBef>
                <a:spcPts val="315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○"/>
              <a:defRPr sz="3150">
                <a:solidFill>
                  <a:schemeClr val="accent3"/>
                </a:solidFill>
              </a:defRPr>
            </a:lvl8pPr>
            <a:lvl9pPr marL="8101013" lvl="8" indent="-650082">
              <a:spcBef>
                <a:spcPts val="3150"/>
              </a:spcBef>
              <a:spcAft>
                <a:spcPts val="3150"/>
              </a:spcAft>
              <a:buClr>
                <a:schemeClr val="accent3"/>
              </a:buClr>
              <a:buSzPts val="1600"/>
              <a:buChar char="■"/>
              <a:defRPr sz="315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title" idx="2"/>
          </p:nvPr>
        </p:nvSpPr>
        <p:spPr>
          <a:xfrm rot="-5400000">
            <a:off x="-6006401" y="4702200"/>
            <a:ext cx="13825200" cy="882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545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1A101"/>
              </a:buClr>
              <a:buSzPts val="2800"/>
              <a:buNone/>
              <a:defRPr>
                <a:solidFill>
                  <a:srgbClr val="E1A10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1A101"/>
              </a:buClr>
              <a:buSzPts val="2800"/>
              <a:buNone/>
              <a:defRPr>
                <a:solidFill>
                  <a:srgbClr val="E1A10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1A101"/>
              </a:buClr>
              <a:buSzPts val="2800"/>
              <a:buNone/>
              <a:defRPr>
                <a:solidFill>
                  <a:srgbClr val="E1A10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1A101"/>
              </a:buClr>
              <a:buSzPts val="2800"/>
              <a:buNone/>
              <a:defRPr>
                <a:solidFill>
                  <a:srgbClr val="E1A10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1A101"/>
              </a:buClr>
              <a:buSzPts val="2800"/>
              <a:buNone/>
              <a:defRPr>
                <a:solidFill>
                  <a:srgbClr val="E1A10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1A101"/>
              </a:buClr>
              <a:buSzPts val="2800"/>
              <a:buNone/>
              <a:defRPr>
                <a:solidFill>
                  <a:srgbClr val="E1A10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1A101"/>
              </a:buClr>
              <a:buSzPts val="2800"/>
              <a:buNone/>
              <a:defRPr>
                <a:solidFill>
                  <a:srgbClr val="E1A10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1A101"/>
              </a:buClr>
              <a:buSzPts val="2800"/>
              <a:buNone/>
              <a:defRPr>
                <a:solidFill>
                  <a:srgbClr val="E1A10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7494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4;p9"/>
          <p:cNvSpPr/>
          <p:nvPr/>
        </p:nvSpPr>
        <p:spPr>
          <a:xfrm rot="10800000">
            <a:off x="0" y="0"/>
            <a:ext cx="10774590" cy="5953871"/>
          </a:xfrm>
          <a:custGeom>
            <a:avLst/>
            <a:gdLst/>
            <a:ahLst/>
            <a:cxnLst/>
            <a:rect l="l" t="t" r="r" b="b"/>
            <a:pathLst>
              <a:path w="129985" h="71838" extrusionOk="0">
                <a:moveTo>
                  <a:pt x="26174" y="0"/>
                </a:moveTo>
                <a:cubicBezTo>
                  <a:pt x="22995" y="0"/>
                  <a:pt x="19662" y="2105"/>
                  <a:pt x="17722" y="4907"/>
                </a:cubicBezTo>
                <a:cubicBezTo>
                  <a:pt x="14255" y="9707"/>
                  <a:pt x="13989" y="15306"/>
                  <a:pt x="13188" y="20907"/>
                </a:cubicBezTo>
                <a:cubicBezTo>
                  <a:pt x="12389" y="27040"/>
                  <a:pt x="10789" y="33173"/>
                  <a:pt x="10523" y="39573"/>
                </a:cubicBezTo>
                <a:cubicBezTo>
                  <a:pt x="10523" y="40640"/>
                  <a:pt x="10255" y="41705"/>
                  <a:pt x="9722" y="42772"/>
                </a:cubicBezTo>
                <a:cubicBezTo>
                  <a:pt x="9189" y="43572"/>
                  <a:pt x="9722" y="44905"/>
                  <a:pt x="9456" y="45972"/>
                </a:cubicBezTo>
                <a:cubicBezTo>
                  <a:pt x="8389" y="49171"/>
                  <a:pt x="8655" y="52105"/>
                  <a:pt x="8122" y="55037"/>
                </a:cubicBezTo>
                <a:cubicBezTo>
                  <a:pt x="6442" y="61126"/>
                  <a:pt x="3604" y="66551"/>
                  <a:pt x="0" y="71837"/>
                </a:cubicBezTo>
                <a:lnTo>
                  <a:pt x="129985" y="71837"/>
                </a:lnTo>
                <a:lnTo>
                  <a:pt x="129985" y="58974"/>
                </a:lnTo>
                <a:cubicBezTo>
                  <a:pt x="128471" y="59232"/>
                  <a:pt x="126987" y="59349"/>
                  <a:pt x="125528" y="59349"/>
                </a:cubicBezTo>
                <a:cubicBezTo>
                  <a:pt x="115365" y="59349"/>
                  <a:pt x="106394" y="53677"/>
                  <a:pt x="96652" y="50505"/>
                </a:cubicBezTo>
                <a:cubicBezTo>
                  <a:pt x="94191" y="49609"/>
                  <a:pt x="91494" y="49231"/>
                  <a:pt x="88721" y="49231"/>
                </a:cubicBezTo>
                <a:cubicBezTo>
                  <a:pt x="84885" y="49231"/>
                  <a:pt x="80902" y="49955"/>
                  <a:pt x="77187" y="51038"/>
                </a:cubicBezTo>
                <a:cubicBezTo>
                  <a:pt x="76309" y="51331"/>
                  <a:pt x="75190" y="51543"/>
                  <a:pt x="74183" y="51543"/>
                </a:cubicBezTo>
                <a:cubicBezTo>
                  <a:pt x="73354" y="51543"/>
                  <a:pt x="72601" y="51399"/>
                  <a:pt x="72120" y="51038"/>
                </a:cubicBezTo>
                <a:cubicBezTo>
                  <a:pt x="62787" y="42772"/>
                  <a:pt x="65454" y="29973"/>
                  <a:pt x="65454" y="18772"/>
                </a:cubicBezTo>
                <a:cubicBezTo>
                  <a:pt x="65454" y="16106"/>
                  <a:pt x="64653" y="13173"/>
                  <a:pt x="63053" y="12374"/>
                </a:cubicBezTo>
                <a:cubicBezTo>
                  <a:pt x="62045" y="11743"/>
                  <a:pt x="60680" y="11470"/>
                  <a:pt x="59212" y="11470"/>
                </a:cubicBezTo>
                <a:cubicBezTo>
                  <a:pt x="57571" y="11470"/>
                  <a:pt x="55801" y="11811"/>
                  <a:pt x="54253" y="12374"/>
                </a:cubicBezTo>
                <a:cubicBezTo>
                  <a:pt x="53987" y="12640"/>
                  <a:pt x="53987" y="13173"/>
                  <a:pt x="53720" y="13439"/>
                </a:cubicBezTo>
                <a:cubicBezTo>
                  <a:pt x="48120" y="13972"/>
                  <a:pt x="46522" y="18772"/>
                  <a:pt x="42788" y="21707"/>
                </a:cubicBezTo>
                <a:cubicBezTo>
                  <a:pt x="42197" y="22121"/>
                  <a:pt x="41605" y="22299"/>
                  <a:pt x="41031" y="22299"/>
                </a:cubicBezTo>
                <a:cubicBezTo>
                  <a:pt x="39017" y="22299"/>
                  <a:pt x="37218" y="20108"/>
                  <a:pt x="36388" y="18240"/>
                </a:cubicBezTo>
                <a:cubicBezTo>
                  <a:pt x="34255" y="12108"/>
                  <a:pt x="35054" y="2773"/>
                  <a:pt x="28388" y="374"/>
                </a:cubicBezTo>
                <a:cubicBezTo>
                  <a:pt x="27672" y="118"/>
                  <a:pt x="26927" y="0"/>
                  <a:pt x="26174" y="0"/>
                </a:cubicBezTo>
                <a:close/>
              </a:path>
            </a:pathLst>
          </a:custGeom>
          <a:solidFill>
            <a:srgbClr val="E2DACC">
              <a:alpha val="40780"/>
            </a:srgbClr>
          </a:solidFill>
          <a:ln>
            <a:noFill/>
          </a:ln>
        </p:spPr>
        <p:txBody>
          <a:bodyPr spcFirstLastPara="1" lIns="179993" tIns="179993" rIns="179993" bIns="179993" anchor="ctr"/>
          <a:lstStyle/>
          <a:p>
            <a:pPr marL="0" marR="0" lvl="0" indent="0" algn="l" defTabSz="1800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75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85;p9"/>
          <p:cNvSpPr/>
          <p:nvPr/>
        </p:nvSpPr>
        <p:spPr>
          <a:xfrm rot="10800000" flipH="1">
            <a:off x="6769554" y="6083351"/>
            <a:ext cx="11518446" cy="4248299"/>
          </a:xfrm>
          <a:custGeom>
            <a:avLst/>
            <a:gdLst/>
            <a:ahLst/>
            <a:cxnLst/>
            <a:rect l="l" t="t" r="r" b="b"/>
            <a:pathLst>
              <a:path w="125964" h="46447" extrusionOk="0">
                <a:moveTo>
                  <a:pt x="482" y="1"/>
                </a:moveTo>
                <a:cubicBezTo>
                  <a:pt x="33" y="1960"/>
                  <a:pt x="0" y="4046"/>
                  <a:pt x="368" y="6135"/>
                </a:cubicBezTo>
                <a:cubicBezTo>
                  <a:pt x="368" y="6669"/>
                  <a:pt x="1434" y="6669"/>
                  <a:pt x="1434" y="7202"/>
                </a:cubicBezTo>
                <a:cubicBezTo>
                  <a:pt x="3036" y="13868"/>
                  <a:pt x="10501" y="16535"/>
                  <a:pt x="16101" y="17868"/>
                </a:cubicBezTo>
                <a:cubicBezTo>
                  <a:pt x="18563" y="18458"/>
                  <a:pt x="21062" y="18613"/>
                  <a:pt x="23570" y="18613"/>
                </a:cubicBezTo>
                <a:cubicBezTo>
                  <a:pt x="26316" y="18613"/>
                  <a:pt x="29072" y="18428"/>
                  <a:pt x="31805" y="18428"/>
                </a:cubicBezTo>
                <a:cubicBezTo>
                  <a:pt x="33335" y="18428"/>
                  <a:pt x="34858" y="18486"/>
                  <a:pt x="36367" y="18667"/>
                </a:cubicBezTo>
                <a:cubicBezTo>
                  <a:pt x="45957" y="19818"/>
                  <a:pt x="44802" y="33598"/>
                  <a:pt x="50062" y="39166"/>
                </a:cubicBezTo>
                <a:cubicBezTo>
                  <a:pt x="54543" y="43909"/>
                  <a:pt x="61086" y="46447"/>
                  <a:pt x="67593" y="46447"/>
                </a:cubicBezTo>
                <a:cubicBezTo>
                  <a:pt x="71461" y="46447"/>
                  <a:pt x="75315" y="45550"/>
                  <a:pt x="78717" y="43689"/>
                </a:cubicBezTo>
                <a:cubicBezTo>
                  <a:pt x="86326" y="39525"/>
                  <a:pt x="91083" y="31579"/>
                  <a:pt x="98016" y="26368"/>
                </a:cubicBezTo>
                <a:cubicBezTo>
                  <a:pt x="106755" y="19799"/>
                  <a:pt x="115849" y="20647"/>
                  <a:pt x="125964" y="19724"/>
                </a:cubicBezTo>
                <a:lnTo>
                  <a:pt x="125964" y="1"/>
                </a:lnTo>
                <a:close/>
              </a:path>
            </a:pathLst>
          </a:custGeom>
          <a:solidFill>
            <a:srgbClr val="E2DACC">
              <a:alpha val="41070"/>
            </a:srgbClr>
          </a:solidFill>
          <a:ln>
            <a:noFill/>
          </a:ln>
        </p:spPr>
        <p:txBody>
          <a:bodyPr spcFirstLastPara="1" lIns="179993" tIns="179993" rIns="179993" bIns="179993" anchor="ctr"/>
          <a:lstStyle/>
          <a:p>
            <a:pPr marL="0" marR="0" lvl="0" indent="0" algn="l" defTabSz="1800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75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86;p9"/>
          <p:cNvSpPr txBox="1">
            <a:spLocks noGrp="1"/>
          </p:cNvSpPr>
          <p:nvPr>
            <p:ph type="body" idx="1"/>
          </p:nvPr>
        </p:nvSpPr>
        <p:spPr>
          <a:xfrm>
            <a:off x="9931100" y="3215700"/>
            <a:ext cx="6528000" cy="5355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900113" lvl="0" indent="-625079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757"/>
            </a:lvl1pPr>
            <a:lvl2pPr marL="1800225" lvl="1" indent="-625079">
              <a:spcBef>
                <a:spcPts val="3150"/>
              </a:spcBef>
              <a:spcAft>
                <a:spcPts val="0"/>
              </a:spcAft>
              <a:buSzPts val="1400"/>
              <a:buChar char="○"/>
              <a:defRPr/>
            </a:lvl2pPr>
            <a:lvl3pPr marL="2700338" lvl="2" indent="-625079">
              <a:spcBef>
                <a:spcPts val="3150"/>
              </a:spcBef>
              <a:spcAft>
                <a:spcPts val="0"/>
              </a:spcAft>
              <a:buSzPts val="1400"/>
              <a:buChar char="■"/>
              <a:defRPr/>
            </a:lvl3pPr>
            <a:lvl4pPr marL="3600450" lvl="3" indent="-625079">
              <a:spcBef>
                <a:spcPts val="3150"/>
              </a:spcBef>
              <a:spcAft>
                <a:spcPts val="0"/>
              </a:spcAft>
              <a:buSzPts val="1400"/>
              <a:buChar char="●"/>
              <a:defRPr/>
            </a:lvl4pPr>
            <a:lvl5pPr marL="4500563" lvl="4" indent="-625079">
              <a:spcBef>
                <a:spcPts val="3150"/>
              </a:spcBef>
              <a:spcAft>
                <a:spcPts val="0"/>
              </a:spcAft>
              <a:buSzPts val="1400"/>
              <a:buChar char="○"/>
              <a:defRPr/>
            </a:lvl5pPr>
            <a:lvl6pPr marL="5400675" lvl="5" indent="-625079">
              <a:spcBef>
                <a:spcPts val="3150"/>
              </a:spcBef>
              <a:spcAft>
                <a:spcPts val="0"/>
              </a:spcAft>
              <a:buSzPts val="1400"/>
              <a:buChar char="■"/>
              <a:defRPr/>
            </a:lvl6pPr>
            <a:lvl7pPr marL="6300788" lvl="6" indent="-625079">
              <a:spcBef>
                <a:spcPts val="3150"/>
              </a:spcBef>
              <a:spcAft>
                <a:spcPts val="0"/>
              </a:spcAft>
              <a:buSzPts val="1400"/>
              <a:buChar char="●"/>
              <a:defRPr/>
            </a:lvl7pPr>
            <a:lvl8pPr marL="7200900" lvl="7" indent="-625079">
              <a:spcBef>
                <a:spcPts val="3150"/>
              </a:spcBef>
              <a:spcAft>
                <a:spcPts val="0"/>
              </a:spcAft>
              <a:buSzPts val="1400"/>
              <a:buChar char="○"/>
              <a:defRPr/>
            </a:lvl8pPr>
            <a:lvl9pPr marL="8101013" lvl="8" indent="-625079">
              <a:spcBef>
                <a:spcPts val="3150"/>
              </a:spcBef>
              <a:spcAft>
                <a:spcPts val="315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title"/>
          </p:nvPr>
        </p:nvSpPr>
        <p:spPr>
          <a:xfrm rot="-5400000">
            <a:off x="-6006401" y="4702200"/>
            <a:ext cx="13825200" cy="882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545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1A101"/>
              </a:buClr>
              <a:buSzPts val="2800"/>
              <a:buNone/>
              <a:defRPr>
                <a:solidFill>
                  <a:srgbClr val="E1A10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1A101"/>
              </a:buClr>
              <a:buSzPts val="2800"/>
              <a:buNone/>
              <a:defRPr>
                <a:solidFill>
                  <a:srgbClr val="E1A10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1A101"/>
              </a:buClr>
              <a:buSzPts val="2800"/>
              <a:buNone/>
              <a:defRPr>
                <a:solidFill>
                  <a:srgbClr val="E1A10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1A101"/>
              </a:buClr>
              <a:buSzPts val="2800"/>
              <a:buNone/>
              <a:defRPr>
                <a:solidFill>
                  <a:srgbClr val="E1A10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1A101"/>
              </a:buClr>
              <a:buSzPts val="2800"/>
              <a:buNone/>
              <a:defRPr>
                <a:solidFill>
                  <a:srgbClr val="E1A10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1A101"/>
              </a:buClr>
              <a:buSzPts val="2800"/>
              <a:buNone/>
              <a:defRPr>
                <a:solidFill>
                  <a:srgbClr val="E1A10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1A101"/>
              </a:buClr>
              <a:buSzPts val="2800"/>
              <a:buNone/>
              <a:defRPr>
                <a:solidFill>
                  <a:srgbClr val="E1A10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1A101"/>
              </a:buClr>
              <a:buSzPts val="2800"/>
              <a:buNone/>
              <a:defRPr>
                <a:solidFill>
                  <a:srgbClr val="E1A10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subTitle" idx="2"/>
          </p:nvPr>
        </p:nvSpPr>
        <p:spPr>
          <a:xfrm>
            <a:off x="9931100" y="530001"/>
            <a:ext cx="5718600" cy="2533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545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545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545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545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545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545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545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545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2109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98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00;p13"/>
          <p:cNvSpPr/>
          <p:nvPr/>
        </p:nvSpPr>
        <p:spPr>
          <a:xfrm>
            <a:off x="7615466" y="4536283"/>
            <a:ext cx="10774590" cy="5953871"/>
          </a:xfrm>
          <a:custGeom>
            <a:avLst/>
            <a:gdLst/>
            <a:ahLst/>
            <a:cxnLst/>
            <a:rect l="l" t="t" r="r" b="b"/>
            <a:pathLst>
              <a:path w="129985" h="71838" extrusionOk="0">
                <a:moveTo>
                  <a:pt x="26174" y="0"/>
                </a:moveTo>
                <a:cubicBezTo>
                  <a:pt x="22995" y="0"/>
                  <a:pt x="19662" y="2105"/>
                  <a:pt x="17722" y="4907"/>
                </a:cubicBezTo>
                <a:cubicBezTo>
                  <a:pt x="14255" y="9707"/>
                  <a:pt x="13989" y="15306"/>
                  <a:pt x="13188" y="20907"/>
                </a:cubicBezTo>
                <a:cubicBezTo>
                  <a:pt x="12389" y="27040"/>
                  <a:pt x="10789" y="33173"/>
                  <a:pt x="10523" y="39573"/>
                </a:cubicBezTo>
                <a:cubicBezTo>
                  <a:pt x="10523" y="40640"/>
                  <a:pt x="10255" y="41705"/>
                  <a:pt x="9722" y="42772"/>
                </a:cubicBezTo>
                <a:cubicBezTo>
                  <a:pt x="9189" y="43572"/>
                  <a:pt x="9722" y="44905"/>
                  <a:pt x="9456" y="45972"/>
                </a:cubicBezTo>
                <a:cubicBezTo>
                  <a:pt x="8389" y="49171"/>
                  <a:pt x="8655" y="52105"/>
                  <a:pt x="8122" y="55037"/>
                </a:cubicBezTo>
                <a:cubicBezTo>
                  <a:pt x="6442" y="61126"/>
                  <a:pt x="3604" y="66551"/>
                  <a:pt x="0" y="71837"/>
                </a:cubicBezTo>
                <a:lnTo>
                  <a:pt x="129985" y="71837"/>
                </a:lnTo>
                <a:lnTo>
                  <a:pt x="129985" y="58974"/>
                </a:lnTo>
                <a:cubicBezTo>
                  <a:pt x="128471" y="59232"/>
                  <a:pt x="126987" y="59349"/>
                  <a:pt x="125528" y="59349"/>
                </a:cubicBezTo>
                <a:cubicBezTo>
                  <a:pt x="115365" y="59349"/>
                  <a:pt x="106394" y="53677"/>
                  <a:pt x="96652" y="50505"/>
                </a:cubicBezTo>
                <a:cubicBezTo>
                  <a:pt x="94191" y="49609"/>
                  <a:pt x="91494" y="49231"/>
                  <a:pt x="88721" y="49231"/>
                </a:cubicBezTo>
                <a:cubicBezTo>
                  <a:pt x="84885" y="49231"/>
                  <a:pt x="80902" y="49955"/>
                  <a:pt x="77187" y="51038"/>
                </a:cubicBezTo>
                <a:cubicBezTo>
                  <a:pt x="76309" y="51331"/>
                  <a:pt x="75190" y="51543"/>
                  <a:pt x="74183" y="51543"/>
                </a:cubicBezTo>
                <a:cubicBezTo>
                  <a:pt x="73354" y="51543"/>
                  <a:pt x="72601" y="51399"/>
                  <a:pt x="72120" y="51038"/>
                </a:cubicBezTo>
                <a:cubicBezTo>
                  <a:pt x="62787" y="42772"/>
                  <a:pt x="65454" y="29973"/>
                  <a:pt x="65454" y="18772"/>
                </a:cubicBezTo>
                <a:cubicBezTo>
                  <a:pt x="65454" y="16106"/>
                  <a:pt x="64653" y="13173"/>
                  <a:pt x="63053" y="12374"/>
                </a:cubicBezTo>
                <a:cubicBezTo>
                  <a:pt x="62045" y="11743"/>
                  <a:pt x="60680" y="11470"/>
                  <a:pt x="59212" y="11470"/>
                </a:cubicBezTo>
                <a:cubicBezTo>
                  <a:pt x="57571" y="11470"/>
                  <a:pt x="55801" y="11811"/>
                  <a:pt x="54253" y="12374"/>
                </a:cubicBezTo>
                <a:cubicBezTo>
                  <a:pt x="53987" y="12640"/>
                  <a:pt x="53987" y="13173"/>
                  <a:pt x="53720" y="13439"/>
                </a:cubicBezTo>
                <a:cubicBezTo>
                  <a:pt x="48120" y="13972"/>
                  <a:pt x="46522" y="18772"/>
                  <a:pt x="42788" y="21707"/>
                </a:cubicBezTo>
                <a:cubicBezTo>
                  <a:pt x="42197" y="22121"/>
                  <a:pt x="41605" y="22299"/>
                  <a:pt x="41031" y="22299"/>
                </a:cubicBezTo>
                <a:cubicBezTo>
                  <a:pt x="39017" y="22299"/>
                  <a:pt x="37218" y="20108"/>
                  <a:pt x="36388" y="18240"/>
                </a:cubicBezTo>
                <a:cubicBezTo>
                  <a:pt x="34255" y="12108"/>
                  <a:pt x="35054" y="2773"/>
                  <a:pt x="28388" y="374"/>
                </a:cubicBezTo>
                <a:cubicBezTo>
                  <a:pt x="27672" y="118"/>
                  <a:pt x="26927" y="0"/>
                  <a:pt x="26174" y="0"/>
                </a:cubicBezTo>
                <a:close/>
              </a:path>
            </a:pathLst>
          </a:custGeom>
          <a:solidFill>
            <a:srgbClr val="E2DACC">
              <a:alpha val="41070"/>
            </a:srgbClr>
          </a:solidFill>
          <a:ln>
            <a:noFill/>
          </a:ln>
        </p:spPr>
        <p:txBody>
          <a:bodyPr spcFirstLastPara="1" lIns="179993" tIns="179993" rIns="179993" bIns="179993" anchor="ctr"/>
          <a:lstStyle/>
          <a:p>
            <a:pPr marL="0" marR="0" lvl="0" indent="0" algn="l" defTabSz="1800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75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101;p13"/>
          <p:cNvSpPr/>
          <p:nvPr/>
        </p:nvSpPr>
        <p:spPr>
          <a:xfrm>
            <a:off x="6769554" y="1"/>
            <a:ext cx="11518446" cy="4246067"/>
          </a:xfrm>
          <a:custGeom>
            <a:avLst/>
            <a:gdLst/>
            <a:ahLst/>
            <a:cxnLst/>
            <a:rect l="l" t="t" r="r" b="b"/>
            <a:pathLst>
              <a:path w="125964" h="46447" extrusionOk="0">
                <a:moveTo>
                  <a:pt x="482" y="1"/>
                </a:moveTo>
                <a:cubicBezTo>
                  <a:pt x="33" y="1960"/>
                  <a:pt x="0" y="4046"/>
                  <a:pt x="368" y="6135"/>
                </a:cubicBezTo>
                <a:cubicBezTo>
                  <a:pt x="368" y="6669"/>
                  <a:pt x="1434" y="6669"/>
                  <a:pt x="1434" y="7202"/>
                </a:cubicBezTo>
                <a:cubicBezTo>
                  <a:pt x="3036" y="13868"/>
                  <a:pt x="10501" y="16535"/>
                  <a:pt x="16101" y="17868"/>
                </a:cubicBezTo>
                <a:cubicBezTo>
                  <a:pt x="18563" y="18458"/>
                  <a:pt x="21062" y="18613"/>
                  <a:pt x="23570" y="18613"/>
                </a:cubicBezTo>
                <a:cubicBezTo>
                  <a:pt x="26316" y="18613"/>
                  <a:pt x="29072" y="18428"/>
                  <a:pt x="31805" y="18428"/>
                </a:cubicBezTo>
                <a:cubicBezTo>
                  <a:pt x="33335" y="18428"/>
                  <a:pt x="34858" y="18486"/>
                  <a:pt x="36367" y="18667"/>
                </a:cubicBezTo>
                <a:cubicBezTo>
                  <a:pt x="45957" y="19818"/>
                  <a:pt x="44802" y="33598"/>
                  <a:pt x="50062" y="39166"/>
                </a:cubicBezTo>
                <a:cubicBezTo>
                  <a:pt x="54543" y="43909"/>
                  <a:pt x="61086" y="46447"/>
                  <a:pt x="67593" y="46447"/>
                </a:cubicBezTo>
                <a:cubicBezTo>
                  <a:pt x="71461" y="46447"/>
                  <a:pt x="75315" y="45550"/>
                  <a:pt x="78717" y="43689"/>
                </a:cubicBezTo>
                <a:cubicBezTo>
                  <a:pt x="86326" y="39525"/>
                  <a:pt x="91083" y="31579"/>
                  <a:pt x="98016" y="26368"/>
                </a:cubicBezTo>
                <a:cubicBezTo>
                  <a:pt x="106755" y="19799"/>
                  <a:pt x="115849" y="20647"/>
                  <a:pt x="125964" y="19724"/>
                </a:cubicBezTo>
                <a:lnTo>
                  <a:pt x="125964" y="1"/>
                </a:lnTo>
                <a:close/>
              </a:path>
            </a:pathLst>
          </a:custGeom>
          <a:solidFill>
            <a:srgbClr val="E2DACC">
              <a:alpha val="41070"/>
            </a:srgbClr>
          </a:solidFill>
          <a:ln>
            <a:noFill/>
          </a:ln>
        </p:spPr>
        <p:txBody>
          <a:bodyPr spcFirstLastPara="1" lIns="179993" tIns="179993" rIns="179993" bIns="179993" anchor="ctr"/>
          <a:lstStyle/>
          <a:p>
            <a:pPr marL="0" marR="0" lvl="0" indent="0" algn="l" defTabSz="1800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75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102;p13"/>
          <p:cNvSpPr/>
          <p:nvPr/>
        </p:nvSpPr>
        <p:spPr>
          <a:xfrm>
            <a:off x="0" y="4045148"/>
            <a:ext cx="4857750" cy="6322220"/>
          </a:xfrm>
          <a:custGeom>
            <a:avLst/>
            <a:gdLst/>
            <a:ahLst/>
            <a:cxnLst/>
            <a:rect l="l" t="t" r="r" b="b"/>
            <a:pathLst>
              <a:path w="67734" h="88140" extrusionOk="0">
                <a:moveTo>
                  <a:pt x="1" y="1"/>
                </a:moveTo>
                <a:lnTo>
                  <a:pt x="1" y="88140"/>
                </a:lnTo>
                <a:lnTo>
                  <a:pt x="51731" y="88140"/>
                </a:lnTo>
                <a:cubicBezTo>
                  <a:pt x="47603" y="84759"/>
                  <a:pt x="44252" y="80587"/>
                  <a:pt x="42134" y="75339"/>
                </a:cubicBezTo>
                <a:cubicBezTo>
                  <a:pt x="40534" y="71072"/>
                  <a:pt x="39201" y="63873"/>
                  <a:pt x="44001" y="60940"/>
                </a:cubicBezTo>
                <a:cubicBezTo>
                  <a:pt x="53334" y="55073"/>
                  <a:pt x="66401" y="50807"/>
                  <a:pt x="67733" y="38807"/>
                </a:cubicBezTo>
                <a:cubicBezTo>
                  <a:pt x="67733" y="38008"/>
                  <a:pt x="66934" y="36407"/>
                  <a:pt x="66133" y="36140"/>
                </a:cubicBezTo>
                <a:cubicBezTo>
                  <a:pt x="60266" y="33207"/>
                  <a:pt x="49333" y="32674"/>
                  <a:pt x="52268" y="24941"/>
                </a:cubicBezTo>
                <a:cubicBezTo>
                  <a:pt x="53868" y="20674"/>
                  <a:pt x="58934" y="16941"/>
                  <a:pt x="57334" y="11875"/>
                </a:cubicBezTo>
                <a:cubicBezTo>
                  <a:pt x="56533" y="9741"/>
                  <a:pt x="54401" y="7342"/>
                  <a:pt x="52268" y="6541"/>
                </a:cubicBezTo>
                <a:cubicBezTo>
                  <a:pt x="49568" y="5296"/>
                  <a:pt x="46706" y="4980"/>
                  <a:pt x="43761" y="4980"/>
                </a:cubicBezTo>
                <a:cubicBezTo>
                  <a:pt x="40731" y="4980"/>
                  <a:pt x="37614" y="5314"/>
                  <a:pt x="34494" y="5314"/>
                </a:cubicBezTo>
                <a:cubicBezTo>
                  <a:pt x="32859" y="5314"/>
                  <a:pt x="31224" y="5222"/>
                  <a:pt x="29601" y="4943"/>
                </a:cubicBezTo>
                <a:cubicBezTo>
                  <a:pt x="27468" y="4675"/>
                  <a:pt x="25068" y="4409"/>
                  <a:pt x="23201" y="4142"/>
                </a:cubicBezTo>
                <a:cubicBezTo>
                  <a:pt x="15282" y="3285"/>
                  <a:pt x="6675" y="3972"/>
                  <a:pt x="1" y="1"/>
                </a:cubicBezTo>
                <a:close/>
              </a:path>
            </a:pathLst>
          </a:custGeom>
          <a:solidFill>
            <a:srgbClr val="E2DACC">
              <a:alpha val="41070"/>
            </a:srgbClr>
          </a:solidFill>
          <a:ln>
            <a:noFill/>
          </a:ln>
        </p:spPr>
        <p:txBody>
          <a:bodyPr spcFirstLastPara="1" lIns="179993" tIns="179993" rIns="179993" bIns="179993" anchor="ctr"/>
          <a:lstStyle/>
          <a:p>
            <a:pPr marL="0" marR="0" lvl="0" indent="0" algn="l" defTabSz="1800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75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/>
          </p:nvPr>
        </p:nvSpPr>
        <p:spPr>
          <a:xfrm rot="-5400000">
            <a:off x="-6006401" y="4702200"/>
            <a:ext cx="13825200" cy="882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545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1A101"/>
              </a:buClr>
              <a:buSzPts val="2800"/>
              <a:buNone/>
              <a:defRPr>
                <a:solidFill>
                  <a:srgbClr val="E1A10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1A101"/>
              </a:buClr>
              <a:buSzPts val="2800"/>
              <a:buNone/>
              <a:defRPr>
                <a:solidFill>
                  <a:srgbClr val="E1A10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1A101"/>
              </a:buClr>
              <a:buSzPts val="2800"/>
              <a:buNone/>
              <a:defRPr>
                <a:solidFill>
                  <a:srgbClr val="E1A10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1A101"/>
              </a:buClr>
              <a:buSzPts val="2800"/>
              <a:buNone/>
              <a:defRPr>
                <a:solidFill>
                  <a:srgbClr val="E1A10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1A101"/>
              </a:buClr>
              <a:buSzPts val="2800"/>
              <a:buNone/>
              <a:defRPr>
                <a:solidFill>
                  <a:srgbClr val="E1A10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1A101"/>
              </a:buClr>
              <a:buSzPts val="2800"/>
              <a:buNone/>
              <a:defRPr>
                <a:solidFill>
                  <a:srgbClr val="E1A10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1A101"/>
              </a:buClr>
              <a:buSzPts val="2800"/>
              <a:buNone/>
              <a:defRPr>
                <a:solidFill>
                  <a:srgbClr val="E1A10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1A101"/>
              </a:buClr>
              <a:buSzPts val="2800"/>
              <a:buNone/>
              <a:defRPr>
                <a:solidFill>
                  <a:srgbClr val="E1A10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2"/>
          </p:nvPr>
        </p:nvSpPr>
        <p:spPr>
          <a:xfrm>
            <a:off x="2458700" y="2496507"/>
            <a:ext cx="4045200" cy="1131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315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1"/>
          </p:nvPr>
        </p:nvSpPr>
        <p:spPr>
          <a:xfrm>
            <a:off x="2458700" y="3498257"/>
            <a:ext cx="4045200" cy="11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75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3"/>
          </p:nvPr>
        </p:nvSpPr>
        <p:spPr>
          <a:xfrm>
            <a:off x="3261500" y="1439718"/>
            <a:ext cx="2439600" cy="1311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4"/>
          </p:nvPr>
        </p:nvSpPr>
        <p:spPr>
          <a:xfrm>
            <a:off x="2458700" y="6640158"/>
            <a:ext cx="4045200" cy="1131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315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5"/>
          </p:nvPr>
        </p:nvSpPr>
        <p:spPr>
          <a:xfrm>
            <a:off x="2458700" y="7641909"/>
            <a:ext cx="4045200" cy="11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75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6"/>
          </p:nvPr>
        </p:nvSpPr>
        <p:spPr>
          <a:xfrm>
            <a:off x="3261500" y="5583374"/>
            <a:ext cx="2439600" cy="1311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7"/>
          </p:nvPr>
        </p:nvSpPr>
        <p:spPr>
          <a:xfrm>
            <a:off x="7121400" y="2496507"/>
            <a:ext cx="4045200" cy="1131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315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8"/>
          </p:nvPr>
        </p:nvSpPr>
        <p:spPr>
          <a:xfrm>
            <a:off x="7121400" y="3498257"/>
            <a:ext cx="4045200" cy="11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75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9"/>
          </p:nvPr>
        </p:nvSpPr>
        <p:spPr>
          <a:xfrm>
            <a:off x="7924200" y="1439718"/>
            <a:ext cx="2439600" cy="1311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13"/>
          </p:nvPr>
        </p:nvSpPr>
        <p:spPr>
          <a:xfrm>
            <a:off x="7121400" y="6640158"/>
            <a:ext cx="4045200" cy="1131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315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14"/>
          </p:nvPr>
        </p:nvSpPr>
        <p:spPr>
          <a:xfrm>
            <a:off x="7121400" y="7641909"/>
            <a:ext cx="4045200" cy="11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75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15"/>
          </p:nvPr>
        </p:nvSpPr>
        <p:spPr>
          <a:xfrm>
            <a:off x="7924200" y="5583374"/>
            <a:ext cx="2439600" cy="1311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16"/>
          </p:nvPr>
        </p:nvSpPr>
        <p:spPr>
          <a:xfrm>
            <a:off x="11784101" y="2496507"/>
            <a:ext cx="4045200" cy="1131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315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17"/>
          </p:nvPr>
        </p:nvSpPr>
        <p:spPr>
          <a:xfrm>
            <a:off x="11784101" y="3498257"/>
            <a:ext cx="4045200" cy="11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75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8"/>
          </p:nvPr>
        </p:nvSpPr>
        <p:spPr>
          <a:xfrm>
            <a:off x="12586901" y="1439718"/>
            <a:ext cx="2439600" cy="1311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19"/>
          </p:nvPr>
        </p:nvSpPr>
        <p:spPr>
          <a:xfrm>
            <a:off x="11784101" y="6640158"/>
            <a:ext cx="4045200" cy="1131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315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827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20"/>
          </p:nvPr>
        </p:nvSpPr>
        <p:spPr>
          <a:xfrm>
            <a:off x="11784101" y="7641909"/>
            <a:ext cx="4045200" cy="11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75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21"/>
          </p:nvPr>
        </p:nvSpPr>
        <p:spPr>
          <a:xfrm>
            <a:off x="12586901" y="5583374"/>
            <a:ext cx="2439600" cy="1311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88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8714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3;p14"/>
          <p:cNvSpPr/>
          <p:nvPr/>
        </p:nvSpPr>
        <p:spPr>
          <a:xfrm rot="10315358">
            <a:off x="-836840" y="-2379762"/>
            <a:ext cx="14911161" cy="16022093"/>
          </a:xfrm>
          <a:custGeom>
            <a:avLst/>
            <a:gdLst/>
            <a:ahLst/>
            <a:cxnLst/>
            <a:rect l="l" t="t" r="r" b="b"/>
            <a:pathLst>
              <a:path w="44009" h="47281" extrusionOk="0">
                <a:moveTo>
                  <a:pt x="33884" y="0"/>
                </a:moveTo>
                <a:cubicBezTo>
                  <a:pt x="33884" y="0"/>
                  <a:pt x="42340" y="9290"/>
                  <a:pt x="32634" y="11791"/>
                </a:cubicBezTo>
                <a:cubicBezTo>
                  <a:pt x="22928" y="14292"/>
                  <a:pt x="13995" y="13279"/>
                  <a:pt x="13280" y="25130"/>
                </a:cubicBezTo>
                <a:cubicBezTo>
                  <a:pt x="12566" y="36978"/>
                  <a:pt x="15536" y="41480"/>
                  <a:pt x="7682" y="42577"/>
                </a:cubicBezTo>
                <a:cubicBezTo>
                  <a:pt x="0" y="43648"/>
                  <a:pt x="121" y="47281"/>
                  <a:pt x="121" y="47281"/>
                </a:cubicBezTo>
                <a:lnTo>
                  <a:pt x="41983" y="47281"/>
                </a:lnTo>
                <a:cubicBezTo>
                  <a:pt x="41984" y="47281"/>
                  <a:pt x="41985" y="47281"/>
                  <a:pt x="41986" y="47281"/>
                </a:cubicBezTo>
                <a:cubicBezTo>
                  <a:pt x="43103" y="47281"/>
                  <a:pt x="44008" y="46374"/>
                  <a:pt x="44007" y="45257"/>
                </a:cubicBezTo>
                <a:lnTo>
                  <a:pt x="44007" y="2025"/>
                </a:lnTo>
                <a:cubicBezTo>
                  <a:pt x="44008" y="907"/>
                  <a:pt x="43101" y="0"/>
                  <a:pt x="41983" y="0"/>
                </a:cubicBezTo>
                <a:close/>
              </a:path>
            </a:pathLst>
          </a:custGeom>
          <a:solidFill>
            <a:srgbClr val="E2DACC">
              <a:alpha val="40780"/>
            </a:srgbClr>
          </a:solidFill>
          <a:ln>
            <a:noFill/>
          </a:ln>
        </p:spPr>
        <p:txBody>
          <a:bodyPr spcFirstLastPara="1" lIns="179993" tIns="179993" rIns="179993" bIns="179993" anchor="ctr"/>
          <a:lstStyle/>
          <a:p>
            <a:pPr marL="0" marR="0" lvl="0" indent="0" algn="l" defTabSz="1800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75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2199626" y="2705702"/>
            <a:ext cx="5865000" cy="1426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472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72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72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72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72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72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72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72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725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"/>
          </p:nvPr>
        </p:nvSpPr>
        <p:spPr>
          <a:xfrm>
            <a:off x="2199626" y="4132401"/>
            <a:ext cx="5865000" cy="316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1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15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15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15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15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15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15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15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150"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2"/>
          </p:nvPr>
        </p:nvSpPr>
        <p:spPr>
          <a:xfrm>
            <a:off x="10223376" y="2705702"/>
            <a:ext cx="5865000" cy="1426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472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72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72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72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72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72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72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72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725"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subTitle" idx="3"/>
          </p:nvPr>
        </p:nvSpPr>
        <p:spPr>
          <a:xfrm>
            <a:off x="10223376" y="4132401"/>
            <a:ext cx="5865000" cy="316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1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15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15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15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15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15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15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15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1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3182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620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2;p31"/>
          <p:cNvSpPr/>
          <p:nvPr/>
        </p:nvSpPr>
        <p:spPr>
          <a:xfrm rot="10315358">
            <a:off x="-836840" y="-2379762"/>
            <a:ext cx="14911161" cy="16022093"/>
          </a:xfrm>
          <a:custGeom>
            <a:avLst/>
            <a:gdLst/>
            <a:ahLst/>
            <a:cxnLst/>
            <a:rect l="l" t="t" r="r" b="b"/>
            <a:pathLst>
              <a:path w="44009" h="47281" extrusionOk="0">
                <a:moveTo>
                  <a:pt x="33884" y="0"/>
                </a:moveTo>
                <a:cubicBezTo>
                  <a:pt x="33884" y="0"/>
                  <a:pt x="42340" y="9290"/>
                  <a:pt x="32634" y="11791"/>
                </a:cubicBezTo>
                <a:cubicBezTo>
                  <a:pt x="22928" y="14292"/>
                  <a:pt x="13995" y="13279"/>
                  <a:pt x="13280" y="25130"/>
                </a:cubicBezTo>
                <a:cubicBezTo>
                  <a:pt x="12566" y="36978"/>
                  <a:pt x="15536" y="41480"/>
                  <a:pt x="7682" y="42577"/>
                </a:cubicBezTo>
                <a:cubicBezTo>
                  <a:pt x="0" y="43648"/>
                  <a:pt x="121" y="47281"/>
                  <a:pt x="121" y="47281"/>
                </a:cubicBezTo>
                <a:lnTo>
                  <a:pt x="41983" y="47281"/>
                </a:lnTo>
                <a:cubicBezTo>
                  <a:pt x="41984" y="47281"/>
                  <a:pt x="41985" y="47281"/>
                  <a:pt x="41986" y="47281"/>
                </a:cubicBezTo>
                <a:cubicBezTo>
                  <a:pt x="43103" y="47281"/>
                  <a:pt x="44008" y="46374"/>
                  <a:pt x="44007" y="45257"/>
                </a:cubicBezTo>
                <a:lnTo>
                  <a:pt x="44007" y="2025"/>
                </a:lnTo>
                <a:cubicBezTo>
                  <a:pt x="44008" y="907"/>
                  <a:pt x="43101" y="0"/>
                  <a:pt x="41983" y="0"/>
                </a:cubicBezTo>
                <a:close/>
              </a:path>
            </a:pathLst>
          </a:custGeom>
          <a:solidFill>
            <a:srgbClr val="E2DACC">
              <a:alpha val="40780"/>
            </a:srgbClr>
          </a:solidFill>
          <a:ln>
            <a:noFill/>
          </a:ln>
        </p:spPr>
        <p:txBody>
          <a:bodyPr spcFirstLastPara="1" lIns="179993" tIns="179993" rIns="179993" bIns="179993" anchor="ctr"/>
          <a:lstStyle/>
          <a:p>
            <a:pPr marL="0" marR="0" lvl="0" indent="0" algn="l" defTabSz="1800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75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Google Shape;253;p31"/>
          <p:cNvSpPr/>
          <p:nvPr/>
        </p:nvSpPr>
        <p:spPr>
          <a:xfrm rot="10800000">
            <a:off x="12897305" y="-149572"/>
            <a:ext cx="5542643" cy="5516315"/>
          </a:xfrm>
          <a:custGeom>
            <a:avLst/>
            <a:gdLst/>
            <a:ahLst/>
            <a:cxnLst/>
            <a:rect l="l" t="t" r="r" b="b"/>
            <a:pathLst>
              <a:path w="14589" h="14516" extrusionOk="0">
                <a:moveTo>
                  <a:pt x="668" y="0"/>
                </a:moveTo>
                <a:cubicBezTo>
                  <a:pt x="564" y="0"/>
                  <a:pt x="459" y="10"/>
                  <a:pt x="356" y="29"/>
                </a:cubicBezTo>
                <a:cubicBezTo>
                  <a:pt x="253" y="47"/>
                  <a:pt x="153" y="76"/>
                  <a:pt x="55" y="114"/>
                </a:cubicBezTo>
                <a:cubicBezTo>
                  <a:pt x="21" y="156"/>
                  <a:pt x="1" y="209"/>
                  <a:pt x="1" y="263"/>
                </a:cubicBezTo>
                <a:lnTo>
                  <a:pt x="1" y="14281"/>
                </a:lnTo>
                <a:cubicBezTo>
                  <a:pt x="1" y="14411"/>
                  <a:pt x="106" y="14516"/>
                  <a:pt x="237" y="14516"/>
                </a:cubicBezTo>
                <a:lnTo>
                  <a:pt x="9837" y="14516"/>
                </a:lnTo>
                <a:cubicBezTo>
                  <a:pt x="12561" y="13402"/>
                  <a:pt x="14589" y="10632"/>
                  <a:pt x="13959" y="7549"/>
                </a:cubicBezTo>
                <a:cubicBezTo>
                  <a:pt x="13561" y="5609"/>
                  <a:pt x="11996" y="3405"/>
                  <a:pt x="9860" y="3270"/>
                </a:cubicBezTo>
                <a:cubicBezTo>
                  <a:pt x="9823" y="3268"/>
                  <a:pt x="9785" y="3266"/>
                  <a:pt x="9747" y="3266"/>
                </a:cubicBezTo>
                <a:cubicBezTo>
                  <a:pt x="8272" y="3266"/>
                  <a:pt x="6369" y="4996"/>
                  <a:pt x="4794" y="4996"/>
                </a:cubicBezTo>
                <a:cubicBezTo>
                  <a:pt x="4188" y="4996"/>
                  <a:pt x="3631" y="4739"/>
                  <a:pt x="3166" y="4030"/>
                </a:cubicBezTo>
                <a:cubicBezTo>
                  <a:pt x="2553" y="3095"/>
                  <a:pt x="2801" y="1884"/>
                  <a:pt x="2264" y="924"/>
                </a:cubicBezTo>
                <a:cubicBezTo>
                  <a:pt x="1995" y="445"/>
                  <a:pt x="1507" y="123"/>
                  <a:pt x="982" y="29"/>
                </a:cubicBezTo>
                <a:cubicBezTo>
                  <a:pt x="878" y="10"/>
                  <a:pt x="773" y="0"/>
                  <a:pt x="668" y="0"/>
                </a:cubicBezTo>
                <a:close/>
              </a:path>
            </a:pathLst>
          </a:custGeom>
          <a:solidFill>
            <a:srgbClr val="E2DACC">
              <a:alpha val="41070"/>
            </a:srgbClr>
          </a:solidFill>
          <a:ln>
            <a:noFill/>
          </a:ln>
        </p:spPr>
        <p:txBody>
          <a:bodyPr spcFirstLastPara="1" lIns="179993" tIns="179993" rIns="179993" bIns="179993" anchor="ctr"/>
          <a:lstStyle/>
          <a:p>
            <a:pPr marL="0" marR="0" lvl="0" indent="0" algn="l" defTabSz="1800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75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4068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5;p32"/>
          <p:cNvSpPr/>
          <p:nvPr/>
        </p:nvSpPr>
        <p:spPr>
          <a:xfrm>
            <a:off x="7615466" y="4536283"/>
            <a:ext cx="10774590" cy="5953871"/>
          </a:xfrm>
          <a:custGeom>
            <a:avLst/>
            <a:gdLst/>
            <a:ahLst/>
            <a:cxnLst/>
            <a:rect l="l" t="t" r="r" b="b"/>
            <a:pathLst>
              <a:path w="129985" h="71838" extrusionOk="0">
                <a:moveTo>
                  <a:pt x="26174" y="0"/>
                </a:moveTo>
                <a:cubicBezTo>
                  <a:pt x="22995" y="0"/>
                  <a:pt x="19662" y="2105"/>
                  <a:pt x="17722" y="4907"/>
                </a:cubicBezTo>
                <a:cubicBezTo>
                  <a:pt x="14255" y="9707"/>
                  <a:pt x="13989" y="15306"/>
                  <a:pt x="13188" y="20907"/>
                </a:cubicBezTo>
                <a:cubicBezTo>
                  <a:pt x="12389" y="27040"/>
                  <a:pt x="10789" y="33173"/>
                  <a:pt x="10523" y="39573"/>
                </a:cubicBezTo>
                <a:cubicBezTo>
                  <a:pt x="10523" y="40640"/>
                  <a:pt x="10255" y="41705"/>
                  <a:pt x="9722" y="42772"/>
                </a:cubicBezTo>
                <a:cubicBezTo>
                  <a:pt x="9189" y="43572"/>
                  <a:pt x="9722" y="44905"/>
                  <a:pt x="9456" y="45972"/>
                </a:cubicBezTo>
                <a:cubicBezTo>
                  <a:pt x="8389" y="49171"/>
                  <a:pt x="8655" y="52105"/>
                  <a:pt x="8122" y="55037"/>
                </a:cubicBezTo>
                <a:cubicBezTo>
                  <a:pt x="6442" y="61126"/>
                  <a:pt x="3604" y="66551"/>
                  <a:pt x="0" y="71837"/>
                </a:cubicBezTo>
                <a:lnTo>
                  <a:pt x="129985" y="71837"/>
                </a:lnTo>
                <a:lnTo>
                  <a:pt x="129985" y="58974"/>
                </a:lnTo>
                <a:cubicBezTo>
                  <a:pt x="128471" y="59232"/>
                  <a:pt x="126987" y="59349"/>
                  <a:pt x="125528" y="59349"/>
                </a:cubicBezTo>
                <a:cubicBezTo>
                  <a:pt x="115365" y="59349"/>
                  <a:pt x="106394" y="53677"/>
                  <a:pt x="96652" y="50505"/>
                </a:cubicBezTo>
                <a:cubicBezTo>
                  <a:pt x="94191" y="49609"/>
                  <a:pt x="91494" y="49231"/>
                  <a:pt x="88721" y="49231"/>
                </a:cubicBezTo>
                <a:cubicBezTo>
                  <a:pt x="84885" y="49231"/>
                  <a:pt x="80902" y="49955"/>
                  <a:pt x="77187" y="51038"/>
                </a:cubicBezTo>
                <a:cubicBezTo>
                  <a:pt x="76309" y="51331"/>
                  <a:pt x="75190" y="51543"/>
                  <a:pt x="74183" y="51543"/>
                </a:cubicBezTo>
                <a:cubicBezTo>
                  <a:pt x="73354" y="51543"/>
                  <a:pt x="72601" y="51399"/>
                  <a:pt x="72120" y="51038"/>
                </a:cubicBezTo>
                <a:cubicBezTo>
                  <a:pt x="62787" y="42772"/>
                  <a:pt x="65454" y="29973"/>
                  <a:pt x="65454" y="18772"/>
                </a:cubicBezTo>
                <a:cubicBezTo>
                  <a:pt x="65454" y="16106"/>
                  <a:pt x="64653" y="13173"/>
                  <a:pt x="63053" y="12374"/>
                </a:cubicBezTo>
                <a:cubicBezTo>
                  <a:pt x="62045" y="11743"/>
                  <a:pt x="60680" y="11470"/>
                  <a:pt x="59212" y="11470"/>
                </a:cubicBezTo>
                <a:cubicBezTo>
                  <a:pt x="57571" y="11470"/>
                  <a:pt x="55801" y="11811"/>
                  <a:pt x="54253" y="12374"/>
                </a:cubicBezTo>
                <a:cubicBezTo>
                  <a:pt x="53987" y="12640"/>
                  <a:pt x="53987" y="13173"/>
                  <a:pt x="53720" y="13439"/>
                </a:cubicBezTo>
                <a:cubicBezTo>
                  <a:pt x="48120" y="13972"/>
                  <a:pt x="46522" y="18772"/>
                  <a:pt x="42788" y="21707"/>
                </a:cubicBezTo>
                <a:cubicBezTo>
                  <a:pt x="42197" y="22121"/>
                  <a:pt x="41605" y="22299"/>
                  <a:pt x="41031" y="22299"/>
                </a:cubicBezTo>
                <a:cubicBezTo>
                  <a:pt x="39017" y="22299"/>
                  <a:pt x="37218" y="20108"/>
                  <a:pt x="36388" y="18240"/>
                </a:cubicBezTo>
                <a:cubicBezTo>
                  <a:pt x="34255" y="12108"/>
                  <a:pt x="35054" y="2773"/>
                  <a:pt x="28388" y="374"/>
                </a:cubicBezTo>
                <a:cubicBezTo>
                  <a:pt x="27672" y="118"/>
                  <a:pt x="26927" y="0"/>
                  <a:pt x="26174" y="0"/>
                </a:cubicBezTo>
                <a:close/>
              </a:path>
            </a:pathLst>
          </a:custGeom>
          <a:solidFill>
            <a:srgbClr val="E2DACC">
              <a:alpha val="41070"/>
            </a:srgbClr>
          </a:solidFill>
          <a:ln>
            <a:noFill/>
          </a:ln>
        </p:spPr>
        <p:txBody>
          <a:bodyPr spcFirstLastPara="1" lIns="179993" tIns="179993" rIns="179993" bIns="179993" anchor="ctr"/>
          <a:lstStyle/>
          <a:p>
            <a:pPr marL="0" marR="0" lvl="0" indent="0" algn="l" defTabSz="1800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75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Google Shape;256;p32"/>
          <p:cNvSpPr/>
          <p:nvPr/>
        </p:nvSpPr>
        <p:spPr>
          <a:xfrm>
            <a:off x="6769554" y="1"/>
            <a:ext cx="11518446" cy="4246067"/>
          </a:xfrm>
          <a:custGeom>
            <a:avLst/>
            <a:gdLst/>
            <a:ahLst/>
            <a:cxnLst/>
            <a:rect l="l" t="t" r="r" b="b"/>
            <a:pathLst>
              <a:path w="125964" h="46447" extrusionOk="0">
                <a:moveTo>
                  <a:pt x="482" y="1"/>
                </a:moveTo>
                <a:cubicBezTo>
                  <a:pt x="33" y="1960"/>
                  <a:pt x="0" y="4046"/>
                  <a:pt x="368" y="6135"/>
                </a:cubicBezTo>
                <a:cubicBezTo>
                  <a:pt x="368" y="6669"/>
                  <a:pt x="1434" y="6669"/>
                  <a:pt x="1434" y="7202"/>
                </a:cubicBezTo>
                <a:cubicBezTo>
                  <a:pt x="3036" y="13868"/>
                  <a:pt x="10501" y="16535"/>
                  <a:pt x="16101" y="17868"/>
                </a:cubicBezTo>
                <a:cubicBezTo>
                  <a:pt x="18563" y="18458"/>
                  <a:pt x="21062" y="18613"/>
                  <a:pt x="23570" y="18613"/>
                </a:cubicBezTo>
                <a:cubicBezTo>
                  <a:pt x="26316" y="18613"/>
                  <a:pt x="29072" y="18428"/>
                  <a:pt x="31805" y="18428"/>
                </a:cubicBezTo>
                <a:cubicBezTo>
                  <a:pt x="33335" y="18428"/>
                  <a:pt x="34858" y="18486"/>
                  <a:pt x="36367" y="18667"/>
                </a:cubicBezTo>
                <a:cubicBezTo>
                  <a:pt x="45957" y="19818"/>
                  <a:pt x="44802" y="33598"/>
                  <a:pt x="50062" y="39166"/>
                </a:cubicBezTo>
                <a:cubicBezTo>
                  <a:pt x="54543" y="43909"/>
                  <a:pt x="61086" y="46447"/>
                  <a:pt x="67593" y="46447"/>
                </a:cubicBezTo>
                <a:cubicBezTo>
                  <a:pt x="71461" y="46447"/>
                  <a:pt x="75315" y="45550"/>
                  <a:pt x="78717" y="43689"/>
                </a:cubicBezTo>
                <a:cubicBezTo>
                  <a:pt x="86326" y="39525"/>
                  <a:pt x="91083" y="31579"/>
                  <a:pt x="98016" y="26368"/>
                </a:cubicBezTo>
                <a:cubicBezTo>
                  <a:pt x="106755" y="19799"/>
                  <a:pt x="115849" y="20647"/>
                  <a:pt x="125964" y="19724"/>
                </a:cubicBezTo>
                <a:lnTo>
                  <a:pt x="125964" y="1"/>
                </a:lnTo>
                <a:close/>
              </a:path>
            </a:pathLst>
          </a:custGeom>
          <a:solidFill>
            <a:srgbClr val="E2DACC">
              <a:alpha val="41070"/>
            </a:srgbClr>
          </a:solidFill>
          <a:ln>
            <a:noFill/>
          </a:ln>
        </p:spPr>
        <p:txBody>
          <a:bodyPr spcFirstLastPara="1" lIns="179993" tIns="179993" rIns="179993" bIns="179993" anchor="ctr"/>
          <a:lstStyle/>
          <a:p>
            <a:pPr marL="0" marR="0" lvl="0" indent="0" algn="l" defTabSz="1800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75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257;p32"/>
          <p:cNvSpPr/>
          <p:nvPr/>
        </p:nvSpPr>
        <p:spPr>
          <a:xfrm>
            <a:off x="0" y="4045148"/>
            <a:ext cx="4857750" cy="6322220"/>
          </a:xfrm>
          <a:custGeom>
            <a:avLst/>
            <a:gdLst/>
            <a:ahLst/>
            <a:cxnLst/>
            <a:rect l="l" t="t" r="r" b="b"/>
            <a:pathLst>
              <a:path w="67734" h="88140" extrusionOk="0">
                <a:moveTo>
                  <a:pt x="1" y="1"/>
                </a:moveTo>
                <a:lnTo>
                  <a:pt x="1" y="88140"/>
                </a:lnTo>
                <a:lnTo>
                  <a:pt x="51731" y="88140"/>
                </a:lnTo>
                <a:cubicBezTo>
                  <a:pt x="47603" y="84759"/>
                  <a:pt x="44252" y="80587"/>
                  <a:pt x="42134" y="75339"/>
                </a:cubicBezTo>
                <a:cubicBezTo>
                  <a:pt x="40534" y="71072"/>
                  <a:pt x="39201" y="63873"/>
                  <a:pt x="44001" y="60940"/>
                </a:cubicBezTo>
                <a:cubicBezTo>
                  <a:pt x="53334" y="55073"/>
                  <a:pt x="66401" y="50807"/>
                  <a:pt x="67733" y="38807"/>
                </a:cubicBezTo>
                <a:cubicBezTo>
                  <a:pt x="67733" y="38008"/>
                  <a:pt x="66934" y="36407"/>
                  <a:pt x="66133" y="36140"/>
                </a:cubicBezTo>
                <a:cubicBezTo>
                  <a:pt x="60266" y="33207"/>
                  <a:pt x="49333" y="32674"/>
                  <a:pt x="52268" y="24941"/>
                </a:cubicBezTo>
                <a:cubicBezTo>
                  <a:pt x="53868" y="20674"/>
                  <a:pt x="58934" y="16941"/>
                  <a:pt x="57334" y="11875"/>
                </a:cubicBezTo>
                <a:cubicBezTo>
                  <a:pt x="56533" y="9741"/>
                  <a:pt x="54401" y="7342"/>
                  <a:pt x="52268" y="6541"/>
                </a:cubicBezTo>
                <a:cubicBezTo>
                  <a:pt x="49568" y="5296"/>
                  <a:pt x="46706" y="4980"/>
                  <a:pt x="43761" y="4980"/>
                </a:cubicBezTo>
                <a:cubicBezTo>
                  <a:pt x="40731" y="4980"/>
                  <a:pt x="37614" y="5314"/>
                  <a:pt x="34494" y="5314"/>
                </a:cubicBezTo>
                <a:cubicBezTo>
                  <a:pt x="32859" y="5314"/>
                  <a:pt x="31224" y="5222"/>
                  <a:pt x="29601" y="4943"/>
                </a:cubicBezTo>
                <a:cubicBezTo>
                  <a:pt x="27468" y="4675"/>
                  <a:pt x="25068" y="4409"/>
                  <a:pt x="23201" y="4142"/>
                </a:cubicBezTo>
                <a:cubicBezTo>
                  <a:pt x="15282" y="3285"/>
                  <a:pt x="6675" y="3972"/>
                  <a:pt x="1" y="1"/>
                </a:cubicBezTo>
                <a:close/>
              </a:path>
            </a:pathLst>
          </a:custGeom>
          <a:solidFill>
            <a:srgbClr val="E2DACC">
              <a:alpha val="41070"/>
            </a:srgbClr>
          </a:solidFill>
          <a:ln>
            <a:noFill/>
          </a:ln>
        </p:spPr>
        <p:txBody>
          <a:bodyPr spcFirstLastPara="1" lIns="179993" tIns="179993" rIns="179993" bIns="179993" anchor="ctr"/>
          <a:lstStyle/>
          <a:p>
            <a:pPr marL="0" marR="0" lvl="0" indent="0" algn="l" defTabSz="1800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75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8577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9;p33"/>
          <p:cNvSpPr/>
          <p:nvPr/>
        </p:nvSpPr>
        <p:spPr>
          <a:xfrm>
            <a:off x="5685519" y="2899917"/>
            <a:ext cx="13364481" cy="7387083"/>
          </a:xfrm>
          <a:custGeom>
            <a:avLst/>
            <a:gdLst/>
            <a:ahLst/>
            <a:cxnLst/>
            <a:rect l="l" t="t" r="r" b="b"/>
            <a:pathLst>
              <a:path w="129985" h="71838" extrusionOk="0">
                <a:moveTo>
                  <a:pt x="26174" y="0"/>
                </a:moveTo>
                <a:cubicBezTo>
                  <a:pt x="22995" y="0"/>
                  <a:pt x="19662" y="2105"/>
                  <a:pt x="17722" y="4907"/>
                </a:cubicBezTo>
                <a:cubicBezTo>
                  <a:pt x="14255" y="9707"/>
                  <a:pt x="13989" y="15306"/>
                  <a:pt x="13188" y="20907"/>
                </a:cubicBezTo>
                <a:cubicBezTo>
                  <a:pt x="12389" y="27040"/>
                  <a:pt x="10789" y="33173"/>
                  <a:pt x="10523" y="39573"/>
                </a:cubicBezTo>
                <a:cubicBezTo>
                  <a:pt x="10523" y="40640"/>
                  <a:pt x="10255" y="41705"/>
                  <a:pt x="9722" y="42772"/>
                </a:cubicBezTo>
                <a:cubicBezTo>
                  <a:pt x="9189" y="43572"/>
                  <a:pt x="9722" y="44905"/>
                  <a:pt x="9456" y="45972"/>
                </a:cubicBezTo>
                <a:cubicBezTo>
                  <a:pt x="8389" y="49171"/>
                  <a:pt x="8655" y="52105"/>
                  <a:pt x="8122" y="55037"/>
                </a:cubicBezTo>
                <a:cubicBezTo>
                  <a:pt x="6442" y="61126"/>
                  <a:pt x="3604" y="66551"/>
                  <a:pt x="0" y="71837"/>
                </a:cubicBezTo>
                <a:lnTo>
                  <a:pt x="129985" y="71837"/>
                </a:lnTo>
                <a:lnTo>
                  <a:pt x="129985" y="58974"/>
                </a:lnTo>
                <a:cubicBezTo>
                  <a:pt x="128471" y="59232"/>
                  <a:pt x="126987" y="59349"/>
                  <a:pt x="125528" y="59349"/>
                </a:cubicBezTo>
                <a:cubicBezTo>
                  <a:pt x="115365" y="59349"/>
                  <a:pt x="106394" y="53677"/>
                  <a:pt x="96652" y="50505"/>
                </a:cubicBezTo>
                <a:cubicBezTo>
                  <a:pt x="94191" y="49609"/>
                  <a:pt x="91494" y="49231"/>
                  <a:pt x="88721" y="49231"/>
                </a:cubicBezTo>
                <a:cubicBezTo>
                  <a:pt x="84885" y="49231"/>
                  <a:pt x="80902" y="49955"/>
                  <a:pt x="77187" y="51038"/>
                </a:cubicBezTo>
                <a:cubicBezTo>
                  <a:pt x="76309" y="51331"/>
                  <a:pt x="75190" y="51543"/>
                  <a:pt x="74183" y="51543"/>
                </a:cubicBezTo>
                <a:cubicBezTo>
                  <a:pt x="73354" y="51543"/>
                  <a:pt x="72601" y="51399"/>
                  <a:pt x="72120" y="51038"/>
                </a:cubicBezTo>
                <a:cubicBezTo>
                  <a:pt x="62787" y="42772"/>
                  <a:pt x="65454" y="29973"/>
                  <a:pt x="65454" y="18772"/>
                </a:cubicBezTo>
                <a:cubicBezTo>
                  <a:pt x="65454" y="16106"/>
                  <a:pt x="64653" y="13173"/>
                  <a:pt x="63053" y="12374"/>
                </a:cubicBezTo>
                <a:cubicBezTo>
                  <a:pt x="62045" y="11743"/>
                  <a:pt x="60680" y="11470"/>
                  <a:pt x="59212" y="11470"/>
                </a:cubicBezTo>
                <a:cubicBezTo>
                  <a:pt x="57571" y="11470"/>
                  <a:pt x="55801" y="11811"/>
                  <a:pt x="54253" y="12374"/>
                </a:cubicBezTo>
                <a:cubicBezTo>
                  <a:pt x="53987" y="12640"/>
                  <a:pt x="53987" y="13173"/>
                  <a:pt x="53720" y="13439"/>
                </a:cubicBezTo>
                <a:cubicBezTo>
                  <a:pt x="48120" y="13972"/>
                  <a:pt x="46522" y="18772"/>
                  <a:pt x="42788" y="21707"/>
                </a:cubicBezTo>
                <a:cubicBezTo>
                  <a:pt x="42197" y="22121"/>
                  <a:pt x="41605" y="22299"/>
                  <a:pt x="41031" y="22299"/>
                </a:cubicBezTo>
                <a:cubicBezTo>
                  <a:pt x="39017" y="22299"/>
                  <a:pt x="37218" y="20108"/>
                  <a:pt x="36388" y="18240"/>
                </a:cubicBezTo>
                <a:cubicBezTo>
                  <a:pt x="34255" y="12108"/>
                  <a:pt x="35054" y="2773"/>
                  <a:pt x="28388" y="374"/>
                </a:cubicBezTo>
                <a:cubicBezTo>
                  <a:pt x="27672" y="118"/>
                  <a:pt x="26927" y="0"/>
                  <a:pt x="26174" y="0"/>
                </a:cubicBezTo>
                <a:close/>
              </a:path>
            </a:pathLst>
          </a:custGeom>
          <a:solidFill>
            <a:srgbClr val="E2DACC">
              <a:alpha val="40780"/>
            </a:srgbClr>
          </a:solidFill>
          <a:ln>
            <a:noFill/>
          </a:ln>
        </p:spPr>
        <p:txBody>
          <a:bodyPr spcFirstLastPara="1" lIns="179993" tIns="179993" rIns="179993" bIns="179993" anchor="ctr"/>
          <a:lstStyle/>
          <a:p>
            <a:pPr marL="0" marR="0" lvl="0" indent="0" algn="l" defTabSz="1800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75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Google Shape;260;p33"/>
          <p:cNvSpPr/>
          <p:nvPr/>
        </p:nvSpPr>
        <p:spPr>
          <a:xfrm rot="16200000">
            <a:off x="-2758653" y="1111127"/>
            <a:ext cx="8739933" cy="3222626"/>
          </a:xfrm>
          <a:custGeom>
            <a:avLst/>
            <a:gdLst/>
            <a:ahLst/>
            <a:cxnLst/>
            <a:rect l="l" t="t" r="r" b="b"/>
            <a:pathLst>
              <a:path w="125964" h="46447" extrusionOk="0">
                <a:moveTo>
                  <a:pt x="482" y="1"/>
                </a:moveTo>
                <a:cubicBezTo>
                  <a:pt x="33" y="1960"/>
                  <a:pt x="0" y="4046"/>
                  <a:pt x="368" y="6135"/>
                </a:cubicBezTo>
                <a:cubicBezTo>
                  <a:pt x="368" y="6669"/>
                  <a:pt x="1434" y="6669"/>
                  <a:pt x="1434" y="7202"/>
                </a:cubicBezTo>
                <a:cubicBezTo>
                  <a:pt x="3036" y="13868"/>
                  <a:pt x="10501" y="16535"/>
                  <a:pt x="16101" y="17868"/>
                </a:cubicBezTo>
                <a:cubicBezTo>
                  <a:pt x="18563" y="18458"/>
                  <a:pt x="21062" y="18613"/>
                  <a:pt x="23570" y="18613"/>
                </a:cubicBezTo>
                <a:cubicBezTo>
                  <a:pt x="26316" y="18613"/>
                  <a:pt x="29072" y="18428"/>
                  <a:pt x="31805" y="18428"/>
                </a:cubicBezTo>
                <a:cubicBezTo>
                  <a:pt x="33335" y="18428"/>
                  <a:pt x="34858" y="18486"/>
                  <a:pt x="36367" y="18667"/>
                </a:cubicBezTo>
                <a:cubicBezTo>
                  <a:pt x="45957" y="19818"/>
                  <a:pt x="44802" y="33598"/>
                  <a:pt x="50062" y="39166"/>
                </a:cubicBezTo>
                <a:cubicBezTo>
                  <a:pt x="54543" y="43909"/>
                  <a:pt x="61086" y="46447"/>
                  <a:pt x="67593" y="46447"/>
                </a:cubicBezTo>
                <a:cubicBezTo>
                  <a:pt x="71461" y="46447"/>
                  <a:pt x="75315" y="45550"/>
                  <a:pt x="78717" y="43689"/>
                </a:cubicBezTo>
                <a:cubicBezTo>
                  <a:pt x="86326" y="39525"/>
                  <a:pt x="91083" y="31579"/>
                  <a:pt x="98016" y="26368"/>
                </a:cubicBezTo>
                <a:cubicBezTo>
                  <a:pt x="106755" y="19799"/>
                  <a:pt x="115849" y="20647"/>
                  <a:pt x="125964" y="19724"/>
                </a:cubicBezTo>
                <a:lnTo>
                  <a:pt x="125964" y="1"/>
                </a:lnTo>
                <a:close/>
              </a:path>
            </a:pathLst>
          </a:custGeom>
          <a:solidFill>
            <a:srgbClr val="E2DACC">
              <a:alpha val="40780"/>
            </a:srgbClr>
          </a:solidFill>
          <a:ln>
            <a:noFill/>
          </a:ln>
        </p:spPr>
        <p:txBody>
          <a:bodyPr spcFirstLastPara="1" lIns="179993" tIns="179993" rIns="179993" bIns="179993" anchor="ctr"/>
          <a:lstStyle/>
          <a:p>
            <a:pPr marL="0" marR="0" lvl="0" indent="0" algn="l" defTabSz="1800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75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068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84827" y="6062324"/>
            <a:ext cx="2011854" cy="3420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3073" y="6062324"/>
            <a:ext cx="2011854" cy="3420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1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8" y="-39788346"/>
            <a:ext cx="3279371" cy="55766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3" y="-39788347"/>
            <a:ext cx="3279371" cy="55766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6" y="43764955"/>
            <a:ext cx="3279371" cy="55766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9" y="43764953"/>
            <a:ext cx="3279371" cy="55766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50" y="-28990134"/>
            <a:ext cx="5441297" cy="71425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50" y="35507724"/>
            <a:ext cx="5441297" cy="71425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3" y="-28990134"/>
            <a:ext cx="5441297" cy="714250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400" y="35507724"/>
            <a:ext cx="5441297" cy="71425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ransition spd="slow">
    <p:fade/>
  </p:transition>
  <p:txStyles>
    <p:titleStyle>
      <a:lvl1pPr algn="l" defTabSz="1371669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1371669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51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86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420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255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2089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924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757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591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69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04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171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06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84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67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623663" y="890738"/>
            <a:ext cx="17040678" cy="114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4099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623663" y="2303860"/>
            <a:ext cx="17040678" cy="683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5507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672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672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672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672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672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672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672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672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672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672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9166" y="342022"/>
            <a:ext cx="17669667" cy="9602956"/>
            <a:chOff x="0" y="0"/>
            <a:chExt cx="3450900" cy="18754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50900" cy="1875465"/>
            </a:xfrm>
            <a:custGeom>
              <a:avLst/>
              <a:gdLst/>
              <a:ahLst/>
              <a:cxnLst/>
              <a:rect l="l" t="t" r="r" b="b"/>
              <a:pathLst>
                <a:path w="3450900" h="1875465">
                  <a:moveTo>
                    <a:pt x="0" y="0"/>
                  </a:moveTo>
                  <a:lnTo>
                    <a:pt x="3450900" y="0"/>
                  </a:lnTo>
                  <a:lnTo>
                    <a:pt x="3450900" y="1875465"/>
                  </a:lnTo>
                  <a:lnTo>
                    <a:pt x="0" y="1875465"/>
                  </a:lnTo>
                  <a:close/>
                </a:path>
              </a:pathLst>
            </a:custGeom>
            <a:solidFill>
              <a:srgbClr val="F3EBDE"/>
            </a:solidFill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4" name="Freeform 4"/>
          <p:cNvSpPr/>
          <p:nvPr/>
        </p:nvSpPr>
        <p:spPr>
          <a:xfrm>
            <a:off x="-1279024" y="468476"/>
            <a:ext cx="4316134" cy="3186091"/>
          </a:xfrm>
          <a:custGeom>
            <a:avLst/>
            <a:gdLst/>
            <a:ahLst/>
            <a:cxnLst/>
            <a:rect l="l" t="t" r="r" b="b"/>
            <a:pathLst>
              <a:path w="4316134" h="3186091">
                <a:moveTo>
                  <a:pt x="0" y="0"/>
                </a:moveTo>
                <a:lnTo>
                  <a:pt x="4316133" y="0"/>
                </a:lnTo>
                <a:lnTo>
                  <a:pt x="4316133" y="3186091"/>
                </a:lnTo>
                <a:lnTo>
                  <a:pt x="0" y="31860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-1614719" y="342022"/>
            <a:ext cx="3847770" cy="2840354"/>
          </a:xfrm>
          <a:custGeom>
            <a:avLst/>
            <a:gdLst/>
            <a:ahLst/>
            <a:cxnLst/>
            <a:rect l="l" t="t" r="r" b="b"/>
            <a:pathLst>
              <a:path w="3847770" h="2840354">
                <a:moveTo>
                  <a:pt x="0" y="0"/>
                </a:moveTo>
                <a:lnTo>
                  <a:pt x="3847771" y="0"/>
                </a:lnTo>
                <a:lnTo>
                  <a:pt x="3847771" y="2840354"/>
                </a:lnTo>
                <a:lnTo>
                  <a:pt x="0" y="2840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/>
          <p:cNvSpPr/>
          <p:nvPr/>
        </p:nvSpPr>
        <p:spPr>
          <a:xfrm>
            <a:off x="-481855" y="-79465"/>
            <a:ext cx="2721794" cy="6180983"/>
          </a:xfrm>
          <a:custGeom>
            <a:avLst/>
            <a:gdLst/>
            <a:ahLst/>
            <a:cxnLst/>
            <a:rect l="l" t="t" r="r" b="b"/>
            <a:pathLst>
              <a:path w="2721794" h="6180983">
                <a:moveTo>
                  <a:pt x="0" y="0"/>
                </a:moveTo>
                <a:lnTo>
                  <a:pt x="2721795" y="0"/>
                </a:lnTo>
                <a:lnTo>
                  <a:pt x="2721795" y="6180984"/>
                </a:lnTo>
                <a:lnTo>
                  <a:pt x="0" y="61809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 l="-535414"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8" name="Freeform 8"/>
          <p:cNvSpPr/>
          <p:nvPr/>
        </p:nvSpPr>
        <p:spPr>
          <a:xfrm>
            <a:off x="14299175" y="3278482"/>
            <a:ext cx="3847770" cy="2840354"/>
          </a:xfrm>
          <a:custGeom>
            <a:avLst/>
            <a:gdLst/>
            <a:ahLst/>
            <a:cxnLst/>
            <a:rect l="l" t="t" r="r" b="b"/>
            <a:pathLst>
              <a:path w="3847770" h="2840354">
                <a:moveTo>
                  <a:pt x="0" y="0"/>
                </a:moveTo>
                <a:lnTo>
                  <a:pt x="3847771" y="0"/>
                </a:lnTo>
                <a:lnTo>
                  <a:pt x="3847771" y="2840354"/>
                </a:lnTo>
                <a:lnTo>
                  <a:pt x="0" y="2840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9" name="Freeform 9"/>
          <p:cNvSpPr/>
          <p:nvPr/>
        </p:nvSpPr>
        <p:spPr>
          <a:xfrm>
            <a:off x="14630022" y="1858817"/>
            <a:ext cx="3847770" cy="2840354"/>
          </a:xfrm>
          <a:custGeom>
            <a:avLst/>
            <a:gdLst/>
            <a:ahLst/>
            <a:cxnLst/>
            <a:rect l="l" t="t" r="r" b="b"/>
            <a:pathLst>
              <a:path w="3847770" h="2840354">
                <a:moveTo>
                  <a:pt x="0" y="0"/>
                </a:moveTo>
                <a:lnTo>
                  <a:pt x="3847770" y="0"/>
                </a:lnTo>
                <a:lnTo>
                  <a:pt x="3847770" y="2840354"/>
                </a:lnTo>
                <a:lnTo>
                  <a:pt x="0" y="2840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Freeform 10"/>
          <p:cNvSpPr/>
          <p:nvPr/>
        </p:nvSpPr>
        <p:spPr>
          <a:xfrm>
            <a:off x="14010837" y="2361647"/>
            <a:ext cx="3556064" cy="2639590"/>
          </a:xfrm>
          <a:custGeom>
            <a:avLst/>
            <a:gdLst/>
            <a:ahLst/>
            <a:cxnLst/>
            <a:rect l="l" t="t" r="r" b="b"/>
            <a:pathLst>
              <a:path w="3556064" h="2639590">
                <a:moveTo>
                  <a:pt x="0" y="0"/>
                </a:moveTo>
                <a:lnTo>
                  <a:pt x="3556064" y="0"/>
                </a:lnTo>
                <a:lnTo>
                  <a:pt x="3556064" y="2639590"/>
                </a:lnTo>
                <a:lnTo>
                  <a:pt x="0" y="26395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 r="-386343" b="-134164"/>
            </a:stretch>
          </a:blipFill>
        </p:spPr>
        <p:txBody>
          <a:bodyPr/>
          <a:lstStyle/>
          <a:p>
            <a:endParaRPr lang="en-VN"/>
          </a:p>
        </p:txBody>
      </p:sp>
      <p:pic>
        <p:nvPicPr>
          <p:cNvPr id="16" name="Picture 2" descr="1000 years Thang Long/ Hanoi by Phong Nguyen Thanh, via Behance | Comic  illustration, Concept art, Cool artwork"/>
          <p:cNvPicPr>
            <a:picLocks noChangeAspect="1" noChangeArrowheads="1"/>
          </p:cNvPicPr>
          <p:nvPr/>
        </p:nvPicPr>
        <p:blipFill>
          <a:blip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11" b="100000" l="167" r="99667">
                        <a14:foregroundMark x1="13667" y1="26902" x2="13667" y2="26902"/>
                        <a14:foregroundMark x1="29333" y1="27174" x2="29333" y2="27174"/>
                        <a14:foregroundMark x1="57667" y1="16576" x2="57667" y2="16576"/>
                        <a14:foregroundMark x1="65333" y1="33696" x2="65333" y2="33696"/>
                        <a14:foregroundMark x1="80167" y1="36957" x2="80167" y2="36957"/>
                        <a14:foregroundMark x1="90333" y1="51087" x2="92500" y2="56522"/>
                        <a14:foregroundMark x1="90333" y1="69022" x2="88500" y2="73641"/>
                        <a14:foregroundMark x1="90500" y1="74457" x2="90500" y2="74457"/>
                        <a14:foregroundMark x1="84333" y1="79076" x2="84333" y2="79076"/>
                        <a14:foregroundMark x1="48000" y1="60326" x2="48000" y2="60326"/>
                        <a14:foregroundMark x1="43167" y1="58152" x2="43167" y2="58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96" y="2564770"/>
            <a:ext cx="13041466" cy="799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1"/>
          <p:cNvSpPr txBox="1"/>
          <p:nvPr/>
        </p:nvSpPr>
        <p:spPr>
          <a:xfrm>
            <a:off x="-6176008" y="8687286"/>
            <a:ext cx="16831893" cy="1104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#9Slide05 SVNEgregio Script" panose="02000500000000000000" pitchFamily="2" charset="0"/>
              </a:rPr>
              <a:t>Thành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#9Slide05 SVNEgregio Script" panose="02000500000000000000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#9Slide05 SVNEgregio Script" panose="02000500000000000000" pitchFamily="2" charset="0"/>
              </a:rPr>
              <a:t>Thăng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#9Slide05 SVNEgregio Script" panose="02000500000000000000" pitchFamily="2" charset="0"/>
              </a:rPr>
              <a:t> Long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#9Slide05 SVNEgregio Script" panose="020005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14261" y="772664"/>
            <a:ext cx="16838611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97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FE8B7CDA-37A7-4BBE-9E9D-E5CB3040F38E}"/>
              </a:ext>
            </a:extLst>
          </p:cNvPr>
          <p:cNvSpPr/>
          <p:nvPr/>
        </p:nvSpPr>
        <p:spPr>
          <a:xfrm>
            <a:off x="367393" y="1495690"/>
            <a:ext cx="17553215" cy="8464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zh-CN" altLang="en-US" sz="2700" dirty="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056" y="3420282"/>
            <a:ext cx="16565879" cy="5769438"/>
          </a:xfrm>
          <a:prstGeom prst="rect">
            <a:avLst/>
          </a:prstGeom>
          <a:solidFill>
            <a:srgbClr val="CAE6F1"/>
          </a:solidFill>
          <a:ln>
            <a:solidFill>
              <a:srgbClr val="88C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57325" lvl="1" indent="-771525">
              <a:buAutoNum type="arabicPeriod"/>
            </a:pP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tỉnh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phố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2020.</a:t>
            </a:r>
          </a:p>
          <a:p>
            <a:pPr marL="1457325" lvl="1" indent="-771525">
              <a:buAutoNum type="arabicPeriod"/>
            </a:pP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4,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tỉnh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phố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457325" lvl="1" indent="-771525">
              <a:buAutoNum type="arabicPeriod"/>
            </a:pP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5,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mốc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gắn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liền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tương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1945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1975.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143000" y="1799561"/>
            <a:ext cx="14832194" cy="131685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AB0998-1F7D-42E8-BF7F-DC68DE97A8F5}"/>
              </a:ext>
            </a:extLst>
          </p:cNvPr>
          <p:cNvSpPr/>
          <p:nvPr/>
        </p:nvSpPr>
        <p:spPr>
          <a:xfrm>
            <a:off x="0" y="9791700"/>
            <a:ext cx="1600200" cy="472600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6328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FE8B7CDA-37A7-4BBE-9E9D-E5CB3040F38E}"/>
              </a:ext>
            </a:extLst>
          </p:cNvPr>
          <p:cNvSpPr/>
          <p:nvPr/>
        </p:nvSpPr>
        <p:spPr>
          <a:xfrm>
            <a:off x="367393" y="1495690"/>
            <a:ext cx="17553215" cy="8464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zh-CN" altLang="en-US" sz="2700" dirty="0">
              <a:solidFill>
                <a:prstClr val="white"/>
              </a:solidFill>
              <a:latin typeface="等线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1153961" y="4351691"/>
              <a:ext cx="16143440" cy="5303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6840">
                      <a:extLst>
                        <a:ext uri="{9D8B030D-6E8A-4147-A177-3AD203B41FA5}">
                          <a16:colId xmlns:a16="http://schemas.microsoft.com/office/drawing/2014/main" val="2949444051"/>
                        </a:ext>
                      </a:extLst>
                    </a:gridCol>
                    <a:gridCol w="5608320">
                      <a:extLst>
                        <a:ext uri="{9D8B030D-6E8A-4147-A177-3AD203B41FA5}">
                          <a16:colId xmlns:a16="http://schemas.microsoft.com/office/drawing/2014/main" val="3373188866"/>
                        </a:ext>
                      </a:extLst>
                    </a:gridCol>
                    <a:gridCol w="4632960">
                      <a:extLst>
                        <a:ext uri="{9D8B030D-6E8A-4147-A177-3AD203B41FA5}">
                          <a16:colId xmlns:a16="http://schemas.microsoft.com/office/drawing/2014/main" val="3005964660"/>
                        </a:ext>
                      </a:extLst>
                    </a:gridCol>
                    <a:gridCol w="4465320">
                      <a:extLst>
                        <a:ext uri="{9D8B030D-6E8A-4147-A177-3AD203B41FA5}">
                          <a16:colId xmlns:a16="http://schemas.microsoft.com/office/drawing/2014/main" val="2165013132"/>
                        </a:ext>
                      </a:extLst>
                    </a:gridCol>
                  </a:tblGrid>
                  <a:tr h="1417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STT</a:t>
                          </a:r>
                        </a:p>
                      </a:txBody>
                      <a:tcPr marL="137160" marR="137160" marT="68580" marB="6858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8C9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Tỉnh</a:t>
                          </a:r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  <a:r>
                            <a:rPr lang="en-US" sz="4200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4200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thành</a:t>
                          </a:r>
                          <a:r>
                            <a:rPr lang="en-US" sz="4200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4200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phố</a:t>
                          </a:r>
                          <a:endParaRPr lang="en-US" sz="4200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8C9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Diện</a:t>
                          </a:r>
                          <a:r>
                            <a:rPr lang="en-US" sz="4200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4200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tích</a:t>
                          </a:r>
                          <a:endParaRPr lang="en-US" sz="4200" baseline="0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US" sz="4200" b="0" i="1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4200" b="0" i="1" baseline="0" smtClean="0">
                                      <a:solidFill>
                                        <a:srgbClr val="283A9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0" i="1" baseline="0" smtClean="0">
                                      <a:solidFill>
                                        <a:srgbClr val="283A9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e>
                                <m:sup>
                                  <m:r>
                                    <a:rPr lang="en-US" sz="4200" b="0" i="1" baseline="0" smtClean="0">
                                      <a:solidFill>
                                        <a:srgbClr val="283A9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4200" b="0" i="1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  <a:endParaRPr lang="en-US" sz="4200" b="0" i="1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8C9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Dân</a:t>
                          </a:r>
                          <a:r>
                            <a:rPr lang="en-US" sz="4200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4200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số</a:t>
                          </a:r>
                          <a:endParaRPr lang="en-US" sz="4200" baseline="0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US" sz="4200" b="0" i="1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</a:t>
                          </a:r>
                          <a:r>
                            <a:rPr lang="en-US" sz="4200" b="0" i="1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nghìn</a:t>
                          </a:r>
                          <a:r>
                            <a:rPr lang="en-US" sz="4200" b="0" i="1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4200" b="0" i="1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người</a:t>
                          </a:r>
                          <a:r>
                            <a:rPr lang="en-US" sz="4200" b="0" i="1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  <a:endParaRPr lang="en-US" sz="4200" b="0" i="1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8C9D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5840552"/>
                      </a:ext>
                    </a:extLst>
                  </a:tr>
                  <a:tr h="777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137160" marR="137160" marT="68580" marB="6858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20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Hà</a:t>
                          </a:r>
                          <a:r>
                            <a:rPr lang="en-US" sz="4200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4200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Nội</a:t>
                          </a:r>
                          <a:endParaRPr lang="en-US" sz="4200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3 359</a:t>
                          </a: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8 247</a:t>
                          </a: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6526518"/>
                      </a:ext>
                    </a:extLst>
                  </a:tr>
                  <a:tr h="777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137160" marR="137160" marT="68580" marB="6858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20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Đà</a:t>
                          </a:r>
                          <a:r>
                            <a:rPr lang="en-US" sz="4200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4200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Nẵng</a:t>
                          </a:r>
                          <a:endParaRPr lang="en-US" sz="4200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1 285</a:t>
                          </a: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1 170</a:t>
                          </a: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59558"/>
                      </a:ext>
                    </a:extLst>
                  </a:tr>
                  <a:tr h="777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137160" marR="137160" marT="68580" marB="6858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20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Lâm</a:t>
                          </a:r>
                          <a:r>
                            <a:rPr lang="en-US" sz="4200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4200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Đồng</a:t>
                          </a:r>
                          <a:endParaRPr lang="en-US" sz="4200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9 783</a:t>
                          </a: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1 310</a:t>
                          </a: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6065523"/>
                      </a:ext>
                    </a:extLst>
                  </a:tr>
                  <a:tr h="777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137160" marR="137160" marT="68580" marB="6858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20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Thành</a:t>
                          </a:r>
                          <a:r>
                            <a:rPr lang="en-US" sz="4200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4200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phố</a:t>
                          </a:r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4200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Hồ</a:t>
                          </a:r>
                          <a:r>
                            <a:rPr lang="en-US" sz="4200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4200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Chí</a:t>
                          </a:r>
                          <a:r>
                            <a:rPr lang="en-US" sz="4200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Minh</a:t>
                          </a:r>
                          <a:endParaRPr lang="en-US" sz="4200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2 061</a:t>
                          </a: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9 228</a:t>
                          </a: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9629926"/>
                      </a:ext>
                    </a:extLst>
                  </a:tr>
                  <a:tr h="777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marL="137160" marR="137160" marT="68580" marB="6858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20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Cần</a:t>
                          </a:r>
                          <a:r>
                            <a:rPr lang="en-US" sz="4200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4200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Thơ</a:t>
                          </a:r>
                          <a:endParaRPr lang="en-US" sz="4200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1 439</a:t>
                          </a: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1 241</a:t>
                          </a: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CAE6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01016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53961" y="4351691"/>
              <a:ext cx="16143440" cy="5303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6840">
                      <a:extLst>
                        <a:ext uri="{9D8B030D-6E8A-4147-A177-3AD203B41FA5}">
                          <a16:colId xmlns:a16="http://schemas.microsoft.com/office/drawing/2014/main" val="2949444051"/>
                        </a:ext>
                      </a:extLst>
                    </a:gridCol>
                    <a:gridCol w="5608320">
                      <a:extLst>
                        <a:ext uri="{9D8B030D-6E8A-4147-A177-3AD203B41FA5}">
                          <a16:colId xmlns:a16="http://schemas.microsoft.com/office/drawing/2014/main" val="3373188866"/>
                        </a:ext>
                      </a:extLst>
                    </a:gridCol>
                    <a:gridCol w="4632960">
                      <a:extLst>
                        <a:ext uri="{9D8B030D-6E8A-4147-A177-3AD203B41FA5}">
                          <a16:colId xmlns:a16="http://schemas.microsoft.com/office/drawing/2014/main" val="3005964660"/>
                        </a:ext>
                      </a:extLst>
                    </a:gridCol>
                    <a:gridCol w="4465320">
                      <a:extLst>
                        <a:ext uri="{9D8B030D-6E8A-4147-A177-3AD203B41FA5}">
                          <a16:colId xmlns:a16="http://schemas.microsoft.com/office/drawing/2014/main" val="2165013132"/>
                        </a:ext>
                      </a:extLst>
                    </a:gridCol>
                  </a:tblGrid>
                  <a:tr h="1417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STT</a:t>
                          </a:r>
                        </a:p>
                      </a:txBody>
                      <a:tcPr marL="137160" marR="137160" marT="68580" marB="6858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8C9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Tỉnh</a:t>
                          </a:r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  <a:r>
                            <a:rPr lang="en-US" sz="4200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4200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thành</a:t>
                          </a:r>
                          <a:r>
                            <a:rPr lang="en-US" sz="4200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4200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phố</a:t>
                          </a:r>
                          <a:endParaRPr lang="en-US" sz="4200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8C9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2237" t="-6438" r="-96711" b="-2922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Dân</a:t>
                          </a:r>
                          <a:r>
                            <a:rPr lang="en-US" sz="4200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4200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số</a:t>
                          </a:r>
                          <a:endParaRPr lang="en-US" sz="4200" baseline="0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US" sz="4200" b="0" i="1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</a:t>
                          </a:r>
                          <a:r>
                            <a:rPr lang="en-US" sz="4200" b="0" i="1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nghìn</a:t>
                          </a:r>
                          <a:r>
                            <a:rPr lang="en-US" sz="4200" b="0" i="1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4200" b="0" i="1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người</a:t>
                          </a:r>
                          <a:r>
                            <a:rPr lang="en-US" sz="4200" b="0" i="1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  <a:endParaRPr lang="en-US" sz="4200" b="0" i="1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8C9D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5840552"/>
                      </a:ext>
                    </a:extLst>
                  </a:tr>
                  <a:tr h="777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137160" marR="137160" marT="68580" marB="6858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20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Hà</a:t>
                          </a:r>
                          <a:r>
                            <a:rPr lang="en-US" sz="4200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4200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Nội</a:t>
                          </a:r>
                          <a:endParaRPr lang="en-US" sz="4200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3 359</a:t>
                          </a: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8 247</a:t>
                          </a: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6526518"/>
                      </a:ext>
                    </a:extLst>
                  </a:tr>
                  <a:tr h="777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137160" marR="137160" marT="68580" marB="6858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20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Đà</a:t>
                          </a:r>
                          <a:r>
                            <a:rPr lang="en-US" sz="4200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4200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Nẵng</a:t>
                          </a:r>
                          <a:endParaRPr lang="en-US" sz="4200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1 285</a:t>
                          </a: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1 170</a:t>
                          </a: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59558"/>
                      </a:ext>
                    </a:extLst>
                  </a:tr>
                  <a:tr h="777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137160" marR="137160" marT="68580" marB="6858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20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Lâm</a:t>
                          </a:r>
                          <a:r>
                            <a:rPr lang="en-US" sz="4200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4200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Đồng</a:t>
                          </a:r>
                          <a:endParaRPr lang="en-US" sz="4200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9 783</a:t>
                          </a: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1 310</a:t>
                          </a: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6065523"/>
                      </a:ext>
                    </a:extLst>
                  </a:tr>
                  <a:tr h="777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137160" marR="137160" marT="68580" marB="6858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20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Thành</a:t>
                          </a:r>
                          <a:r>
                            <a:rPr lang="en-US" sz="4200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4200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phố</a:t>
                          </a:r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4200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Hồ</a:t>
                          </a:r>
                          <a:r>
                            <a:rPr lang="en-US" sz="4200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4200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Chí</a:t>
                          </a:r>
                          <a:r>
                            <a:rPr lang="en-US" sz="4200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Minh</a:t>
                          </a:r>
                          <a:endParaRPr lang="en-US" sz="4200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2 061</a:t>
                          </a: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9 228</a:t>
                          </a: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9629926"/>
                      </a:ext>
                    </a:extLst>
                  </a:tr>
                  <a:tr h="777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marL="137160" marR="137160" marT="68580" marB="6858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20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Cần</a:t>
                          </a:r>
                          <a:r>
                            <a:rPr lang="en-US" sz="4200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4200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Thơ</a:t>
                          </a:r>
                          <a:endParaRPr lang="en-US" sz="4200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1 439</a:t>
                          </a: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20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1 241</a:t>
                          </a:r>
                        </a:p>
                      </a:txBody>
                      <a:tcPr marL="137160" marR="137160" marT="68580" marB="6858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CAE6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01016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1153961" y="3291842"/>
            <a:ext cx="16143440" cy="855981"/>
          </a:xfrm>
          <a:prstGeom prst="rect">
            <a:avLst/>
          </a:prstGeom>
          <a:solidFill>
            <a:srgbClr val="FAC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 DIỆN TÍCH VÀ SỐ DÂN CỦA MỘT SỐ TỈNH, THÀNH PHỐ NƯỚC TA NĂM 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1312454"/>
            <a:ext cx="16326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4800" b="1" i="1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b="1" i="1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4800" b="1" i="1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8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48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48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8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48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8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8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48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tượng</a:t>
            </a:r>
            <a:r>
              <a:rPr lang="en-US" sz="48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8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48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48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8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8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khoa</a:t>
            </a:r>
            <a:r>
              <a:rPr lang="en-US" sz="48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8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248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FE8B7CDA-37A7-4BBE-9E9D-E5CB3040F38E}"/>
              </a:ext>
            </a:extLst>
          </p:cNvPr>
          <p:cNvSpPr/>
          <p:nvPr/>
        </p:nvSpPr>
        <p:spPr>
          <a:xfrm>
            <a:off x="367393" y="1495690"/>
            <a:ext cx="17553215" cy="8464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zh-CN" altLang="en-US" sz="2700" dirty="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460" y="4280220"/>
            <a:ext cx="4460501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i="1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800" b="1" i="1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8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sz="48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48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8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trực</a:t>
            </a:r>
            <a:r>
              <a:rPr lang="en-US" sz="48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48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8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48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15" name="Chart 14"/>
          <p:cNvGraphicFramePr/>
          <p:nvPr/>
        </p:nvGraphicFramePr>
        <p:xfrm>
          <a:off x="5728607" y="1393466"/>
          <a:ext cx="12192000" cy="812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/>
          <p:cNvSpPr/>
          <p:nvPr/>
        </p:nvSpPr>
        <p:spPr>
          <a:xfrm>
            <a:off x="6289767" y="9390336"/>
            <a:ext cx="10371690" cy="701223"/>
          </a:xfrm>
          <a:prstGeom prst="rect">
            <a:avLst/>
          </a:prstGeom>
          <a:solidFill>
            <a:srgbClr val="FA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4.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tỉnh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phố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37611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5" grpId="0">
        <p:bldAsOne/>
      </p:bldGraphic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FE8B7CDA-37A7-4BBE-9E9D-E5CB3040F38E}"/>
              </a:ext>
            </a:extLst>
          </p:cNvPr>
          <p:cNvSpPr/>
          <p:nvPr/>
        </p:nvSpPr>
        <p:spPr>
          <a:xfrm>
            <a:off x="367393" y="1495690"/>
            <a:ext cx="17553215" cy="8464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zh-CN" altLang="en-US" sz="2700" dirty="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460" y="4280221"/>
            <a:ext cx="446050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cột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4419392" y="1262336"/>
          <a:ext cx="13501215" cy="812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1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FE8B7CDA-37A7-4BBE-9E9D-E5CB3040F38E}"/>
              </a:ext>
            </a:extLst>
          </p:cNvPr>
          <p:cNvSpPr/>
          <p:nvPr/>
        </p:nvSpPr>
        <p:spPr>
          <a:xfrm>
            <a:off x="367393" y="1495690"/>
            <a:ext cx="17553215" cy="8464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zh-CN" altLang="en-US" sz="2700" dirty="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6902" y="1913291"/>
            <a:ext cx="1619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Trục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chuỗi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47221" y="6860684"/>
            <a:ext cx="16901160" cy="0"/>
          </a:xfrm>
          <a:prstGeom prst="straightConnector1">
            <a:avLst/>
          </a:prstGeom>
          <a:ln w="57150">
            <a:solidFill>
              <a:srgbClr val="88C9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330967" y="4019776"/>
            <a:ext cx="4581318" cy="3187619"/>
            <a:chOff x="876844" y="2393581"/>
            <a:chExt cx="3054212" cy="2125079"/>
          </a:xfrm>
        </p:grpSpPr>
        <p:sp>
          <p:nvSpPr>
            <p:cNvPr id="26" name="矩形 27">
              <a:extLst>
                <a:ext uri="{FF2B5EF4-FFF2-40B4-BE49-F238E27FC236}">
                  <a16:creationId xmlns:a16="http://schemas.microsoft.com/office/drawing/2014/main" id="{A4664152-C2F4-4D58-80EA-2DB47501B92A}"/>
                </a:ext>
              </a:extLst>
            </p:cNvPr>
            <p:cNvSpPr/>
            <p:nvPr/>
          </p:nvSpPr>
          <p:spPr>
            <a:xfrm>
              <a:off x="876844" y="2393581"/>
              <a:ext cx="3054212" cy="1533964"/>
            </a:xfrm>
            <a:prstGeom prst="rect">
              <a:avLst/>
            </a:prstGeom>
            <a:noFill/>
            <a:ln w="28575">
              <a:solidFill>
                <a:srgbClr val="FACF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altLang="zh-CN" sz="36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Cách</a:t>
              </a:r>
              <a:r>
                <a:rPr lang="en-US" altLang="zh-CN" sz="36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mạng</a:t>
              </a:r>
              <a:r>
                <a:rPr lang="en-US" altLang="zh-CN" sz="36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tháng</a:t>
              </a:r>
              <a:r>
                <a:rPr lang="en-US" altLang="zh-CN" sz="36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Tám</a:t>
              </a:r>
              <a:r>
                <a:rPr lang="en-US" altLang="zh-CN" sz="36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thành</a:t>
              </a:r>
              <a:r>
                <a:rPr lang="en-US" altLang="zh-CN" sz="36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công</a:t>
              </a:r>
              <a:r>
                <a:rPr lang="en-US" altLang="zh-CN" sz="36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, </a:t>
              </a:r>
              <a:r>
                <a:rPr lang="en-US" altLang="zh-CN" sz="36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nước</a:t>
              </a:r>
              <a:r>
                <a:rPr lang="en-US" altLang="zh-CN" sz="36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Việt</a:t>
              </a:r>
              <a:r>
                <a:rPr lang="en-US" altLang="zh-CN" sz="36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Nam </a:t>
              </a:r>
              <a:r>
                <a:rPr lang="en-US" altLang="zh-CN" sz="36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Dân</a:t>
              </a:r>
              <a:r>
                <a:rPr lang="en-US" altLang="zh-CN" sz="36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chủ</a:t>
              </a:r>
              <a:r>
                <a:rPr lang="en-US" altLang="zh-CN" sz="36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Cộng</a:t>
              </a:r>
              <a:r>
                <a:rPr lang="en-US" altLang="zh-CN" sz="36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Hòa</a:t>
              </a:r>
              <a:r>
                <a:rPr lang="en-US" altLang="zh-CN" sz="36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được</a:t>
              </a:r>
              <a:r>
                <a:rPr lang="en-US" altLang="zh-CN" sz="36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thành</a:t>
              </a:r>
              <a:r>
                <a:rPr lang="en-US" altLang="zh-CN" sz="36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lập</a:t>
              </a:r>
              <a:endParaRPr lang="zh-CN" altLang="en-US" sz="3600" dirty="0">
                <a:solidFill>
                  <a:srgbClr val="ED7D31"/>
                </a:solidFill>
                <a:latin typeface="Calibri" panose="020F0502020204030204" pitchFamily="34" charset="0"/>
                <a:ea typeface="字魂17号-萌趣果冻体" panose="00000500000000000000" pitchFamily="2" charset="-122"/>
                <a:cs typeface="Calibri" panose="020F0502020204030204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936590" y="4056380"/>
              <a:ext cx="0" cy="462280"/>
            </a:xfrm>
            <a:prstGeom prst="line">
              <a:avLst/>
            </a:prstGeom>
            <a:ln w="57150">
              <a:solidFill>
                <a:srgbClr val="88C9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860158" y="4498484"/>
            <a:ext cx="2878664" cy="2708910"/>
            <a:chOff x="4562971" y="2712720"/>
            <a:chExt cx="1919109" cy="1805940"/>
          </a:xfrm>
        </p:grpSpPr>
        <p:sp>
          <p:nvSpPr>
            <p:cNvPr id="27" name="矩形 28">
              <a:extLst>
                <a:ext uri="{FF2B5EF4-FFF2-40B4-BE49-F238E27FC236}">
                  <a16:creationId xmlns:a16="http://schemas.microsoft.com/office/drawing/2014/main" id="{ABC4ED1F-1399-4E81-985C-5CA7CC8AE924}"/>
                </a:ext>
              </a:extLst>
            </p:cNvPr>
            <p:cNvSpPr/>
            <p:nvPr/>
          </p:nvSpPr>
          <p:spPr>
            <a:xfrm>
              <a:off x="4562971" y="2712720"/>
              <a:ext cx="1919109" cy="1214825"/>
            </a:xfrm>
            <a:prstGeom prst="rect">
              <a:avLst/>
            </a:prstGeom>
            <a:noFill/>
            <a:ln w="28575">
              <a:solidFill>
                <a:srgbClr val="FA79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altLang="zh-CN" sz="36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Chiến</a:t>
              </a:r>
              <a:r>
                <a:rPr lang="en-US" altLang="zh-CN" sz="36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dịch</a:t>
              </a:r>
              <a:r>
                <a:rPr lang="en-US" altLang="zh-CN" sz="36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</a:p>
            <a:p>
              <a:pPr algn="ctr" defTabSz="1371600">
                <a:defRPr/>
              </a:pPr>
              <a:r>
                <a:rPr lang="en-US" altLang="zh-CN" sz="36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Điện</a:t>
              </a:r>
              <a:r>
                <a:rPr lang="en-US" altLang="zh-CN" sz="36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Biên</a:t>
              </a:r>
              <a:r>
                <a:rPr lang="en-US" altLang="zh-CN" sz="36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Phủ</a:t>
              </a:r>
              <a:r>
                <a:rPr lang="en-US" altLang="zh-CN" sz="36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</a:p>
            <a:p>
              <a:pPr algn="ctr" defTabSz="1371600">
                <a:defRPr/>
              </a:pPr>
              <a:r>
                <a:rPr lang="en-US" altLang="zh-CN" sz="36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thắng</a:t>
              </a:r>
              <a:r>
                <a:rPr lang="en-US" altLang="zh-CN" sz="36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lợi</a:t>
              </a:r>
              <a:endParaRPr lang="zh-CN" altLang="en-US" sz="3600" dirty="0">
                <a:solidFill>
                  <a:srgbClr val="ED7D31"/>
                </a:solidFill>
                <a:latin typeface="Calibri" panose="020F0502020204030204" pitchFamily="34" charset="0"/>
                <a:ea typeface="字魂17号-萌趣果冻体" panose="00000500000000000000" pitchFamily="2" charset="-122"/>
                <a:cs typeface="Calibri" panose="020F0502020204030204" pitchFamily="34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5197950" y="4056380"/>
              <a:ext cx="0" cy="462280"/>
            </a:xfrm>
            <a:prstGeom prst="line">
              <a:avLst/>
            </a:prstGeom>
            <a:ln w="57150">
              <a:solidFill>
                <a:srgbClr val="88C9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3452309" y="4445549"/>
            <a:ext cx="2793993" cy="2761845"/>
            <a:chOff x="8957739" y="2677430"/>
            <a:chExt cx="1862662" cy="1841230"/>
          </a:xfrm>
        </p:grpSpPr>
        <p:sp>
          <p:nvSpPr>
            <p:cNvPr id="28" name="矩形 29">
              <a:extLst>
                <a:ext uri="{FF2B5EF4-FFF2-40B4-BE49-F238E27FC236}">
                  <a16:creationId xmlns:a16="http://schemas.microsoft.com/office/drawing/2014/main" id="{ED403356-E13C-4BD1-9B2C-0E02404547CA}"/>
                </a:ext>
              </a:extLst>
            </p:cNvPr>
            <p:cNvSpPr/>
            <p:nvPr/>
          </p:nvSpPr>
          <p:spPr>
            <a:xfrm>
              <a:off x="8957739" y="2677430"/>
              <a:ext cx="1862662" cy="1250115"/>
            </a:xfrm>
            <a:prstGeom prst="rect">
              <a:avLst/>
            </a:prstGeom>
            <a:noFill/>
            <a:ln w="28575">
              <a:solidFill>
                <a:srgbClr val="FACF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altLang="zh-CN" sz="36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Chiến</a:t>
              </a:r>
              <a:r>
                <a:rPr lang="en-US" altLang="zh-CN" sz="36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dịch</a:t>
              </a:r>
              <a:r>
                <a:rPr lang="en-US" altLang="zh-CN" sz="36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</a:p>
            <a:p>
              <a:pPr algn="ctr" defTabSz="1371600">
                <a:defRPr/>
              </a:pPr>
              <a:r>
                <a:rPr lang="en-US" altLang="zh-CN" sz="36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Hồ</a:t>
              </a:r>
              <a:r>
                <a:rPr lang="en-US" altLang="zh-CN" sz="36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Chí</a:t>
              </a:r>
              <a:r>
                <a:rPr lang="en-US" altLang="zh-CN" sz="36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Minh </a:t>
              </a:r>
            </a:p>
            <a:p>
              <a:pPr algn="ctr" defTabSz="1371600">
                <a:defRPr/>
              </a:pPr>
              <a:r>
                <a:rPr lang="en-US" altLang="zh-CN" sz="36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thắng</a:t>
              </a:r>
              <a:r>
                <a:rPr lang="en-US" altLang="zh-CN" sz="36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lợi</a:t>
              </a:r>
              <a:endParaRPr lang="zh-CN" altLang="en-US" sz="3600" dirty="0">
                <a:solidFill>
                  <a:srgbClr val="ED7D31"/>
                </a:solidFill>
                <a:latin typeface="Calibri" panose="020F0502020204030204" pitchFamily="34" charset="0"/>
                <a:ea typeface="字魂17号-萌趣果冻体" panose="00000500000000000000" pitchFamily="2" charset="-122"/>
                <a:cs typeface="Calibri" panose="020F0502020204030204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105230" y="4056380"/>
              <a:ext cx="0" cy="462280"/>
            </a:xfrm>
            <a:prstGeom prst="line">
              <a:avLst/>
            </a:prstGeom>
            <a:ln w="57150">
              <a:solidFill>
                <a:srgbClr val="88C9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1716626" y="7427192"/>
            <a:ext cx="2407920" cy="830997"/>
          </a:xfrm>
          <a:prstGeom prst="rect">
            <a:avLst/>
          </a:prstGeom>
          <a:solidFill>
            <a:srgbClr val="FACF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1945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51779" y="7427192"/>
            <a:ext cx="2407920" cy="830997"/>
          </a:xfrm>
          <a:prstGeom prst="rect">
            <a:avLst/>
          </a:prstGeom>
          <a:solidFill>
            <a:srgbClr val="FACF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1954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969586" y="7422709"/>
            <a:ext cx="2407920" cy="830997"/>
          </a:xfrm>
          <a:prstGeom prst="rect">
            <a:avLst/>
          </a:prstGeom>
          <a:solidFill>
            <a:srgbClr val="FACF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1975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71886" y="9086394"/>
            <a:ext cx="15344231" cy="745032"/>
          </a:xfrm>
          <a:prstGeom prst="rect">
            <a:avLst/>
          </a:prstGeom>
          <a:solidFill>
            <a:srgbClr val="FA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5.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Trục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1945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1975</a:t>
            </a:r>
          </a:p>
        </p:txBody>
      </p:sp>
    </p:spTree>
    <p:extLst>
      <p:ext uri="{BB962C8B-B14F-4D97-AF65-F5344CB8AC3E}">
        <p14:creationId xmlns:p14="http://schemas.microsoft.com/office/powerpoint/2010/main" val="141792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3" grpId="0" animBg="1"/>
      <p:bldP spid="34" grpId="0" animBg="1"/>
      <p:bldP spid="35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FE8B7CDA-37A7-4BBE-9E9D-E5CB3040F38E}"/>
              </a:ext>
            </a:extLst>
          </p:cNvPr>
          <p:cNvSpPr/>
          <p:nvPr/>
        </p:nvSpPr>
        <p:spPr>
          <a:xfrm>
            <a:off x="367393" y="1495690"/>
            <a:ext cx="17553215" cy="8464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zh-CN" altLang="en-US" sz="2700" dirty="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575" y="1566542"/>
            <a:ext cx="141441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trục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7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25425" y="2662179"/>
            <a:ext cx="16869050" cy="1785698"/>
            <a:chOff x="508714" y="1825979"/>
            <a:chExt cx="10548965" cy="1190465"/>
          </a:xfrm>
        </p:grpSpPr>
        <p:grpSp>
          <p:nvGrpSpPr>
            <p:cNvPr id="8" name="组合 37">
              <a:extLst>
                <a:ext uri="{FF2B5EF4-FFF2-40B4-BE49-F238E27FC236}">
                  <a16:creationId xmlns:a16="http://schemas.microsoft.com/office/drawing/2014/main" id="{F427D29D-736A-46AB-819C-427B0838E67B}"/>
                </a:ext>
              </a:extLst>
            </p:cNvPr>
            <p:cNvGrpSpPr/>
            <p:nvPr/>
          </p:nvGrpSpPr>
          <p:grpSpPr>
            <a:xfrm>
              <a:off x="508714" y="1825979"/>
              <a:ext cx="10548965" cy="1077218"/>
              <a:chOff x="2788514" y="1012131"/>
              <a:chExt cx="6793449" cy="807912"/>
            </a:xfrm>
          </p:grpSpPr>
          <p:sp>
            <p:nvSpPr>
              <p:cNvPr id="9" name="文本框 7">
                <a:extLst>
                  <a:ext uri="{FF2B5EF4-FFF2-40B4-BE49-F238E27FC236}">
                    <a16:creationId xmlns:a16="http://schemas.microsoft.com/office/drawing/2014/main" id="{BDA211CA-8089-487D-A9EA-D95F898B08D2}"/>
                  </a:ext>
                </a:extLst>
              </p:cNvPr>
              <p:cNvSpPr txBox="1"/>
              <p:nvPr/>
            </p:nvSpPr>
            <p:spPr>
              <a:xfrm>
                <a:off x="2788514" y="1012131"/>
                <a:ext cx="827448" cy="438581"/>
              </a:xfrm>
              <a:prstGeom prst="rect">
                <a:avLst/>
              </a:prstGeom>
              <a:solidFill>
                <a:srgbClr val="FA7979"/>
              </a:solidFill>
              <a:ln>
                <a:noFill/>
              </a:ln>
            </p:spPr>
            <p:txBody>
              <a:bodyPr wrap="square" lIns="137160" tIns="68580" rIns="137160" bIns="68580" rtlCol="0">
                <a:spAutoFit/>
              </a:bodyPr>
              <a:lstStyle/>
              <a:p>
                <a:pPr algn="ctr" defTabSz="1371566">
                  <a:defRPr/>
                </a:pPr>
                <a:r>
                  <a:rPr lang="en-US" altLang="zh-CN" sz="4800" dirty="0" err="1">
                    <a:solidFill>
                      <a:srgbClr val="FACF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Bước</a:t>
                </a:r>
                <a:endParaRPr lang="en-US" altLang="zh-CN" sz="4800" dirty="0">
                  <a:solidFill>
                    <a:srgbClr val="FACF79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10" name="文本框 15">
                <a:extLst>
                  <a:ext uri="{FF2B5EF4-FFF2-40B4-BE49-F238E27FC236}">
                    <a16:creationId xmlns:a16="http://schemas.microsoft.com/office/drawing/2014/main" id="{E9A3FE80-4D3E-4533-A5CB-16C8D2E66D8E}"/>
                  </a:ext>
                </a:extLst>
              </p:cNvPr>
              <p:cNvSpPr txBox="1"/>
              <p:nvPr/>
            </p:nvSpPr>
            <p:spPr>
              <a:xfrm>
                <a:off x="3760148" y="1012131"/>
                <a:ext cx="5821815" cy="807912"/>
              </a:xfrm>
              <a:prstGeom prst="rect">
                <a:avLst/>
              </a:prstGeom>
              <a:noFill/>
              <a:ln w="28575">
                <a:solidFill>
                  <a:srgbClr val="FA7979"/>
                </a:solidFill>
              </a:ln>
            </p:spPr>
            <p:txBody>
              <a:bodyPr wrap="square" lIns="137160" tIns="68580" rIns="137160" bIns="68580" rtlCol="0">
                <a:spAutoFit/>
              </a:bodyPr>
              <a:lstStyle/>
              <a:p>
                <a:pPr algn="ctr" defTabSz="1371566">
                  <a:defRPr/>
                </a:pP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Đọc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tên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bảng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số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liệu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,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biểu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đồ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,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trục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thời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gian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để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biết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phương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tiện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thể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hiện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nội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dung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gì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.</a:t>
                </a:r>
                <a:endParaRPr lang="zh-CN" altLang="en-US" sz="4800" dirty="0">
                  <a:solidFill>
                    <a:srgbClr val="FA7979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12" t="5275" r="52073" b="65688"/>
            <a:stretch/>
          </p:blipFill>
          <p:spPr>
            <a:xfrm rot="693342">
              <a:off x="1589790" y="2075193"/>
              <a:ext cx="609892" cy="94125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25425" y="4725767"/>
            <a:ext cx="16869050" cy="2354490"/>
            <a:chOff x="510032" y="3347713"/>
            <a:chExt cx="11246033" cy="1569660"/>
          </a:xfrm>
        </p:grpSpPr>
        <p:grpSp>
          <p:nvGrpSpPr>
            <p:cNvPr id="12" name="组合 40">
              <a:extLst>
                <a:ext uri="{FF2B5EF4-FFF2-40B4-BE49-F238E27FC236}">
                  <a16:creationId xmlns:a16="http://schemas.microsoft.com/office/drawing/2014/main" id="{0D27C202-2559-46D7-9715-3F4E87338A12}"/>
                </a:ext>
              </a:extLst>
            </p:cNvPr>
            <p:cNvGrpSpPr/>
            <p:nvPr/>
          </p:nvGrpSpPr>
          <p:grpSpPr>
            <a:xfrm>
              <a:off x="510032" y="3347713"/>
              <a:ext cx="11246033" cy="1569660"/>
              <a:chOff x="2789363" y="1226075"/>
              <a:chExt cx="7242355" cy="1177242"/>
            </a:xfrm>
          </p:grpSpPr>
          <p:sp>
            <p:nvSpPr>
              <p:cNvPr id="13" name="文本框 7">
                <a:extLst>
                  <a:ext uri="{FF2B5EF4-FFF2-40B4-BE49-F238E27FC236}">
                    <a16:creationId xmlns:a16="http://schemas.microsoft.com/office/drawing/2014/main" id="{3412E2B5-C026-4EE3-93DC-0A2F604EEEA5}"/>
                  </a:ext>
                </a:extLst>
              </p:cNvPr>
              <p:cNvSpPr txBox="1"/>
              <p:nvPr/>
            </p:nvSpPr>
            <p:spPr>
              <a:xfrm>
                <a:off x="2789363" y="1226075"/>
                <a:ext cx="827448" cy="438580"/>
              </a:xfrm>
              <a:prstGeom prst="rect">
                <a:avLst/>
              </a:prstGeom>
              <a:solidFill>
                <a:srgbClr val="FACF79"/>
              </a:solidFill>
              <a:ln>
                <a:noFill/>
              </a:ln>
            </p:spPr>
            <p:txBody>
              <a:bodyPr wrap="square" lIns="137160" tIns="68580" rIns="137160" bIns="68580" rtlCol="0">
                <a:spAutoFit/>
              </a:bodyPr>
              <a:lstStyle/>
              <a:p>
                <a:pPr algn="ctr" defTabSz="1371566">
                  <a:defRPr/>
                </a:pPr>
                <a:r>
                  <a:rPr lang="vi-VN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Bước</a:t>
                </a:r>
              </a:p>
            </p:txBody>
          </p:sp>
          <p:sp>
            <p:nvSpPr>
              <p:cNvPr id="14" name="文本框 15">
                <a:extLst>
                  <a:ext uri="{FF2B5EF4-FFF2-40B4-BE49-F238E27FC236}">
                    <a16:creationId xmlns:a16="http://schemas.microsoft.com/office/drawing/2014/main" id="{6FB9F8F1-8F4B-473E-B88C-1A0607D1D933}"/>
                  </a:ext>
                </a:extLst>
              </p:cNvPr>
              <p:cNvSpPr txBox="1"/>
              <p:nvPr/>
            </p:nvSpPr>
            <p:spPr>
              <a:xfrm>
                <a:off x="3760148" y="1226075"/>
                <a:ext cx="6271570" cy="1177242"/>
              </a:xfrm>
              <a:prstGeom prst="rect">
                <a:avLst/>
              </a:prstGeom>
              <a:noFill/>
              <a:ln w="28575">
                <a:solidFill>
                  <a:srgbClr val="FACF79"/>
                </a:solidFill>
              </a:ln>
            </p:spPr>
            <p:txBody>
              <a:bodyPr wrap="square" lIns="137160" tIns="68580" rIns="137160" bIns="68580" rtlCol="0">
                <a:spAutoFit/>
              </a:bodyPr>
              <a:lstStyle/>
              <a:p>
                <a:pPr algn="ctr" defTabSz="1371566">
                  <a:defRPr/>
                </a:pP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Đọc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nội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dung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các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cột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,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hàng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của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bảng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số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liệu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;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chú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giải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của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biểu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đồ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hoặc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các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sự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kiện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trên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trục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thời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gian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để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biết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sự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sắp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xếp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thông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tin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của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các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đối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tượng</a:t>
                </a:r>
                <a:endParaRPr lang="vi-VN" altLang="zh-CN" sz="4800" dirty="0">
                  <a:solidFill>
                    <a:srgbClr val="FA7979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39" t="4648" r="30446" b="66315"/>
            <a:stretch/>
          </p:blipFill>
          <p:spPr>
            <a:xfrm rot="21323906">
              <a:off x="1489959" y="3850167"/>
              <a:ext cx="609892" cy="94125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91795" y="7565065"/>
            <a:ext cx="16902680" cy="1802622"/>
            <a:chOff x="487644" y="5208938"/>
            <a:chExt cx="10953461" cy="1201748"/>
          </a:xfrm>
        </p:grpSpPr>
        <p:grpSp>
          <p:nvGrpSpPr>
            <p:cNvPr id="25" name="组合 37">
              <a:extLst>
                <a:ext uri="{FF2B5EF4-FFF2-40B4-BE49-F238E27FC236}">
                  <a16:creationId xmlns:a16="http://schemas.microsoft.com/office/drawing/2014/main" id="{F427D29D-736A-46AB-819C-427B0838E67B}"/>
                </a:ext>
              </a:extLst>
            </p:cNvPr>
            <p:cNvGrpSpPr/>
            <p:nvPr/>
          </p:nvGrpSpPr>
          <p:grpSpPr>
            <a:xfrm>
              <a:off x="487644" y="5208938"/>
              <a:ext cx="10953461" cy="1077217"/>
              <a:chOff x="2774945" y="1012131"/>
              <a:chExt cx="7053941" cy="807912"/>
            </a:xfrm>
          </p:grpSpPr>
          <p:sp>
            <p:nvSpPr>
              <p:cNvPr id="27" name="文本框 7">
                <a:extLst>
                  <a:ext uri="{FF2B5EF4-FFF2-40B4-BE49-F238E27FC236}">
                    <a16:creationId xmlns:a16="http://schemas.microsoft.com/office/drawing/2014/main" id="{BDA211CA-8089-487D-A9EA-D95F898B08D2}"/>
                  </a:ext>
                </a:extLst>
              </p:cNvPr>
              <p:cNvSpPr txBox="1"/>
              <p:nvPr/>
            </p:nvSpPr>
            <p:spPr>
              <a:xfrm>
                <a:off x="2774945" y="1012558"/>
                <a:ext cx="827448" cy="438581"/>
              </a:xfrm>
              <a:prstGeom prst="rect">
                <a:avLst/>
              </a:prstGeom>
              <a:solidFill>
                <a:srgbClr val="FA7979"/>
              </a:solidFill>
              <a:ln>
                <a:noFill/>
              </a:ln>
            </p:spPr>
            <p:txBody>
              <a:bodyPr wrap="square" lIns="137160" tIns="68580" rIns="137160" bIns="68580" rtlCol="0">
                <a:spAutoFit/>
              </a:bodyPr>
              <a:lstStyle/>
              <a:p>
                <a:pPr algn="ctr" defTabSz="1371566">
                  <a:defRPr/>
                </a:pPr>
                <a:r>
                  <a:rPr lang="en-US" altLang="zh-CN" sz="4800" dirty="0" err="1">
                    <a:solidFill>
                      <a:srgbClr val="FACF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Bước</a:t>
                </a:r>
                <a:endParaRPr lang="en-US" altLang="zh-CN" sz="4800" dirty="0">
                  <a:solidFill>
                    <a:srgbClr val="FACF79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28" name="文本框 15">
                <a:extLst>
                  <a:ext uri="{FF2B5EF4-FFF2-40B4-BE49-F238E27FC236}">
                    <a16:creationId xmlns:a16="http://schemas.microsoft.com/office/drawing/2014/main" id="{E9A3FE80-4D3E-4533-A5CB-16C8D2E66D8E}"/>
                  </a:ext>
                </a:extLst>
              </p:cNvPr>
              <p:cNvSpPr txBox="1"/>
              <p:nvPr/>
            </p:nvSpPr>
            <p:spPr>
              <a:xfrm>
                <a:off x="3760148" y="1012131"/>
                <a:ext cx="6068738" cy="807912"/>
              </a:xfrm>
              <a:prstGeom prst="rect">
                <a:avLst/>
              </a:prstGeom>
              <a:noFill/>
              <a:ln w="28575">
                <a:solidFill>
                  <a:srgbClr val="FA7979"/>
                </a:solidFill>
              </a:ln>
            </p:spPr>
            <p:txBody>
              <a:bodyPr wrap="square" lIns="137160" tIns="68580" rIns="137160" bIns="68580" rtlCol="0">
                <a:spAutoFit/>
              </a:bodyPr>
              <a:lstStyle/>
              <a:p>
                <a:pPr algn="ctr" defTabSz="1371566">
                  <a:defRPr/>
                </a:pP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Tìm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các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số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liệu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trong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bảng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hoặc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mô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tả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nội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dung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cụ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thể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của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biểu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đồ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,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trục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thời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gian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theo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yêu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cầu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của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bài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học</a:t>
                </a:r>
                <a:r>
                  <a:rPr lang="en-US" altLang="zh-CN" sz="48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.</a:t>
                </a:r>
                <a:endParaRPr lang="zh-CN" altLang="en-US" sz="4800" dirty="0">
                  <a:solidFill>
                    <a:srgbClr val="FA7979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9" t="4335" r="7566" b="66628"/>
            <a:stretch/>
          </p:blipFill>
          <p:spPr>
            <a:xfrm rot="20977043">
              <a:off x="1621951" y="5469435"/>
              <a:ext cx="609892" cy="941251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3897631" y="9437752"/>
            <a:ext cx="10492742" cy="631913"/>
          </a:xfrm>
          <a:prstGeom prst="rect">
            <a:avLst/>
          </a:prstGeom>
          <a:solidFill>
            <a:srgbClr val="FA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6.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trục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endParaRPr lang="en-US" sz="27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4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9166" y="342022"/>
            <a:ext cx="17669667" cy="9602956"/>
            <a:chOff x="0" y="0"/>
            <a:chExt cx="3450900" cy="18754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50900" cy="1875465"/>
            </a:xfrm>
            <a:custGeom>
              <a:avLst/>
              <a:gdLst/>
              <a:ahLst/>
              <a:cxnLst/>
              <a:rect l="l" t="t" r="r" b="b"/>
              <a:pathLst>
                <a:path w="3450900" h="1875465">
                  <a:moveTo>
                    <a:pt x="0" y="0"/>
                  </a:moveTo>
                  <a:lnTo>
                    <a:pt x="3450900" y="0"/>
                  </a:lnTo>
                  <a:lnTo>
                    <a:pt x="3450900" y="1875465"/>
                  </a:lnTo>
                  <a:lnTo>
                    <a:pt x="0" y="1875465"/>
                  </a:lnTo>
                  <a:close/>
                </a:path>
              </a:pathLst>
            </a:custGeom>
            <a:solidFill>
              <a:srgbClr val="F3EBDE"/>
            </a:solidFill>
          </p:spPr>
          <p:txBody>
            <a:bodyPr/>
            <a:lstStyle/>
            <a:p>
              <a:endParaRPr lang="en-VN"/>
            </a:p>
          </p:txBody>
        </p:sp>
      </p:grpSp>
      <p:pic>
        <p:nvPicPr>
          <p:cNvPr id="1026" name="Picture 2" descr="Văn hoá Đông Sơn – Nền tảng của văn hoá Việt cổ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58745"/>
            <a:ext cx="8831072" cy="47012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ur tham quan Chiến dịch Điện Biên Phủ qua bức tranh paranoma | VOV.VN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4155281"/>
            <a:ext cx="6245225" cy="46839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514363" y="584241"/>
            <a:ext cx="17259272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94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9166" y="342022"/>
            <a:ext cx="17669667" cy="9602956"/>
            <a:chOff x="0" y="0"/>
            <a:chExt cx="3450900" cy="18754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50900" cy="1875465"/>
            </a:xfrm>
            <a:custGeom>
              <a:avLst/>
              <a:gdLst/>
              <a:ahLst/>
              <a:cxnLst/>
              <a:rect l="l" t="t" r="r" b="b"/>
              <a:pathLst>
                <a:path w="3450900" h="1875465">
                  <a:moveTo>
                    <a:pt x="0" y="0"/>
                  </a:moveTo>
                  <a:lnTo>
                    <a:pt x="3450900" y="0"/>
                  </a:lnTo>
                  <a:lnTo>
                    <a:pt x="3450900" y="1875465"/>
                  </a:lnTo>
                  <a:lnTo>
                    <a:pt x="0" y="1875465"/>
                  </a:lnTo>
                  <a:close/>
                </a:path>
              </a:pathLst>
            </a:custGeom>
            <a:solidFill>
              <a:srgbClr val="F3EBDE"/>
            </a:solidFill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1560951" y="9008056"/>
            <a:ext cx="5869799" cy="1015663"/>
          </a:xfrm>
          <a:custGeom>
            <a:avLst/>
            <a:gdLst>
              <a:gd name="connsiteX0" fmla="*/ 0 w 6885709"/>
              <a:gd name="connsiteY0" fmla="*/ 0 h 1015663"/>
              <a:gd name="connsiteX1" fmla="*/ 6885709 w 6885709"/>
              <a:gd name="connsiteY1" fmla="*/ 0 h 1015663"/>
              <a:gd name="connsiteX2" fmla="*/ 6885709 w 6885709"/>
              <a:gd name="connsiteY2" fmla="*/ 1015663 h 1015663"/>
              <a:gd name="connsiteX3" fmla="*/ 0 w 6885709"/>
              <a:gd name="connsiteY3" fmla="*/ 1015663 h 1015663"/>
              <a:gd name="connsiteX4" fmla="*/ 0 w 6885709"/>
              <a:gd name="connsiteY4" fmla="*/ 0 h 1015663"/>
              <a:gd name="connsiteX0" fmla="*/ 0 w 6885709"/>
              <a:gd name="connsiteY0" fmla="*/ 0 h 1015663"/>
              <a:gd name="connsiteX1" fmla="*/ 6885709 w 6885709"/>
              <a:gd name="connsiteY1" fmla="*/ 0 h 1015663"/>
              <a:gd name="connsiteX2" fmla="*/ 6885709 w 6885709"/>
              <a:gd name="connsiteY2" fmla="*/ 1015663 h 1015663"/>
              <a:gd name="connsiteX3" fmla="*/ 0 w 6885709"/>
              <a:gd name="connsiteY3" fmla="*/ 1015663 h 1015663"/>
              <a:gd name="connsiteX4" fmla="*/ 0 w 6885709"/>
              <a:gd name="connsiteY4" fmla="*/ 0 h 1015663"/>
              <a:gd name="connsiteX0" fmla="*/ 0 w 6885709"/>
              <a:gd name="connsiteY0" fmla="*/ 0 h 1071081"/>
              <a:gd name="connsiteX1" fmla="*/ 6885709 w 6885709"/>
              <a:gd name="connsiteY1" fmla="*/ 0 h 1071081"/>
              <a:gd name="connsiteX2" fmla="*/ 6885709 w 6885709"/>
              <a:gd name="connsiteY2" fmla="*/ 1015663 h 1071081"/>
              <a:gd name="connsiteX3" fmla="*/ 0 w 6885709"/>
              <a:gd name="connsiteY3" fmla="*/ 1015663 h 1071081"/>
              <a:gd name="connsiteX4" fmla="*/ 0 w 6885709"/>
              <a:gd name="connsiteY4" fmla="*/ 0 h 1071081"/>
              <a:gd name="connsiteX0" fmla="*/ 0 w 6885709"/>
              <a:gd name="connsiteY0" fmla="*/ 25330 h 1096411"/>
              <a:gd name="connsiteX1" fmla="*/ 6885709 w 6885709"/>
              <a:gd name="connsiteY1" fmla="*/ 25330 h 1096411"/>
              <a:gd name="connsiteX2" fmla="*/ 6885709 w 6885709"/>
              <a:gd name="connsiteY2" fmla="*/ 1040993 h 1096411"/>
              <a:gd name="connsiteX3" fmla="*/ 0 w 6885709"/>
              <a:gd name="connsiteY3" fmla="*/ 1040993 h 1096411"/>
              <a:gd name="connsiteX4" fmla="*/ 0 w 6885709"/>
              <a:gd name="connsiteY4" fmla="*/ 25330 h 1096411"/>
              <a:gd name="connsiteX0" fmla="*/ 0 w 6885709"/>
              <a:gd name="connsiteY0" fmla="*/ 25330 h 1096411"/>
              <a:gd name="connsiteX1" fmla="*/ 6885709 w 6885709"/>
              <a:gd name="connsiteY1" fmla="*/ 25330 h 1096411"/>
              <a:gd name="connsiteX2" fmla="*/ 6885709 w 6885709"/>
              <a:gd name="connsiteY2" fmla="*/ 1040993 h 1096411"/>
              <a:gd name="connsiteX3" fmla="*/ 0 w 6885709"/>
              <a:gd name="connsiteY3" fmla="*/ 1040993 h 1096411"/>
              <a:gd name="connsiteX4" fmla="*/ 0 w 6885709"/>
              <a:gd name="connsiteY4" fmla="*/ 25330 h 1096411"/>
              <a:gd name="connsiteX0" fmla="*/ 0 w 6885709"/>
              <a:gd name="connsiteY0" fmla="*/ 25330 h 1115157"/>
              <a:gd name="connsiteX1" fmla="*/ 6885709 w 6885709"/>
              <a:gd name="connsiteY1" fmla="*/ 25330 h 1115157"/>
              <a:gd name="connsiteX2" fmla="*/ 6885709 w 6885709"/>
              <a:gd name="connsiteY2" fmla="*/ 1040993 h 1115157"/>
              <a:gd name="connsiteX3" fmla="*/ 0 w 6885709"/>
              <a:gd name="connsiteY3" fmla="*/ 1040993 h 1115157"/>
              <a:gd name="connsiteX4" fmla="*/ 0 w 6885709"/>
              <a:gd name="connsiteY4" fmla="*/ 25330 h 1115157"/>
              <a:gd name="connsiteX0" fmla="*/ 0 w 6885709"/>
              <a:gd name="connsiteY0" fmla="*/ 25330 h 1115157"/>
              <a:gd name="connsiteX1" fmla="*/ 6885709 w 6885709"/>
              <a:gd name="connsiteY1" fmla="*/ 25330 h 1115157"/>
              <a:gd name="connsiteX2" fmla="*/ 6885709 w 6885709"/>
              <a:gd name="connsiteY2" fmla="*/ 1040993 h 1115157"/>
              <a:gd name="connsiteX3" fmla="*/ 0 w 6885709"/>
              <a:gd name="connsiteY3" fmla="*/ 1040993 h 1115157"/>
              <a:gd name="connsiteX4" fmla="*/ 0 w 6885709"/>
              <a:gd name="connsiteY4" fmla="*/ 25330 h 1115157"/>
              <a:gd name="connsiteX0" fmla="*/ 0 w 6885709"/>
              <a:gd name="connsiteY0" fmla="*/ 25330 h 1115157"/>
              <a:gd name="connsiteX1" fmla="*/ 6885709 w 6885709"/>
              <a:gd name="connsiteY1" fmla="*/ 25330 h 1115157"/>
              <a:gd name="connsiteX2" fmla="*/ 6885709 w 6885709"/>
              <a:gd name="connsiteY2" fmla="*/ 1040993 h 1115157"/>
              <a:gd name="connsiteX3" fmla="*/ 0 w 6885709"/>
              <a:gd name="connsiteY3" fmla="*/ 1040993 h 1115157"/>
              <a:gd name="connsiteX4" fmla="*/ 0 w 6885709"/>
              <a:gd name="connsiteY4" fmla="*/ 25330 h 1115157"/>
              <a:gd name="connsiteX0" fmla="*/ 0 w 6885709"/>
              <a:gd name="connsiteY0" fmla="*/ 25330 h 1115157"/>
              <a:gd name="connsiteX1" fmla="*/ 6885709 w 6885709"/>
              <a:gd name="connsiteY1" fmla="*/ 25330 h 1115157"/>
              <a:gd name="connsiteX2" fmla="*/ 6885709 w 6885709"/>
              <a:gd name="connsiteY2" fmla="*/ 1040993 h 1115157"/>
              <a:gd name="connsiteX3" fmla="*/ 0 w 6885709"/>
              <a:gd name="connsiteY3" fmla="*/ 1040993 h 1115157"/>
              <a:gd name="connsiteX4" fmla="*/ 0 w 6885709"/>
              <a:gd name="connsiteY4" fmla="*/ 25330 h 111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709" h="1115157">
                <a:moveTo>
                  <a:pt x="0" y="25330"/>
                </a:moveTo>
                <a:cubicBezTo>
                  <a:pt x="1145308" y="150021"/>
                  <a:pt x="5255491" y="-71652"/>
                  <a:pt x="6885709" y="25330"/>
                </a:cubicBezTo>
                <a:cubicBezTo>
                  <a:pt x="6608619" y="474721"/>
                  <a:pt x="6691746" y="633166"/>
                  <a:pt x="6885709" y="1040993"/>
                </a:cubicBezTo>
                <a:cubicBezTo>
                  <a:pt x="5324763" y="1110265"/>
                  <a:pt x="1311564" y="1165684"/>
                  <a:pt x="0" y="1040993"/>
                </a:cubicBezTo>
                <a:cubicBezTo>
                  <a:pt x="346364" y="674730"/>
                  <a:pt x="443346" y="433157"/>
                  <a:pt x="0" y="253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 err="1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kumimoji="0" lang="en-US" sz="6600" b="1" i="1" u="none" strike="noStrike" kern="1200" cap="none" spc="0" normalizeH="0" noProof="0" dirty="0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600" b="1" i="1" u="none" strike="noStrike" kern="1200" cap="none" spc="0" normalizeH="0" noProof="0" dirty="0" err="1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kumimoji="0" lang="en-US" sz="6600" b="0" i="1" u="none" strike="noStrike" kern="1200" cap="none" spc="0" normalizeH="0" baseline="0" noProof="0" dirty="0"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Độc đáo 47 hiện vật sa thạch của bảo tàng điêu khắc Chăm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380122"/>
            <a:ext cx="6324600" cy="42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ảo vật Quốc gia vô giá tái hiện Chiến dịch Hồ Chí Minh lịch sử | Báo Dân  trí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0" y="4660823"/>
            <a:ext cx="62865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3684" y="2398665"/>
            <a:ext cx="1028699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7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4700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4700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4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4700" dirty="0"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en-US" sz="47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4700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47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4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4700" dirty="0">
                <a:latin typeface="Cambria" panose="02040503050406030204" pitchFamily="18" charset="0"/>
                <a:ea typeface="Cambria" panose="02040503050406030204" pitchFamily="18" charset="0"/>
              </a:rPr>
              <a:t> 10, </a:t>
            </a:r>
            <a:r>
              <a:rPr lang="en-US" sz="47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7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47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7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7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7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7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684" y="5040742"/>
            <a:ext cx="10286999" cy="22621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7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7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7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47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7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khứ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nay.</a:t>
            </a:r>
            <a:endParaRPr lang="en-US" sz="4700" b="1" i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84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9527" y="342022"/>
            <a:ext cx="17669667" cy="9602956"/>
            <a:chOff x="0" y="0"/>
            <a:chExt cx="3450900" cy="18754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50900" cy="1875465"/>
            </a:xfrm>
            <a:custGeom>
              <a:avLst/>
              <a:gdLst/>
              <a:ahLst/>
              <a:cxnLst/>
              <a:rect l="l" t="t" r="r" b="b"/>
              <a:pathLst>
                <a:path w="3450900" h="1875465">
                  <a:moveTo>
                    <a:pt x="0" y="0"/>
                  </a:moveTo>
                  <a:lnTo>
                    <a:pt x="3450900" y="0"/>
                  </a:lnTo>
                  <a:lnTo>
                    <a:pt x="3450900" y="1875465"/>
                  </a:lnTo>
                  <a:lnTo>
                    <a:pt x="0" y="1875465"/>
                  </a:lnTo>
                  <a:close/>
                </a:path>
              </a:pathLst>
            </a:custGeom>
            <a:solidFill>
              <a:srgbClr val="F3EBDE"/>
            </a:solidFill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060605" y="6091289"/>
            <a:ext cx="4780092" cy="2951619"/>
          </a:xfrm>
          <a:prstGeom prst="cloud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4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4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4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4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4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27124" y="2158067"/>
            <a:ext cx="11075076" cy="29854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7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47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47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47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7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7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47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47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chụp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kiện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gắn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bó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  <a:endParaRPr lang="en-US" sz="4700" b="1" i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Hãy sưu tầm tranh ảnh về chiến thắng lịch sử Điện Biên Phủ 1954? | Lịch sử  9 | Tech12h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242" y="5524149"/>
            <a:ext cx="6294984" cy="4270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Những Hình Ảnh Bác Hồ Đẹp Nhất Với Nhân Dân Và Thiếu Nhi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63" y="754134"/>
            <a:ext cx="5715000" cy="9040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49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9527" y="342022"/>
            <a:ext cx="17669667" cy="9602956"/>
            <a:chOff x="0" y="0"/>
            <a:chExt cx="3450900" cy="18754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50900" cy="1875465"/>
            </a:xfrm>
            <a:custGeom>
              <a:avLst/>
              <a:gdLst/>
              <a:ahLst/>
              <a:cxnLst/>
              <a:rect l="l" t="t" r="r" b="b"/>
              <a:pathLst>
                <a:path w="3450900" h="1875465">
                  <a:moveTo>
                    <a:pt x="0" y="0"/>
                  </a:moveTo>
                  <a:lnTo>
                    <a:pt x="3450900" y="0"/>
                  </a:lnTo>
                  <a:lnTo>
                    <a:pt x="3450900" y="1875465"/>
                  </a:lnTo>
                  <a:lnTo>
                    <a:pt x="0" y="1875465"/>
                  </a:lnTo>
                  <a:close/>
                </a:path>
              </a:pathLst>
            </a:custGeom>
            <a:solidFill>
              <a:srgbClr val="F3EBDE"/>
            </a:solidFill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990600" y="754135"/>
            <a:ext cx="15818688" cy="1015663"/>
          </a:xfrm>
          <a:custGeom>
            <a:avLst/>
            <a:gdLst>
              <a:gd name="connsiteX0" fmla="*/ 0 w 6885709"/>
              <a:gd name="connsiteY0" fmla="*/ 0 h 1015663"/>
              <a:gd name="connsiteX1" fmla="*/ 6885709 w 6885709"/>
              <a:gd name="connsiteY1" fmla="*/ 0 h 1015663"/>
              <a:gd name="connsiteX2" fmla="*/ 6885709 w 6885709"/>
              <a:gd name="connsiteY2" fmla="*/ 1015663 h 1015663"/>
              <a:gd name="connsiteX3" fmla="*/ 0 w 6885709"/>
              <a:gd name="connsiteY3" fmla="*/ 1015663 h 1015663"/>
              <a:gd name="connsiteX4" fmla="*/ 0 w 6885709"/>
              <a:gd name="connsiteY4" fmla="*/ 0 h 1015663"/>
              <a:gd name="connsiteX0" fmla="*/ 0 w 6885709"/>
              <a:gd name="connsiteY0" fmla="*/ 0 h 1015663"/>
              <a:gd name="connsiteX1" fmla="*/ 6885709 w 6885709"/>
              <a:gd name="connsiteY1" fmla="*/ 0 h 1015663"/>
              <a:gd name="connsiteX2" fmla="*/ 6885709 w 6885709"/>
              <a:gd name="connsiteY2" fmla="*/ 1015663 h 1015663"/>
              <a:gd name="connsiteX3" fmla="*/ 0 w 6885709"/>
              <a:gd name="connsiteY3" fmla="*/ 1015663 h 1015663"/>
              <a:gd name="connsiteX4" fmla="*/ 0 w 6885709"/>
              <a:gd name="connsiteY4" fmla="*/ 0 h 1015663"/>
              <a:gd name="connsiteX0" fmla="*/ 0 w 6885709"/>
              <a:gd name="connsiteY0" fmla="*/ 0 h 1071081"/>
              <a:gd name="connsiteX1" fmla="*/ 6885709 w 6885709"/>
              <a:gd name="connsiteY1" fmla="*/ 0 h 1071081"/>
              <a:gd name="connsiteX2" fmla="*/ 6885709 w 6885709"/>
              <a:gd name="connsiteY2" fmla="*/ 1015663 h 1071081"/>
              <a:gd name="connsiteX3" fmla="*/ 0 w 6885709"/>
              <a:gd name="connsiteY3" fmla="*/ 1015663 h 1071081"/>
              <a:gd name="connsiteX4" fmla="*/ 0 w 6885709"/>
              <a:gd name="connsiteY4" fmla="*/ 0 h 1071081"/>
              <a:gd name="connsiteX0" fmla="*/ 0 w 6885709"/>
              <a:gd name="connsiteY0" fmla="*/ 25330 h 1096411"/>
              <a:gd name="connsiteX1" fmla="*/ 6885709 w 6885709"/>
              <a:gd name="connsiteY1" fmla="*/ 25330 h 1096411"/>
              <a:gd name="connsiteX2" fmla="*/ 6885709 w 6885709"/>
              <a:gd name="connsiteY2" fmla="*/ 1040993 h 1096411"/>
              <a:gd name="connsiteX3" fmla="*/ 0 w 6885709"/>
              <a:gd name="connsiteY3" fmla="*/ 1040993 h 1096411"/>
              <a:gd name="connsiteX4" fmla="*/ 0 w 6885709"/>
              <a:gd name="connsiteY4" fmla="*/ 25330 h 1096411"/>
              <a:gd name="connsiteX0" fmla="*/ 0 w 6885709"/>
              <a:gd name="connsiteY0" fmla="*/ 25330 h 1096411"/>
              <a:gd name="connsiteX1" fmla="*/ 6885709 w 6885709"/>
              <a:gd name="connsiteY1" fmla="*/ 25330 h 1096411"/>
              <a:gd name="connsiteX2" fmla="*/ 6885709 w 6885709"/>
              <a:gd name="connsiteY2" fmla="*/ 1040993 h 1096411"/>
              <a:gd name="connsiteX3" fmla="*/ 0 w 6885709"/>
              <a:gd name="connsiteY3" fmla="*/ 1040993 h 1096411"/>
              <a:gd name="connsiteX4" fmla="*/ 0 w 6885709"/>
              <a:gd name="connsiteY4" fmla="*/ 25330 h 1096411"/>
              <a:gd name="connsiteX0" fmla="*/ 0 w 6885709"/>
              <a:gd name="connsiteY0" fmla="*/ 25330 h 1115157"/>
              <a:gd name="connsiteX1" fmla="*/ 6885709 w 6885709"/>
              <a:gd name="connsiteY1" fmla="*/ 25330 h 1115157"/>
              <a:gd name="connsiteX2" fmla="*/ 6885709 w 6885709"/>
              <a:gd name="connsiteY2" fmla="*/ 1040993 h 1115157"/>
              <a:gd name="connsiteX3" fmla="*/ 0 w 6885709"/>
              <a:gd name="connsiteY3" fmla="*/ 1040993 h 1115157"/>
              <a:gd name="connsiteX4" fmla="*/ 0 w 6885709"/>
              <a:gd name="connsiteY4" fmla="*/ 25330 h 1115157"/>
              <a:gd name="connsiteX0" fmla="*/ 0 w 6885709"/>
              <a:gd name="connsiteY0" fmla="*/ 25330 h 1115157"/>
              <a:gd name="connsiteX1" fmla="*/ 6885709 w 6885709"/>
              <a:gd name="connsiteY1" fmla="*/ 25330 h 1115157"/>
              <a:gd name="connsiteX2" fmla="*/ 6885709 w 6885709"/>
              <a:gd name="connsiteY2" fmla="*/ 1040993 h 1115157"/>
              <a:gd name="connsiteX3" fmla="*/ 0 w 6885709"/>
              <a:gd name="connsiteY3" fmla="*/ 1040993 h 1115157"/>
              <a:gd name="connsiteX4" fmla="*/ 0 w 6885709"/>
              <a:gd name="connsiteY4" fmla="*/ 25330 h 1115157"/>
              <a:gd name="connsiteX0" fmla="*/ 0 w 6885709"/>
              <a:gd name="connsiteY0" fmla="*/ 25330 h 1115157"/>
              <a:gd name="connsiteX1" fmla="*/ 6885709 w 6885709"/>
              <a:gd name="connsiteY1" fmla="*/ 25330 h 1115157"/>
              <a:gd name="connsiteX2" fmla="*/ 6885709 w 6885709"/>
              <a:gd name="connsiteY2" fmla="*/ 1040993 h 1115157"/>
              <a:gd name="connsiteX3" fmla="*/ 0 w 6885709"/>
              <a:gd name="connsiteY3" fmla="*/ 1040993 h 1115157"/>
              <a:gd name="connsiteX4" fmla="*/ 0 w 6885709"/>
              <a:gd name="connsiteY4" fmla="*/ 25330 h 1115157"/>
              <a:gd name="connsiteX0" fmla="*/ 0 w 6885709"/>
              <a:gd name="connsiteY0" fmla="*/ 25330 h 1115157"/>
              <a:gd name="connsiteX1" fmla="*/ 6885709 w 6885709"/>
              <a:gd name="connsiteY1" fmla="*/ 25330 h 1115157"/>
              <a:gd name="connsiteX2" fmla="*/ 6885709 w 6885709"/>
              <a:gd name="connsiteY2" fmla="*/ 1040993 h 1115157"/>
              <a:gd name="connsiteX3" fmla="*/ 0 w 6885709"/>
              <a:gd name="connsiteY3" fmla="*/ 1040993 h 1115157"/>
              <a:gd name="connsiteX4" fmla="*/ 0 w 6885709"/>
              <a:gd name="connsiteY4" fmla="*/ 25330 h 111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709" h="1115157">
                <a:moveTo>
                  <a:pt x="0" y="25330"/>
                </a:moveTo>
                <a:cubicBezTo>
                  <a:pt x="1145308" y="150021"/>
                  <a:pt x="5255491" y="-71652"/>
                  <a:pt x="6885709" y="25330"/>
                </a:cubicBezTo>
                <a:cubicBezTo>
                  <a:pt x="6608619" y="474721"/>
                  <a:pt x="6691746" y="633166"/>
                  <a:pt x="6885709" y="1040993"/>
                </a:cubicBezTo>
                <a:cubicBezTo>
                  <a:pt x="5324763" y="1110265"/>
                  <a:pt x="1311564" y="1165684"/>
                  <a:pt x="0" y="1040993"/>
                </a:cubicBezTo>
                <a:cubicBezTo>
                  <a:pt x="346364" y="674730"/>
                  <a:pt x="443346" y="433157"/>
                  <a:pt x="0" y="253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66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66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66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66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66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66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66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66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endParaRPr kumimoji="0" lang="en-US" sz="6600" b="0" i="1" u="none" strike="noStrike" kern="1200" cap="none" spc="0" normalizeH="0" baseline="0" noProof="0" dirty="0"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04206" y="2400299"/>
            <a:ext cx="1848594" cy="2057400"/>
          </a:xfrm>
          <a:prstGeom prst="roundRect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81400" y="2602364"/>
            <a:ext cx="13792200" cy="166453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1893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73726" y="4800599"/>
            <a:ext cx="1848594" cy="2057400"/>
          </a:xfrm>
          <a:prstGeom prst="roundRect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81400" y="5010724"/>
            <a:ext cx="13792200" cy="166453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1893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73726" y="7200900"/>
            <a:ext cx="1848594" cy="2057400"/>
          </a:xfrm>
          <a:prstGeom prst="roundRect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81400" y="7386917"/>
            <a:ext cx="13792200" cy="166453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1893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2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8229" y="1156142"/>
            <a:ext cx="13345712" cy="7987857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13116916" y="1"/>
            <a:ext cx="4670909" cy="5002313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507" y="6521957"/>
            <a:ext cx="4429809" cy="3086100"/>
          </a:xfrm>
          <a:prstGeom prst="rect">
            <a:avLst/>
          </a:prstGeom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3491384" y="7585676"/>
            <a:ext cx="3798276" cy="2486438"/>
          </a:xfrm>
          <a:prstGeom prst="rect">
            <a:avLst/>
          </a:prstGeom>
        </p:spPr>
      </p:pic>
      <p:pic>
        <p:nvPicPr>
          <p:cNvPr id="4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93507" y="228027"/>
            <a:ext cx="5873718" cy="31220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6474" y="2380598"/>
            <a:ext cx="11814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US" sz="14400" dirty="0">
                <a:ln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#9Slide05 SVNSteady" pitchFamily="2" charset="0"/>
              </a:rPr>
              <a:t>ĐÂY LÀ GÌ?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0" y="4600854"/>
            <a:ext cx="15087600" cy="5733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488239"/>
            <a:ext cx="95472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5605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9166" y="342022"/>
            <a:ext cx="17669667" cy="9602956"/>
            <a:chOff x="0" y="0"/>
            <a:chExt cx="3450900" cy="18754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50900" cy="1875465"/>
            </a:xfrm>
            <a:custGeom>
              <a:avLst/>
              <a:gdLst/>
              <a:ahLst/>
              <a:cxnLst/>
              <a:rect l="l" t="t" r="r" b="b"/>
              <a:pathLst>
                <a:path w="3450900" h="1875465">
                  <a:moveTo>
                    <a:pt x="0" y="0"/>
                  </a:moveTo>
                  <a:lnTo>
                    <a:pt x="3450900" y="0"/>
                  </a:lnTo>
                  <a:lnTo>
                    <a:pt x="3450900" y="1875465"/>
                  </a:lnTo>
                  <a:lnTo>
                    <a:pt x="0" y="1875465"/>
                  </a:lnTo>
                  <a:close/>
                </a:path>
              </a:pathLst>
            </a:custGeom>
            <a:solidFill>
              <a:srgbClr val="F3EBDE"/>
            </a:solidFill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808151" y="723419"/>
            <a:ext cx="12954001" cy="221599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kumimoji="0" lang="en-US" sz="4800" b="1" i="0" u="none" strike="noStrike" kern="1200" cap="none" spc="0" normalizeH="0" baseline="0" noProof="0" dirty="0" err="1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kumimoji="0" lang="en-US" sz="4800" b="1" i="0" u="none" strike="noStrike" kern="1200" cap="none" spc="0" normalizeH="0" baseline="0" noProof="0" dirty="0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kumimoji="0" lang="en-US" sz="4800" b="1" i="0" u="none" strike="noStrike" kern="1200" cap="none" spc="0" normalizeH="0" noProof="0" dirty="0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sz="4800" b="1" i="0" u="none" strike="noStrike" kern="1200" cap="none" spc="0" normalizeH="0" noProof="0" dirty="0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7, 8, </a:t>
            </a:r>
            <a:r>
              <a:rPr kumimoji="0" lang="en-US" sz="4800" b="1" i="0" u="none" strike="noStrike" kern="1200" cap="none" spc="0" normalizeH="0" noProof="0" dirty="0" err="1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sz="4800" b="1" i="0" u="none" strike="noStrike" kern="1200" cap="none" spc="0" normalizeH="0" noProof="0" dirty="0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kumimoji="0" lang="en-US" sz="4800" b="1" i="0" u="none" strike="noStrike" kern="1200" cap="none" spc="0" normalizeH="0" noProof="0" dirty="0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-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mũi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Loa.</a:t>
            </a:r>
          </a:p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- M</a:t>
            </a:r>
            <a:r>
              <a:rPr kumimoji="0" lang="en-US" sz="4800" b="0" i="0" u="none" strike="noStrike" kern="1200" cap="none" spc="0" normalizeH="0" baseline="0" noProof="0" dirty="0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ô</a:t>
            </a:r>
            <a:r>
              <a:rPr kumimoji="0" lang="en-US" sz="4800" b="0" i="0" u="none" strike="noStrike" kern="1200" cap="none" spc="0" normalizeH="0" noProof="0" dirty="0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kumimoji="0" lang="en-US" sz="4800" b="0" i="0" u="none" strike="noStrike" kern="1200" cap="none" spc="0" normalizeH="0" noProof="0" dirty="0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kumimoji="0" lang="en-US" sz="4800" b="0" i="0" u="none" strike="noStrike" kern="1200" cap="none" spc="0" normalizeH="0" noProof="0" dirty="0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kumimoji="0" lang="en-US" sz="4800" b="0" i="0" u="none" strike="noStrike" kern="1200" cap="none" spc="0" normalizeH="0" noProof="0" dirty="0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kumimoji="0" lang="en-US" sz="4800" b="0" i="0" u="none" strike="noStrike" kern="1200" cap="none" spc="0" normalizeH="0" noProof="0" dirty="0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kumimoji="0" lang="en-US" sz="4800" b="0" i="0" u="none" strike="noStrike" kern="1200" cap="none" spc="0" normalizeH="0" noProof="0" dirty="0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kumimoji="0" lang="en-US" sz="4800" b="0" i="0" u="none" strike="noStrike" kern="1200" cap="none" spc="0" normalizeH="0" noProof="0" dirty="0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Nậm</a:t>
            </a:r>
            <a:r>
              <a:rPr kumimoji="0" lang="en-US" sz="4800" b="0" i="0" u="none" strike="noStrike" kern="1200" cap="none" spc="0" normalizeH="0" noProof="0" dirty="0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800" b="0" i="0" u="none" strike="noStrike" kern="1200" cap="none" spc="0" normalizeH="0" baseline="0" noProof="0" dirty="0"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685800" y="3304469"/>
            <a:ext cx="6724095" cy="4408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7772400" y="3304469"/>
            <a:ext cx="9475324" cy="4408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66" y="363791"/>
            <a:ext cx="2040517" cy="27559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2145" y="7996049"/>
            <a:ext cx="149460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3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 ý: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9</a:t>
            </a:r>
          </a:p>
          <a:p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7: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tố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dáng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kích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,…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32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8: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,…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endParaRPr lang="en-US" sz="32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657" y="402060"/>
            <a:ext cx="2634301" cy="292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9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9166" y="342022"/>
            <a:ext cx="17669667" cy="9602956"/>
            <a:chOff x="0" y="0"/>
            <a:chExt cx="3450900" cy="18754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50900" cy="1875465"/>
            </a:xfrm>
            <a:custGeom>
              <a:avLst/>
              <a:gdLst/>
              <a:ahLst/>
              <a:cxnLst/>
              <a:rect l="l" t="t" r="r" b="b"/>
              <a:pathLst>
                <a:path w="3450900" h="1875465">
                  <a:moveTo>
                    <a:pt x="0" y="0"/>
                  </a:moveTo>
                  <a:lnTo>
                    <a:pt x="3450900" y="0"/>
                  </a:lnTo>
                  <a:lnTo>
                    <a:pt x="3450900" y="1875465"/>
                  </a:lnTo>
                  <a:lnTo>
                    <a:pt x="0" y="1875465"/>
                  </a:lnTo>
                  <a:close/>
                </a:path>
              </a:pathLst>
            </a:custGeom>
            <a:solidFill>
              <a:srgbClr val="F3EBDE"/>
            </a:solidFill>
          </p:spPr>
          <p:txBody>
            <a:bodyPr/>
            <a:lstStyle/>
            <a:p>
              <a:endParaRPr lang="en-VN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678736" y="571500"/>
            <a:ext cx="6724095" cy="4408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772401" y="1344460"/>
            <a:ext cx="9905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Mũi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trụ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chuôi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6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Mũi tên đồng Cổ Loa bước ra từ huyền thoại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63" y="5339151"/>
            <a:ext cx="6724095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Tập tin:Mũi tên đồng.jpg – Wikipedia tiếng Việt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5339151"/>
            <a:ext cx="5067661" cy="4243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hát hiện mới về mũi tên đồng thành Cổ Loa – Hoàng Thành Thăng Lon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0" y="5339150"/>
            <a:ext cx="4910894" cy="4243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65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9166" y="342022"/>
            <a:ext cx="17669667" cy="9602956"/>
            <a:chOff x="0" y="0"/>
            <a:chExt cx="3450900" cy="18754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50900" cy="1875465"/>
            </a:xfrm>
            <a:custGeom>
              <a:avLst/>
              <a:gdLst/>
              <a:ahLst/>
              <a:cxnLst/>
              <a:rect l="l" t="t" r="r" b="b"/>
              <a:pathLst>
                <a:path w="3450900" h="1875465">
                  <a:moveTo>
                    <a:pt x="0" y="0"/>
                  </a:moveTo>
                  <a:lnTo>
                    <a:pt x="3450900" y="0"/>
                  </a:lnTo>
                  <a:lnTo>
                    <a:pt x="3450900" y="1875465"/>
                  </a:lnTo>
                  <a:lnTo>
                    <a:pt x="0" y="1875465"/>
                  </a:lnTo>
                  <a:close/>
                </a:path>
              </a:pathLst>
            </a:custGeom>
            <a:solidFill>
              <a:srgbClr val="F3EBDE"/>
            </a:solidFill>
          </p:spPr>
          <p:txBody>
            <a:bodyPr/>
            <a:lstStyle/>
            <a:p>
              <a:endParaRPr lang="en-VN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609600" y="4914900"/>
            <a:ext cx="9475324" cy="4560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95745" y="797509"/>
            <a:ext cx="946839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vi-VN" sz="4000" dirty="0"/>
              <a:t>Cánh đồng Phong Nậm: Nhiều núi cao đồ sộ, nhiều cây cối xanh, không gian rộng lớn. </a:t>
            </a:r>
            <a:endParaRPr lang="en-US" sz="4000" dirty="0"/>
          </a:p>
          <a:p>
            <a:pPr marL="571500" indent="-571500" algn="just">
              <a:buFontTx/>
              <a:buChar char="-"/>
            </a:pPr>
            <a:r>
              <a:rPr lang="vi-VN" sz="4000" dirty="0"/>
              <a:t>Cánh đồng được chia thành nhiều ô khác nhau, xanh ngát bởi những ô lúa mạ non.</a:t>
            </a:r>
          </a:p>
          <a:p>
            <a:pPr algn="just"/>
            <a:br>
              <a:rPr lang="vi-VN" sz="4000" dirty="0"/>
            </a:br>
            <a:br>
              <a:rPr lang="en-US" sz="6000" dirty="0"/>
            </a:br>
            <a:endParaRPr lang="en-US" sz="6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8" name="Picture 6" descr="Mùa vàng Phong Nậm và những điểm đến 'đẹp quên lối về'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721" y="661714"/>
            <a:ext cx="7480079" cy="392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ánh đồng Phong Nậm huyện Trùng Khánh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>
                  <p14:trim st="185000" end="101333.9843"/>
                </p14:media>
              </p:ext>
            </p:extLst>
          </p:nvPr>
        </p:nvPicPr>
        <p:blipFill>
          <a:blip/>
          <a:stretch>
            <a:fillRect/>
          </a:stretch>
        </p:blipFill>
        <p:spPr>
          <a:xfrm>
            <a:off x="10350721" y="4782443"/>
            <a:ext cx="7480079" cy="480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5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9167" y="342023"/>
            <a:ext cx="17669667" cy="9602957"/>
            <a:chOff x="0" y="0"/>
            <a:chExt cx="3450900" cy="18754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50900" cy="1875465"/>
            </a:xfrm>
            <a:custGeom>
              <a:avLst/>
              <a:gdLst/>
              <a:ahLst/>
              <a:cxnLst/>
              <a:rect l="l" t="t" r="r" b="b"/>
              <a:pathLst>
                <a:path w="3450900" h="1875465">
                  <a:moveTo>
                    <a:pt x="0" y="0"/>
                  </a:moveTo>
                  <a:lnTo>
                    <a:pt x="3450900" y="0"/>
                  </a:lnTo>
                  <a:lnTo>
                    <a:pt x="3450900" y="1875465"/>
                  </a:lnTo>
                  <a:lnTo>
                    <a:pt x="0" y="1875465"/>
                  </a:lnTo>
                  <a:close/>
                </a:path>
              </a:pathLst>
            </a:custGeom>
            <a:solidFill>
              <a:srgbClr val="F3EBDE"/>
            </a:solidFill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4" name="Freeform 4"/>
          <p:cNvSpPr/>
          <p:nvPr/>
        </p:nvSpPr>
        <p:spPr>
          <a:xfrm>
            <a:off x="122047" y="805780"/>
            <a:ext cx="4316135" cy="3186092"/>
          </a:xfrm>
          <a:custGeom>
            <a:avLst/>
            <a:gdLst/>
            <a:ahLst/>
            <a:cxnLst/>
            <a:rect l="l" t="t" r="r" b="b"/>
            <a:pathLst>
              <a:path w="4316134" h="3186091">
                <a:moveTo>
                  <a:pt x="0" y="0"/>
                </a:moveTo>
                <a:lnTo>
                  <a:pt x="4316133" y="0"/>
                </a:lnTo>
                <a:lnTo>
                  <a:pt x="4316133" y="3186091"/>
                </a:lnTo>
                <a:lnTo>
                  <a:pt x="0" y="31860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598748" y="2629988"/>
            <a:ext cx="3847770" cy="2840354"/>
          </a:xfrm>
          <a:custGeom>
            <a:avLst/>
            <a:gdLst/>
            <a:ahLst/>
            <a:cxnLst/>
            <a:rect l="l" t="t" r="r" b="b"/>
            <a:pathLst>
              <a:path w="3847770" h="2840354">
                <a:moveTo>
                  <a:pt x="0" y="0"/>
                </a:moveTo>
                <a:lnTo>
                  <a:pt x="3847771" y="0"/>
                </a:lnTo>
                <a:lnTo>
                  <a:pt x="3847771" y="2840354"/>
                </a:lnTo>
                <a:lnTo>
                  <a:pt x="0" y="2840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/>
          <p:cNvSpPr/>
          <p:nvPr/>
        </p:nvSpPr>
        <p:spPr>
          <a:xfrm>
            <a:off x="1426534" y="690530"/>
            <a:ext cx="2721794" cy="6180983"/>
          </a:xfrm>
          <a:custGeom>
            <a:avLst/>
            <a:gdLst/>
            <a:ahLst/>
            <a:cxnLst/>
            <a:rect l="l" t="t" r="r" b="b"/>
            <a:pathLst>
              <a:path w="2721794" h="6180983">
                <a:moveTo>
                  <a:pt x="0" y="0"/>
                </a:moveTo>
                <a:lnTo>
                  <a:pt x="2721795" y="0"/>
                </a:lnTo>
                <a:lnTo>
                  <a:pt x="2721795" y="6180984"/>
                </a:lnTo>
                <a:lnTo>
                  <a:pt x="0" y="61809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 l="-535414"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8" name="Freeform 8"/>
          <p:cNvSpPr/>
          <p:nvPr/>
        </p:nvSpPr>
        <p:spPr>
          <a:xfrm>
            <a:off x="14299175" y="3278483"/>
            <a:ext cx="3847770" cy="2840354"/>
          </a:xfrm>
          <a:custGeom>
            <a:avLst/>
            <a:gdLst/>
            <a:ahLst/>
            <a:cxnLst/>
            <a:rect l="l" t="t" r="r" b="b"/>
            <a:pathLst>
              <a:path w="3847770" h="2840354">
                <a:moveTo>
                  <a:pt x="0" y="0"/>
                </a:moveTo>
                <a:lnTo>
                  <a:pt x="3847771" y="0"/>
                </a:lnTo>
                <a:lnTo>
                  <a:pt x="3847771" y="2840354"/>
                </a:lnTo>
                <a:lnTo>
                  <a:pt x="0" y="2840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9" name="Freeform 9"/>
          <p:cNvSpPr/>
          <p:nvPr/>
        </p:nvSpPr>
        <p:spPr>
          <a:xfrm>
            <a:off x="14630022" y="1858819"/>
            <a:ext cx="3847770" cy="2840354"/>
          </a:xfrm>
          <a:custGeom>
            <a:avLst/>
            <a:gdLst/>
            <a:ahLst/>
            <a:cxnLst/>
            <a:rect l="l" t="t" r="r" b="b"/>
            <a:pathLst>
              <a:path w="3847770" h="2840354">
                <a:moveTo>
                  <a:pt x="0" y="0"/>
                </a:moveTo>
                <a:lnTo>
                  <a:pt x="3847770" y="0"/>
                </a:lnTo>
                <a:lnTo>
                  <a:pt x="3847770" y="2840354"/>
                </a:lnTo>
                <a:lnTo>
                  <a:pt x="0" y="2840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Freeform 10"/>
          <p:cNvSpPr/>
          <p:nvPr/>
        </p:nvSpPr>
        <p:spPr>
          <a:xfrm>
            <a:off x="14010838" y="2361647"/>
            <a:ext cx="3556064" cy="2639591"/>
          </a:xfrm>
          <a:custGeom>
            <a:avLst/>
            <a:gdLst/>
            <a:ahLst/>
            <a:cxnLst/>
            <a:rect l="l" t="t" r="r" b="b"/>
            <a:pathLst>
              <a:path w="3556064" h="2639590">
                <a:moveTo>
                  <a:pt x="0" y="0"/>
                </a:moveTo>
                <a:lnTo>
                  <a:pt x="3556064" y="0"/>
                </a:lnTo>
                <a:lnTo>
                  <a:pt x="3556064" y="2639590"/>
                </a:lnTo>
                <a:lnTo>
                  <a:pt x="0" y="26395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 r="-386343" b="-134164"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7" name="TextBox 11"/>
          <p:cNvSpPr txBox="1"/>
          <p:nvPr/>
        </p:nvSpPr>
        <p:spPr>
          <a:xfrm>
            <a:off x="-5181600" y="8743919"/>
            <a:ext cx="16831893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45">
              <a:lnSpc>
                <a:spcPts val="10200"/>
              </a:lnSpc>
              <a:defRPr/>
            </a:pP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latin typeface="#9Slide05 SVNEgregio Script" panose="02000500000000000000" pitchFamily="2" charset="0"/>
              </a:rPr>
              <a:t>Văn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#9Slide05 SVNEgregio Script" panose="020005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latin typeface="#9Slide05 SVNEgregio Script" panose="02000500000000000000" pitchFamily="2" charset="0"/>
              </a:rPr>
              <a:t>Miếu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#9Slide05 SVNEgregio Script" panose="02000500000000000000" pitchFamily="2" charset="0"/>
              </a:rPr>
              <a:t> –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latin typeface="#9Slide05 SVNEgregio Script" panose="02000500000000000000" pitchFamily="2" charset="0"/>
              </a:rPr>
              <a:t>Quốc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#9Slide05 SVNEgregio Script" panose="020005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latin typeface="#9Slide05 SVNEgregio Script" panose="02000500000000000000" pitchFamily="2" charset="0"/>
              </a:rPr>
              <a:t>Tử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#9Slide05 SVNEgregio Script" panose="020005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latin typeface="#9Slide05 SVNEgregio Script" panose="02000500000000000000" pitchFamily="2" charset="0"/>
              </a:rPr>
              <a:t>Giám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#9Slide05 SVNEgregio Script" panose="02000500000000000000" pitchFamily="2" charset="0"/>
            </a:endParaRPr>
          </a:p>
        </p:txBody>
      </p:sp>
      <p:pic>
        <p:nvPicPr>
          <p:cNvPr id="12290" name="Picture 2" descr="Văn Miếu – Quốc Tử Giám qua nét vẽ ký họa"/>
          <p:cNvPicPr>
            <a:picLocks noChangeAspect="1" noChangeArrowheads="1"/>
          </p:cNvPicPr>
          <p:nvPr/>
        </p:nvPicPr>
        <p:blipFill>
          <a:blip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25846" y1="21915" x2="44154" y2="7234"/>
                        <a14:foregroundMark x1="59846" y1="9362" x2="70769" y2="14468"/>
                        <a14:foregroundMark x1="73846" y1="12340" x2="76769" y2="21277"/>
                        <a14:foregroundMark x1="24308" y1="12340" x2="19538" y2="25532"/>
                        <a14:foregroundMark x1="11538" y1="51489" x2="13077" y2="59574"/>
                        <a14:foregroundMark x1="16769" y1="72766" x2="24000" y2="71277"/>
                        <a14:foregroundMark x1="51538" y1="6596" x2="54154" y2="7021"/>
                        <a14:backgroundMark x1="53385" y1="2340" x2="64769" y2="3191"/>
                        <a14:backgroundMark x1="34000" y1="97021" x2="63846" y2="97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975" y="2706260"/>
            <a:ext cx="10449110" cy="755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38181" y="805780"/>
            <a:ext cx="932206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958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7747" y="300875"/>
            <a:ext cx="17669667" cy="9602957"/>
            <a:chOff x="0" y="0"/>
            <a:chExt cx="3450900" cy="18754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50900" cy="1875465"/>
            </a:xfrm>
            <a:custGeom>
              <a:avLst/>
              <a:gdLst/>
              <a:ahLst/>
              <a:cxnLst/>
              <a:rect l="l" t="t" r="r" b="b"/>
              <a:pathLst>
                <a:path w="3450900" h="1875465">
                  <a:moveTo>
                    <a:pt x="0" y="0"/>
                  </a:moveTo>
                  <a:lnTo>
                    <a:pt x="3450900" y="0"/>
                  </a:lnTo>
                  <a:lnTo>
                    <a:pt x="3450900" y="1875465"/>
                  </a:lnTo>
                  <a:lnTo>
                    <a:pt x="0" y="1875465"/>
                  </a:lnTo>
                  <a:close/>
                </a:path>
              </a:pathLst>
            </a:custGeom>
            <a:solidFill>
              <a:srgbClr val="F3EBDE"/>
            </a:solidFill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85800" y="3390900"/>
            <a:ext cx="116802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,… (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6146" name="Picture 2" descr="Link tải sách giáo khoa môn Lịch sử và địa lí 4 Kết nối tri thức [BẢN MẪU]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4190">
            <a:off x="13594678" y="3947633"/>
            <a:ext cx="2830542" cy="397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209801" y="0"/>
            <a:ext cx="6242846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3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9167" y="342023"/>
            <a:ext cx="17669667" cy="9602957"/>
            <a:chOff x="0" y="0"/>
            <a:chExt cx="3450900" cy="18754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50900" cy="1875465"/>
            </a:xfrm>
            <a:custGeom>
              <a:avLst/>
              <a:gdLst/>
              <a:ahLst/>
              <a:cxnLst/>
              <a:rect l="l" t="t" r="r" b="b"/>
              <a:pathLst>
                <a:path w="3450900" h="1875465">
                  <a:moveTo>
                    <a:pt x="0" y="0"/>
                  </a:moveTo>
                  <a:lnTo>
                    <a:pt x="3450900" y="0"/>
                  </a:lnTo>
                  <a:lnTo>
                    <a:pt x="3450900" y="1875465"/>
                  </a:lnTo>
                  <a:lnTo>
                    <a:pt x="0" y="1875465"/>
                  </a:lnTo>
                  <a:close/>
                </a:path>
              </a:pathLst>
            </a:custGeom>
            <a:solidFill>
              <a:srgbClr val="F3EBDE"/>
            </a:solidFill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16809" y="541020"/>
            <a:ext cx="16854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2)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trục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 (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sp>
        <p:nvSpPr>
          <p:cNvPr id="4" name="Rectangle 3"/>
          <p:cNvSpPr/>
          <p:nvPr/>
        </p:nvSpPr>
        <p:spPr>
          <a:xfrm>
            <a:off x="716807" y="3086442"/>
            <a:ext cx="17037791" cy="624914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marL="457223" indent="-457223" algn="just">
              <a:buFont typeface="Wingdings" panose="05000000000000000000" pitchFamily="2" charset="2"/>
              <a:buChar char="§"/>
            </a:pPr>
            <a:r>
              <a:rPr lang="vi-VN" sz="400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 đồ: Địa hình phần đất liền Việt Nam, Hành chính Việt Nam </a:t>
            </a:r>
          </a:p>
          <a:p>
            <a:pPr marL="457223" indent="-457223" algn="just">
              <a:buFont typeface="Wingdings" panose="05000000000000000000" pitchFamily="2" charset="2"/>
              <a:buChar char="§"/>
            </a:pPr>
            <a:r>
              <a:rPr lang="vi-VN" sz="400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Lược đồ: Khởi nghĩa Hai Bà Trưng năm 40, địa hình và một số khoáng sản vùng Trung du và miền núi Bắc bộ </a:t>
            </a:r>
          </a:p>
          <a:p>
            <a:pPr marL="457223" indent="-457223" algn="just">
              <a:buFont typeface="Wingdings" panose="05000000000000000000" pitchFamily="2" charset="2"/>
              <a:buChar char="§"/>
            </a:pPr>
            <a:r>
              <a:rPr lang="vi-VN" sz="400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 số liệu: Diện tích số dân của một số tỉnh, thành phố ở nước ta năm 2020,</a:t>
            </a:r>
          </a:p>
          <a:p>
            <a:pPr marL="457223" indent="-457223" algn="just">
              <a:buFont typeface="Wingdings" panose="05000000000000000000" pitchFamily="2" charset="2"/>
              <a:buChar char="§"/>
            </a:pPr>
            <a:r>
              <a:rPr lang="vi-VN" sz="400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 vật: Mũi tên Đồng Cổ Loa, mộ bia tiến sĩ trong văn miếu Quốc Tử Giám</a:t>
            </a:r>
          </a:p>
          <a:p>
            <a:pPr marL="457223" indent="-457223" algn="just">
              <a:buFont typeface="Wingdings" panose="05000000000000000000" pitchFamily="2" charset="2"/>
              <a:buChar char="§"/>
            </a:pPr>
            <a:r>
              <a:rPr lang="vi-VN" sz="400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Tranh, ảnh: Cánh đồng Phong Nậm, đoạn sông Hậu chảy qua thành phố Cần Thơ</a:t>
            </a:r>
          </a:p>
          <a:p>
            <a:pPr marL="457223" indent="-457223" algn="just">
              <a:buFont typeface="Wingdings" panose="05000000000000000000" pitchFamily="2" charset="2"/>
              <a:buChar char="§"/>
            </a:pPr>
            <a:r>
              <a:rPr lang="vi-VN" sz="400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Trục thời gian: Trục thời gian thể hiện một số sự kiện tiêu biểu Việt Nam từ năm 1945 đến 1975, tên gọi Thăng Long - Hà Nội qua các thời kì.</a:t>
            </a:r>
          </a:p>
        </p:txBody>
      </p:sp>
    </p:spTree>
    <p:extLst>
      <p:ext uri="{BB962C8B-B14F-4D97-AF65-F5344CB8AC3E}">
        <p14:creationId xmlns:p14="http://schemas.microsoft.com/office/powerpoint/2010/main" val="260298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9166" y="342022"/>
            <a:ext cx="17669667" cy="9602956"/>
            <a:chOff x="0" y="0"/>
            <a:chExt cx="3450900" cy="18754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50900" cy="1875465"/>
            </a:xfrm>
            <a:custGeom>
              <a:avLst/>
              <a:gdLst/>
              <a:ahLst/>
              <a:cxnLst/>
              <a:rect l="l" t="t" r="r" b="b"/>
              <a:pathLst>
                <a:path w="3450900" h="1875465">
                  <a:moveTo>
                    <a:pt x="0" y="0"/>
                  </a:moveTo>
                  <a:lnTo>
                    <a:pt x="3450900" y="0"/>
                  </a:lnTo>
                  <a:lnTo>
                    <a:pt x="3450900" y="1875465"/>
                  </a:lnTo>
                  <a:lnTo>
                    <a:pt x="0" y="1875465"/>
                  </a:lnTo>
                  <a:close/>
                </a:path>
              </a:pathLst>
            </a:custGeom>
            <a:solidFill>
              <a:srgbClr val="F3EBDE"/>
            </a:solidFill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4" name="Freeform 4"/>
          <p:cNvSpPr/>
          <p:nvPr/>
        </p:nvSpPr>
        <p:spPr>
          <a:xfrm>
            <a:off x="56299" y="1419225"/>
            <a:ext cx="4316134" cy="3186091"/>
          </a:xfrm>
          <a:custGeom>
            <a:avLst/>
            <a:gdLst/>
            <a:ahLst/>
            <a:cxnLst/>
            <a:rect l="l" t="t" r="r" b="b"/>
            <a:pathLst>
              <a:path w="4316134" h="3186091">
                <a:moveTo>
                  <a:pt x="0" y="0"/>
                </a:moveTo>
                <a:lnTo>
                  <a:pt x="4316133" y="0"/>
                </a:lnTo>
                <a:lnTo>
                  <a:pt x="4316133" y="3186091"/>
                </a:lnTo>
                <a:lnTo>
                  <a:pt x="0" y="31860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-279396" y="1292771"/>
            <a:ext cx="3847770" cy="2840354"/>
          </a:xfrm>
          <a:custGeom>
            <a:avLst/>
            <a:gdLst/>
            <a:ahLst/>
            <a:cxnLst/>
            <a:rect l="l" t="t" r="r" b="b"/>
            <a:pathLst>
              <a:path w="3847770" h="2840354">
                <a:moveTo>
                  <a:pt x="0" y="0"/>
                </a:moveTo>
                <a:lnTo>
                  <a:pt x="3847771" y="0"/>
                </a:lnTo>
                <a:lnTo>
                  <a:pt x="3847771" y="2840354"/>
                </a:lnTo>
                <a:lnTo>
                  <a:pt x="0" y="2840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/>
          <p:cNvSpPr/>
          <p:nvPr/>
        </p:nvSpPr>
        <p:spPr>
          <a:xfrm>
            <a:off x="853468" y="871284"/>
            <a:ext cx="2721794" cy="6180983"/>
          </a:xfrm>
          <a:custGeom>
            <a:avLst/>
            <a:gdLst/>
            <a:ahLst/>
            <a:cxnLst/>
            <a:rect l="l" t="t" r="r" b="b"/>
            <a:pathLst>
              <a:path w="2721794" h="6180983">
                <a:moveTo>
                  <a:pt x="0" y="0"/>
                </a:moveTo>
                <a:lnTo>
                  <a:pt x="2721795" y="0"/>
                </a:lnTo>
                <a:lnTo>
                  <a:pt x="2721795" y="6180984"/>
                </a:lnTo>
                <a:lnTo>
                  <a:pt x="0" y="61809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 l="-535414"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8" name="Freeform 8"/>
          <p:cNvSpPr/>
          <p:nvPr/>
        </p:nvSpPr>
        <p:spPr>
          <a:xfrm>
            <a:off x="14299175" y="3278482"/>
            <a:ext cx="3847770" cy="2840354"/>
          </a:xfrm>
          <a:custGeom>
            <a:avLst/>
            <a:gdLst/>
            <a:ahLst/>
            <a:cxnLst/>
            <a:rect l="l" t="t" r="r" b="b"/>
            <a:pathLst>
              <a:path w="3847770" h="2840354">
                <a:moveTo>
                  <a:pt x="0" y="0"/>
                </a:moveTo>
                <a:lnTo>
                  <a:pt x="3847771" y="0"/>
                </a:lnTo>
                <a:lnTo>
                  <a:pt x="3847771" y="2840354"/>
                </a:lnTo>
                <a:lnTo>
                  <a:pt x="0" y="2840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9" name="Freeform 9"/>
          <p:cNvSpPr/>
          <p:nvPr/>
        </p:nvSpPr>
        <p:spPr>
          <a:xfrm>
            <a:off x="14630022" y="1858817"/>
            <a:ext cx="3847770" cy="2840354"/>
          </a:xfrm>
          <a:custGeom>
            <a:avLst/>
            <a:gdLst/>
            <a:ahLst/>
            <a:cxnLst/>
            <a:rect l="l" t="t" r="r" b="b"/>
            <a:pathLst>
              <a:path w="3847770" h="2840354">
                <a:moveTo>
                  <a:pt x="0" y="0"/>
                </a:moveTo>
                <a:lnTo>
                  <a:pt x="3847770" y="0"/>
                </a:lnTo>
                <a:lnTo>
                  <a:pt x="3847770" y="2840354"/>
                </a:lnTo>
                <a:lnTo>
                  <a:pt x="0" y="2840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Freeform 10"/>
          <p:cNvSpPr/>
          <p:nvPr/>
        </p:nvSpPr>
        <p:spPr>
          <a:xfrm>
            <a:off x="14010837" y="2361647"/>
            <a:ext cx="3556064" cy="2639590"/>
          </a:xfrm>
          <a:custGeom>
            <a:avLst/>
            <a:gdLst/>
            <a:ahLst/>
            <a:cxnLst/>
            <a:rect l="l" t="t" r="r" b="b"/>
            <a:pathLst>
              <a:path w="3556064" h="2639590">
                <a:moveTo>
                  <a:pt x="0" y="0"/>
                </a:moveTo>
                <a:lnTo>
                  <a:pt x="3556064" y="0"/>
                </a:lnTo>
                <a:lnTo>
                  <a:pt x="3556064" y="2639590"/>
                </a:lnTo>
                <a:lnTo>
                  <a:pt x="0" y="26395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 r="-386343" b="-134164"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7" name="TextBox 11"/>
          <p:cNvSpPr txBox="1"/>
          <p:nvPr/>
        </p:nvSpPr>
        <p:spPr>
          <a:xfrm>
            <a:off x="-7019527" y="8764131"/>
            <a:ext cx="16831893" cy="1104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#9Slide05 SVNEgregio Script" panose="02000500000000000000" pitchFamily="2" charset="0"/>
              </a:rPr>
              <a:t>Hội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#9Slide05 SVNEgregio Script" panose="02000500000000000000" pitchFamily="2" charset="0"/>
              </a:rPr>
              <a:t> 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#9Slide05 SVNEgregio Script" panose="02000500000000000000" pitchFamily="2" charset="0"/>
            </a:endParaRPr>
          </a:p>
        </p:txBody>
      </p:sp>
      <p:pic>
        <p:nvPicPr>
          <p:cNvPr id="11270" name="Picture 6" descr="Hoi An ancient town on Behance"/>
          <p:cNvPicPr>
            <a:picLocks noChangeAspect="1" noChangeArrowheads="1"/>
          </p:cNvPicPr>
          <p:nvPr/>
        </p:nvPicPr>
        <p:blipFill>
          <a:blip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>
                        <a14:foregroundMark x1="31000" y1="65500" x2="25417" y2="84417"/>
                        <a14:foregroundMark x1="36917" y1="77333" x2="44667" y2="81083"/>
                        <a14:foregroundMark x1="23000" y1="67333" x2="27667" y2="72750"/>
                        <a14:foregroundMark x1="41667" y1="76083" x2="46333" y2="78833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871" y="2851797"/>
            <a:ext cx="12825528" cy="800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735835" y="681561"/>
            <a:ext cx="16838611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49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-793" y="-1970"/>
            <a:ext cx="18289585" cy="10290940"/>
          </a:xfrm>
          <a:prstGeom prst="rect">
            <a:avLst/>
          </a:prstGeom>
        </p:spPr>
      </p:pic>
      <p:grpSp>
        <p:nvGrpSpPr>
          <p:cNvPr id="37" name="Group 3"/>
          <p:cNvGrpSpPr/>
          <p:nvPr/>
        </p:nvGrpSpPr>
        <p:grpSpPr>
          <a:xfrm>
            <a:off x="465092" y="372492"/>
            <a:ext cx="17357816" cy="9542016"/>
            <a:chOff x="0" y="0"/>
            <a:chExt cx="23143754" cy="12722688"/>
          </a:xfrm>
        </p:grpSpPr>
        <p:sp>
          <p:nvSpPr>
            <p:cNvPr id="38" name="Freeform 4"/>
            <p:cNvSpPr/>
            <p:nvPr/>
          </p:nvSpPr>
          <p:spPr>
            <a:xfrm>
              <a:off x="0" y="0"/>
              <a:ext cx="16587590" cy="12722688"/>
            </a:xfrm>
            <a:custGeom>
              <a:avLst/>
              <a:gdLst/>
              <a:ahLst/>
              <a:cxnLst/>
              <a:rect l="l" t="t" r="r" b="b"/>
              <a:pathLst>
                <a:path w="16587590" h="12722688">
                  <a:moveTo>
                    <a:pt x="0" y="0"/>
                  </a:moveTo>
                  <a:lnTo>
                    <a:pt x="16587590" y="0"/>
                  </a:lnTo>
                  <a:lnTo>
                    <a:pt x="16587590" y="12722688"/>
                  </a:lnTo>
                  <a:lnTo>
                    <a:pt x="0" y="12722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/>
                  </a:ext>
                </a:extLst>
              </a:blip>
              <a:stretch>
                <a:fillRect r="-15575"/>
              </a:stretch>
            </a:blipFill>
          </p:spPr>
          <p:txBody>
            <a:bodyPr/>
            <a:lstStyle/>
            <a:p>
              <a:endParaRPr lang="en-VN"/>
            </a:p>
          </p:txBody>
        </p:sp>
        <p:sp>
          <p:nvSpPr>
            <p:cNvPr id="39" name="Freeform 5"/>
            <p:cNvSpPr/>
            <p:nvPr/>
          </p:nvSpPr>
          <p:spPr>
            <a:xfrm>
              <a:off x="15712479" y="0"/>
              <a:ext cx="7431275" cy="12722688"/>
            </a:xfrm>
            <a:custGeom>
              <a:avLst/>
              <a:gdLst/>
              <a:ahLst/>
              <a:cxnLst/>
              <a:rect l="l" t="t" r="r" b="b"/>
              <a:pathLst>
                <a:path w="7431275" h="12722688">
                  <a:moveTo>
                    <a:pt x="0" y="0"/>
                  </a:moveTo>
                  <a:lnTo>
                    <a:pt x="7431275" y="0"/>
                  </a:lnTo>
                  <a:lnTo>
                    <a:pt x="7431275" y="12722688"/>
                  </a:lnTo>
                  <a:lnTo>
                    <a:pt x="0" y="12722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/>
                  </a:ext>
                </a:extLst>
              </a:blip>
              <a:stretch>
                <a:fillRect l="-157979"/>
              </a:stretch>
            </a:blipFill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32" name="Freeform 9"/>
          <p:cNvSpPr/>
          <p:nvPr/>
        </p:nvSpPr>
        <p:spPr>
          <a:xfrm rot="19786053">
            <a:off x="401428" y="-331425"/>
            <a:ext cx="2973734" cy="3520030"/>
          </a:xfrm>
          <a:custGeom>
            <a:avLst/>
            <a:gdLst/>
            <a:ahLst/>
            <a:cxnLst/>
            <a:rect l="l" t="t" r="r" b="b"/>
            <a:pathLst>
              <a:path w="4260156" h="5337325">
                <a:moveTo>
                  <a:pt x="0" y="0"/>
                </a:moveTo>
                <a:lnTo>
                  <a:pt x="4260156" y="0"/>
                </a:lnTo>
                <a:lnTo>
                  <a:pt x="4260156" y="5337325"/>
                </a:lnTo>
                <a:lnTo>
                  <a:pt x="0" y="53373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3" name="Freeform 12"/>
          <p:cNvSpPr/>
          <p:nvPr/>
        </p:nvSpPr>
        <p:spPr>
          <a:xfrm rot="344758">
            <a:off x="15353116" y="6960465"/>
            <a:ext cx="2627461" cy="2859818"/>
          </a:xfrm>
          <a:custGeom>
            <a:avLst/>
            <a:gdLst/>
            <a:ahLst/>
            <a:cxnLst/>
            <a:rect l="l" t="t" r="r" b="b"/>
            <a:pathLst>
              <a:path w="4094486" h="5323800">
                <a:moveTo>
                  <a:pt x="0" y="0"/>
                </a:moveTo>
                <a:lnTo>
                  <a:pt x="4094487" y="0"/>
                </a:lnTo>
                <a:lnTo>
                  <a:pt x="4094487" y="5323800"/>
                </a:lnTo>
                <a:lnTo>
                  <a:pt x="0" y="5323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4" name="Freeform 18"/>
          <p:cNvSpPr/>
          <p:nvPr/>
        </p:nvSpPr>
        <p:spPr>
          <a:xfrm rot="-934250">
            <a:off x="848449" y="6905000"/>
            <a:ext cx="2918624" cy="2825156"/>
          </a:xfrm>
          <a:custGeom>
            <a:avLst/>
            <a:gdLst/>
            <a:ahLst/>
            <a:cxnLst/>
            <a:rect l="l" t="t" r="r" b="b"/>
            <a:pathLst>
              <a:path w="3428005" h="3449565">
                <a:moveTo>
                  <a:pt x="0" y="0"/>
                </a:moveTo>
                <a:lnTo>
                  <a:pt x="3428005" y="0"/>
                </a:lnTo>
                <a:lnTo>
                  <a:pt x="3428005" y="3449565"/>
                </a:lnTo>
                <a:lnTo>
                  <a:pt x="0" y="34495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5" name="Freeform 20"/>
          <p:cNvSpPr/>
          <p:nvPr/>
        </p:nvSpPr>
        <p:spPr>
          <a:xfrm rot="2312556">
            <a:off x="16286645" y="591218"/>
            <a:ext cx="1610809" cy="2322652"/>
          </a:xfrm>
          <a:custGeom>
            <a:avLst/>
            <a:gdLst/>
            <a:ahLst/>
            <a:cxnLst/>
            <a:rect l="l" t="t" r="r" b="b"/>
            <a:pathLst>
              <a:path w="1905449" h="3410200">
                <a:moveTo>
                  <a:pt x="0" y="0"/>
                </a:moveTo>
                <a:lnTo>
                  <a:pt x="1905449" y="0"/>
                </a:lnTo>
                <a:lnTo>
                  <a:pt x="1905449" y="3410200"/>
                </a:lnTo>
                <a:lnTo>
                  <a:pt x="0" y="3410200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6" name="Freeform 21"/>
          <p:cNvSpPr/>
          <p:nvPr/>
        </p:nvSpPr>
        <p:spPr>
          <a:xfrm>
            <a:off x="6849889" y="6399550"/>
            <a:ext cx="5609471" cy="3469228"/>
          </a:xfrm>
          <a:custGeom>
            <a:avLst/>
            <a:gdLst/>
            <a:ahLst/>
            <a:cxnLst/>
            <a:rect l="l" t="t" r="r" b="b"/>
            <a:pathLst>
              <a:path w="3663453" h="2880390">
                <a:moveTo>
                  <a:pt x="0" y="0"/>
                </a:moveTo>
                <a:lnTo>
                  <a:pt x="3663453" y="0"/>
                </a:lnTo>
                <a:lnTo>
                  <a:pt x="3663453" y="2880390"/>
                </a:lnTo>
                <a:lnTo>
                  <a:pt x="0" y="288039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5" name="Group 4"/>
          <p:cNvGrpSpPr/>
          <p:nvPr/>
        </p:nvGrpSpPr>
        <p:grpSpPr>
          <a:xfrm>
            <a:off x="1591765" y="2763738"/>
            <a:ext cx="15392400" cy="4072383"/>
            <a:chOff x="1539815" y="2806515"/>
            <a:chExt cx="15392400" cy="4072383"/>
          </a:xfrm>
        </p:grpSpPr>
        <p:sp>
          <p:nvSpPr>
            <p:cNvPr id="19" name="Rectangle 18"/>
            <p:cNvSpPr/>
            <p:nvPr/>
          </p:nvSpPr>
          <p:spPr>
            <a:xfrm>
              <a:off x="3129881" y="3342128"/>
              <a:ext cx="11734800" cy="301169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76917" y="3625209"/>
              <a:ext cx="10814719" cy="2587110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phương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tiện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môn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ctr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Lịch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Địa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endParaRPr lang="en-US" sz="5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7" name="Picture 2" descr="Premium Vector | Chibi style people wearing traditional clothing from  vietnam"/>
            <p:cNvPicPr>
              <a:picLocks noChangeAspect="1" noChangeArrowheads="1"/>
            </p:cNvPicPr>
            <p:nvPr/>
          </p:nvPicPr>
          <p:blipFill rotWithShape="1">
            <a:blip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9817" b="73710" l="46965" r="921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32" t="7321" r="8040" b="26123"/>
            <a:stretch/>
          </p:blipFill>
          <p:spPr bwMode="auto">
            <a:xfrm>
              <a:off x="14183334" y="2806515"/>
              <a:ext cx="2748881" cy="3926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Premium Vector | Chibi style people wearing traditional clothing from  vietnam"/>
            <p:cNvPicPr>
              <a:picLocks noChangeAspect="1" noChangeArrowheads="1"/>
            </p:cNvPicPr>
            <p:nvPr/>
          </p:nvPicPr>
          <p:blipFill rotWithShape="1">
            <a:blip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1814" b="71880" l="8946" r="476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8" t="12034" r="51026" b="24017"/>
            <a:stretch/>
          </p:blipFill>
          <p:spPr bwMode="auto">
            <a:xfrm>
              <a:off x="1539815" y="2829375"/>
              <a:ext cx="2697354" cy="4049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070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9166" y="342022"/>
            <a:ext cx="17669667" cy="9602956"/>
            <a:chOff x="0" y="0"/>
            <a:chExt cx="3450900" cy="18754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50900" cy="1875465"/>
            </a:xfrm>
            <a:custGeom>
              <a:avLst/>
              <a:gdLst/>
              <a:ahLst/>
              <a:cxnLst/>
              <a:rect l="l" t="t" r="r" b="b"/>
              <a:pathLst>
                <a:path w="3450900" h="1875465">
                  <a:moveTo>
                    <a:pt x="0" y="0"/>
                  </a:moveTo>
                  <a:lnTo>
                    <a:pt x="3450900" y="0"/>
                  </a:lnTo>
                  <a:lnTo>
                    <a:pt x="3450900" y="1875465"/>
                  </a:lnTo>
                  <a:lnTo>
                    <a:pt x="0" y="1875465"/>
                  </a:lnTo>
                  <a:close/>
                </a:path>
              </a:pathLst>
            </a:custGeom>
            <a:solidFill>
              <a:srgbClr val="F3EBDE"/>
            </a:solidFill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4" name="Rectangle 3"/>
          <p:cNvSpPr/>
          <p:nvPr/>
        </p:nvSpPr>
        <p:spPr>
          <a:xfrm>
            <a:off x="619936" y="665351"/>
            <a:ext cx="8274793" cy="89562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1 500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/km</a:t>
            </a:r>
            <a:r>
              <a:rPr lang="en-US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Ninh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1 000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/km</a:t>
            </a:r>
            <a:r>
              <a:rPr lang="en-US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1 500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/km</a:t>
            </a:r>
            <a:r>
              <a:rPr lang="en-US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Hải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Dương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Hưng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Nam, Nam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Hải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1 000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/km</a:t>
            </a:r>
            <a:r>
              <a:rPr lang="en-US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Vĩnh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Ninh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9205499" y="753731"/>
            <a:ext cx="8452228" cy="7902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906000" y="8823406"/>
            <a:ext cx="685800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9.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cư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</a:p>
          <a:p>
            <a:pPr algn="ctr"/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42)</a:t>
            </a:r>
          </a:p>
        </p:txBody>
      </p:sp>
    </p:spTree>
    <p:extLst>
      <p:ext uri="{BB962C8B-B14F-4D97-AF65-F5344CB8AC3E}">
        <p14:creationId xmlns:p14="http://schemas.microsoft.com/office/powerpoint/2010/main" val="85827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组合 56"/>
          <p:cNvGrpSpPr>
            <a:grpSpLocks/>
          </p:cNvGrpSpPr>
          <p:nvPr/>
        </p:nvGrpSpPr>
        <p:grpSpPr bwMode="auto">
          <a:xfrm>
            <a:off x="1779242" y="1928813"/>
            <a:ext cx="3277196" cy="5065367"/>
            <a:chOff x="3888844" y="1148292"/>
            <a:chExt cx="2331145" cy="3602239"/>
          </a:xfrm>
        </p:grpSpPr>
        <p:sp>
          <p:nvSpPr>
            <p:cNvPr id="112" name="îšľíḑè"/>
            <p:cNvSpPr/>
            <p:nvPr/>
          </p:nvSpPr>
          <p:spPr>
            <a:xfrm>
              <a:off x="4766993" y="2994658"/>
              <a:ext cx="350943" cy="354032"/>
            </a:xfrm>
            <a:prstGeom prst="rect">
              <a:avLst/>
            </a:prstGeom>
            <a:solidFill>
              <a:srgbClr val="EF7989"/>
            </a:solidFill>
            <a:ln w="12700" cap="flat">
              <a:noFill/>
              <a:miter lim="400000"/>
            </a:ln>
            <a:effectLst/>
          </p:spPr>
          <p:txBody>
            <a:bodyPr>
              <a:normAutofit fontScale="62500" lnSpcReduction="20000"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1pPr>
              <a:lvl2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2pPr>
              <a:lvl3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3pPr>
              <a:lvl4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4pPr>
              <a:lvl5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5pPr>
              <a:lvl6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6pPr>
              <a:lvl7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7pPr>
              <a:lvl8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8pPr>
              <a:lvl9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9pPr>
            </a:lstStyle>
            <a:p>
              <a:pPr marL="0" marR="0" lvl="0" indent="0" algn="ctr" defTabSz="642938" rtl="0" eaLnBrk="0" fontAlgn="auto" latinLnBrk="0" hangingPunct="0">
                <a:lnSpc>
                  <a:spcPct val="80000"/>
                </a:lnSpc>
                <a:spcBef>
                  <a:spcPts val="773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6329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  <a:sym typeface="字魂27号-布丁体" panose="00000500000000000000" pitchFamily="2" charset="-122"/>
              </a:endParaRPr>
            </a:p>
          </p:txBody>
        </p:sp>
        <p:sp>
          <p:nvSpPr>
            <p:cNvPr id="51208" name="ïşḷíḑe"/>
            <p:cNvSpPr>
              <a:spLocks noChangeArrowheads="1"/>
            </p:cNvSpPr>
            <p:nvPr/>
          </p:nvSpPr>
          <p:spPr bwMode="auto">
            <a:xfrm>
              <a:off x="3888844" y="2994217"/>
              <a:ext cx="878157" cy="1756314"/>
            </a:xfrm>
            <a:prstGeom prst="rect">
              <a:avLst/>
            </a:prstGeom>
            <a:solidFill>
              <a:srgbClr val="EF7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57200"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4572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9144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1371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18288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642938" rtl="0" eaLnBrk="0" fontAlgn="base" latinLnBrk="0" hangingPunct="0">
                <a:lnSpc>
                  <a:spcPct val="80000"/>
                </a:lnSpc>
                <a:spcBef>
                  <a:spcPts val="7734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632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字魂27号-布丁体"/>
                  <a:cs typeface="字魂27号-布丁体"/>
                  <a:sym typeface="字魂27号-布丁体"/>
                </a:rPr>
                <a:t>2</a:t>
              </a:r>
              <a:endParaRPr kumimoji="0" lang="en-US" altLang="en-US" sz="632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字魂27号-布丁体"/>
                <a:cs typeface="字魂27号-布丁体"/>
                <a:sym typeface="字魂27号-布丁体"/>
              </a:endParaRPr>
            </a:p>
          </p:txBody>
        </p:sp>
        <p:sp>
          <p:nvSpPr>
            <p:cNvPr id="51209" name="ïṥḷíḋê"/>
            <p:cNvSpPr>
              <a:spLocks/>
            </p:cNvSpPr>
            <p:nvPr/>
          </p:nvSpPr>
          <p:spPr bwMode="auto">
            <a:xfrm>
              <a:off x="4899189" y="1148292"/>
              <a:ext cx="1320800" cy="2200276"/>
            </a:xfrm>
            <a:custGeom>
              <a:avLst/>
              <a:gdLst>
                <a:gd name="T0" fmla="*/ 219075 w 832"/>
                <a:gd name="T1" fmla="*/ 2200276 h 1386"/>
                <a:gd name="T2" fmla="*/ 219075 w 832"/>
                <a:gd name="T3" fmla="*/ 523875 h 1386"/>
                <a:gd name="T4" fmla="*/ 0 w 832"/>
                <a:gd name="T5" fmla="*/ 523875 h 1386"/>
                <a:gd name="T6" fmla="*/ 660400 w 832"/>
                <a:gd name="T7" fmla="*/ 0 h 1386"/>
                <a:gd name="T8" fmla="*/ 1320800 w 832"/>
                <a:gd name="T9" fmla="*/ 523875 h 1386"/>
                <a:gd name="T10" fmla="*/ 1101725 w 832"/>
                <a:gd name="T11" fmla="*/ 523875 h 1386"/>
                <a:gd name="T12" fmla="*/ 1101725 w 832"/>
                <a:gd name="T13" fmla="*/ 2200276 h 1386"/>
                <a:gd name="T14" fmla="*/ 219075 w 832"/>
                <a:gd name="T15" fmla="*/ 2200276 h 13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2"/>
                <a:gd name="T25" fmla="*/ 0 h 1386"/>
                <a:gd name="T26" fmla="*/ 832 w 832"/>
                <a:gd name="T27" fmla="*/ 1386 h 13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2" h="1386">
                  <a:moveTo>
                    <a:pt x="138" y="1386"/>
                  </a:moveTo>
                  <a:lnTo>
                    <a:pt x="138" y="330"/>
                  </a:lnTo>
                  <a:lnTo>
                    <a:pt x="0" y="330"/>
                  </a:lnTo>
                  <a:lnTo>
                    <a:pt x="416" y="0"/>
                  </a:lnTo>
                  <a:lnTo>
                    <a:pt x="832" y="330"/>
                  </a:lnTo>
                  <a:lnTo>
                    <a:pt x="694" y="330"/>
                  </a:lnTo>
                  <a:lnTo>
                    <a:pt x="694" y="1386"/>
                  </a:lnTo>
                  <a:lnTo>
                    <a:pt x="138" y="1386"/>
                  </a:lnTo>
                  <a:close/>
                </a:path>
              </a:pathLst>
            </a:custGeom>
            <a:solidFill>
              <a:srgbClr val="BC9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12858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32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字魂27号-布丁体"/>
                  <a:cs typeface="Arial" panose="020B0604020202020204" pitchFamily="34" charset="0"/>
                  <a:sym typeface="字魂27号-布丁体"/>
                </a:rPr>
                <a:t>1</a:t>
              </a:r>
            </a:p>
          </p:txBody>
        </p:sp>
      </p:grpSp>
      <p:pic>
        <p:nvPicPr>
          <p:cNvPr id="51203" name="图片 1" descr="图片包含 人员, 鲜花, 小, 植物&#10;&#10;描述已自动生成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6" t="8359" r="21506" b="8359"/>
          <a:stretch>
            <a:fillRect/>
          </a:stretch>
        </p:blipFill>
        <p:spPr bwMode="auto">
          <a:xfrm>
            <a:off x="152400" y="495300"/>
            <a:ext cx="1442145" cy="21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î$ḻïḋe"/>
          <p:cNvSpPr txBox="1"/>
          <p:nvPr/>
        </p:nvSpPr>
        <p:spPr>
          <a:xfrm>
            <a:off x="3523703" y="5633452"/>
            <a:ext cx="14307097" cy="136072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85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 dụng được một số phương tiện vào học tập môn Lịch sử và Địa lí.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î$ḻïḋe"/>
          <p:cNvSpPr txBox="1"/>
          <p:nvPr/>
        </p:nvSpPr>
        <p:spPr>
          <a:xfrm>
            <a:off x="5056438" y="2875002"/>
            <a:ext cx="12621962" cy="14437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Kể được tên một số phương tiện hỗ trợ học tập môn Lịch sử và Địa lí: bản đồ, lược đồ, biểu đồ, tranh ảnh, hiện vật, nguồn tư liệu...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130522" y="590769"/>
            <a:ext cx="5758308" cy="9694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12858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Yêu</a:t>
            </a:r>
            <a:r>
              <a:rPr kumimoji="0" lang="en-US" sz="57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57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cầu</a:t>
            </a:r>
            <a:r>
              <a:rPr kumimoji="0" lang="en-US" sz="57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57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cần</a:t>
            </a:r>
            <a:r>
              <a:rPr kumimoji="0" lang="en-US" sz="57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57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đạt</a:t>
            </a:r>
            <a:endParaRPr kumimoji="0" lang="en-US" sz="57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61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/>
          <a:srcRect r="14980"/>
          <a:stretch/>
        </p:blipFill>
        <p:spPr>
          <a:xfrm>
            <a:off x="0" y="-446"/>
            <a:ext cx="18288000" cy="1028789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B606EB1-E9BC-4B53-AB87-CFB7FCB3F9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1649" y="114300"/>
            <a:ext cx="15465921" cy="957764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/>
          <a:srcRect l="18716"/>
          <a:stretch/>
        </p:blipFill>
        <p:spPr>
          <a:xfrm rot="5400000">
            <a:off x="618747" y="-637791"/>
            <a:ext cx="3499428" cy="4736909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-120206" y="6706047"/>
            <a:ext cx="4023708" cy="34933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0770" y="4189904"/>
            <a:ext cx="6824603" cy="6838502"/>
          </a:xfrm>
          <a:prstGeom prst="rect">
            <a:avLst/>
          </a:prstGeom>
        </p:spPr>
      </p:pic>
      <p:pic>
        <p:nvPicPr>
          <p:cNvPr id="1026" name="Picture 2" descr="Bản đồ thế giới và các châu lục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889" y="1567474"/>
            <a:ext cx="10439400" cy="6130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63901" y="7812741"/>
            <a:ext cx="28136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 ĐỒ</a:t>
            </a:r>
          </a:p>
        </p:txBody>
      </p:sp>
    </p:spTree>
    <p:extLst>
      <p:ext uri="{BB962C8B-B14F-4D97-AF65-F5344CB8AC3E}">
        <p14:creationId xmlns:p14="http://schemas.microsoft.com/office/powerpoint/2010/main" val="2152666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/>
          <a:srcRect l="16656" t="23212" r="21261" b="2442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65092" y="372492"/>
            <a:ext cx="17357816" cy="9542016"/>
            <a:chOff x="0" y="0"/>
            <a:chExt cx="23143754" cy="127226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587590" cy="12722688"/>
            </a:xfrm>
            <a:custGeom>
              <a:avLst/>
              <a:gdLst/>
              <a:ahLst/>
              <a:cxnLst/>
              <a:rect l="l" t="t" r="r" b="b"/>
              <a:pathLst>
                <a:path w="16587590" h="12722688">
                  <a:moveTo>
                    <a:pt x="0" y="0"/>
                  </a:moveTo>
                  <a:lnTo>
                    <a:pt x="16587590" y="0"/>
                  </a:lnTo>
                  <a:lnTo>
                    <a:pt x="16587590" y="12722688"/>
                  </a:lnTo>
                  <a:lnTo>
                    <a:pt x="0" y="12722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/>
                  </a:ext>
                </a:extLst>
              </a:blip>
              <a:stretch>
                <a:fillRect r="-15575"/>
              </a:stretch>
            </a:blipFill>
          </p:spPr>
          <p:txBody>
            <a:bodyPr/>
            <a:lstStyle/>
            <a:p>
              <a:endParaRPr lang="en-VN"/>
            </a:p>
          </p:txBody>
        </p:sp>
        <p:sp>
          <p:nvSpPr>
            <p:cNvPr id="5" name="Freeform 5"/>
            <p:cNvSpPr/>
            <p:nvPr/>
          </p:nvSpPr>
          <p:spPr>
            <a:xfrm>
              <a:off x="15712479" y="0"/>
              <a:ext cx="7431275" cy="12722688"/>
            </a:xfrm>
            <a:custGeom>
              <a:avLst/>
              <a:gdLst/>
              <a:ahLst/>
              <a:cxnLst/>
              <a:rect l="l" t="t" r="r" b="b"/>
              <a:pathLst>
                <a:path w="7431275" h="12722688">
                  <a:moveTo>
                    <a:pt x="0" y="0"/>
                  </a:moveTo>
                  <a:lnTo>
                    <a:pt x="7431275" y="0"/>
                  </a:lnTo>
                  <a:lnTo>
                    <a:pt x="7431275" y="12722688"/>
                  </a:lnTo>
                  <a:lnTo>
                    <a:pt x="0" y="12722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/>
                  </a:ext>
                </a:extLst>
              </a:blip>
              <a:stretch>
                <a:fillRect l="-157979"/>
              </a:stretch>
            </a:blipFill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7" name="Freeform 7"/>
          <p:cNvSpPr/>
          <p:nvPr/>
        </p:nvSpPr>
        <p:spPr>
          <a:xfrm>
            <a:off x="249252" y="835088"/>
            <a:ext cx="2750971" cy="2750971"/>
          </a:xfrm>
          <a:custGeom>
            <a:avLst/>
            <a:gdLst/>
            <a:ahLst/>
            <a:cxnLst/>
            <a:rect l="l" t="t" r="r" b="b"/>
            <a:pathLst>
              <a:path w="2750971" h="2750971">
                <a:moveTo>
                  <a:pt x="0" y="0"/>
                </a:moveTo>
                <a:lnTo>
                  <a:pt x="2750972" y="0"/>
                </a:lnTo>
                <a:lnTo>
                  <a:pt x="2750972" y="2750971"/>
                </a:lnTo>
                <a:lnTo>
                  <a:pt x="0" y="27509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8" name="Freeform 8"/>
          <p:cNvSpPr/>
          <p:nvPr/>
        </p:nvSpPr>
        <p:spPr>
          <a:xfrm rot="2905390">
            <a:off x="4061667" y="8326396"/>
            <a:ext cx="494161" cy="2690975"/>
          </a:xfrm>
          <a:custGeom>
            <a:avLst/>
            <a:gdLst/>
            <a:ahLst/>
            <a:cxnLst/>
            <a:rect l="l" t="t" r="r" b="b"/>
            <a:pathLst>
              <a:path w="494161" h="2690975">
                <a:moveTo>
                  <a:pt x="0" y="0"/>
                </a:moveTo>
                <a:lnTo>
                  <a:pt x="494161" y="0"/>
                </a:lnTo>
                <a:lnTo>
                  <a:pt x="494161" y="2690974"/>
                </a:lnTo>
                <a:lnTo>
                  <a:pt x="0" y="26909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9" name="Freeform 9"/>
          <p:cNvSpPr/>
          <p:nvPr/>
        </p:nvSpPr>
        <p:spPr>
          <a:xfrm rot="-573973">
            <a:off x="582891" y="-555116"/>
            <a:ext cx="3555623" cy="4136980"/>
          </a:xfrm>
          <a:custGeom>
            <a:avLst/>
            <a:gdLst/>
            <a:ahLst/>
            <a:cxnLst/>
            <a:rect l="l" t="t" r="r" b="b"/>
            <a:pathLst>
              <a:path w="4260156" h="5337325">
                <a:moveTo>
                  <a:pt x="0" y="0"/>
                </a:moveTo>
                <a:lnTo>
                  <a:pt x="4260156" y="0"/>
                </a:lnTo>
                <a:lnTo>
                  <a:pt x="4260156" y="5337325"/>
                </a:lnTo>
                <a:lnTo>
                  <a:pt x="0" y="53373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Freeform 10"/>
          <p:cNvSpPr/>
          <p:nvPr/>
        </p:nvSpPr>
        <p:spPr>
          <a:xfrm rot="3888157">
            <a:off x="13629084" y="7452182"/>
            <a:ext cx="494161" cy="2690975"/>
          </a:xfrm>
          <a:custGeom>
            <a:avLst/>
            <a:gdLst/>
            <a:ahLst/>
            <a:cxnLst/>
            <a:rect l="l" t="t" r="r" b="b"/>
            <a:pathLst>
              <a:path w="494161" h="2690975">
                <a:moveTo>
                  <a:pt x="0" y="0"/>
                </a:moveTo>
                <a:lnTo>
                  <a:pt x="494161" y="0"/>
                </a:lnTo>
                <a:lnTo>
                  <a:pt x="494161" y="2690975"/>
                </a:lnTo>
                <a:lnTo>
                  <a:pt x="0" y="26909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1" name="Freeform 11"/>
          <p:cNvSpPr/>
          <p:nvPr/>
        </p:nvSpPr>
        <p:spPr>
          <a:xfrm rot="-4894955">
            <a:off x="16688282" y="2728113"/>
            <a:ext cx="657127" cy="3578414"/>
          </a:xfrm>
          <a:custGeom>
            <a:avLst/>
            <a:gdLst/>
            <a:ahLst/>
            <a:cxnLst/>
            <a:rect l="l" t="t" r="r" b="b"/>
            <a:pathLst>
              <a:path w="657127" h="3578414">
                <a:moveTo>
                  <a:pt x="0" y="0"/>
                </a:moveTo>
                <a:lnTo>
                  <a:pt x="657127" y="0"/>
                </a:lnTo>
                <a:lnTo>
                  <a:pt x="657127" y="3578414"/>
                </a:lnTo>
                <a:lnTo>
                  <a:pt x="0" y="3578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2" name="Freeform 12"/>
          <p:cNvSpPr/>
          <p:nvPr/>
        </p:nvSpPr>
        <p:spPr>
          <a:xfrm rot="344758">
            <a:off x="15353116" y="6960465"/>
            <a:ext cx="2627461" cy="2859818"/>
          </a:xfrm>
          <a:custGeom>
            <a:avLst/>
            <a:gdLst/>
            <a:ahLst/>
            <a:cxnLst/>
            <a:rect l="l" t="t" r="r" b="b"/>
            <a:pathLst>
              <a:path w="4094486" h="5323800">
                <a:moveTo>
                  <a:pt x="0" y="0"/>
                </a:moveTo>
                <a:lnTo>
                  <a:pt x="4094487" y="0"/>
                </a:lnTo>
                <a:lnTo>
                  <a:pt x="4094487" y="5323800"/>
                </a:lnTo>
                <a:lnTo>
                  <a:pt x="0" y="5323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4" name="Freeform 14"/>
          <p:cNvSpPr/>
          <p:nvPr/>
        </p:nvSpPr>
        <p:spPr>
          <a:xfrm rot="-4279549">
            <a:off x="4687691" y="2308100"/>
            <a:ext cx="1066125" cy="908872"/>
          </a:xfrm>
          <a:custGeom>
            <a:avLst/>
            <a:gdLst/>
            <a:ahLst/>
            <a:cxnLst/>
            <a:rect l="l" t="t" r="r" b="b"/>
            <a:pathLst>
              <a:path w="1066125" h="908872">
                <a:moveTo>
                  <a:pt x="0" y="0"/>
                </a:moveTo>
                <a:lnTo>
                  <a:pt x="1066125" y="0"/>
                </a:lnTo>
                <a:lnTo>
                  <a:pt x="1066125" y="908871"/>
                </a:lnTo>
                <a:lnTo>
                  <a:pt x="0" y="90887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5" name="Freeform 15"/>
          <p:cNvSpPr/>
          <p:nvPr/>
        </p:nvSpPr>
        <p:spPr>
          <a:xfrm>
            <a:off x="16045685" y="803156"/>
            <a:ext cx="971160" cy="827914"/>
          </a:xfrm>
          <a:custGeom>
            <a:avLst/>
            <a:gdLst/>
            <a:ahLst/>
            <a:cxnLst/>
            <a:rect l="l" t="t" r="r" b="b"/>
            <a:pathLst>
              <a:path w="971160" h="827914">
                <a:moveTo>
                  <a:pt x="0" y="0"/>
                </a:moveTo>
                <a:lnTo>
                  <a:pt x="971160" y="0"/>
                </a:lnTo>
                <a:lnTo>
                  <a:pt x="971160" y="827914"/>
                </a:lnTo>
                <a:lnTo>
                  <a:pt x="0" y="82791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6" name="Freeform 16"/>
          <p:cNvSpPr/>
          <p:nvPr/>
        </p:nvSpPr>
        <p:spPr>
          <a:xfrm rot="-2700000">
            <a:off x="4105802" y="-1260193"/>
            <a:ext cx="657127" cy="3578414"/>
          </a:xfrm>
          <a:custGeom>
            <a:avLst/>
            <a:gdLst/>
            <a:ahLst/>
            <a:cxnLst/>
            <a:rect l="l" t="t" r="r" b="b"/>
            <a:pathLst>
              <a:path w="657127" h="3578414">
                <a:moveTo>
                  <a:pt x="0" y="0"/>
                </a:moveTo>
                <a:lnTo>
                  <a:pt x="657127" y="0"/>
                </a:lnTo>
                <a:lnTo>
                  <a:pt x="657127" y="3578414"/>
                </a:lnTo>
                <a:lnTo>
                  <a:pt x="0" y="3578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7" name="Freeform 17"/>
          <p:cNvSpPr/>
          <p:nvPr/>
        </p:nvSpPr>
        <p:spPr>
          <a:xfrm rot="-3397390">
            <a:off x="11691922" y="8212633"/>
            <a:ext cx="936109" cy="798033"/>
          </a:xfrm>
          <a:custGeom>
            <a:avLst/>
            <a:gdLst/>
            <a:ahLst/>
            <a:cxnLst/>
            <a:rect l="l" t="t" r="r" b="b"/>
            <a:pathLst>
              <a:path w="936109" h="798033">
                <a:moveTo>
                  <a:pt x="0" y="0"/>
                </a:moveTo>
                <a:lnTo>
                  <a:pt x="936109" y="0"/>
                </a:lnTo>
                <a:lnTo>
                  <a:pt x="936109" y="798033"/>
                </a:lnTo>
                <a:lnTo>
                  <a:pt x="0" y="79803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8" name="Freeform 18"/>
          <p:cNvSpPr/>
          <p:nvPr/>
        </p:nvSpPr>
        <p:spPr>
          <a:xfrm rot="-934250">
            <a:off x="848449" y="6905000"/>
            <a:ext cx="2918624" cy="2825156"/>
          </a:xfrm>
          <a:custGeom>
            <a:avLst/>
            <a:gdLst/>
            <a:ahLst/>
            <a:cxnLst/>
            <a:rect l="l" t="t" r="r" b="b"/>
            <a:pathLst>
              <a:path w="3428005" h="3449565">
                <a:moveTo>
                  <a:pt x="0" y="0"/>
                </a:moveTo>
                <a:lnTo>
                  <a:pt x="3428005" y="0"/>
                </a:lnTo>
                <a:lnTo>
                  <a:pt x="3428005" y="3449565"/>
                </a:lnTo>
                <a:lnTo>
                  <a:pt x="0" y="344956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9" name="Freeform 19"/>
          <p:cNvSpPr/>
          <p:nvPr/>
        </p:nvSpPr>
        <p:spPr>
          <a:xfrm>
            <a:off x="15330825" y="1183721"/>
            <a:ext cx="2073686" cy="2297714"/>
          </a:xfrm>
          <a:custGeom>
            <a:avLst/>
            <a:gdLst/>
            <a:ahLst/>
            <a:cxnLst/>
            <a:rect l="l" t="t" r="r" b="b"/>
            <a:pathLst>
              <a:path w="2073686" h="2297714">
                <a:moveTo>
                  <a:pt x="0" y="0"/>
                </a:moveTo>
                <a:lnTo>
                  <a:pt x="2073687" y="0"/>
                </a:lnTo>
                <a:lnTo>
                  <a:pt x="2073687" y="2297714"/>
                </a:lnTo>
                <a:lnTo>
                  <a:pt x="0" y="2297714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20" name="Freeform 20"/>
          <p:cNvSpPr/>
          <p:nvPr/>
        </p:nvSpPr>
        <p:spPr>
          <a:xfrm rot="2312556">
            <a:off x="16286645" y="591218"/>
            <a:ext cx="1610809" cy="2322652"/>
          </a:xfrm>
          <a:custGeom>
            <a:avLst/>
            <a:gdLst/>
            <a:ahLst/>
            <a:cxnLst/>
            <a:rect l="l" t="t" r="r" b="b"/>
            <a:pathLst>
              <a:path w="1905449" h="3410200">
                <a:moveTo>
                  <a:pt x="0" y="0"/>
                </a:moveTo>
                <a:lnTo>
                  <a:pt x="1905449" y="0"/>
                </a:lnTo>
                <a:lnTo>
                  <a:pt x="1905449" y="3410200"/>
                </a:lnTo>
                <a:lnTo>
                  <a:pt x="0" y="3410200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21" name="Freeform 21"/>
          <p:cNvSpPr/>
          <p:nvPr/>
        </p:nvSpPr>
        <p:spPr>
          <a:xfrm>
            <a:off x="5931856" y="6565120"/>
            <a:ext cx="5609471" cy="3469228"/>
          </a:xfrm>
          <a:custGeom>
            <a:avLst/>
            <a:gdLst/>
            <a:ahLst/>
            <a:cxnLst/>
            <a:rect l="l" t="t" r="r" b="b"/>
            <a:pathLst>
              <a:path w="3663453" h="2880390">
                <a:moveTo>
                  <a:pt x="0" y="0"/>
                </a:moveTo>
                <a:lnTo>
                  <a:pt x="3663453" y="0"/>
                </a:lnTo>
                <a:lnTo>
                  <a:pt x="3663453" y="2880390"/>
                </a:lnTo>
                <a:lnTo>
                  <a:pt x="0" y="288039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pic>
        <p:nvPicPr>
          <p:cNvPr id="1026" name="Picture 2" descr="Premium Vector | Chibi style people wearing traditional clothing from  vietnam"/>
          <p:cNvPicPr>
            <a:picLocks noChangeAspect="1" noChangeArrowheads="1"/>
          </p:cNvPicPr>
          <p:nvPr/>
        </p:nvPicPr>
        <p:blipFill rotWithShape="1">
          <a:blip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817" b="73710" l="46965" r="921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32" t="7321" r="8040" b="26123"/>
          <a:stretch/>
        </p:blipFill>
        <p:spPr bwMode="auto">
          <a:xfrm>
            <a:off x="14292819" y="2773678"/>
            <a:ext cx="2748881" cy="392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Premium Vector | Chibi style people wearing traditional clothing from  vietnam"/>
          <p:cNvPicPr>
            <a:picLocks noChangeAspect="1" noChangeArrowheads="1"/>
          </p:cNvPicPr>
          <p:nvPr/>
        </p:nvPicPr>
        <p:blipFill rotWithShape="1">
          <a:blip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1814" b="71880" l="8946" r="47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8" t="12034" r="51026" b="24017"/>
          <a:stretch/>
        </p:blipFill>
        <p:spPr bwMode="auto">
          <a:xfrm>
            <a:off x="1136365" y="2951072"/>
            <a:ext cx="2697354" cy="404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0585508">
            <a:off x="3460630" y="3232893"/>
            <a:ext cx="113624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err="1">
                <a:latin typeface="#9Slide05 SVNSteady" pitchFamily="2" charset="0"/>
              </a:rPr>
              <a:t>Hẹn</a:t>
            </a:r>
            <a:r>
              <a:rPr lang="en-US" sz="16600" dirty="0">
                <a:latin typeface="#9Slide05 SVNSteady" pitchFamily="2" charset="0"/>
              </a:rPr>
              <a:t> </a:t>
            </a:r>
            <a:r>
              <a:rPr lang="en-US" sz="16600" dirty="0" err="1">
                <a:latin typeface="#9Slide05 SVNSteady" pitchFamily="2" charset="0"/>
              </a:rPr>
              <a:t>gặp</a:t>
            </a:r>
            <a:r>
              <a:rPr lang="en-US" sz="16600" dirty="0">
                <a:latin typeface="#9Slide05 SVNSteady" pitchFamily="2" charset="0"/>
              </a:rPr>
              <a:t> </a:t>
            </a:r>
            <a:r>
              <a:rPr lang="en-US" sz="16600" dirty="0" err="1">
                <a:latin typeface="#9Slide05 SVNSteady" pitchFamily="2" charset="0"/>
              </a:rPr>
              <a:t>lại</a:t>
            </a:r>
            <a:r>
              <a:rPr lang="en-US" sz="16600" dirty="0">
                <a:latin typeface="#9Slide05 SVNSteady" pitchFamily="2" charset="0"/>
              </a:rPr>
              <a:t> </a:t>
            </a:r>
            <a:r>
              <a:rPr lang="en-US" sz="16600" dirty="0" err="1">
                <a:latin typeface="#9Slide05 SVNSteady" pitchFamily="2" charset="0"/>
              </a:rPr>
              <a:t>nhé</a:t>
            </a:r>
            <a:r>
              <a:rPr lang="en-US" sz="16600" dirty="0">
                <a:latin typeface="#9Slide05 SVNSteady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8644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/>
          <a:srcRect r="14980"/>
          <a:stretch/>
        </p:blipFill>
        <p:spPr>
          <a:xfrm>
            <a:off x="0" y="-446"/>
            <a:ext cx="18288000" cy="1028789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B606EB1-E9BC-4B53-AB87-CFB7FCB3F9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7569" y="189729"/>
            <a:ext cx="15465921" cy="912044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/>
          <a:srcRect l="18716"/>
          <a:stretch/>
        </p:blipFill>
        <p:spPr>
          <a:xfrm rot="5400000">
            <a:off x="618746" y="-637791"/>
            <a:ext cx="3499428" cy="473690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 rot="5400000">
            <a:off x="12144889" y="4154049"/>
            <a:ext cx="8346563" cy="393966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-120206" y="6706047"/>
            <a:ext cx="4023708" cy="34933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53833" y="5276672"/>
            <a:ext cx="5020491" cy="5020491"/>
          </a:xfrm>
          <a:prstGeom prst="rect">
            <a:avLst/>
          </a:prstGeom>
        </p:spPr>
      </p:pic>
      <p:pic>
        <p:nvPicPr>
          <p:cNvPr id="2050" name="Picture 2" descr="Trận Bạch Đằng (1288) – Wikipedia tiếng Việt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85" y="1848027"/>
            <a:ext cx="10287000" cy="6570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44629" y="8985325"/>
            <a:ext cx="3466372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LƯỢC ĐỒ</a:t>
            </a:r>
          </a:p>
        </p:txBody>
      </p:sp>
    </p:spTree>
    <p:extLst>
      <p:ext uri="{BB962C8B-B14F-4D97-AF65-F5344CB8AC3E}">
        <p14:creationId xmlns:p14="http://schemas.microsoft.com/office/powerpoint/2010/main" val="3823877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/>
          <a:srcRect r="14980"/>
          <a:stretch/>
        </p:blipFill>
        <p:spPr>
          <a:xfrm>
            <a:off x="0" y="-446"/>
            <a:ext cx="18288000" cy="1028789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B606EB1-E9BC-4B53-AB87-CFB7FCB3F9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1649" y="1170897"/>
            <a:ext cx="15465921" cy="85210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/>
          <a:srcRect l="18716"/>
          <a:stretch/>
        </p:blipFill>
        <p:spPr>
          <a:xfrm rot="5400000">
            <a:off x="618746" y="-637791"/>
            <a:ext cx="3499428" cy="473690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 rot="5400000">
            <a:off x="12144889" y="4154049"/>
            <a:ext cx="8346563" cy="393966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-120206" y="6706047"/>
            <a:ext cx="4023708" cy="34933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53833" y="5276672"/>
            <a:ext cx="5020491" cy="5020491"/>
          </a:xfrm>
          <a:prstGeom prst="rect">
            <a:avLst/>
          </a:prstGeom>
        </p:spPr>
      </p:pic>
      <p:pic>
        <p:nvPicPr>
          <p:cNvPr id="3074" name="Picture 2" descr="Cho bảng số liệu sau: Diện tích, dân số phân theo vùng của nước ta, năm 201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50" y="2390775"/>
            <a:ext cx="12082002" cy="577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924800" y="8462801"/>
            <a:ext cx="5120092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SỐ LIỆU</a:t>
            </a:r>
          </a:p>
        </p:txBody>
      </p:sp>
    </p:spTree>
    <p:extLst>
      <p:ext uri="{BB962C8B-B14F-4D97-AF65-F5344CB8AC3E}">
        <p14:creationId xmlns:p14="http://schemas.microsoft.com/office/powerpoint/2010/main" val="3990657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/>
          <a:srcRect r="14980"/>
          <a:stretch/>
        </p:blipFill>
        <p:spPr>
          <a:xfrm>
            <a:off x="0" y="-446"/>
            <a:ext cx="18288000" cy="1028789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B606EB1-E9BC-4B53-AB87-CFB7FCB3F9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7000" y="1181100"/>
            <a:ext cx="15465921" cy="85210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/>
          <a:srcRect l="18716"/>
          <a:stretch/>
        </p:blipFill>
        <p:spPr>
          <a:xfrm rot="5400000">
            <a:off x="618746" y="-637791"/>
            <a:ext cx="3499428" cy="4736909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-120206" y="6706047"/>
            <a:ext cx="4023708" cy="34933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53833" y="5276672"/>
            <a:ext cx="5020491" cy="5020491"/>
          </a:xfrm>
          <a:prstGeom prst="rect">
            <a:avLst/>
          </a:prstGeom>
        </p:spPr>
      </p:pic>
      <p:pic>
        <p:nvPicPr>
          <p:cNvPr id="4098" name="Picture 2" descr="25 Cách Nhận Biết Các Loại Biểu Đồ tốt nhất 06/2023 - Vik News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104" y="2439876"/>
            <a:ext cx="10747079" cy="494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63901" y="7812741"/>
            <a:ext cx="29718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</a:t>
            </a:r>
          </a:p>
        </p:txBody>
      </p:sp>
    </p:spTree>
    <p:extLst>
      <p:ext uri="{BB962C8B-B14F-4D97-AF65-F5344CB8AC3E}">
        <p14:creationId xmlns:p14="http://schemas.microsoft.com/office/powerpoint/2010/main" val="1705645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/>
          <a:srcRect l="16656" t="23212" r="21261" b="2442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65092" y="372492"/>
            <a:ext cx="17357816" cy="9542016"/>
            <a:chOff x="0" y="0"/>
            <a:chExt cx="23143754" cy="127226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587590" cy="12722688"/>
            </a:xfrm>
            <a:custGeom>
              <a:avLst/>
              <a:gdLst/>
              <a:ahLst/>
              <a:cxnLst/>
              <a:rect l="l" t="t" r="r" b="b"/>
              <a:pathLst>
                <a:path w="16587590" h="12722688">
                  <a:moveTo>
                    <a:pt x="0" y="0"/>
                  </a:moveTo>
                  <a:lnTo>
                    <a:pt x="16587590" y="0"/>
                  </a:lnTo>
                  <a:lnTo>
                    <a:pt x="16587590" y="12722688"/>
                  </a:lnTo>
                  <a:lnTo>
                    <a:pt x="0" y="12722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/>
                  </a:ext>
                </a:extLst>
              </a:blip>
              <a:stretch>
                <a:fillRect r="-15575"/>
              </a:stretch>
            </a:blipFill>
          </p:spPr>
          <p:txBody>
            <a:bodyPr/>
            <a:lstStyle/>
            <a:p>
              <a:endParaRPr lang="en-VN"/>
            </a:p>
          </p:txBody>
        </p:sp>
        <p:sp>
          <p:nvSpPr>
            <p:cNvPr id="5" name="Freeform 5"/>
            <p:cNvSpPr/>
            <p:nvPr/>
          </p:nvSpPr>
          <p:spPr>
            <a:xfrm>
              <a:off x="15712479" y="0"/>
              <a:ext cx="7431275" cy="12722688"/>
            </a:xfrm>
            <a:custGeom>
              <a:avLst/>
              <a:gdLst/>
              <a:ahLst/>
              <a:cxnLst/>
              <a:rect l="l" t="t" r="r" b="b"/>
              <a:pathLst>
                <a:path w="7431275" h="12722688">
                  <a:moveTo>
                    <a:pt x="0" y="0"/>
                  </a:moveTo>
                  <a:lnTo>
                    <a:pt x="7431275" y="0"/>
                  </a:lnTo>
                  <a:lnTo>
                    <a:pt x="7431275" y="12722688"/>
                  </a:lnTo>
                  <a:lnTo>
                    <a:pt x="0" y="12722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/>
                  </a:ext>
                </a:extLst>
              </a:blip>
              <a:stretch>
                <a:fillRect l="-157979"/>
              </a:stretch>
            </a:blipFill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7" name="Freeform 7"/>
          <p:cNvSpPr/>
          <p:nvPr/>
        </p:nvSpPr>
        <p:spPr>
          <a:xfrm>
            <a:off x="249252" y="835088"/>
            <a:ext cx="2750971" cy="2750971"/>
          </a:xfrm>
          <a:custGeom>
            <a:avLst/>
            <a:gdLst/>
            <a:ahLst/>
            <a:cxnLst/>
            <a:rect l="l" t="t" r="r" b="b"/>
            <a:pathLst>
              <a:path w="2750971" h="2750971">
                <a:moveTo>
                  <a:pt x="0" y="0"/>
                </a:moveTo>
                <a:lnTo>
                  <a:pt x="2750972" y="0"/>
                </a:lnTo>
                <a:lnTo>
                  <a:pt x="2750972" y="2750971"/>
                </a:lnTo>
                <a:lnTo>
                  <a:pt x="0" y="27509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8" name="Freeform 8"/>
          <p:cNvSpPr/>
          <p:nvPr/>
        </p:nvSpPr>
        <p:spPr>
          <a:xfrm rot="2905390">
            <a:off x="4061667" y="8326396"/>
            <a:ext cx="494161" cy="2690975"/>
          </a:xfrm>
          <a:custGeom>
            <a:avLst/>
            <a:gdLst/>
            <a:ahLst/>
            <a:cxnLst/>
            <a:rect l="l" t="t" r="r" b="b"/>
            <a:pathLst>
              <a:path w="494161" h="2690975">
                <a:moveTo>
                  <a:pt x="0" y="0"/>
                </a:moveTo>
                <a:lnTo>
                  <a:pt x="494161" y="0"/>
                </a:lnTo>
                <a:lnTo>
                  <a:pt x="494161" y="2690974"/>
                </a:lnTo>
                <a:lnTo>
                  <a:pt x="0" y="26909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9" name="Freeform 9"/>
          <p:cNvSpPr/>
          <p:nvPr/>
        </p:nvSpPr>
        <p:spPr>
          <a:xfrm rot="-573973">
            <a:off x="582891" y="-555116"/>
            <a:ext cx="3555623" cy="4136980"/>
          </a:xfrm>
          <a:custGeom>
            <a:avLst/>
            <a:gdLst/>
            <a:ahLst/>
            <a:cxnLst/>
            <a:rect l="l" t="t" r="r" b="b"/>
            <a:pathLst>
              <a:path w="4260156" h="5337325">
                <a:moveTo>
                  <a:pt x="0" y="0"/>
                </a:moveTo>
                <a:lnTo>
                  <a:pt x="4260156" y="0"/>
                </a:lnTo>
                <a:lnTo>
                  <a:pt x="4260156" y="5337325"/>
                </a:lnTo>
                <a:lnTo>
                  <a:pt x="0" y="53373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Freeform 10"/>
          <p:cNvSpPr/>
          <p:nvPr/>
        </p:nvSpPr>
        <p:spPr>
          <a:xfrm rot="3888157">
            <a:off x="13629084" y="7452182"/>
            <a:ext cx="494161" cy="2690975"/>
          </a:xfrm>
          <a:custGeom>
            <a:avLst/>
            <a:gdLst/>
            <a:ahLst/>
            <a:cxnLst/>
            <a:rect l="l" t="t" r="r" b="b"/>
            <a:pathLst>
              <a:path w="494161" h="2690975">
                <a:moveTo>
                  <a:pt x="0" y="0"/>
                </a:moveTo>
                <a:lnTo>
                  <a:pt x="494161" y="0"/>
                </a:lnTo>
                <a:lnTo>
                  <a:pt x="494161" y="2690975"/>
                </a:lnTo>
                <a:lnTo>
                  <a:pt x="0" y="26909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1" name="Freeform 11"/>
          <p:cNvSpPr/>
          <p:nvPr/>
        </p:nvSpPr>
        <p:spPr>
          <a:xfrm rot="-4894955">
            <a:off x="16688282" y="2728113"/>
            <a:ext cx="657127" cy="3578414"/>
          </a:xfrm>
          <a:custGeom>
            <a:avLst/>
            <a:gdLst/>
            <a:ahLst/>
            <a:cxnLst/>
            <a:rect l="l" t="t" r="r" b="b"/>
            <a:pathLst>
              <a:path w="657127" h="3578414">
                <a:moveTo>
                  <a:pt x="0" y="0"/>
                </a:moveTo>
                <a:lnTo>
                  <a:pt x="657127" y="0"/>
                </a:lnTo>
                <a:lnTo>
                  <a:pt x="657127" y="3578414"/>
                </a:lnTo>
                <a:lnTo>
                  <a:pt x="0" y="3578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2" name="Freeform 12"/>
          <p:cNvSpPr/>
          <p:nvPr/>
        </p:nvSpPr>
        <p:spPr>
          <a:xfrm rot="344758">
            <a:off x="15353116" y="6960465"/>
            <a:ext cx="2627461" cy="2859818"/>
          </a:xfrm>
          <a:custGeom>
            <a:avLst/>
            <a:gdLst/>
            <a:ahLst/>
            <a:cxnLst/>
            <a:rect l="l" t="t" r="r" b="b"/>
            <a:pathLst>
              <a:path w="4094486" h="5323800">
                <a:moveTo>
                  <a:pt x="0" y="0"/>
                </a:moveTo>
                <a:lnTo>
                  <a:pt x="4094487" y="0"/>
                </a:lnTo>
                <a:lnTo>
                  <a:pt x="4094487" y="5323800"/>
                </a:lnTo>
                <a:lnTo>
                  <a:pt x="0" y="5323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4" name="Freeform 14"/>
          <p:cNvSpPr/>
          <p:nvPr/>
        </p:nvSpPr>
        <p:spPr>
          <a:xfrm rot="-4279549">
            <a:off x="4687691" y="2308100"/>
            <a:ext cx="1066125" cy="908872"/>
          </a:xfrm>
          <a:custGeom>
            <a:avLst/>
            <a:gdLst/>
            <a:ahLst/>
            <a:cxnLst/>
            <a:rect l="l" t="t" r="r" b="b"/>
            <a:pathLst>
              <a:path w="1066125" h="908872">
                <a:moveTo>
                  <a:pt x="0" y="0"/>
                </a:moveTo>
                <a:lnTo>
                  <a:pt x="1066125" y="0"/>
                </a:lnTo>
                <a:lnTo>
                  <a:pt x="1066125" y="908871"/>
                </a:lnTo>
                <a:lnTo>
                  <a:pt x="0" y="90887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5" name="Freeform 15"/>
          <p:cNvSpPr/>
          <p:nvPr/>
        </p:nvSpPr>
        <p:spPr>
          <a:xfrm>
            <a:off x="16045685" y="803156"/>
            <a:ext cx="971160" cy="827914"/>
          </a:xfrm>
          <a:custGeom>
            <a:avLst/>
            <a:gdLst/>
            <a:ahLst/>
            <a:cxnLst/>
            <a:rect l="l" t="t" r="r" b="b"/>
            <a:pathLst>
              <a:path w="971160" h="827914">
                <a:moveTo>
                  <a:pt x="0" y="0"/>
                </a:moveTo>
                <a:lnTo>
                  <a:pt x="971160" y="0"/>
                </a:lnTo>
                <a:lnTo>
                  <a:pt x="971160" y="827914"/>
                </a:lnTo>
                <a:lnTo>
                  <a:pt x="0" y="82791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6" name="Freeform 16"/>
          <p:cNvSpPr/>
          <p:nvPr/>
        </p:nvSpPr>
        <p:spPr>
          <a:xfrm rot="-2700000">
            <a:off x="4105802" y="-1260193"/>
            <a:ext cx="657127" cy="3578414"/>
          </a:xfrm>
          <a:custGeom>
            <a:avLst/>
            <a:gdLst/>
            <a:ahLst/>
            <a:cxnLst/>
            <a:rect l="l" t="t" r="r" b="b"/>
            <a:pathLst>
              <a:path w="657127" h="3578414">
                <a:moveTo>
                  <a:pt x="0" y="0"/>
                </a:moveTo>
                <a:lnTo>
                  <a:pt x="657127" y="0"/>
                </a:lnTo>
                <a:lnTo>
                  <a:pt x="657127" y="3578414"/>
                </a:lnTo>
                <a:lnTo>
                  <a:pt x="0" y="3578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7" name="Freeform 17"/>
          <p:cNvSpPr/>
          <p:nvPr/>
        </p:nvSpPr>
        <p:spPr>
          <a:xfrm rot="-3397390">
            <a:off x="11691922" y="8212633"/>
            <a:ext cx="936109" cy="798033"/>
          </a:xfrm>
          <a:custGeom>
            <a:avLst/>
            <a:gdLst/>
            <a:ahLst/>
            <a:cxnLst/>
            <a:rect l="l" t="t" r="r" b="b"/>
            <a:pathLst>
              <a:path w="936109" h="798033">
                <a:moveTo>
                  <a:pt x="0" y="0"/>
                </a:moveTo>
                <a:lnTo>
                  <a:pt x="936109" y="0"/>
                </a:lnTo>
                <a:lnTo>
                  <a:pt x="936109" y="798033"/>
                </a:lnTo>
                <a:lnTo>
                  <a:pt x="0" y="79803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8" name="Freeform 18"/>
          <p:cNvSpPr/>
          <p:nvPr/>
        </p:nvSpPr>
        <p:spPr>
          <a:xfrm rot="-934250">
            <a:off x="848449" y="6905000"/>
            <a:ext cx="2918624" cy="2825156"/>
          </a:xfrm>
          <a:custGeom>
            <a:avLst/>
            <a:gdLst/>
            <a:ahLst/>
            <a:cxnLst/>
            <a:rect l="l" t="t" r="r" b="b"/>
            <a:pathLst>
              <a:path w="3428005" h="3449565">
                <a:moveTo>
                  <a:pt x="0" y="0"/>
                </a:moveTo>
                <a:lnTo>
                  <a:pt x="3428005" y="0"/>
                </a:lnTo>
                <a:lnTo>
                  <a:pt x="3428005" y="3449565"/>
                </a:lnTo>
                <a:lnTo>
                  <a:pt x="0" y="344956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9" name="Freeform 19"/>
          <p:cNvSpPr/>
          <p:nvPr/>
        </p:nvSpPr>
        <p:spPr>
          <a:xfrm>
            <a:off x="15330825" y="1183721"/>
            <a:ext cx="2073686" cy="2297714"/>
          </a:xfrm>
          <a:custGeom>
            <a:avLst/>
            <a:gdLst/>
            <a:ahLst/>
            <a:cxnLst/>
            <a:rect l="l" t="t" r="r" b="b"/>
            <a:pathLst>
              <a:path w="2073686" h="2297714">
                <a:moveTo>
                  <a:pt x="0" y="0"/>
                </a:moveTo>
                <a:lnTo>
                  <a:pt x="2073687" y="0"/>
                </a:lnTo>
                <a:lnTo>
                  <a:pt x="2073687" y="2297714"/>
                </a:lnTo>
                <a:lnTo>
                  <a:pt x="0" y="2297714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20" name="Freeform 20"/>
          <p:cNvSpPr/>
          <p:nvPr/>
        </p:nvSpPr>
        <p:spPr>
          <a:xfrm rot="2312556">
            <a:off x="16286645" y="591218"/>
            <a:ext cx="1610809" cy="2322652"/>
          </a:xfrm>
          <a:custGeom>
            <a:avLst/>
            <a:gdLst/>
            <a:ahLst/>
            <a:cxnLst/>
            <a:rect l="l" t="t" r="r" b="b"/>
            <a:pathLst>
              <a:path w="1905449" h="3410200">
                <a:moveTo>
                  <a:pt x="0" y="0"/>
                </a:moveTo>
                <a:lnTo>
                  <a:pt x="1905449" y="0"/>
                </a:lnTo>
                <a:lnTo>
                  <a:pt x="1905449" y="3410200"/>
                </a:lnTo>
                <a:lnTo>
                  <a:pt x="0" y="3410200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21" name="Freeform 21"/>
          <p:cNvSpPr/>
          <p:nvPr/>
        </p:nvSpPr>
        <p:spPr>
          <a:xfrm>
            <a:off x="5931856" y="6565120"/>
            <a:ext cx="5609471" cy="3469228"/>
          </a:xfrm>
          <a:custGeom>
            <a:avLst/>
            <a:gdLst/>
            <a:ahLst/>
            <a:cxnLst/>
            <a:rect l="l" t="t" r="r" b="b"/>
            <a:pathLst>
              <a:path w="3663453" h="2880390">
                <a:moveTo>
                  <a:pt x="0" y="0"/>
                </a:moveTo>
                <a:lnTo>
                  <a:pt x="3663453" y="0"/>
                </a:lnTo>
                <a:lnTo>
                  <a:pt x="3663453" y="2880390"/>
                </a:lnTo>
                <a:lnTo>
                  <a:pt x="0" y="288039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pic>
        <p:nvPicPr>
          <p:cNvPr id="1026" name="Picture 2" descr="Premium Vector | Chibi style people wearing traditional clothing from  vietnam"/>
          <p:cNvPicPr>
            <a:picLocks noChangeAspect="1" noChangeArrowheads="1"/>
          </p:cNvPicPr>
          <p:nvPr/>
        </p:nvPicPr>
        <p:blipFill rotWithShape="1">
          <a:blip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817" b="73710" l="46965" r="921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32" t="7321" r="8040" b="26123"/>
          <a:stretch/>
        </p:blipFill>
        <p:spPr bwMode="auto">
          <a:xfrm>
            <a:off x="14292819" y="2773678"/>
            <a:ext cx="2748881" cy="392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Premium Vector | Chibi style people wearing traditional clothing from  vietnam"/>
          <p:cNvPicPr>
            <a:picLocks noChangeAspect="1" noChangeArrowheads="1"/>
          </p:cNvPicPr>
          <p:nvPr/>
        </p:nvPicPr>
        <p:blipFill rotWithShape="1">
          <a:blip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1814" b="71880" l="8946" r="47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8" t="12034" r="51026" b="24017"/>
          <a:stretch/>
        </p:blipFill>
        <p:spPr bwMode="auto">
          <a:xfrm>
            <a:off x="1136365" y="2951072"/>
            <a:ext cx="2697354" cy="404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624737" y="520506"/>
            <a:ext cx="15887553" cy="9699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组合 56"/>
          <p:cNvGrpSpPr>
            <a:grpSpLocks/>
          </p:cNvGrpSpPr>
          <p:nvPr/>
        </p:nvGrpSpPr>
        <p:grpSpPr bwMode="auto">
          <a:xfrm>
            <a:off x="1779242" y="1928813"/>
            <a:ext cx="3277196" cy="5065367"/>
            <a:chOff x="3888844" y="1148292"/>
            <a:chExt cx="2331145" cy="3602239"/>
          </a:xfrm>
        </p:grpSpPr>
        <p:sp>
          <p:nvSpPr>
            <p:cNvPr id="112" name="îšľíḑè"/>
            <p:cNvSpPr/>
            <p:nvPr/>
          </p:nvSpPr>
          <p:spPr>
            <a:xfrm>
              <a:off x="4766993" y="2994658"/>
              <a:ext cx="350943" cy="354032"/>
            </a:xfrm>
            <a:prstGeom prst="rect">
              <a:avLst/>
            </a:prstGeom>
            <a:solidFill>
              <a:srgbClr val="EF7989"/>
            </a:solidFill>
            <a:ln w="12700" cap="flat">
              <a:noFill/>
              <a:miter lim="400000"/>
            </a:ln>
            <a:effectLst/>
          </p:spPr>
          <p:txBody>
            <a:bodyPr>
              <a:normAutofit fontScale="62500" lnSpcReduction="20000"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1pPr>
              <a:lvl2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2pPr>
              <a:lvl3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3pPr>
              <a:lvl4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4pPr>
              <a:lvl5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5pPr>
              <a:lvl6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6pPr>
              <a:lvl7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7pPr>
              <a:lvl8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8pPr>
              <a:lvl9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9pPr>
            </a:lstStyle>
            <a:p>
              <a:pPr defTabSz="642938" eaLnBrk="0">
                <a:spcBef>
                  <a:spcPts val="7734"/>
                </a:spcBef>
                <a:defRPr/>
              </a:pPr>
              <a:endParaRPr sz="6329"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  <a:sym typeface="字魂27号-布丁体" panose="00000500000000000000" pitchFamily="2" charset="-122"/>
              </a:endParaRPr>
            </a:p>
          </p:txBody>
        </p:sp>
        <p:sp>
          <p:nvSpPr>
            <p:cNvPr id="51208" name="ïşḷíḑe"/>
            <p:cNvSpPr>
              <a:spLocks noChangeArrowheads="1"/>
            </p:cNvSpPr>
            <p:nvPr/>
          </p:nvSpPr>
          <p:spPr bwMode="auto">
            <a:xfrm>
              <a:off x="3888844" y="2994217"/>
              <a:ext cx="878157" cy="1756314"/>
            </a:xfrm>
            <a:prstGeom prst="rect">
              <a:avLst/>
            </a:prstGeom>
            <a:solidFill>
              <a:srgbClr val="EF7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57200"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4572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9144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1371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18288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defTabSz="642938" eaLnBrk="0" fontAlgn="base" hangingPunct="0">
                <a:lnSpc>
                  <a:spcPct val="80000"/>
                </a:lnSpc>
                <a:spcBef>
                  <a:spcPts val="7734"/>
                </a:spcBef>
                <a:spcAft>
                  <a:spcPct val="0"/>
                </a:spcAft>
                <a:buClrTx/>
              </a:pPr>
              <a:r>
                <a:rPr lang="en-US" altLang="zh-CN" sz="6329" b="1" dirty="0">
                  <a:solidFill>
                    <a:srgbClr val="FFFFFF"/>
                  </a:solidFill>
                  <a:ea typeface="字魂27号-布丁体"/>
                  <a:cs typeface="字魂27号-布丁体"/>
                  <a:sym typeface="字魂27号-布丁体"/>
                </a:rPr>
                <a:t>2</a:t>
              </a:r>
              <a:endParaRPr lang="en-US" altLang="en-US" sz="6329" b="1" dirty="0">
                <a:solidFill>
                  <a:srgbClr val="FFFFFF"/>
                </a:solidFill>
                <a:ea typeface="字魂27号-布丁体"/>
                <a:cs typeface="字魂27号-布丁体"/>
                <a:sym typeface="字魂27号-布丁体"/>
              </a:endParaRPr>
            </a:p>
          </p:txBody>
        </p:sp>
        <p:sp>
          <p:nvSpPr>
            <p:cNvPr id="51209" name="ïṥḷíḋê"/>
            <p:cNvSpPr>
              <a:spLocks/>
            </p:cNvSpPr>
            <p:nvPr/>
          </p:nvSpPr>
          <p:spPr bwMode="auto">
            <a:xfrm>
              <a:off x="4899189" y="1148292"/>
              <a:ext cx="1320800" cy="2200276"/>
            </a:xfrm>
            <a:custGeom>
              <a:avLst/>
              <a:gdLst>
                <a:gd name="T0" fmla="*/ 219075 w 832"/>
                <a:gd name="T1" fmla="*/ 2200276 h 1386"/>
                <a:gd name="T2" fmla="*/ 219075 w 832"/>
                <a:gd name="T3" fmla="*/ 523875 h 1386"/>
                <a:gd name="T4" fmla="*/ 0 w 832"/>
                <a:gd name="T5" fmla="*/ 523875 h 1386"/>
                <a:gd name="T6" fmla="*/ 660400 w 832"/>
                <a:gd name="T7" fmla="*/ 0 h 1386"/>
                <a:gd name="T8" fmla="*/ 1320800 w 832"/>
                <a:gd name="T9" fmla="*/ 523875 h 1386"/>
                <a:gd name="T10" fmla="*/ 1101725 w 832"/>
                <a:gd name="T11" fmla="*/ 523875 h 1386"/>
                <a:gd name="T12" fmla="*/ 1101725 w 832"/>
                <a:gd name="T13" fmla="*/ 2200276 h 1386"/>
                <a:gd name="T14" fmla="*/ 219075 w 832"/>
                <a:gd name="T15" fmla="*/ 2200276 h 13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2"/>
                <a:gd name="T25" fmla="*/ 0 h 1386"/>
                <a:gd name="T26" fmla="*/ 832 w 832"/>
                <a:gd name="T27" fmla="*/ 1386 h 13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2" h="1386">
                  <a:moveTo>
                    <a:pt x="138" y="1386"/>
                  </a:moveTo>
                  <a:lnTo>
                    <a:pt x="138" y="330"/>
                  </a:lnTo>
                  <a:lnTo>
                    <a:pt x="0" y="330"/>
                  </a:lnTo>
                  <a:lnTo>
                    <a:pt x="416" y="0"/>
                  </a:lnTo>
                  <a:lnTo>
                    <a:pt x="832" y="330"/>
                  </a:lnTo>
                  <a:lnTo>
                    <a:pt x="694" y="330"/>
                  </a:lnTo>
                  <a:lnTo>
                    <a:pt x="694" y="1386"/>
                  </a:lnTo>
                  <a:lnTo>
                    <a:pt x="138" y="1386"/>
                  </a:lnTo>
                  <a:close/>
                </a:path>
              </a:pathLst>
            </a:custGeom>
            <a:solidFill>
              <a:srgbClr val="BC9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28587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6329" b="1" dirty="0">
                  <a:solidFill>
                    <a:srgbClr val="FFFFFF"/>
                  </a:solidFill>
                  <a:latin typeface="Arial" panose="020B0604020202020204" pitchFamily="34" charset="0"/>
                  <a:ea typeface="字魂27号-布丁体"/>
                  <a:cs typeface="Arial" panose="020B0604020202020204" pitchFamily="34" charset="0"/>
                  <a:sym typeface="字魂27号-布丁体"/>
                </a:rPr>
                <a:t>1</a:t>
              </a:r>
            </a:p>
          </p:txBody>
        </p:sp>
      </p:grpSp>
      <p:pic>
        <p:nvPicPr>
          <p:cNvPr id="51203" name="图片 1" descr="图片包含 人员, 鲜花, 小, 植物&#10;&#10;描述已自动生成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6" t="8359" r="21506" b="8359"/>
          <a:stretch>
            <a:fillRect/>
          </a:stretch>
        </p:blipFill>
        <p:spPr bwMode="auto">
          <a:xfrm>
            <a:off x="152400" y="495300"/>
            <a:ext cx="1442145" cy="21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î$ḻïḋe"/>
          <p:cNvSpPr txBox="1"/>
          <p:nvPr/>
        </p:nvSpPr>
        <p:spPr>
          <a:xfrm>
            <a:off x="3523703" y="5633452"/>
            <a:ext cx="14307097" cy="136072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858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được một số phương tiện vào học tập môn Lịch sử và Địa lí.</a:t>
            </a:r>
            <a:endParaRPr lang="en-US" sz="3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î$ḻïḋe"/>
          <p:cNvSpPr txBox="1"/>
          <p:nvPr/>
        </p:nvSpPr>
        <p:spPr>
          <a:xfrm>
            <a:off x="5056438" y="2875002"/>
            <a:ext cx="12621962" cy="14437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3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được tên một số phương tiện hỗ trợ học tập môn Lịch sử và Địa lí: bản đồ, lược đồ, biểu đồ, tranh ảnh, hiện vật, nguồn tư liệu...</a:t>
            </a:r>
            <a:endParaRPr lang="en-US" sz="35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130522" y="590769"/>
            <a:ext cx="5758308" cy="9694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858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700" b="1" dirty="0" err="1">
                <a:ln w="11430"/>
                <a:solidFill>
                  <a:srgbClr val="FF0000"/>
                </a:solidFill>
                <a:latin typeface="Arial" charset="0"/>
              </a:rPr>
              <a:t>Yêu</a:t>
            </a:r>
            <a:r>
              <a:rPr lang="en-US" sz="5700" b="1" dirty="0">
                <a:ln w="11430"/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5700" b="1" dirty="0" err="1">
                <a:ln w="11430"/>
                <a:solidFill>
                  <a:srgbClr val="FF0000"/>
                </a:solidFill>
                <a:latin typeface="Arial" charset="0"/>
              </a:rPr>
              <a:t>cầu</a:t>
            </a:r>
            <a:r>
              <a:rPr lang="en-US" sz="5700" b="1" dirty="0">
                <a:ln w="11430"/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5700" b="1" dirty="0" err="1">
                <a:ln w="11430"/>
                <a:solidFill>
                  <a:srgbClr val="FF0000"/>
                </a:solidFill>
                <a:latin typeface="Arial" charset="0"/>
              </a:rPr>
              <a:t>cần</a:t>
            </a:r>
            <a:r>
              <a:rPr lang="en-US" sz="5700" b="1" dirty="0">
                <a:ln w="11430"/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5700" b="1" dirty="0" err="1">
                <a:ln w="11430"/>
                <a:solidFill>
                  <a:srgbClr val="FF0000"/>
                </a:solidFill>
                <a:latin typeface="Arial" charset="0"/>
              </a:rPr>
              <a:t>đạt</a:t>
            </a:r>
            <a:endParaRPr lang="en-US" sz="5700" b="1" dirty="0">
              <a:ln w="11430"/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685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9166" y="342022"/>
            <a:ext cx="17669667" cy="9602956"/>
            <a:chOff x="0" y="0"/>
            <a:chExt cx="3450900" cy="18754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50900" cy="1875465"/>
            </a:xfrm>
            <a:custGeom>
              <a:avLst/>
              <a:gdLst/>
              <a:ahLst/>
              <a:cxnLst/>
              <a:rect l="l" t="t" r="r" b="b"/>
              <a:pathLst>
                <a:path w="3450900" h="1875465">
                  <a:moveTo>
                    <a:pt x="0" y="0"/>
                  </a:moveTo>
                  <a:lnTo>
                    <a:pt x="3450900" y="0"/>
                  </a:lnTo>
                  <a:lnTo>
                    <a:pt x="3450900" y="1875465"/>
                  </a:lnTo>
                  <a:lnTo>
                    <a:pt x="0" y="1875465"/>
                  </a:lnTo>
                  <a:close/>
                </a:path>
              </a:pathLst>
            </a:custGeom>
            <a:solidFill>
              <a:srgbClr val="F3EBDE"/>
            </a:solidFill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4" name="Freeform 4"/>
          <p:cNvSpPr/>
          <p:nvPr/>
        </p:nvSpPr>
        <p:spPr>
          <a:xfrm>
            <a:off x="438053" y="777576"/>
            <a:ext cx="4316134" cy="3186091"/>
          </a:xfrm>
          <a:custGeom>
            <a:avLst/>
            <a:gdLst/>
            <a:ahLst/>
            <a:cxnLst/>
            <a:rect l="l" t="t" r="r" b="b"/>
            <a:pathLst>
              <a:path w="4316134" h="3186091">
                <a:moveTo>
                  <a:pt x="0" y="0"/>
                </a:moveTo>
                <a:lnTo>
                  <a:pt x="4316133" y="0"/>
                </a:lnTo>
                <a:lnTo>
                  <a:pt x="4316133" y="3186091"/>
                </a:lnTo>
                <a:lnTo>
                  <a:pt x="0" y="31860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102358" y="651122"/>
            <a:ext cx="3847770" cy="2840354"/>
          </a:xfrm>
          <a:custGeom>
            <a:avLst/>
            <a:gdLst/>
            <a:ahLst/>
            <a:cxnLst/>
            <a:rect l="l" t="t" r="r" b="b"/>
            <a:pathLst>
              <a:path w="3847770" h="2840354">
                <a:moveTo>
                  <a:pt x="0" y="0"/>
                </a:moveTo>
                <a:lnTo>
                  <a:pt x="3847771" y="0"/>
                </a:lnTo>
                <a:lnTo>
                  <a:pt x="3847771" y="2840354"/>
                </a:lnTo>
                <a:lnTo>
                  <a:pt x="0" y="2840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/>
          <p:cNvSpPr/>
          <p:nvPr/>
        </p:nvSpPr>
        <p:spPr>
          <a:xfrm>
            <a:off x="1235222" y="229635"/>
            <a:ext cx="2721794" cy="6180983"/>
          </a:xfrm>
          <a:custGeom>
            <a:avLst/>
            <a:gdLst/>
            <a:ahLst/>
            <a:cxnLst/>
            <a:rect l="l" t="t" r="r" b="b"/>
            <a:pathLst>
              <a:path w="2721794" h="6180983">
                <a:moveTo>
                  <a:pt x="0" y="0"/>
                </a:moveTo>
                <a:lnTo>
                  <a:pt x="2721795" y="0"/>
                </a:lnTo>
                <a:lnTo>
                  <a:pt x="2721795" y="6180984"/>
                </a:lnTo>
                <a:lnTo>
                  <a:pt x="0" y="61809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 l="-535414"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8" name="Freeform 8"/>
          <p:cNvSpPr/>
          <p:nvPr/>
        </p:nvSpPr>
        <p:spPr>
          <a:xfrm>
            <a:off x="14299175" y="3278482"/>
            <a:ext cx="3847770" cy="2840354"/>
          </a:xfrm>
          <a:custGeom>
            <a:avLst/>
            <a:gdLst/>
            <a:ahLst/>
            <a:cxnLst/>
            <a:rect l="l" t="t" r="r" b="b"/>
            <a:pathLst>
              <a:path w="3847770" h="2840354">
                <a:moveTo>
                  <a:pt x="0" y="0"/>
                </a:moveTo>
                <a:lnTo>
                  <a:pt x="3847771" y="0"/>
                </a:lnTo>
                <a:lnTo>
                  <a:pt x="3847771" y="2840354"/>
                </a:lnTo>
                <a:lnTo>
                  <a:pt x="0" y="2840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9" name="Freeform 9"/>
          <p:cNvSpPr/>
          <p:nvPr/>
        </p:nvSpPr>
        <p:spPr>
          <a:xfrm>
            <a:off x="14630022" y="1858817"/>
            <a:ext cx="3847770" cy="2840354"/>
          </a:xfrm>
          <a:custGeom>
            <a:avLst/>
            <a:gdLst/>
            <a:ahLst/>
            <a:cxnLst/>
            <a:rect l="l" t="t" r="r" b="b"/>
            <a:pathLst>
              <a:path w="3847770" h="2840354">
                <a:moveTo>
                  <a:pt x="0" y="0"/>
                </a:moveTo>
                <a:lnTo>
                  <a:pt x="3847770" y="0"/>
                </a:lnTo>
                <a:lnTo>
                  <a:pt x="3847770" y="2840354"/>
                </a:lnTo>
                <a:lnTo>
                  <a:pt x="0" y="2840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Freeform 10"/>
          <p:cNvSpPr/>
          <p:nvPr/>
        </p:nvSpPr>
        <p:spPr>
          <a:xfrm>
            <a:off x="14010837" y="2361647"/>
            <a:ext cx="3556064" cy="2639590"/>
          </a:xfrm>
          <a:custGeom>
            <a:avLst/>
            <a:gdLst/>
            <a:ahLst/>
            <a:cxnLst/>
            <a:rect l="l" t="t" r="r" b="b"/>
            <a:pathLst>
              <a:path w="3556064" h="2639590">
                <a:moveTo>
                  <a:pt x="0" y="0"/>
                </a:moveTo>
                <a:lnTo>
                  <a:pt x="3556064" y="0"/>
                </a:lnTo>
                <a:lnTo>
                  <a:pt x="3556064" y="2639590"/>
                </a:lnTo>
                <a:lnTo>
                  <a:pt x="0" y="26395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/>
                </a:ext>
              </a:extLst>
            </a:blip>
            <a:stretch>
              <a:fillRect r="-386343" b="-134164"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7" name="TextBox 11"/>
          <p:cNvSpPr txBox="1"/>
          <p:nvPr/>
        </p:nvSpPr>
        <p:spPr>
          <a:xfrm>
            <a:off x="-6176008" y="8687286"/>
            <a:ext cx="16831893" cy="1104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#9Slide05 SVNEgregio Script" panose="02000500000000000000" pitchFamily="2" charset="0"/>
              </a:rPr>
              <a:t>Hồ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#9Slide05 SVNEgregio Script" panose="02000500000000000000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#9Slide05 SVNEgregio Script" panose="02000500000000000000" pitchFamily="2" charset="0"/>
              </a:rPr>
              <a:t>Hoàn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#9Slide05 SVNEgregio Script" panose="02000500000000000000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#9Slide05 SVNEgregio Script" panose="02000500000000000000" pitchFamily="2" charset="0"/>
              </a:rPr>
              <a:t>Kiếm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#9Slide05 SVNEgregio Script" panose="02000500000000000000" pitchFamily="2" charset="0"/>
            </a:endParaRPr>
          </a:p>
        </p:txBody>
      </p:sp>
      <p:pic>
        <p:nvPicPr>
          <p:cNvPr id="13314" name="Picture 2" descr="Hồ Hoàn Kiếm (Hồ Gươm) - Hà Nội | Behance"/>
          <p:cNvPicPr>
            <a:picLocks noChangeAspect="1" noChangeArrowheads="1"/>
          </p:cNvPicPr>
          <p:nvPr/>
        </p:nvPicPr>
        <p:blipFill>
          <a:blip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5885" r="95104">
                        <a14:foregroundMark x1="19688" y1="19010" x2="38906" y2="45990"/>
                        <a14:foregroundMark x1="81042" y1="27708" x2="49896" y2="48750"/>
                        <a14:foregroundMark x1="26510" y1="40104" x2="20156" y2="43802"/>
                        <a14:foregroundMark x1="11302" y1="31094" x2="11302" y2="50938"/>
                        <a14:foregroundMark x1="87552" y1="17604" x2="83958" y2="23490"/>
                        <a14:foregroundMark x1="82917" y1="15937" x2="56563" y2="18229"/>
                        <a14:foregroundMark x1="65208" y1="21823" x2="59792" y2="23021"/>
                        <a14:foregroundMark x1="54063" y1="23021" x2="54063" y2="23021"/>
                        <a14:foregroundMark x1="50365" y1="22865" x2="50365" y2="22865"/>
                        <a14:foregroundMark x1="88802" y1="72656" x2="88802" y2="72656"/>
                        <a14:foregroundMark x1="86771" y1="72760" x2="88333" y2="73229"/>
                        <a14:foregroundMark x1="90156" y1="72344" x2="90156" y2="72344"/>
                        <a14:foregroundMark x1="76406" y1="71250" x2="75625" y2="76979"/>
                        <a14:foregroundMark x1="74688" y1="77760" x2="76094" y2="79115"/>
                        <a14:foregroundMark x1="81979" y1="77135" x2="81823" y2="76979"/>
                        <a14:foregroundMark x1="84427" y1="58698" x2="79948" y2="65990"/>
                        <a14:foregroundMark x1="87552" y1="42708" x2="87552" y2="42708"/>
                        <a14:foregroundMark x1="36719" y1="21510" x2="38594" y2="24271"/>
                        <a14:foregroundMark x1="9115" y1="32813" x2="8958" y2="40417"/>
                        <a14:foregroundMark x1="9896" y1="45052" x2="8802" y2="5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58817"/>
            <a:ext cx="11379007" cy="936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027292" y="767234"/>
            <a:ext cx="16838611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76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自定义 33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AD2D"/>
      </a:accent1>
      <a:accent2>
        <a:srgbClr val="FFAD2D"/>
      </a:accent2>
      <a:accent3>
        <a:srgbClr val="FFAD2D"/>
      </a:accent3>
      <a:accent4>
        <a:srgbClr val="FFAD2D"/>
      </a:accent4>
      <a:accent5>
        <a:srgbClr val="FFAD2D"/>
      </a:accent5>
      <a:accent6>
        <a:srgbClr val="FFAD2D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arm Business Pla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1A101"/>
      </a:accent1>
      <a:accent2>
        <a:srgbClr val="E2DACC"/>
      </a:accent2>
      <a:accent3>
        <a:srgbClr val="434343"/>
      </a:accent3>
      <a:accent4>
        <a:srgbClr val="EFE9DE"/>
      </a:accent4>
      <a:accent5>
        <a:srgbClr val="FFAB40"/>
      </a:accent5>
      <a:accent6>
        <a:srgbClr val="A2968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1301</Words>
  <Application>Microsoft Macintosh PowerPoint</Application>
  <PresentationFormat>Custom</PresentationFormat>
  <Paragraphs>126</Paragraphs>
  <Slides>30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Cambria</vt:lpstr>
      <vt:lpstr>Arial</vt:lpstr>
      <vt:lpstr>Calibri</vt:lpstr>
      <vt:lpstr>Cambria Math</vt:lpstr>
      <vt:lpstr>等线</vt:lpstr>
      <vt:lpstr>#9Slide05 SVNEgregio Script</vt:lpstr>
      <vt:lpstr>Wingdings</vt:lpstr>
      <vt:lpstr>#9Slide05 SVNSteady</vt:lpstr>
      <vt:lpstr>等线 Light</vt:lpstr>
      <vt:lpstr>Office Theme</vt:lpstr>
      <vt:lpstr>1_Office 主题​​</vt:lpstr>
      <vt:lpstr>4_Office 主题​​</vt:lpstr>
      <vt:lpstr>Farm Business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MT50</dc:title>
  <dc:subject>MT50</dc:subject>
  <dc:creator>ADMIN</dc:creator>
  <cp:keywords>MT50</cp:keywords>
  <dc:description>MT50</dc:description>
  <cp:lastModifiedBy>Microsoft Office User</cp:lastModifiedBy>
  <cp:revision>10</cp:revision>
  <dcterms:created xsi:type="dcterms:W3CDTF">2006-08-16T00:00:00Z</dcterms:created>
  <dcterms:modified xsi:type="dcterms:W3CDTF">2024-09-11T05:23:31Z</dcterms:modified>
  <cp:category>MT50</cp:category>
  <dc:identifier>DAFl9_NWcDk</dc:identifier>
  <cp:version>MT50</cp:version>
</cp:coreProperties>
</file>