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3" r:id="rId2"/>
  </p:sldMasterIdLst>
  <p:notesMasterIdLst>
    <p:notesMasterId r:id="rId14"/>
  </p:notesMasterIdLst>
  <p:sldIdLst>
    <p:sldId id="294" r:id="rId3"/>
    <p:sldId id="333" r:id="rId4"/>
    <p:sldId id="311" r:id="rId5"/>
    <p:sldId id="334" r:id="rId6"/>
    <p:sldId id="335" r:id="rId7"/>
    <p:sldId id="336" r:id="rId8"/>
    <p:sldId id="317" r:id="rId9"/>
    <p:sldId id="337" r:id="rId10"/>
    <p:sldId id="321" r:id="rId11"/>
    <p:sldId id="329" r:id="rId12"/>
    <p:sldId id="330" r:id="rId1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87989" autoAdjust="0"/>
  </p:normalViewPr>
  <p:slideViewPr>
    <p:cSldViewPr snapToGrid="0">
      <p:cViewPr varScale="1">
        <p:scale>
          <a:sx n="78" d="100"/>
          <a:sy n="78" d="100"/>
        </p:scale>
        <p:origin x="610" y="6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tableStyles" Target="tableStyle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presProps" Target="presProps.xml"/><Relationship Id="rId10" Type="http://schemas.openxmlformats.org/officeDocument/2006/relationships/slide" Target="slides/slide8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01A60E-D992-4231-AC6E-BA006E759DBE}" type="datetimeFigureOut">
              <a:rPr lang="en-US" smtClean="0"/>
              <a:t>9/15/2024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8E3AB1D-07D0-4650-83AF-917AFF9370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46981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17099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782769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054716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007107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289271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7269076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599274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447653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254037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9452207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009259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2811020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647422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1586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688719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27042690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186061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1056502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1058462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8021592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02390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9260660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2251334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62251267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6558028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9694392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5281223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6963445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0049405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15491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9/15/2024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7481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9/15/2024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9539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9/15/2024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3360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9/15/2024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8436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49269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314093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7384066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0404421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5959612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35645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33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35.xml"/><Relationship Id="rId4" Type="http://schemas.openxmlformats.org/officeDocument/2006/relationships/slideLayout" Target="../slideLayouts/slideLayout34.xml"/><Relationship Id="rId9" Type="http://schemas.openxmlformats.org/officeDocument/2006/relationships/tags" Target="../tags/tag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878886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  <p:sldLayoutId id="2147483692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53991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audio" Target="../media/audio1.wav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svg"/><Relationship Id="rId5" Type="http://schemas.openxmlformats.org/officeDocument/2006/relationships/image" Target="../media/image2.png"/><Relationship Id="rId4" Type="http://schemas.openxmlformats.org/officeDocument/2006/relationships/image" Target="../media/image1.png"/><Relationship Id="rId9" Type="http://schemas.openxmlformats.org/officeDocument/2006/relationships/audio" Target="../media/audio1.wav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0.png"/><Relationship Id="rId5" Type="http://schemas.openxmlformats.org/officeDocument/2006/relationships/image" Target="../media/image19.svg"/><Relationship Id="rId4" Type="http://schemas.openxmlformats.org/officeDocument/2006/relationships/image" Target="../media/image1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.png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1.xml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1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3850" y="-253237"/>
            <a:ext cx="7848599" cy="7692262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E5F0B590-8500-1888-95AE-3980B88A3A9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79036" y="1214158"/>
            <a:ext cx="2938527" cy="204843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DCC8FC4-724D-CFEA-40B7-DBB33FD57E0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57633" y="1985270"/>
            <a:ext cx="6791533" cy="279221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F3C5F23-108E-1FC9-218C-3C169652AACB}"/>
              </a:ext>
            </a:extLst>
          </p:cNvPr>
          <p:cNvSpPr txBox="1"/>
          <p:nvPr/>
        </p:nvSpPr>
        <p:spPr>
          <a:xfrm>
            <a:off x="7448550" y="4714875"/>
            <a:ext cx="23812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Tiết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2)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>
            <a:extLst>
              <a:ext uri="{FF2B5EF4-FFF2-40B4-BE49-F238E27FC236}">
                <a16:creationId xmlns:a16="http://schemas.microsoft.com/office/drawing/2014/main" id="{F70718E6-4400-1751-9D2A-34CE5DB7AB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" name="Google Shape;4091;p44">
            <a:extLst>
              <a:ext uri="{FF2B5EF4-FFF2-40B4-BE49-F238E27FC236}">
                <a16:creationId xmlns:a16="http://schemas.microsoft.com/office/drawing/2014/main" id="{D19C9F76-C523-B959-E741-49D9D226DF31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1FB9CEA8-1DE6-8F7A-048B-B045C8F714B5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6205A432-BF92-0C91-17DA-ECF5D3258A4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581399" y="-496262"/>
            <a:ext cx="4419600" cy="3138920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0814604A-DFE0-2E4E-5AAD-EC0F6AF788CA}"/>
              </a:ext>
            </a:extLst>
          </p:cNvPr>
          <p:cNvSpPr txBox="1"/>
          <p:nvPr/>
        </p:nvSpPr>
        <p:spPr>
          <a:xfrm>
            <a:off x="1413061" y="2650662"/>
            <a:ext cx="8756274" cy="1085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- GV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nhập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vào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đây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2F4D0F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FB59AEE-0C93-E1DF-79D2-87A5E6A4B5B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43819" y="828989"/>
            <a:ext cx="3023878" cy="15424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49927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14" y="-59720"/>
            <a:ext cx="7749309" cy="6863675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4713507" y="-263682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1" name="Graphic 30">
            <a:extLst>
              <a:ext uri="{FF2B5EF4-FFF2-40B4-BE49-F238E27FC236}">
                <a16:creationId xmlns:a16="http://schemas.microsoft.com/office/drawing/2014/main" id="{106DF529-A15D-8A2D-6421-C811FFE219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6821051" y="2873910"/>
            <a:ext cx="4536664" cy="40172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692EF1F-0955-D78E-5170-3D5CAA36DEB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55322" y="1611094"/>
            <a:ext cx="5785605" cy="35786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37030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>
            <a:extLst>
              <a:ext uri="{FF2B5EF4-FFF2-40B4-BE49-F238E27FC236}">
                <a16:creationId xmlns:a16="http://schemas.microsoft.com/office/drawing/2014/main" id="{94AC25DB-7EB8-FE2B-566F-F523FCD9243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A5EBA37-1F4C-3155-3D3C-C18FC631D3E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83861" y="1186384"/>
            <a:ext cx="7163421" cy="3657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587919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0A1B619-816D-6440-9CCB-364F9B1E9C3E}"/>
              </a:ext>
            </a:extLst>
          </p:cNvPr>
          <p:cNvSpPr txBox="1"/>
          <p:nvPr/>
        </p:nvSpPr>
        <p:spPr>
          <a:xfrm>
            <a:off x="1935125" y="412207"/>
            <a:ext cx="952677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Những phép tính nào dưới đây có cùng kết quả?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6" name="Tam giác Cân 4">
            <a:extLst>
              <a:ext uri="{FF2B5EF4-FFF2-40B4-BE49-F238E27FC236}">
                <a16:creationId xmlns:a16="http://schemas.microsoft.com/office/drawing/2014/main" id="{BC42D076-1B3D-F0AE-F97F-1A0565E658C7}"/>
              </a:ext>
            </a:extLst>
          </p:cNvPr>
          <p:cNvSpPr/>
          <p:nvPr/>
        </p:nvSpPr>
        <p:spPr>
          <a:xfrm>
            <a:off x="1154767" y="263187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1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353A8C5-7008-6CFA-0D84-788586A4B077}"/>
              </a:ext>
            </a:extLst>
          </p:cNvPr>
          <p:cNvGrpSpPr/>
          <p:nvPr/>
        </p:nvGrpSpPr>
        <p:grpSpPr>
          <a:xfrm>
            <a:off x="1497419" y="0"/>
            <a:ext cx="4221126" cy="4221126"/>
            <a:chOff x="933893" y="127591"/>
            <a:chExt cx="4221126" cy="4221126"/>
          </a:xfrm>
        </p:grpSpPr>
        <p:pic>
          <p:nvPicPr>
            <p:cNvPr id="8" name="Picture 7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B9865791-FF19-87C4-1454-3FC67A7F9CB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2B341B9-EF9A-F405-D3C9-2EF5DA7644F1}"/>
                </a:ext>
              </a:extLst>
            </p:cNvPr>
            <p:cNvSpPr txBox="1"/>
            <p:nvPr/>
          </p:nvSpPr>
          <p:spPr>
            <a:xfrm>
              <a:off x="2094614" y="2105247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80 000 : 2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734C57E-EE9D-FAB7-8289-FFD95BBE6D3B}"/>
              </a:ext>
            </a:extLst>
          </p:cNvPr>
          <p:cNvGrpSpPr/>
          <p:nvPr/>
        </p:nvGrpSpPr>
        <p:grpSpPr>
          <a:xfrm>
            <a:off x="5973725" y="-127590"/>
            <a:ext cx="4221126" cy="4221126"/>
            <a:chOff x="933893" y="127591"/>
            <a:chExt cx="4221126" cy="4221126"/>
          </a:xfrm>
        </p:grpSpPr>
        <p:pic>
          <p:nvPicPr>
            <p:cNvPr id="14" name="Picture 13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E60C590A-4A63-8E43-367C-C1EDDE36D63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23E4D29-FF5D-A275-3D2A-510FB33D60EB}"/>
                </a:ext>
              </a:extLst>
            </p:cNvPr>
            <p:cNvSpPr txBox="1"/>
            <p:nvPr/>
          </p:nvSpPr>
          <p:spPr>
            <a:xfrm>
              <a:off x="2105246" y="2083981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6 000 x 4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ECD02D9-D1BD-4C6F-9EB3-91248A8A8772}"/>
              </a:ext>
            </a:extLst>
          </p:cNvPr>
          <p:cNvGrpSpPr/>
          <p:nvPr/>
        </p:nvGrpSpPr>
        <p:grpSpPr>
          <a:xfrm>
            <a:off x="83289" y="2392326"/>
            <a:ext cx="4221126" cy="4221126"/>
            <a:chOff x="933893" y="127591"/>
            <a:chExt cx="4221126" cy="4221126"/>
          </a:xfrm>
        </p:grpSpPr>
        <p:pic>
          <p:nvPicPr>
            <p:cNvPr id="18" name="Picture 17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0EC3A0FA-820F-559D-CB9C-DA6231C82F8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BC4EDF9-96E1-22B2-920E-B3354045B7EF}"/>
                </a:ext>
              </a:extLst>
            </p:cNvPr>
            <p:cNvSpPr txBox="1"/>
            <p:nvPr/>
          </p:nvSpPr>
          <p:spPr>
            <a:xfrm>
              <a:off x="2169041" y="2115880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5 000 x 8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5125DD3-21A9-B9A5-B0E9-8439E8B4ED96}"/>
              </a:ext>
            </a:extLst>
          </p:cNvPr>
          <p:cNvGrpSpPr/>
          <p:nvPr/>
        </p:nvGrpSpPr>
        <p:grpSpPr>
          <a:xfrm>
            <a:off x="3645196" y="2402958"/>
            <a:ext cx="4221126" cy="4221126"/>
            <a:chOff x="933893" y="127591"/>
            <a:chExt cx="4221126" cy="4221126"/>
          </a:xfrm>
        </p:grpSpPr>
        <p:pic>
          <p:nvPicPr>
            <p:cNvPr id="21" name="Picture 20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C57E7107-7559-F6F4-1DB8-95055CFFCC5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A9C51E8-B5F2-B903-907D-186394463ACE}"/>
                </a:ext>
              </a:extLst>
            </p:cNvPr>
            <p:cNvSpPr txBox="1"/>
            <p:nvPr/>
          </p:nvSpPr>
          <p:spPr>
            <a:xfrm>
              <a:off x="2190307" y="2137145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90 000 : 3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2820C36-5169-E37E-7F32-4F8580D5E0B0}"/>
              </a:ext>
            </a:extLst>
          </p:cNvPr>
          <p:cNvGrpSpPr/>
          <p:nvPr/>
        </p:nvGrpSpPr>
        <p:grpSpPr>
          <a:xfrm>
            <a:off x="7387856" y="2381694"/>
            <a:ext cx="4221126" cy="4221126"/>
            <a:chOff x="933893" y="127591"/>
            <a:chExt cx="4221126" cy="4221126"/>
          </a:xfrm>
        </p:grpSpPr>
        <p:pic>
          <p:nvPicPr>
            <p:cNvPr id="24" name="Picture 23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043E31FB-FFE8-7E39-4F57-0DEBE5D0741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83A1B57-9217-92E0-D3BC-74E63A2FA326}"/>
                </a:ext>
              </a:extLst>
            </p:cNvPr>
            <p:cNvSpPr txBox="1"/>
            <p:nvPr/>
          </p:nvSpPr>
          <p:spPr>
            <a:xfrm>
              <a:off x="2030819" y="2126512"/>
              <a:ext cx="206271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20 000 x 2</a:t>
              </a: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961BA279-B8EB-5A86-4154-9106FA1AB2B1}"/>
              </a:ext>
            </a:extLst>
          </p:cNvPr>
          <p:cNvSpPr txBox="1"/>
          <p:nvPr/>
        </p:nvSpPr>
        <p:spPr>
          <a:xfrm>
            <a:off x="2806996" y="2424224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382D8C7-26EB-2FF2-4F7E-85D67873C944}"/>
              </a:ext>
            </a:extLst>
          </p:cNvPr>
          <p:cNvSpPr txBox="1"/>
          <p:nvPr/>
        </p:nvSpPr>
        <p:spPr>
          <a:xfrm>
            <a:off x="7293936" y="2286001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24 000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268A4FF-FDBF-D7E3-0FEF-0D47272EF6AA}"/>
              </a:ext>
            </a:extLst>
          </p:cNvPr>
          <p:cNvSpPr txBox="1"/>
          <p:nvPr/>
        </p:nvSpPr>
        <p:spPr>
          <a:xfrm>
            <a:off x="1488558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C94BDA4-9A48-3F23-2CEF-5F60DEB71634}"/>
              </a:ext>
            </a:extLst>
          </p:cNvPr>
          <p:cNvSpPr txBox="1"/>
          <p:nvPr/>
        </p:nvSpPr>
        <p:spPr>
          <a:xfrm>
            <a:off x="5039833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C83E810-387B-65A2-6201-B3DF80CA7D35}"/>
              </a:ext>
            </a:extLst>
          </p:cNvPr>
          <p:cNvSpPr txBox="1"/>
          <p:nvPr/>
        </p:nvSpPr>
        <p:spPr>
          <a:xfrm>
            <a:off x="8793126" y="477401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004D1CB-1A39-3FDD-629D-DDC9696BD1DB}"/>
              </a:ext>
            </a:extLst>
          </p:cNvPr>
          <p:cNvCxnSpPr>
            <a:cxnSpLocks/>
          </p:cNvCxnSpPr>
          <p:nvPr/>
        </p:nvCxnSpPr>
        <p:spPr>
          <a:xfrm flipH="1">
            <a:off x="2955851" y="2977116"/>
            <a:ext cx="946298" cy="148855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D2BEA4F-E020-59B7-4814-40B6005C4139}"/>
              </a:ext>
            </a:extLst>
          </p:cNvPr>
          <p:cNvCxnSpPr>
            <a:cxnSpLocks/>
          </p:cNvCxnSpPr>
          <p:nvPr/>
        </p:nvCxnSpPr>
        <p:spPr>
          <a:xfrm>
            <a:off x="3859619" y="2987749"/>
            <a:ext cx="5231218" cy="98882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545265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0A1B619-816D-6440-9CCB-364F9B1E9C3E}"/>
              </a:ext>
            </a:extLst>
          </p:cNvPr>
          <p:cNvSpPr txBox="1"/>
          <p:nvPr/>
        </p:nvSpPr>
        <p:spPr>
          <a:xfrm>
            <a:off x="1924493" y="369676"/>
            <a:ext cx="952677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Đặt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Tam giác Cân 4">
            <a:extLst>
              <a:ext uri="{FF2B5EF4-FFF2-40B4-BE49-F238E27FC236}">
                <a16:creationId xmlns:a16="http://schemas.microsoft.com/office/drawing/2014/main" id="{BC42D076-1B3D-F0AE-F97F-1A0565E658C7}"/>
              </a:ext>
            </a:extLst>
          </p:cNvPr>
          <p:cNvSpPr/>
          <p:nvPr/>
        </p:nvSpPr>
        <p:spPr>
          <a:xfrm>
            <a:off x="1186664" y="401410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2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0AF6197E-893A-6361-203D-2AF3F92D3269}"/>
              </a:ext>
            </a:extLst>
          </p:cNvPr>
          <p:cNvSpPr/>
          <p:nvPr/>
        </p:nvSpPr>
        <p:spPr>
          <a:xfrm>
            <a:off x="1520455" y="157361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696A880-05DA-F9A4-D6D1-AC30D9B1A1CC}"/>
              </a:ext>
            </a:extLst>
          </p:cNvPr>
          <p:cNvSpPr/>
          <p:nvPr/>
        </p:nvSpPr>
        <p:spPr>
          <a:xfrm>
            <a:off x="6645348" y="153108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33D5DA0-A6AA-263C-A99D-ADDBE77A7609}"/>
              </a:ext>
            </a:extLst>
          </p:cNvPr>
          <p:cNvSpPr/>
          <p:nvPr/>
        </p:nvSpPr>
        <p:spPr>
          <a:xfrm>
            <a:off x="1488557" y="284952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DA1399E-5AC6-3B0E-0C6E-7DF1A86B57F5}"/>
              </a:ext>
            </a:extLst>
          </p:cNvPr>
          <p:cNvSpPr/>
          <p:nvPr/>
        </p:nvSpPr>
        <p:spPr>
          <a:xfrm>
            <a:off x="6613450" y="280699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</a:p>
        </p:txBody>
      </p:sp>
    </p:spTree>
    <p:extLst>
      <p:ext uri="{BB962C8B-B14F-4D97-AF65-F5344CB8AC3E}">
        <p14:creationId xmlns:p14="http://schemas.microsoft.com/office/powerpoint/2010/main" val="5156833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2" grpId="0" animBg="1"/>
      <p:bldP spid="3" grpId="0" animBg="1"/>
      <p:bldP spid="4" grpId="0" animBg="1"/>
      <p:bldP spid="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9C5074D-DFF3-DD25-B5B8-1C3B38226844}"/>
              </a:ext>
            </a:extLst>
          </p:cNvPr>
          <p:cNvSpPr txBox="1"/>
          <p:nvPr/>
        </p:nvSpPr>
        <p:spPr>
          <a:xfrm>
            <a:off x="2860158" y="3147144"/>
            <a:ext cx="230088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45 639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31F84F8-C9E5-5A7A-38BB-EA76015DC5BD}"/>
              </a:ext>
            </a:extLst>
          </p:cNvPr>
          <p:cNvGrpSpPr/>
          <p:nvPr/>
        </p:nvGrpSpPr>
        <p:grpSpPr>
          <a:xfrm>
            <a:off x="2349794" y="1332296"/>
            <a:ext cx="3327810" cy="1863229"/>
            <a:chOff x="1312249" y="590073"/>
            <a:chExt cx="3327810" cy="1863229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931202F-67F3-89CA-AEC4-61B68681E479}"/>
                </a:ext>
              </a:extLst>
            </p:cNvPr>
            <p:cNvSpPr txBox="1"/>
            <p:nvPr/>
          </p:nvSpPr>
          <p:spPr>
            <a:xfrm>
              <a:off x="1312249" y="1214263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E3CCC8D-53E3-7154-37AB-3A4038C2A840}"/>
                </a:ext>
              </a:extLst>
            </p:cNvPr>
            <p:cNvSpPr txBox="1"/>
            <p:nvPr/>
          </p:nvSpPr>
          <p:spPr>
            <a:xfrm>
              <a:off x="2609422" y="1461322"/>
              <a:ext cx="2030637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9</a:t>
              </a:r>
              <a:endParaRPr lang="vi-VN" sz="5400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331C307-EC18-7EA6-AE98-A5A3669A1AB7}"/>
                </a:ext>
              </a:extLst>
            </p:cNvPr>
            <p:cNvSpPr txBox="1"/>
            <p:nvPr/>
          </p:nvSpPr>
          <p:spPr>
            <a:xfrm>
              <a:off x="1962421" y="590073"/>
              <a:ext cx="226673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5 071</a:t>
              </a:r>
              <a:endParaRPr lang="vi-VN" sz="5400" dirty="0"/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52454B0C-77F9-D42E-8AFA-D8A05DEF9650}"/>
                </a:ext>
              </a:extLst>
            </p:cNvPr>
            <p:cNvCxnSpPr>
              <a:cxnSpLocks/>
            </p:cNvCxnSpPr>
            <p:nvPr/>
          </p:nvCxnSpPr>
          <p:spPr>
            <a:xfrm>
              <a:off x="2122984" y="2453302"/>
              <a:ext cx="1960170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372A24DC-B7E5-858C-5EF9-5A93BC222367}"/>
              </a:ext>
            </a:extLst>
          </p:cNvPr>
          <p:cNvSpPr txBox="1"/>
          <p:nvPr/>
        </p:nvSpPr>
        <p:spPr>
          <a:xfrm>
            <a:off x="7638603" y="3178883"/>
            <a:ext cx="209824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68 872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FCB010F-67F0-0359-C9D6-76542B57392A}"/>
              </a:ext>
            </a:extLst>
          </p:cNvPr>
          <p:cNvGrpSpPr/>
          <p:nvPr/>
        </p:nvGrpSpPr>
        <p:grpSpPr>
          <a:xfrm>
            <a:off x="6946348" y="1379798"/>
            <a:ext cx="3294237" cy="1863229"/>
            <a:chOff x="4654161" y="552515"/>
            <a:chExt cx="3294237" cy="186322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702BB41-3C77-CBAD-1D42-2BE43D7701E8}"/>
                </a:ext>
              </a:extLst>
            </p:cNvPr>
            <p:cNvSpPr txBox="1"/>
            <p:nvPr/>
          </p:nvSpPr>
          <p:spPr>
            <a:xfrm>
              <a:off x="4654161" y="1178920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2360F39-3E9D-7C11-A25B-AFFC1313EDEE}"/>
                </a:ext>
              </a:extLst>
            </p:cNvPr>
            <p:cNvSpPr txBox="1"/>
            <p:nvPr/>
          </p:nvSpPr>
          <p:spPr>
            <a:xfrm>
              <a:off x="6213860" y="1407125"/>
              <a:ext cx="1734538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4</a:t>
              </a:r>
              <a:endParaRPr lang="vi-VN" sz="5400" dirty="0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0C526BD-6CA7-BA47-0F3C-917364CC5CFD}"/>
                </a:ext>
              </a:extLst>
            </p:cNvPr>
            <p:cNvSpPr txBox="1"/>
            <p:nvPr/>
          </p:nvSpPr>
          <p:spPr>
            <a:xfrm>
              <a:off x="5308067" y="552515"/>
              <a:ext cx="209824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17 218</a:t>
              </a:r>
              <a:endParaRPr lang="vi-VN" sz="5400" dirty="0"/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69B42DD6-D99D-F7AA-63F1-1F87BD7F5554}"/>
                </a:ext>
              </a:extLst>
            </p:cNvPr>
            <p:cNvCxnSpPr>
              <a:cxnSpLocks/>
            </p:cNvCxnSpPr>
            <p:nvPr/>
          </p:nvCxnSpPr>
          <p:spPr>
            <a:xfrm>
              <a:off x="5353331" y="2415744"/>
              <a:ext cx="1951721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06880DF3-4829-4641-BB9B-00D5A6AB2759}"/>
              </a:ext>
            </a:extLst>
          </p:cNvPr>
          <p:cNvGrpSpPr/>
          <p:nvPr/>
        </p:nvGrpSpPr>
        <p:grpSpPr>
          <a:xfrm>
            <a:off x="2575949" y="4315440"/>
            <a:ext cx="7497896" cy="2139315"/>
            <a:chOff x="3563984" y="3724273"/>
            <a:chExt cx="7439633" cy="2066927"/>
          </a:xfrm>
        </p:grpSpPr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2634C3FA-52C1-64C4-E320-794DBFBAB06B}"/>
                </a:ext>
              </a:extLst>
            </p:cNvPr>
            <p:cNvSpPr/>
            <p:nvPr/>
          </p:nvSpPr>
          <p:spPr>
            <a:xfrm>
              <a:off x="3563984" y="3724273"/>
              <a:ext cx="7407697" cy="2066927"/>
            </a:xfrm>
            <a:custGeom>
              <a:avLst/>
              <a:gdLst>
                <a:gd name="connsiteX0" fmla="*/ 0 w 7407697"/>
                <a:gd name="connsiteY0" fmla="*/ 344495 h 2066927"/>
                <a:gd name="connsiteX1" fmla="*/ 344495 w 7407697"/>
                <a:gd name="connsiteY1" fmla="*/ 0 h 2066927"/>
                <a:gd name="connsiteX2" fmla="*/ 7063202 w 7407697"/>
                <a:gd name="connsiteY2" fmla="*/ 0 h 2066927"/>
                <a:gd name="connsiteX3" fmla="*/ 7407697 w 7407697"/>
                <a:gd name="connsiteY3" fmla="*/ 344495 h 2066927"/>
                <a:gd name="connsiteX4" fmla="*/ 7407697 w 7407697"/>
                <a:gd name="connsiteY4" fmla="*/ 1722432 h 2066927"/>
                <a:gd name="connsiteX5" fmla="*/ 7063202 w 7407697"/>
                <a:gd name="connsiteY5" fmla="*/ 2066927 h 2066927"/>
                <a:gd name="connsiteX6" fmla="*/ 344495 w 7407697"/>
                <a:gd name="connsiteY6" fmla="*/ 2066927 h 2066927"/>
                <a:gd name="connsiteX7" fmla="*/ 0 w 7407697"/>
                <a:gd name="connsiteY7" fmla="*/ 1722432 h 2066927"/>
                <a:gd name="connsiteX8" fmla="*/ 0 w 7407697"/>
                <a:gd name="connsiteY8" fmla="*/ 344495 h 206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07697" h="2066927" fill="none" extrusionOk="0">
                  <a:moveTo>
                    <a:pt x="0" y="344495"/>
                  </a:moveTo>
                  <a:cubicBezTo>
                    <a:pt x="10650" y="141293"/>
                    <a:pt x="151324" y="-721"/>
                    <a:pt x="344495" y="0"/>
                  </a:cubicBezTo>
                  <a:cubicBezTo>
                    <a:pt x="3490345" y="18744"/>
                    <a:pt x="5108616" y="-35776"/>
                    <a:pt x="7063202" y="0"/>
                  </a:cubicBezTo>
                  <a:cubicBezTo>
                    <a:pt x="7281724" y="-5470"/>
                    <a:pt x="7406001" y="121883"/>
                    <a:pt x="7407697" y="344495"/>
                  </a:cubicBezTo>
                  <a:cubicBezTo>
                    <a:pt x="7341820" y="500091"/>
                    <a:pt x="7369363" y="1146631"/>
                    <a:pt x="7407697" y="1722432"/>
                  </a:cubicBezTo>
                  <a:cubicBezTo>
                    <a:pt x="7411358" y="1875303"/>
                    <a:pt x="7241197" y="2036398"/>
                    <a:pt x="7063202" y="2066927"/>
                  </a:cubicBezTo>
                  <a:cubicBezTo>
                    <a:pt x="3729861" y="2015899"/>
                    <a:pt x="1482596" y="2029848"/>
                    <a:pt x="344495" y="2066927"/>
                  </a:cubicBezTo>
                  <a:cubicBezTo>
                    <a:pt x="144474" y="2073971"/>
                    <a:pt x="12101" y="1919238"/>
                    <a:pt x="0" y="1722432"/>
                  </a:cubicBezTo>
                  <a:cubicBezTo>
                    <a:pt x="1247" y="1285825"/>
                    <a:pt x="-74296" y="560440"/>
                    <a:pt x="0" y="344495"/>
                  </a:cubicBezTo>
                  <a:close/>
                </a:path>
                <a:path w="7407697" h="2066927" stroke="0" extrusionOk="0">
                  <a:moveTo>
                    <a:pt x="0" y="344495"/>
                  </a:moveTo>
                  <a:cubicBezTo>
                    <a:pt x="-23346" y="145668"/>
                    <a:pt x="154311" y="-36093"/>
                    <a:pt x="344495" y="0"/>
                  </a:cubicBezTo>
                  <a:cubicBezTo>
                    <a:pt x="2104795" y="-88310"/>
                    <a:pt x="5710679" y="-77351"/>
                    <a:pt x="7063202" y="0"/>
                  </a:cubicBezTo>
                  <a:cubicBezTo>
                    <a:pt x="7267089" y="3607"/>
                    <a:pt x="7378299" y="170976"/>
                    <a:pt x="7407697" y="344495"/>
                  </a:cubicBezTo>
                  <a:cubicBezTo>
                    <a:pt x="7498647" y="711716"/>
                    <a:pt x="7347007" y="1472878"/>
                    <a:pt x="7407697" y="1722432"/>
                  </a:cubicBezTo>
                  <a:cubicBezTo>
                    <a:pt x="7382149" y="1885036"/>
                    <a:pt x="7253872" y="2073408"/>
                    <a:pt x="7063202" y="2066927"/>
                  </a:cubicBezTo>
                  <a:cubicBezTo>
                    <a:pt x="5994501" y="2188326"/>
                    <a:pt x="2322711" y="2202472"/>
                    <a:pt x="344495" y="2066927"/>
                  </a:cubicBezTo>
                  <a:cubicBezTo>
                    <a:pt x="157151" y="2066217"/>
                    <a:pt x="1237" y="1928511"/>
                    <a:pt x="0" y="1722432"/>
                  </a:cubicBezTo>
                  <a:cubicBezTo>
                    <a:pt x="-118223" y="1562890"/>
                    <a:pt x="-104611" y="837631"/>
                    <a:pt x="0" y="344495"/>
                  </a:cubicBezTo>
                  <a:close/>
                </a:path>
              </a:pathLst>
            </a:custGeom>
            <a:solidFill>
              <a:srgbClr val="FDE9F1"/>
            </a:solidFill>
            <a:ln w="3810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sd="3794071524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b="1" dirty="0"/>
            </a:p>
          </p:txBody>
        </p:sp>
        <p:pic>
          <p:nvPicPr>
            <p:cNvPr id="48" name="Picture 2" descr="tick-xanh - Cách Bỏ Thuốc Lá Trong 5 Ngày - Cai Thuốc Lá Hiệu Quả">
              <a:extLst>
                <a:ext uri="{FF2B5EF4-FFF2-40B4-BE49-F238E27FC236}">
                  <a16:creationId xmlns:a16="http://schemas.microsoft.com/office/drawing/2014/main" id="{02A10151-99E0-FD7D-A1ED-6A4D40A65F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180050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9" name="Picture 2" descr="tick-xanh - Cách Bỏ Thuốc Lá Trong 5 Ngày - Cai Thuốc Lá Hiệu Quả">
              <a:extLst>
                <a:ext uri="{FF2B5EF4-FFF2-40B4-BE49-F238E27FC236}">
                  <a16:creationId xmlns:a16="http://schemas.microsoft.com/office/drawing/2014/main" id="{C524C748-BC35-F3EA-904D-A3D6821F80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947882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3C1C8155-88DE-504E-5595-AC033EFC8400}"/>
                </a:ext>
              </a:extLst>
            </p:cNvPr>
            <p:cNvSpPr txBox="1"/>
            <p:nvPr/>
          </p:nvSpPr>
          <p:spPr>
            <a:xfrm>
              <a:off x="4489830" y="4205538"/>
              <a:ext cx="4613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 err="1">
                  <a:latin typeface="+mj-lt"/>
                </a:rPr>
                <a:t>Đặt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thẳng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cột</a:t>
              </a:r>
              <a:r>
                <a:rPr lang="en-US" sz="3600" b="1" dirty="0">
                  <a:latin typeface="+mj-lt"/>
                </a:rPr>
                <a:t>.</a:t>
              </a:r>
              <a:endParaRPr lang="vi-VN" sz="3600" b="1" dirty="0">
                <a:latin typeface="+mj-lt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AB588219-58BF-91DF-5349-0FE4BECC570B}"/>
                </a:ext>
              </a:extLst>
            </p:cNvPr>
            <p:cNvSpPr txBox="1"/>
            <p:nvPr/>
          </p:nvSpPr>
          <p:spPr>
            <a:xfrm>
              <a:off x="4485243" y="4947882"/>
              <a:ext cx="6518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>
                  <a:latin typeface="+mj-lt"/>
                </a:rPr>
                <a:t>Khi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luôn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lưu</a:t>
              </a:r>
              <a:r>
                <a:rPr lang="en-US" sz="3600" b="1" dirty="0">
                  <a:latin typeface="+mj-lt"/>
                </a:rPr>
                <a:t> ý </a:t>
              </a:r>
              <a:r>
                <a:rPr lang="en-US" sz="3600" b="1" dirty="0" err="1">
                  <a:latin typeface="+mj-lt"/>
                </a:rPr>
                <a:t>việc</a:t>
              </a:r>
              <a:r>
                <a:rPr lang="en-US" sz="3600" b="1" dirty="0">
                  <a:latin typeface="+mj-lt"/>
                </a:rPr>
                <a:t> “</a:t>
              </a:r>
              <a:r>
                <a:rPr lang="en-US" sz="3600" b="1" dirty="0" err="1">
                  <a:latin typeface="+mj-lt"/>
                </a:rPr>
                <a:t>có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nhớ</a:t>
              </a:r>
              <a:r>
                <a:rPr lang="en-US" sz="3600" b="1" dirty="0">
                  <a:latin typeface="+mj-lt"/>
                </a:rPr>
                <a:t>”.</a:t>
              </a:r>
              <a:endParaRPr lang="vi-VN" sz="3600" b="1" dirty="0">
                <a:latin typeface="+mj-lt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8202AF9-A30D-2276-35FA-DFAF22342313}"/>
              </a:ext>
            </a:extLst>
          </p:cNvPr>
          <p:cNvGrpSpPr/>
          <p:nvPr/>
        </p:nvGrpSpPr>
        <p:grpSpPr>
          <a:xfrm>
            <a:off x="1577412" y="3902148"/>
            <a:ext cx="1952788" cy="667030"/>
            <a:chOff x="3886200" y="3659508"/>
            <a:chExt cx="1866666" cy="908688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B705B58D-084E-E60B-0A0B-7CF35AF2E95A}"/>
                </a:ext>
              </a:extLst>
            </p:cNvPr>
            <p:cNvSpPr/>
            <p:nvPr/>
          </p:nvSpPr>
          <p:spPr>
            <a:xfrm>
              <a:off x="3886200" y="3659508"/>
              <a:ext cx="1866666" cy="90868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prstDash val="solid"/>
              <a:extLst>
                <a:ext uri="{C807C97D-BFC1-408E-A445-0C87EB9F89A2}">
                  <ask:lineSketchStyleProps xmlns:ask="http://schemas.microsoft.com/office/drawing/2018/sketchyshapes" sd="852854689">
                    <a:custGeom>
                      <a:avLst/>
                      <a:gdLst>
                        <a:gd name="connsiteX0" fmla="*/ 0 w 1866666"/>
                        <a:gd name="connsiteY0" fmla="*/ 125543 h 753241"/>
                        <a:gd name="connsiteX1" fmla="*/ 125543 w 1866666"/>
                        <a:gd name="connsiteY1" fmla="*/ 0 h 753241"/>
                        <a:gd name="connsiteX2" fmla="*/ 1741123 w 1866666"/>
                        <a:gd name="connsiteY2" fmla="*/ 0 h 753241"/>
                        <a:gd name="connsiteX3" fmla="*/ 1866666 w 1866666"/>
                        <a:gd name="connsiteY3" fmla="*/ 125543 h 753241"/>
                        <a:gd name="connsiteX4" fmla="*/ 1866666 w 1866666"/>
                        <a:gd name="connsiteY4" fmla="*/ 627698 h 753241"/>
                        <a:gd name="connsiteX5" fmla="*/ 1741123 w 1866666"/>
                        <a:gd name="connsiteY5" fmla="*/ 753241 h 753241"/>
                        <a:gd name="connsiteX6" fmla="*/ 125543 w 1866666"/>
                        <a:gd name="connsiteY6" fmla="*/ 753241 h 753241"/>
                        <a:gd name="connsiteX7" fmla="*/ 0 w 1866666"/>
                        <a:gd name="connsiteY7" fmla="*/ 627698 h 753241"/>
                        <a:gd name="connsiteX8" fmla="*/ 0 w 1866666"/>
                        <a:gd name="connsiteY8" fmla="*/ 125543 h 7532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866666" h="753241" fill="none" extrusionOk="0">
                          <a:moveTo>
                            <a:pt x="0" y="125543"/>
                          </a:moveTo>
                          <a:cubicBezTo>
                            <a:pt x="50" y="57570"/>
                            <a:pt x="62545" y="10635"/>
                            <a:pt x="125543" y="0"/>
                          </a:cubicBezTo>
                          <a:cubicBezTo>
                            <a:pt x="623265" y="45932"/>
                            <a:pt x="1478378" y="-31491"/>
                            <a:pt x="1741123" y="0"/>
                          </a:cubicBezTo>
                          <a:cubicBezTo>
                            <a:pt x="1809369" y="-7495"/>
                            <a:pt x="1865822" y="55953"/>
                            <a:pt x="1866666" y="125543"/>
                          </a:cubicBezTo>
                          <a:cubicBezTo>
                            <a:pt x="1858594" y="333651"/>
                            <a:pt x="1833450" y="526072"/>
                            <a:pt x="1866666" y="627698"/>
                          </a:cubicBezTo>
                          <a:cubicBezTo>
                            <a:pt x="1869216" y="684089"/>
                            <a:pt x="1805675" y="747879"/>
                            <a:pt x="1741123" y="753241"/>
                          </a:cubicBezTo>
                          <a:cubicBezTo>
                            <a:pt x="1439517" y="639341"/>
                            <a:pt x="871898" y="884238"/>
                            <a:pt x="125543" y="753241"/>
                          </a:cubicBezTo>
                          <a:cubicBezTo>
                            <a:pt x="69415" y="751748"/>
                            <a:pt x="-1177" y="697266"/>
                            <a:pt x="0" y="627698"/>
                          </a:cubicBezTo>
                          <a:cubicBezTo>
                            <a:pt x="477" y="419757"/>
                            <a:pt x="23277" y="282252"/>
                            <a:pt x="0" y="125543"/>
                          </a:cubicBezTo>
                          <a:close/>
                        </a:path>
                        <a:path w="1866666" h="753241" stroke="0" extrusionOk="0">
                          <a:moveTo>
                            <a:pt x="0" y="125543"/>
                          </a:moveTo>
                          <a:cubicBezTo>
                            <a:pt x="2702" y="56945"/>
                            <a:pt x="56813" y="1261"/>
                            <a:pt x="125543" y="0"/>
                          </a:cubicBezTo>
                          <a:cubicBezTo>
                            <a:pt x="476001" y="-130401"/>
                            <a:pt x="1063187" y="-46889"/>
                            <a:pt x="1741123" y="0"/>
                          </a:cubicBezTo>
                          <a:cubicBezTo>
                            <a:pt x="1799879" y="-8063"/>
                            <a:pt x="1869961" y="49565"/>
                            <a:pt x="1866666" y="125543"/>
                          </a:cubicBezTo>
                          <a:cubicBezTo>
                            <a:pt x="1847221" y="350631"/>
                            <a:pt x="1836526" y="532892"/>
                            <a:pt x="1866666" y="627698"/>
                          </a:cubicBezTo>
                          <a:cubicBezTo>
                            <a:pt x="1861101" y="699049"/>
                            <a:pt x="1807353" y="752733"/>
                            <a:pt x="1741123" y="753241"/>
                          </a:cubicBezTo>
                          <a:cubicBezTo>
                            <a:pt x="1043657" y="818169"/>
                            <a:pt x="763745" y="704173"/>
                            <a:pt x="125543" y="753241"/>
                          </a:cubicBezTo>
                          <a:cubicBezTo>
                            <a:pt x="49271" y="751840"/>
                            <a:pt x="-4178" y="695140"/>
                            <a:pt x="0" y="627698"/>
                          </a:cubicBezTo>
                          <a:cubicBezTo>
                            <a:pt x="41491" y="379027"/>
                            <a:pt x="36659" y="375478"/>
                            <a:pt x="0" y="125543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5EC0AE8-EBE1-798E-0017-92614E2798C8}"/>
                </a:ext>
              </a:extLst>
            </p:cNvPr>
            <p:cNvSpPr txBox="1"/>
            <p:nvPr/>
          </p:nvSpPr>
          <p:spPr>
            <a:xfrm>
              <a:off x="3961901" y="3725938"/>
              <a:ext cx="1694935" cy="740417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Lưu</a:t>
              </a:r>
              <a:r>
                <a:rPr lang="en-US" sz="4000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ý:</a:t>
              </a:r>
              <a:endParaRPr lang="vi-VN" sz="40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87E23FDA-F2A3-782C-4F13-389CEFFE5F60}"/>
              </a:ext>
            </a:extLst>
          </p:cNvPr>
          <p:cNvSpPr/>
          <p:nvPr/>
        </p:nvSpPr>
        <p:spPr>
          <a:xfrm>
            <a:off x="1860697" y="51036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C024A80B-73B4-891E-002F-67C3B937E1E4}"/>
              </a:ext>
            </a:extLst>
          </p:cNvPr>
          <p:cNvSpPr/>
          <p:nvPr/>
        </p:nvSpPr>
        <p:spPr>
          <a:xfrm>
            <a:off x="6985590" y="46783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</a:p>
        </p:txBody>
      </p:sp>
    </p:spTree>
    <p:extLst>
      <p:ext uri="{BB962C8B-B14F-4D97-AF65-F5344CB8AC3E}">
        <p14:creationId xmlns:p14="http://schemas.microsoft.com/office/powerpoint/2010/main" val="160487776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77CCD60-446E-C4FC-D153-BEFC7E325B21}"/>
              </a:ext>
            </a:extLst>
          </p:cNvPr>
          <p:cNvSpPr txBox="1"/>
          <p:nvPr/>
        </p:nvSpPr>
        <p:spPr>
          <a:xfrm>
            <a:off x="776177" y="1822859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56 472  8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BBF40E-EB79-029D-AFC1-E2207A23367E}"/>
              </a:ext>
            </a:extLst>
          </p:cNvPr>
          <p:cNvGrpSpPr/>
          <p:nvPr/>
        </p:nvGrpSpPr>
        <p:grpSpPr>
          <a:xfrm>
            <a:off x="2513912" y="1997671"/>
            <a:ext cx="1377604" cy="1234627"/>
            <a:chOff x="3624077" y="2178424"/>
            <a:chExt cx="894135" cy="1234627"/>
          </a:xfrm>
        </p:grpSpPr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5310139B-0D9D-9514-0F17-8B563336802C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287DEBE5-4A79-F30B-2FAF-AF140001EAFB}"/>
                </a:ext>
              </a:extLst>
            </p:cNvPr>
            <p:cNvCxnSpPr/>
            <p:nvPr/>
          </p:nvCxnSpPr>
          <p:spPr>
            <a:xfrm>
              <a:off x="3624077" y="2711498"/>
              <a:ext cx="894135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0D08570E-16F1-83F6-BEA9-39FFDF8740C1}"/>
              </a:ext>
            </a:extLst>
          </p:cNvPr>
          <p:cNvSpPr txBox="1"/>
          <p:nvPr/>
        </p:nvSpPr>
        <p:spPr>
          <a:xfrm>
            <a:off x="2580553" y="2587837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3FBCF51-19FC-83EF-0041-F31EBBE9B642}"/>
              </a:ext>
            </a:extLst>
          </p:cNvPr>
          <p:cNvSpPr txBox="1"/>
          <p:nvPr/>
        </p:nvSpPr>
        <p:spPr>
          <a:xfrm>
            <a:off x="1097530" y="2453569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58B47F1-44DA-6FF2-D4BF-8D1B4DE59423}"/>
              </a:ext>
            </a:extLst>
          </p:cNvPr>
          <p:cNvSpPr txBox="1"/>
          <p:nvPr/>
        </p:nvSpPr>
        <p:spPr>
          <a:xfrm>
            <a:off x="1478003" y="2453569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4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67404E99-24D5-49C0-CF48-0AFE22EFDAA8}"/>
              </a:ext>
            </a:extLst>
          </p:cNvPr>
          <p:cNvSpPr txBox="1"/>
          <p:nvPr/>
        </p:nvSpPr>
        <p:spPr>
          <a:xfrm>
            <a:off x="2896064" y="2579830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5340E14-B99A-641B-91E1-2B09C220B4DE}"/>
              </a:ext>
            </a:extLst>
          </p:cNvPr>
          <p:cNvSpPr txBox="1"/>
          <p:nvPr/>
        </p:nvSpPr>
        <p:spPr>
          <a:xfrm>
            <a:off x="1478145" y="3062096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4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84380E5-DE89-74C7-2386-394A3756E4F2}"/>
              </a:ext>
            </a:extLst>
          </p:cNvPr>
          <p:cNvSpPr txBox="1"/>
          <p:nvPr/>
        </p:nvSpPr>
        <p:spPr>
          <a:xfrm>
            <a:off x="1762923" y="307272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675B138-29E8-5A28-54B1-C87F6E8A92C4}"/>
              </a:ext>
            </a:extLst>
          </p:cNvPr>
          <p:cNvSpPr txBox="1"/>
          <p:nvPr/>
        </p:nvSpPr>
        <p:spPr>
          <a:xfrm>
            <a:off x="3206186" y="258245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5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5DAF527-15A4-51C4-8433-D793826728CC}"/>
              </a:ext>
            </a:extLst>
          </p:cNvPr>
          <p:cNvSpPr txBox="1"/>
          <p:nvPr/>
        </p:nvSpPr>
        <p:spPr>
          <a:xfrm>
            <a:off x="1762986" y="3585346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3511362B-AD87-506A-7A2D-1CB18680FC2B}"/>
              </a:ext>
            </a:extLst>
          </p:cNvPr>
          <p:cNvSpPr txBox="1"/>
          <p:nvPr/>
        </p:nvSpPr>
        <p:spPr>
          <a:xfrm>
            <a:off x="2056667" y="360449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35C5A56-1A3C-A1FD-D3B4-E2A00C9EB838}"/>
              </a:ext>
            </a:extLst>
          </p:cNvPr>
          <p:cNvSpPr txBox="1"/>
          <p:nvPr/>
        </p:nvSpPr>
        <p:spPr>
          <a:xfrm>
            <a:off x="3519530" y="2581294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9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408EFCB-7324-6EEE-0E2B-6C16DBB4EE3B}"/>
              </a:ext>
            </a:extLst>
          </p:cNvPr>
          <p:cNvSpPr txBox="1"/>
          <p:nvPr/>
        </p:nvSpPr>
        <p:spPr>
          <a:xfrm>
            <a:off x="2126366" y="418112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DB2BED14-2103-9506-08F0-9916614FBCFB}"/>
              </a:ext>
            </a:extLst>
          </p:cNvPr>
          <p:cNvSpPr/>
          <p:nvPr/>
        </p:nvSpPr>
        <p:spPr>
          <a:xfrm>
            <a:off x="1626780" y="79744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4DB41FB1-8777-E448-AD30-60AAD491A89C}"/>
              </a:ext>
            </a:extLst>
          </p:cNvPr>
          <p:cNvSpPr/>
          <p:nvPr/>
        </p:nvSpPr>
        <p:spPr>
          <a:xfrm>
            <a:off x="6751673" y="75491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F3AB5F8-6CBF-C4E7-F832-A076D9CD18E9}"/>
              </a:ext>
            </a:extLst>
          </p:cNvPr>
          <p:cNvSpPr txBox="1"/>
          <p:nvPr/>
        </p:nvSpPr>
        <p:spPr>
          <a:xfrm>
            <a:off x="6783573" y="1939817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91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503  7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A2E329A-A989-3C04-6B93-B1AC758CFF11}"/>
              </a:ext>
            </a:extLst>
          </p:cNvPr>
          <p:cNvGrpSpPr/>
          <p:nvPr/>
        </p:nvGrpSpPr>
        <p:grpSpPr>
          <a:xfrm>
            <a:off x="8521308" y="2114629"/>
            <a:ext cx="1685948" cy="1234627"/>
            <a:chOff x="3624077" y="2178424"/>
            <a:chExt cx="1094266" cy="1234627"/>
          </a:xfrm>
        </p:grpSpPr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1DE01782-4C32-2D47-BBA4-4BF73CA646FD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581D19DA-CFC0-6164-E6BD-71EAE679D42D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711498"/>
              <a:ext cx="1094266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739118D6-BE04-FFF1-565B-D3F1B21170F8}"/>
              </a:ext>
            </a:extLst>
          </p:cNvPr>
          <p:cNvSpPr txBox="1"/>
          <p:nvPr/>
        </p:nvSpPr>
        <p:spPr>
          <a:xfrm>
            <a:off x="8587949" y="2683530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2D73DDD-A245-78E4-568A-319E579DC86A}"/>
              </a:ext>
            </a:extLst>
          </p:cNvPr>
          <p:cNvSpPr txBox="1"/>
          <p:nvPr/>
        </p:nvSpPr>
        <p:spPr>
          <a:xfrm>
            <a:off x="6849745" y="2570527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E847AB0-6AE7-FEF7-3BFE-94E160EF1877}"/>
              </a:ext>
            </a:extLst>
          </p:cNvPr>
          <p:cNvSpPr txBox="1"/>
          <p:nvPr/>
        </p:nvSpPr>
        <p:spPr>
          <a:xfrm>
            <a:off x="7134525" y="2591792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2381F42-EE6C-6DCA-5980-62003E9356D8}"/>
              </a:ext>
            </a:extLst>
          </p:cNvPr>
          <p:cNvSpPr txBox="1"/>
          <p:nvPr/>
        </p:nvSpPr>
        <p:spPr>
          <a:xfrm>
            <a:off x="8903460" y="2696788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3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61CA84B-B06A-22B7-FA5D-FC49C0D8637B}"/>
              </a:ext>
            </a:extLst>
          </p:cNvPr>
          <p:cNvSpPr txBox="1"/>
          <p:nvPr/>
        </p:nvSpPr>
        <p:spPr>
          <a:xfrm>
            <a:off x="7187830" y="3115258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1404CD7-42B5-F6FD-E654-392186ACC94D}"/>
              </a:ext>
            </a:extLst>
          </p:cNvPr>
          <p:cNvSpPr txBox="1"/>
          <p:nvPr/>
        </p:nvSpPr>
        <p:spPr>
          <a:xfrm>
            <a:off x="7536403" y="311525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74A3B2B5-D249-F2D5-24CF-30ED64B1C4FE}"/>
              </a:ext>
            </a:extLst>
          </p:cNvPr>
          <p:cNvSpPr txBox="1"/>
          <p:nvPr/>
        </p:nvSpPr>
        <p:spPr>
          <a:xfrm>
            <a:off x="9213582" y="2699413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0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990435E-77C5-61A9-099F-CF82FE74CEC4}"/>
              </a:ext>
            </a:extLst>
          </p:cNvPr>
          <p:cNvSpPr txBox="1"/>
          <p:nvPr/>
        </p:nvSpPr>
        <p:spPr>
          <a:xfrm>
            <a:off x="7547099" y="3681038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81BDBF2-55A2-E710-388F-54EA525626AD}"/>
              </a:ext>
            </a:extLst>
          </p:cNvPr>
          <p:cNvSpPr txBox="1"/>
          <p:nvPr/>
        </p:nvSpPr>
        <p:spPr>
          <a:xfrm>
            <a:off x="7851413" y="3700185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CB048BF2-AEDF-4119-B0E3-0E32D741F5BA}"/>
              </a:ext>
            </a:extLst>
          </p:cNvPr>
          <p:cNvSpPr txBox="1"/>
          <p:nvPr/>
        </p:nvSpPr>
        <p:spPr>
          <a:xfrm>
            <a:off x="9526926" y="2698252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2018C61-9E08-0019-D556-3C43B21BE83C}"/>
              </a:ext>
            </a:extLst>
          </p:cNvPr>
          <p:cNvSpPr txBox="1"/>
          <p:nvPr/>
        </p:nvSpPr>
        <p:spPr>
          <a:xfrm>
            <a:off x="7867948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68737C6-0BEF-D070-66F4-C7EE2C2A0D98}"/>
              </a:ext>
            </a:extLst>
          </p:cNvPr>
          <p:cNvSpPr txBox="1"/>
          <p:nvPr/>
        </p:nvSpPr>
        <p:spPr>
          <a:xfrm>
            <a:off x="8144395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3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AF438C04-1829-88D8-F725-E8A7A7DC4E9D}"/>
              </a:ext>
            </a:extLst>
          </p:cNvPr>
          <p:cNvSpPr txBox="1"/>
          <p:nvPr/>
        </p:nvSpPr>
        <p:spPr>
          <a:xfrm>
            <a:off x="9760843" y="270888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745E9FF3-A8B0-20C6-67B6-B58388661AE1}"/>
              </a:ext>
            </a:extLst>
          </p:cNvPr>
          <p:cNvSpPr txBox="1"/>
          <p:nvPr/>
        </p:nvSpPr>
        <p:spPr>
          <a:xfrm>
            <a:off x="8144394" y="4723383"/>
            <a:ext cx="2765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360643976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9" grpId="0"/>
      <p:bldP spid="30" grpId="0"/>
      <p:bldP spid="31" grpId="0"/>
      <p:bldP spid="32" grpId="0"/>
      <p:bldP spid="33" grpId="0"/>
      <p:bldP spid="36" grpId="0"/>
      <p:bldP spid="37" grpId="0"/>
      <p:bldP spid="38" grpId="0"/>
      <p:bldP spid="39" grpId="0"/>
      <p:bldP spid="40" grpId="0"/>
      <p:bldP spid="41" grpId="0"/>
      <p:bldP spid="45" grpId="0"/>
      <p:bldP spid="56" grpId="0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C06EF41B-5389-372A-4D21-02F87C5D7C2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/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435935" y="154965"/>
            <a:ext cx="11313042" cy="6224570"/>
            <a:chOff x="2552700" y="228601"/>
            <a:chExt cx="8843934" cy="403129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4031290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464105" y="472544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7" y="360654"/>
              <a:ext cx="660912" cy="646876"/>
              <a:chOff x="1828801" y="459987"/>
              <a:chExt cx="660912" cy="646876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199" y="657977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4D5FA98D-48E6-B312-D23F-FC7C66ECB1C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0967" y="2039780"/>
            <a:ext cx="9740531" cy="365052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874023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C06EF41B-5389-372A-4D21-02F87C5D7C2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/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73665" y="1807535"/>
            <a:ext cx="11887200" cy="4749209"/>
          </a:xfrm>
          <a:custGeom>
            <a:avLst/>
            <a:gdLst>
              <a:gd name="connsiteX0" fmla="*/ 0 w 11887200"/>
              <a:gd name="connsiteY0" fmla="*/ 791551 h 4749209"/>
              <a:gd name="connsiteX1" fmla="*/ 791551 w 11887200"/>
              <a:gd name="connsiteY1" fmla="*/ 0 h 4749209"/>
              <a:gd name="connsiteX2" fmla="*/ 1272409 w 11887200"/>
              <a:gd name="connsiteY2" fmla="*/ 0 h 4749209"/>
              <a:gd name="connsiteX3" fmla="*/ 2165431 w 11887200"/>
              <a:gd name="connsiteY3" fmla="*/ 0 h 4749209"/>
              <a:gd name="connsiteX4" fmla="*/ 2852371 w 11887200"/>
              <a:gd name="connsiteY4" fmla="*/ 0 h 4749209"/>
              <a:gd name="connsiteX5" fmla="*/ 3539310 w 11887200"/>
              <a:gd name="connsiteY5" fmla="*/ 0 h 4749209"/>
              <a:gd name="connsiteX6" fmla="*/ 4432332 w 11887200"/>
              <a:gd name="connsiteY6" fmla="*/ 0 h 4749209"/>
              <a:gd name="connsiteX7" fmla="*/ 5016231 w 11887200"/>
              <a:gd name="connsiteY7" fmla="*/ 0 h 4749209"/>
              <a:gd name="connsiteX8" fmla="*/ 5394048 w 11887200"/>
              <a:gd name="connsiteY8" fmla="*/ 0 h 4749209"/>
              <a:gd name="connsiteX9" fmla="*/ 6287070 w 11887200"/>
              <a:gd name="connsiteY9" fmla="*/ 0 h 4749209"/>
              <a:gd name="connsiteX10" fmla="*/ 7180092 w 11887200"/>
              <a:gd name="connsiteY10" fmla="*/ 0 h 4749209"/>
              <a:gd name="connsiteX11" fmla="*/ 7763991 w 11887200"/>
              <a:gd name="connsiteY11" fmla="*/ 0 h 4749209"/>
              <a:gd name="connsiteX12" fmla="*/ 8657012 w 11887200"/>
              <a:gd name="connsiteY12" fmla="*/ 0 h 4749209"/>
              <a:gd name="connsiteX13" fmla="*/ 9446993 w 11887200"/>
              <a:gd name="connsiteY13" fmla="*/ 0 h 4749209"/>
              <a:gd name="connsiteX14" fmla="*/ 10030892 w 11887200"/>
              <a:gd name="connsiteY14" fmla="*/ 0 h 4749209"/>
              <a:gd name="connsiteX15" fmla="*/ 10511750 w 11887200"/>
              <a:gd name="connsiteY15" fmla="*/ 0 h 4749209"/>
              <a:gd name="connsiteX16" fmla="*/ 11095649 w 11887200"/>
              <a:gd name="connsiteY16" fmla="*/ 0 h 4749209"/>
              <a:gd name="connsiteX17" fmla="*/ 11887200 w 11887200"/>
              <a:gd name="connsiteY17" fmla="*/ 791551 h 4749209"/>
              <a:gd name="connsiteX18" fmla="*/ 11887200 w 11887200"/>
              <a:gd name="connsiteY18" fmla="*/ 1424772 h 4749209"/>
              <a:gd name="connsiteX19" fmla="*/ 11887200 w 11887200"/>
              <a:gd name="connsiteY19" fmla="*/ 2089655 h 4749209"/>
              <a:gd name="connsiteX20" fmla="*/ 11887200 w 11887200"/>
              <a:gd name="connsiteY20" fmla="*/ 2722876 h 4749209"/>
              <a:gd name="connsiteX21" fmla="*/ 11887200 w 11887200"/>
              <a:gd name="connsiteY21" fmla="*/ 3957658 h 4749209"/>
              <a:gd name="connsiteX22" fmla="*/ 11095649 w 11887200"/>
              <a:gd name="connsiteY22" fmla="*/ 4749209 h 4749209"/>
              <a:gd name="connsiteX23" fmla="*/ 10305668 w 11887200"/>
              <a:gd name="connsiteY23" fmla="*/ 4749209 h 4749209"/>
              <a:gd name="connsiteX24" fmla="*/ 9721769 w 11887200"/>
              <a:gd name="connsiteY24" fmla="*/ 4749209 h 4749209"/>
              <a:gd name="connsiteX25" fmla="*/ 9137870 w 11887200"/>
              <a:gd name="connsiteY25" fmla="*/ 4749209 h 4749209"/>
              <a:gd name="connsiteX26" fmla="*/ 8760053 w 11887200"/>
              <a:gd name="connsiteY26" fmla="*/ 4749209 h 4749209"/>
              <a:gd name="connsiteX27" fmla="*/ 8382237 w 11887200"/>
              <a:gd name="connsiteY27" fmla="*/ 4749209 h 4749209"/>
              <a:gd name="connsiteX28" fmla="*/ 7901379 w 11887200"/>
              <a:gd name="connsiteY28" fmla="*/ 4749209 h 4749209"/>
              <a:gd name="connsiteX29" fmla="*/ 7214439 w 11887200"/>
              <a:gd name="connsiteY29" fmla="*/ 4749209 h 4749209"/>
              <a:gd name="connsiteX30" fmla="*/ 6527499 w 11887200"/>
              <a:gd name="connsiteY30" fmla="*/ 4749209 h 4749209"/>
              <a:gd name="connsiteX31" fmla="*/ 6149682 w 11887200"/>
              <a:gd name="connsiteY31" fmla="*/ 4749209 h 4749209"/>
              <a:gd name="connsiteX32" fmla="*/ 5771865 w 11887200"/>
              <a:gd name="connsiteY32" fmla="*/ 4749209 h 4749209"/>
              <a:gd name="connsiteX33" fmla="*/ 5084925 w 11887200"/>
              <a:gd name="connsiteY33" fmla="*/ 4749209 h 4749209"/>
              <a:gd name="connsiteX34" fmla="*/ 4604067 w 11887200"/>
              <a:gd name="connsiteY34" fmla="*/ 4749209 h 4749209"/>
              <a:gd name="connsiteX35" fmla="*/ 4123209 w 11887200"/>
              <a:gd name="connsiteY35" fmla="*/ 4749209 h 4749209"/>
              <a:gd name="connsiteX36" fmla="*/ 3436269 w 11887200"/>
              <a:gd name="connsiteY36" fmla="*/ 4749209 h 4749209"/>
              <a:gd name="connsiteX37" fmla="*/ 2955412 w 11887200"/>
              <a:gd name="connsiteY37" fmla="*/ 4749209 h 4749209"/>
              <a:gd name="connsiteX38" fmla="*/ 2062390 w 11887200"/>
              <a:gd name="connsiteY38" fmla="*/ 4749209 h 4749209"/>
              <a:gd name="connsiteX39" fmla="*/ 791551 w 11887200"/>
              <a:gd name="connsiteY39" fmla="*/ 4749209 h 4749209"/>
              <a:gd name="connsiteX40" fmla="*/ 0 w 11887200"/>
              <a:gd name="connsiteY40" fmla="*/ 3957658 h 4749209"/>
              <a:gd name="connsiteX41" fmla="*/ 0 w 11887200"/>
              <a:gd name="connsiteY41" fmla="*/ 3387759 h 4749209"/>
              <a:gd name="connsiteX42" fmla="*/ 0 w 11887200"/>
              <a:gd name="connsiteY42" fmla="*/ 2722876 h 4749209"/>
              <a:gd name="connsiteX43" fmla="*/ 0 w 11887200"/>
              <a:gd name="connsiteY43" fmla="*/ 2057994 h 4749209"/>
              <a:gd name="connsiteX44" fmla="*/ 0 w 11887200"/>
              <a:gd name="connsiteY44" fmla="*/ 1488095 h 4749209"/>
              <a:gd name="connsiteX45" fmla="*/ 0 w 11887200"/>
              <a:gd name="connsiteY45" fmla="*/ 791551 h 4749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887200" h="4749209" fill="none" extrusionOk="0">
                <a:moveTo>
                  <a:pt x="0" y="791551"/>
                </a:moveTo>
                <a:cubicBezTo>
                  <a:pt x="-15961" y="359229"/>
                  <a:pt x="289376" y="-32973"/>
                  <a:pt x="791551" y="0"/>
                </a:cubicBezTo>
                <a:cubicBezTo>
                  <a:pt x="904230" y="13166"/>
                  <a:pt x="1119054" y="16923"/>
                  <a:pt x="1272409" y="0"/>
                </a:cubicBezTo>
                <a:cubicBezTo>
                  <a:pt x="1425764" y="-16923"/>
                  <a:pt x="1788228" y="-12115"/>
                  <a:pt x="2165431" y="0"/>
                </a:cubicBezTo>
                <a:cubicBezTo>
                  <a:pt x="2542634" y="12115"/>
                  <a:pt x="2696667" y="-16207"/>
                  <a:pt x="2852371" y="0"/>
                </a:cubicBezTo>
                <a:cubicBezTo>
                  <a:pt x="3008075" y="16207"/>
                  <a:pt x="3364611" y="-29092"/>
                  <a:pt x="3539310" y="0"/>
                </a:cubicBezTo>
                <a:cubicBezTo>
                  <a:pt x="3714009" y="29092"/>
                  <a:pt x="4071481" y="10469"/>
                  <a:pt x="4432332" y="0"/>
                </a:cubicBezTo>
                <a:cubicBezTo>
                  <a:pt x="4793183" y="-10469"/>
                  <a:pt x="4734429" y="1149"/>
                  <a:pt x="5016231" y="0"/>
                </a:cubicBezTo>
                <a:cubicBezTo>
                  <a:pt x="5298033" y="-1149"/>
                  <a:pt x="5282041" y="2417"/>
                  <a:pt x="5394048" y="0"/>
                </a:cubicBezTo>
                <a:cubicBezTo>
                  <a:pt x="5506055" y="-2417"/>
                  <a:pt x="5848674" y="14791"/>
                  <a:pt x="6287070" y="0"/>
                </a:cubicBezTo>
                <a:cubicBezTo>
                  <a:pt x="6725466" y="-14791"/>
                  <a:pt x="6814393" y="239"/>
                  <a:pt x="7180092" y="0"/>
                </a:cubicBezTo>
                <a:cubicBezTo>
                  <a:pt x="7545791" y="-239"/>
                  <a:pt x="7562635" y="-8398"/>
                  <a:pt x="7763991" y="0"/>
                </a:cubicBezTo>
                <a:cubicBezTo>
                  <a:pt x="7965347" y="8398"/>
                  <a:pt x="8445444" y="-24054"/>
                  <a:pt x="8657012" y="0"/>
                </a:cubicBezTo>
                <a:cubicBezTo>
                  <a:pt x="8868580" y="24054"/>
                  <a:pt x="9220550" y="-36225"/>
                  <a:pt x="9446993" y="0"/>
                </a:cubicBezTo>
                <a:cubicBezTo>
                  <a:pt x="9673436" y="36225"/>
                  <a:pt x="9866992" y="2672"/>
                  <a:pt x="10030892" y="0"/>
                </a:cubicBezTo>
                <a:cubicBezTo>
                  <a:pt x="10194792" y="-2672"/>
                  <a:pt x="10411125" y="-23158"/>
                  <a:pt x="10511750" y="0"/>
                </a:cubicBezTo>
                <a:cubicBezTo>
                  <a:pt x="10612375" y="23158"/>
                  <a:pt x="10961204" y="-14494"/>
                  <a:pt x="11095649" y="0"/>
                </a:cubicBezTo>
                <a:cubicBezTo>
                  <a:pt x="11590621" y="14280"/>
                  <a:pt x="11894329" y="386195"/>
                  <a:pt x="11887200" y="791551"/>
                </a:cubicBezTo>
                <a:cubicBezTo>
                  <a:pt x="11909713" y="931706"/>
                  <a:pt x="11903756" y="1252539"/>
                  <a:pt x="11887200" y="1424772"/>
                </a:cubicBezTo>
                <a:cubicBezTo>
                  <a:pt x="11870644" y="1597005"/>
                  <a:pt x="11856192" y="1781322"/>
                  <a:pt x="11887200" y="2089655"/>
                </a:cubicBezTo>
                <a:cubicBezTo>
                  <a:pt x="11918208" y="2397988"/>
                  <a:pt x="11887279" y="2527255"/>
                  <a:pt x="11887200" y="2722876"/>
                </a:cubicBezTo>
                <a:cubicBezTo>
                  <a:pt x="11887121" y="2918497"/>
                  <a:pt x="11887043" y="3420434"/>
                  <a:pt x="11887200" y="3957658"/>
                </a:cubicBezTo>
                <a:cubicBezTo>
                  <a:pt x="11914214" y="4364672"/>
                  <a:pt x="11591472" y="4763219"/>
                  <a:pt x="11095649" y="4749209"/>
                </a:cubicBezTo>
                <a:cubicBezTo>
                  <a:pt x="10837839" y="4785386"/>
                  <a:pt x="10500195" y="4731696"/>
                  <a:pt x="10305668" y="4749209"/>
                </a:cubicBezTo>
                <a:cubicBezTo>
                  <a:pt x="10111141" y="4766722"/>
                  <a:pt x="9842132" y="4751332"/>
                  <a:pt x="9721769" y="4749209"/>
                </a:cubicBezTo>
                <a:cubicBezTo>
                  <a:pt x="9601406" y="4747086"/>
                  <a:pt x="9271311" y="4766434"/>
                  <a:pt x="9137870" y="4749209"/>
                </a:cubicBezTo>
                <a:cubicBezTo>
                  <a:pt x="9004429" y="4731984"/>
                  <a:pt x="8871623" y="4733464"/>
                  <a:pt x="8760053" y="4749209"/>
                </a:cubicBezTo>
                <a:cubicBezTo>
                  <a:pt x="8648483" y="4764954"/>
                  <a:pt x="8553128" y="4761549"/>
                  <a:pt x="8382237" y="4749209"/>
                </a:cubicBezTo>
                <a:cubicBezTo>
                  <a:pt x="8211346" y="4736869"/>
                  <a:pt x="8130850" y="4738577"/>
                  <a:pt x="7901379" y="4749209"/>
                </a:cubicBezTo>
                <a:cubicBezTo>
                  <a:pt x="7671908" y="4759841"/>
                  <a:pt x="7388311" y="4762174"/>
                  <a:pt x="7214439" y="4749209"/>
                </a:cubicBezTo>
                <a:cubicBezTo>
                  <a:pt x="7040567" y="4736244"/>
                  <a:pt x="6744194" y="4760096"/>
                  <a:pt x="6527499" y="4749209"/>
                </a:cubicBezTo>
                <a:cubicBezTo>
                  <a:pt x="6310804" y="4738322"/>
                  <a:pt x="6326736" y="4732999"/>
                  <a:pt x="6149682" y="4749209"/>
                </a:cubicBezTo>
                <a:cubicBezTo>
                  <a:pt x="5972628" y="4765419"/>
                  <a:pt x="5911174" y="4743203"/>
                  <a:pt x="5771865" y="4749209"/>
                </a:cubicBezTo>
                <a:cubicBezTo>
                  <a:pt x="5632556" y="4755215"/>
                  <a:pt x="5383034" y="4755782"/>
                  <a:pt x="5084925" y="4749209"/>
                </a:cubicBezTo>
                <a:cubicBezTo>
                  <a:pt x="4786816" y="4742636"/>
                  <a:pt x="4744864" y="4731449"/>
                  <a:pt x="4604067" y="4749209"/>
                </a:cubicBezTo>
                <a:cubicBezTo>
                  <a:pt x="4463270" y="4766969"/>
                  <a:pt x="4223598" y="4755777"/>
                  <a:pt x="4123209" y="4749209"/>
                </a:cubicBezTo>
                <a:cubicBezTo>
                  <a:pt x="4022820" y="4742641"/>
                  <a:pt x="3633348" y="4768180"/>
                  <a:pt x="3436269" y="4749209"/>
                </a:cubicBezTo>
                <a:cubicBezTo>
                  <a:pt x="3239190" y="4730238"/>
                  <a:pt x="3057796" y="4762659"/>
                  <a:pt x="2955412" y="4749209"/>
                </a:cubicBezTo>
                <a:cubicBezTo>
                  <a:pt x="2853028" y="4735759"/>
                  <a:pt x="2483776" y="4754498"/>
                  <a:pt x="2062390" y="4749209"/>
                </a:cubicBezTo>
                <a:cubicBezTo>
                  <a:pt x="1641004" y="4743920"/>
                  <a:pt x="1077394" y="4762137"/>
                  <a:pt x="791551" y="4749209"/>
                </a:cubicBezTo>
                <a:cubicBezTo>
                  <a:pt x="413914" y="4797190"/>
                  <a:pt x="51924" y="4456268"/>
                  <a:pt x="0" y="3957658"/>
                </a:cubicBezTo>
                <a:cubicBezTo>
                  <a:pt x="16560" y="3733736"/>
                  <a:pt x="-3615" y="3556629"/>
                  <a:pt x="0" y="3387759"/>
                </a:cubicBezTo>
                <a:cubicBezTo>
                  <a:pt x="3615" y="3218889"/>
                  <a:pt x="19003" y="2903596"/>
                  <a:pt x="0" y="2722876"/>
                </a:cubicBezTo>
                <a:cubicBezTo>
                  <a:pt x="-19003" y="2542156"/>
                  <a:pt x="-22263" y="2355701"/>
                  <a:pt x="0" y="2057994"/>
                </a:cubicBezTo>
                <a:cubicBezTo>
                  <a:pt x="22263" y="1760287"/>
                  <a:pt x="8751" y="1695704"/>
                  <a:pt x="0" y="1488095"/>
                </a:cubicBezTo>
                <a:cubicBezTo>
                  <a:pt x="-8751" y="1280486"/>
                  <a:pt x="-11337" y="1122313"/>
                  <a:pt x="0" y="791551"/>
                </a:cubicBezTo>
                <a:close/>
              </a:path>
              <a:path w="11887200" h="4749209" stroke="0" extrusionOk="0">
                <a:moveTo>
                  <a:pt x="0" y="791551"/>
                </a:moveTo>
                <a:cubicBezTo>
                  <a:pt x="39345" y="328138"/>
                  <a:pt x="297205" y="-36868"/>
                  <a:pt x="791551" y="0"/>
                </a:cubicBezTo>
                <a:cubicBezTo>
                  <a:pt x="905227" y="14472"/>
                  <a:pt x="1155118" y="-23215"/>
                  <a:pt x="1272409" y="0"/>
                </a:cubicBezTo>
                <a:cubicBezTo>
                  <a:pt x="1389700" y="23215"/>
                  <a:pt x="1534859" y="-265"/>
                  <a:pt x="1753267" y="0"/>
                </a:cubicBezTo>
                <a:cubicBezTo>
                  <a:pt x="1971675" y="265"/>
                  <a:pt x="2075806" y="-29159"/>
                  <a:pt x="2337166" y="0"/>
                </a:cubicBezTo>
                <a:cubicBezTo>
                  <a:pt x="2598526" y="29159"/>
                  <a:pt x="2627634" y="18451"/>
                  <a:pt x="2714983" y="0"/>
                </a:cubicBezTo>
                <a:cubicBezTo>
                  <a:pt x="2802332" y="-18451"/>
                  <a:pt x="3024841" y="6786"/>
                  <a:pt x="3195841" y="0"/>
                </a:cubicBezTo>
                <a:cubicBezTo>
                  <a:pt x="3366841" y="-6786"/>
                  <a:pt x="3629613" y="-6703"/>
                  <a:pt x="3985821" y="0"/>
                </a:cubicBezTo>
                <a:cubicBezTo>
                  <a:pt x="4342029" y="6703"/>
                  <a:pt x="4438712" y="-16420"/>
                  <a:pt x="4672761" y="0"/>
                </a:cubicBezTo>
                <a:cubicBezTo>
                  <a:pt x="4906810" y="16420"/>
                  <a:pt x="5264203" y="2758"/>
                  <a:pt x="5462742" y="0"/>
                </a:cubicBezTo>
                <a:cubicBezTo>
                  <a:pt x="5661281" y="-2758"/>
                  <a:pt x="5810236" y="16352"/>
                  <a:pt x="6046641" y="0"/>
                </a:cubicBezTo>
                <a:cubicBezTo>
                  <a:pt x="6283046" y="-16352"/>
                  <a:pt x="6392352" y="-20700"/>
                  <a:pt x="6733581" y="0"/>
                </a:cubicBezTo>
                <a:cubicBezTo>
                  <a:pt x="7074810" y="20700"/>
                  <a:pt x="7388073" y="29229"/>
                  <a:pt x="7626603" y="0"/>
                </a:cubicBezTo>
                <a:cubicBezTo>
                  <a:pt x="7865133" y="-29229"/>
                  <a:pt x="8228981" y="-8587"/>
                  <a:pt x="8416584" y="0"/>
                </a:cubicBezTo>
                <a:cubicBezTo>
                  <a:pt x="8604187" y="8587"/>
                  <a:pt x="8693661" y="-12"/>
                  <a:pt x="8794400" y="0"/>
                </a:cubicBezTo>
                <a:cubicBezTo>
                  <a:pt x="8895139" y="12"/>
                  <a:pt x="9444587" y="-8597"/>
                  <a:pt x="9687422" y="0"/>
                </a:cubicBezTo>
                <a:cubicBezTo>
                  <a:pt x="9930257" y="8597"/>
                  <a:pt x="10743556" y="36147"/>
                  <a:pt x="11095649" y="0"/>
                </a:cubicBezTo>
                <a:cubicBezTo>
                  <a:pt x="11528101" y="19040"/>
                  <a:pt x="11878920" y="384764"/>
                  <a:pt x="11887200" y="791551"/>
                </a:cubicBezTo>
                <a:cubicBezTo>
                  <a:pt x="11870568" y="1051588"/>
                  <a:pt x="11897419" y="1198257"/>
                  <a:pt x="11887200" y="1488095"/>
                </a:cubicBezTo>
                <a:cubicBezTo>
                  <a:pt x="11876981" y="1777933"/>
                  <a:pt x="11894022" y="1896101"/>
                  <a:pt x="11887200" y="2152977"/>
                </a:cubicBezTo>
                <a:cubicBezTo>
                  <a:pt x="11880378" y="2409853"/>
                  <a:pt x="11859280" y="2625312"/>
                  <a:pt x="11887200" y="2786198"/>
                </a:cubicBezTo>
                <a:cubicBezTo>
                  <a:pt x="11915120" y="2947084"/>
                  <a:pt x="11890107" y="3516268"/>
                  <a:pt x="11887200" y="3957658"/>
                </a:cubicBezTo>
                <a:cubicBezTo>
                  <a:pt x="11936747" y="4389658"/>
                  <a:pt x="11537951" y="4700166"/>
                  <a:pt x="11095649" y="4749209"/>
                </a:cubicBezTo>
                <a:cubicBezTo>
                  <a:pt x="10901117" y="4762003"/>
                  <a:pt x="10852588" y="4769205"/>
                  <a:pt x="10614791" y="4749209"/>
                </a:cubicBezTo>
                <a:cubicBezTo>
                  <a:pt x="10376994" y="4729213"/>
                  <a:pt x="9957247" y="4726448"/>
                  <a:pt x="9721769" y="4749209"/>
                </a:cubicBezTo>
                <a:cubicBezTo>
                  <a:pt x="9486291" y="4771970"/>
                  <a:pt x="9145240" y="4735800"/>
                  <a:pt x="8931788" y="4749209"/>
                </a:cubicBezTo>
                <a:cubicBezTo>
                  <a:pt x="8718336" y="4762618"/>
                  <a:pt x="8390110" y="4767703"/>
                  <a:pt x="8244849" y="4749209"/>
                </a:cubicBezTo>
                <a:cubicBezTo>
                  <a:pt x="8099588" y="4730715"/>
                  <a:pt x="8036878" y="4763685"/>
                  <a:pt x="7867032" y="4749209"/>
                </a:cubicBezTo>
                <a:cubicBezTo>
                  <a:pt x="7697186" y="4734733"/>
                  <a:pt x="7363886" y="4759574"/>
                  <a:pt x="7077051" y="4749209"/>
                </a:cubicBezTo>
                <a:cubicBezTo>
                  <a:pt x="6790216" y="4738844"/>
                  <a:pt x="6712098" y="4766331"/>
                  <a:pt x="6596193" y="4749209"/>
                </a:cubicBezTo>
                <a:cubicBezTo>
                  <a:pt x="6480288" y="4732087"/>
                  <a:pt x="6207548" y="4747209"/>
                  <a:pt x="5909253" y="4749209"/>
                </a:cubicBezTo>
                <a:cubicBezTo>
                  <a:pt x="5610958" y="4751209"/>
                  <a:pt x="5559674" y="4738714"/>
                  <a:pt x="5428395" y="4749209"/>
                </a:cubicBezTo>
                <a:cubicBezTo>
                  <a:pt x="5297116" y="4759704"/>
                  <a:pt x="4790295" y="4772208"/>
                  <a:pt x="4535373" y="4749209"/>
                </a:cubicBezTo>
                <a:cubicBezTo>
                  <a:pt x="4280451" y="4726210"/>
                  <a:pt x="4137177" y="4737097"/>
                  <a:pt x="3951474" y="4749209"/>
                </a:cubicBezTo>
                <a:cubicBezTo>
                  <a:pt x="3765771" y="4761321"/>
                  <a:pt x="3413497" y="4752890"/>
                  <a:pt x="3058453" y="4749209"/>
                </a:cubicBezTo>
                <a:cubicBezTo>
                  <a:pt x="2703409" y="4745528"/>
                  <a:pt x="2550775" y="4757398"/>
                  <a:pt x="2371513" y="4749209"/>
                </a:cubicBezTo>
                <a:cubicBezTo>
                  <a:pt x="2192251" y="4741020"/>
                  <a:pt x="2082469" y="4742615"/>
                  <a:pt x="1890655" y="4749209"/>
                </a:cubicBezTo>
                <a:cubicBezTo>
                  <a:pt x="1698841" y="4755803"/>
                  <a:pt x="1672550" y="4741848"/>
                  <a:pt x="1512838" y="4749209"/>
                </a:cubicBezTo>
                <a:cubicBezTo>
                  <a:pt x="1353126" y="4756570"/>
                  <a:pt x="1026355" y="4761611"/>
                  <a:pt x="791551" y="4749209"/>
                </a:cubicBezTo>
                <a:cubicBezTo>
                  <a:pt x="292298" y="4790530"/>
                  <a:pt x="-40684" y="4407276"/>
                  <a:pt x="0" y="3957658"/>
                </a:cubicBezTo>
                <a:cubicBezTo>
                  <a:pt x="10531" y="3765097"/>
                  <a:pt x="-21868" y="3412151"/>
                  <a:pt x="0" y="3261114"/>
                </a:cubicBezTo>
                <a:cubicBezTo>
                  <a:pt x="21868" y="3110077"/>
                  <a:pt x="23007" y="2914041"/>
                  <a:pt x="0" y="2596232"/>
                </a:cubicBezTo>
                <a:cubicBezTo>
                  <a:pt x="-23007" y="2278423"/>
                  <a:pt x="-2844" y="2274130"/>
                  <a:pt x="0" y="2026333"/>
                </a:cubicBezTo>
                <a:cubicBezTo>
                  <a:pt x="2844" y="1778536"/>
                  <a:pt x="3932" y="1587389"/>
                  <a:pt x="0" y="1456433"/>
                </a:cubicBezTo>
                <a:cubicBezTo>
                  <a:pt x="-3932" y="1325477"/>
                  <a:pt x="-23810" y="978160"/>
                  <a:pt x="0" y="79155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435935" y="116959"/>
            <a:ext cx="11313042" cy="1584250"/>
            <a:chOff x="2552700" y="203987"/>
            <a:chExt cx="8843934" cy="1026026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987058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497353" y="203987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7" y="360654"/>
              <a:ext cx="660912" cy="584901"/>
              <a:chOff x="1828801" y="459987"/>
              <a:chExt cx="660912" cy="584901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200" y="596002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DFEAAAC8-453B-02AE-EE4A-521D58AF1D50}"/>
              </a:ext>
            </a:extLst>
          </p:cNvPr>
          <p:cNvSpPr txBox="1"/>
          <p:nvPr/>
        </p:nvSpPr>
        <p:spPr>
          <a:xfrm>
            <a:off x="435936" y="2232837"/>
            <a:ext cx="3700130" cy="24622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Tóm tắt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Có: 4 xe ô tô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xe: 4 500 kg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Chia đều cho 5 xã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xã: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..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ABDF0E9-F2D8-CAF5-235B-B38C053F47E6}"/>
              </a:ext>
            </a:extLst>
          </p:cNvPr>
          <p:cNvSpPr txBox="1"/>
          <p:nvPr/>
        </p:nvSpPr>
        <p:spPr>
          <a:xfrm>
            <a:off x="4859080" y="2349795"/>
            <a:ext cx="6879264" cy="29546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 giải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Tổng số kg gạo mà 4 xe ô tô chở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4 500 x 4 = 18 000 (kg)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 kg gạo mà mỗi xã nhận được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18 000 : 5 = 3 600 (kg)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 số: 3 600 kg gạo.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5214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1216648"/>
            <a:ext cx="11887200" cy="5488952"/>
          </a:xfrm>
          <a:custGeom>
            <a:avLst/>
            <a:gdLst>
              <a:gd name="connsiteX0" fmla="*/ 0 w 11887200"/>
              <a:gd name="connsiteY0" fmla="*/ 914844 h 5488952"/>
              <a:gd name="connsiteX1" fmla="*/ 914844 w 11887200"/>
              <a:gd name="connsiteY1" fmla="*/ 0 h 5488952"/>
              <a:gd name="connsiteX2" fmla="*/ 1484770 w 11887200"/>
              <a:gd name="connsiteY2" fmla="*/ 0 h 5488952"/>
              <a:gd name="connsiteX3" fmla="*/ 2155270 w 11887200"/>
              <a:gd name="connsiteY3" fmla="*/ 0 h 5488952"/>
              <a:gd name="connsiteX4" fmla="*/ 3026922 w 11887200"/>
              <a:gd name="connsiteY4" fmla="*/ 0 h 5488952"/>
              <a:gd name="connsiteX5" fmla="*/ 3596847 w 11887200"/>
              <a:gd name="connsiteY5" fmla="*/ 0 h 5488952"/>
              <a:gd name="connsiteX6" fmla="*/ 3965623 w 11887200"/>
              <a:gd name="connsiteY6" fmla="*/ 0 h 5488952"/>
              <a:gd name="connsiteX7" fmla="*/ 4837274 w 11887200"/>
              <a:gd name="connsiteY7" fmla="*/ 0 h 5488952"/>
              <a:gd name="connsiteX8" fmla="*/ 5708925 w 11887200"/>
              <a:gd name="connsiteY8" fmla="*/ 0 h 5488952"/>
              <a:gd name="connsiteX9" fmla="*/ 6278850 w 11887200"/>
              <a:gd name="connsiteY9" fmla="*/ 0 h 5488952"/>
              <a:gd name="connsiteX10" fmla="*/ 7150501 w 11887200"/>
              <a:gd name="connsiteY10" fmla="*/ 0 h 5488952"/>
              <a:gd name="connsiteX11" fmla="*/ 7921577 w 11887200"/>
              <a:gd name="connsiteY11" fmla="*/ 0 h 5488952"/>
              <a:gd name="connsiteX12" fmla="*/ 8491503 w 11887200"/>
              <a:gd name="connsiteY12" fmla="*/ 0 h 5488952"/>
              <a:gd name="connsiteX13" fmla="*/ 8960854 w 11887200"/>
              <a:gd name="connsiteY13" fmla="*/ 0 h 5488952"/>
              <a:gd name="connsiteX14" fmla="*/ 9832505 w 11887200"/>
              <a:gd name="connsiteY14" fmla="*/ 0 h 5488952"/>
              <a:gd name="connsiteX15" fmla="*/ 10972356 w 11887200"/>
              <a:gd name="connsiteY15" fmla="*/ 0 h 5488952"/>
              <a:gd name="connsiteX16" fmla="*/ 11887200 w 11887200"/>
              <a:gd name="connsiteY16" fmla="*/ 914844 h 5488952"/>
              <a:gd name="connsiteX17" fmla="*/ 11887200 w 11887200"/>
              <a:gd name="connsiteY17" fmla="*/ 1414943 h 5488952"/>
              <a:gd name="connsiteX18" fmla="*/ 11887200 w 11887200"/>
              <a:gd name="connsiteY18" fmla="*/ 2024821 h 5488952"/>
              <a:gd name="connsiteX19" fmla="*/ 11887200 w 11887200"/>
              <a:gd name="connsiteY19" fmla="*/ 2707883 h 5488952"/>
              <a:gd name="connsiteX20" fmla="*/ 11887200 w 11887200"/>
              <a:gd name="connsiteY20" fmla="*/ 3207983 h 5488952"/>
              <a:gd name="connsiteX21" fmla="*/ 11887200 w 11887200"/>
              <a:gd name="connsiteY21" fmla="*/ 3781267 h 5488952"/>
              <a:gd name="connsiteX22" fmla="*/ 11887200 w 11887200"/>
              <a:gd name="connsiteY22" fmla="*/ 4574108 h 5488952"/>
              <a:gd name="connsiteX23" fmla="*/ 10972356 w 11887200"/>
              <a:gd name="connsiteY23" fmla="*/ 5488952 h 5488952"/>
              <a:gd name="connsiteX24" fmla="*/ 10603581 w 11887200"/>
              <a:gd name="connsiteY24" fmla="*/ 5488952 h 5488952"/>
              <a:gd name="connsiteX25" fmla="*/ 10234805 w 11887200"/>
              <a:gd name="connsiteY25" fmla="*/ 5488952 h 5488952"/>
              <a:gd name="connsiteX26" fmla="*/ 9765455 w 11887200"/>
              <a:gd name="connsiteY26" fmla="*/ 5488952 h 5488952"/>
              <a:gd name="connsiteX27" fmla="*/ 9094954 w 11887200"/>
              <a:gd name="connsiteY27" fmla="*/ 5488952 h 5488952"/>
              <a:gd name="connsiteX28" fmla="*/ 8424453 w 11887200"/>
              <a:gd name="connsiteY28" fmla="*/ 5488952 h 5488952"/>
              <a:gd name="connsiteX29" fmla="*/ 8055678 w 11887200"/>
              <a:gd name="connsiteY29" fmla="*/ 5488952 h 5488952"/>
              <a:gd name="connsiteX30" fmla="*/ 7686902 w 11887200"/>
              <a:gd name="connsiteY30" fmla="*/ 5488952 h 5488952"/>
              <a:gd name="connsiteX31" fmla="*/ 7016401 w 11887200"/>
              <a:gd name="connsiteY31" fmla="*/ 5488952 h 5488952"/>
              <a:gd name="connsiteX32" fmla="*/ 6547051 w 11887200"/>
              <a:gd name="connsiteY32" fmla="*/ 5488952 h 5488952"/>
              <a:gd name="connsiteX33" fmla="*/ 6077700 w 11887200"/>
              <a:gd name="connsiteY33" fmla="*/ 5488952 h 5488952"/>
              <a:gd name="connsiteX34" fmla="*/ 5407199 w 11887200"/>
              <a:gd name="connsiteY34" fmla="*/ 5488952 h 5488952"/>
              <a:gd name="connsiteX35" fmla="*/ 4937849 w 11887200"/>
              <a:gd name="connsiteY35" fmla="*/ 5488952 h 5488952"/>
              <a:gd name="connsiteX36" fmla="*/ 4066198 w 11887200"/>
              <a:gd name="connsiteY36" fmla="*/ 5488952 h 5488952"/>
              <a:gd name="connsiteX37" fmla="*/ 3295122 w 11887200"/>
              <a:gd name="connsiteY37" fmla="*/ 5488952 h 5488952"/>
              <a:gd name="connsiteX38" fmla="*/ 2524046 w 11887200"/>
              <a:gd name="connsiteY38" fmla="*/ 5488952 h 5488952"/>
              <a:gd name="connsiteX39" fmla="*/ 1853545 w 11887200"/>
              <a:gd name="connsiteY39" fmla="*/ 5488952 h 5488952"/>
              <a:gd name="connsiteX40" fmla="*/ 1484770 w 11887200"/>
              <a:gd name="connsiteY40" fmla="*/ 5488952 h 5488952"/>
              <a:gd name="connsiteX41" fmla="*/ 914844 w 11887200"/>
              <a:gd name="connsiteY41" fmla="*/ 5488952 h 5488952"/>
              <a:gd name="connsiteX42" fmla="*/ 0 w 11887200"/>
              <a:gd name="connsiteY42" fmla="*/ 4574108 h 5488952"/>
              <a:gd name="connsiteX43" fmla="*/ 0 w 11887200"/>
              <a:gd name="connsiteY43" fmla="*/ 3964231 h 5488952"/>
              <a:gd name="connsiteX44" fmla="*/ 0 w 11887200"/>
              <a:gd name="connsiteY44" fmla="*/ 3317761 h 5488952"/>
              <a:gd name="connsiteX45" fmla="*/ 0 w 11887200"/>
              <a:gd name="connsiteY45" fmla="*/ 2707883 h 5488952"/>
              <a:gd name="connsiteX46" fmla="*/ 0 w 11887200"/>
              <a:gd name="connsiteY46" fmla="*/ 2024821 h 5488952"/>
              <a:gd name="connsiteX47" fmla="*/ 0 w 11887200"/>
              <a:gd name="connsiteY47" fmla="*/ 1451536 h 5488952"/>
              <a:gd name="connsiteX48" fmla="*/ 0 w 11887200"/>
              <a:gd name="connsiteY48" fmla="*/ 914844 h 548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5488952" fill="none" extrusionOk="0">
                <a:moveTo>
                  <a:pt x="0" y="914844"/>
                </a:moveTo>
                <a:cubicBezTo>
                  <a:pt x="-90739" y="333632"/>
                  <a:pt x="424020" y="-92558"/>
                  <a:pt x="914844" y="0"/>
                </a:cubicBezTo>
                <a:cubicBezTo>
                  <a:pt x="1041712" y="-27789"/>
                  <a:pt x="1288631" y="7425"/>
                  <a:pt x="1484770" y="0"/>
                </a:cubicBezTo>
                <a:cubicBezTo>
                  <a:pt x="1680909" y="-7425"/>
                  <a:pt x="2016171" y="13836"/>
                  <a:pt x="2155270" y="0"/>
                </a:cubicBezTo>
                <a:cubicBezTo>
                  <a:pt x="2294369" y="-13836"/>
                  <a:pt x="2750977" y="19302"/>
                  <a:pt x="3026922" y="0"/>
                </a:cubicBezTo>
                <a:cubicBezTo>
                  <a:pt x="3302867" y="-19302"/>
                  <a:pt x="3374543" y="-21250"/>
                  <a:pt x="3596847" y="0"/>
                </a:cubicBezTo>
                <a:cubicBezTo>
                  <a:pt x="3819151" y="21250"/>
                  <a:pt x="3830587" y="-9126"/>
                  <a:pt x="3965623" y="0"/>
                </a:cubicBezTo>
                <a:cubicBezTo>
                  <a:pt x="4100659" y="9126"/>
                  <a:pt x="4498595" y="-10711"/>
                  <a:pt x="4837274" y="0"/>
                </a:cubicBezTo>
                <a:cubicBezTo>
                  <a:pt x="5175953" y="10711"/>
                  <a:pt x="5456733" y="6762"/>
                  <a:pt x="5708925" y="0"/>
                </a:cubicBezTo>
                <a:cubicBezTo>
                  <a:pt x="5961117" y="-6762"/>
                  <a:pt x="6075587" y="16939"/>
                  <a:pt x="6278850" y="0"/>
                </a:cubicBezTo>
                <a:cubicBezTo>
                  <a:pt x="6482114" y="-16939"/>
                  <a:pt x="6860531" y="26184"/>
                  <a:pt x="7150501" y="0"/>
                </a:cubicBezTo>
                <a:cubicBezTo>
                  <a:pt x="7440471" y="-26184"/>
                  <a:pt x="7607624" y="-33071"/>
                  <a:pt x="7921577" y="0"/>
                </a:cubicBezTo>
                <a:cubicBezTo>
                  <a:pt x="8235530" y="33071"/>
                  <a:pt x="8228595" y="11062"/>
                  <a:pt x="8491503" y="0"/>
                </a:cubicBezTo>
                <a:cubicBezTo>
                  <a:pt x="8754411" y="-11062"/>
                  <a:pt x="8777872" y="18337"/>
                  <a:pt x="8960854" y="0"/>
                </a:cubicBezTo>
                <a:cubicBezTo>
                  <a:pt x="9143836" y="-18337"/>
                  <a:pt x="9608361" y="-14503"/>
                  <a:pt x="9832505" y="0"/>
                </a:cubicBezTo>
                <a:cubicBezTo>
                  <a:pt x="10056649" y="14503"/>
                  <a:pt x="10655978" y="45819"/>
                  <a:pt x="10972356" y="0"/>
                </a:cubicBezTo>
                <a:cubicBezTo>
                  <a:pt x="11419321" y="-97938"/>
                  <a:pt x="11878356" y="358354"/>
                  <a:pt x="11887200" y="914844"/>
                </a:cubicBezTo>
                <a:cubicBezTo>
                  <a:pt x="11876838" y="1153460"/>
                  <a:pt x="11896676" y="1262044"/>
                  <a:pt x="11887200" y="1414943"/>
                </a:cubicBezTo>
                <a:cubicBezTo>
                  <a:pt x="11877724" y="1567842"/>
                  <a:pt x="11877029" y="1771065"/>
                  <a:pt x="11887200" y="2024821"/>
                </a:cubicBezTo>
                <a:cubicBezTo>
                  <a:pt x="11897371" y="2278577"/>
                  <a:pt x="11855764" y="2556548"/>
                  <a:pt x="11887200" y="2707883"/>
                </a:cubicBezTo>
                <a:cubicBezTo>
                  <a:pt x="11918636" y="2859218"/>
                  <a:pt x="11894709" y="3065098"/>
                  <a:pt x="11887200" y="3207983"/>
                </a:cubicBezTo>
                <a:cubicBezTo>
                  <a:pt x="11879691" y="3350868"/>
                  <a:pt x="11881332" y="3644516"/>
                  <a:pt x="11887200" y="3781267"/>
                </a:cubicBezTo>
                <a:cubicBezTo>
                  <a:pt x="11893068" y="3918018"/>
                  <a:pt x="11857543" y="4394253"/>
                  <a:pt x="11887200" y="4574108"/>
                </a:cubicBezTo>
                <a:cubicBezTo>
                  <a:pt x="11870298" y="5024951"/>
                  <a:pt x="11482212" y="5455750"/>
                  <a:pt x="10972356" y="5488952"/>
                </a:cubicBezTo>
                <a:cubicBezTo>
                  <a:pt x="10889735" y="5476072"/>
                  <a:pt x="10782110" y="5503392"/>
                  <a:pt x="10603581" y="5488952"/>
                </a:cubicBezTo>
                <a:cubicBezTo>
                  <a:pt x="10425052" y="5474512"/>
                  <a:pt x="10319119" y="5471812"/>
                  <a:pt x="10234805" y="5488952"/>
                </a:cubicBezTo>
                <a:cubicBezTo>
                  <a:pt x="10150491" y="5506092"/>
                  <a:pt x="9881070" y="5467111"/>
                  <a:pt x="9765455" y="5488952"/>
                </a:cubicBezTo>
                <a:cubicBezTo>
                  <a:pt x="9649840" y="5510794"/>
                  <a:pt x="9263553" y="5518478"/>
                  <a:pt x="9094954" y="5488952"/>
                </a:cubicBezTo>
                <a:cubicBezTo>
                  <a:pt x="8926355" y="5459426"/>
                  <a:pt x="8578412" y="5502086"/>
                  <a:pt x="8424453" y="5488952"/>
                </a:cubicBezTo>
                <a:cubicBezTo>
                  <a:pt x="8270494" y="5475818"/>
                  <a:pt x="8166809" y="5474299"/>
                  <a:pt x="8055678" y="5488952"/>
                </a:cubicBezTo>
                <a:cubicBezTo>
                  <a:pt x="7944548" y="5503605"/>
                  <a:pt x="7847102" y="5500283"/>
                  <a:pt x="7686902" y="5488952"/>
                </a:cubicBezTo>
                <a:cubicBezTo>
                  <a:pt x="7526702" y="5477621"/>
                  <a:pt x="7303615" y="5470447"/>
                  <a:pt x="7016401" y="5488952"/>
                </a:cubicBezTo>
                <a:cubicBezTo>
                  <a:pt x="6729187" y="5507457"/>
                  <a:pt x="6745423" y="5506687"/>
                  <a:pt x="6547051" y="5488952"/>
                </a:cubicBezTo>
                <a:cubicBezTo>
                  <a:pt x="6348679" y="5471218"/>
                  <a:pt x="6260480" y="5480262"/>
                  <a:pt x="6077700" y="5488952"/>
                </a:cubicBezTo>
                <a:cubicBezTo>
                  <a:pt x="5894920" y="5497642"/>
                  <a:pt x="5710461" y="5474634"/>
                  <a:pt x="5407199" y="5488952"/>
                </a:cubicBezTo>
                <a:cubicBezTo>
                  <a:pt x="5103937" y="5503270"/>
                  <a:pt x="5051542" y="5501790"/>
                  <a:pt x="4937849" y="5488952"/>
                </a:cubicBezTo>
                <a:cubicBezTo>
                  <a:pt x="4824156" y="5476115"/>
                  <a:pt x="4332164" y="5474087"/>
                  <a:pt x="4066198" y="5488952"/>
                </a:cubicBezTo>
                <a:cubicBezTo>
                  <a:pt x="3800232" y="5503817"/>
                  <a:pt x="3633838" y="5476096"/>
                  <a:pt x="3295122" y="5488952"/>
                </a:cubicBezTo>
                <a:cubicBezTo>
                  <a:pt x="2956406" y="5501808"/>
                  <a:pt x="2696668" y="5495908"/>
                  <a:pt x="2524046" y="5488952"/>
                </a:cubicBezTo>
                <a:cubicBezTo>
                  <a:pt x="2351424" y="5481996"/>
                  <a:pt x="2136245" y="5464983"/>
                  <a:pt x="1853545" y="5488952"/>
                </a:cubicBezTo>
                <a:cubicBezTo>
                  <a:pt x="1570845" y="5512921"/>
                  <a:pt x="1616681" y="5500620"/>
                  <a:pt x="1484770" y="5488952"/>
                </a:cubicBezTo>
                <a:cubicBezTo>
                  <a:pt x="1352859" y="5477284"/>
                  <a:pt x="1124636" y="5472011"/>
                  <a:pt x="914844" y="5488952"/>
                </a:cubicBezTo>
                <a:cubicBezTo>
                  <a:pt x="304895" y="5537125"/>
                  <a:pt x="-4696" y="5168293"/>
                  <a:pt x="0" y="4574108"/>
                </a:cubicBezTo>
                <a:cubicBezTo>
                  <a:pt x="-29374" y="4320127"/>
                  <a:pt x="4425" y="4132736"/>
                  <a:pt x="0" y="3964231"/>
                </a:cubicBezTo>
                <a:cubicBezTo>
                  <a:pt x="-4425" y="3795726"/>
                  <a:pt x="18621" y="3569064"/>
                  <a:pt x="0" y="3317761"/>
                </a:cubicBezTo>
                <a:cubicBezTo>
                  <a:pt x="-18621" y="3066458"/>
                  <a:pt x="-17256" y="3008928"/>
                  <a:pt x="0" y="2707883"/>
                </a:cubicBezTo>
                <a:cubicBezTo>
                  <a:pt x="17256" y="2406838"/>
                  <a:pt x="-1217" y="2310436"/>
                  <a:pt x="0" y="2024821"/>
                </a:cubicBezTo>
                <a:cubicBezTo>
                  <a:pt x="1217" y="1739206"/>
                  <a:pt x="7431" y="1589318"/>
                  <a:pt x="0" y="1451536"/>
                </a:cubicBezTo>
                <a:cubicBezTo>
                  <a:pt x="-7431" y="1313755"/>
                  <a:pt x="14595" y="1036525"/>
                  <a:pt x="0" y="914844"/>
                </a:cubicBezTo>
                <a:close/>
              </a:path>
              <a:path w="11887200" h="5488952" stroke="0" extrusionOk="0">
                <a:moveTo>
                  <a:pt x="0" y="914844"/>
                </a:moveTo>
                <a:cubicBezTo>
                  <a:pt x="87791" y="351014"/>
                  <a:pt x="308258" y="-65331"/>
                  <a:pt x="914844" y="0"/>
                </a:cubicBezTo>
                <a:cubicBezTo>
                  <a:pt x="1141121" y="-15807"/>
                  <a:pt x="1187941" y="-5750"/>
                  <a:pt x="1384195" y="0"/>
                </a:cubicBezTo>
                <a:cubicBezTo>
                  <a:pt x="1580449" y="5750"/>
                  <a:pt x="1628821" y="-790"/>
                  <a:pt x="1853545" y="0"/>
                </a:cubicBezTo>
                <a:cubicBezTo>
                  <a:pt x="2078269" y="790"/>
                  <a:pt x="2231717" y="4942"/>
                  <a:pt x="2423471" y="0"/>
                </a:cubicBezTo>
                <a:cubicBezTo>
                  <a:pt x="2615225" y="-4942"/>
                  <a:pt x="2700053" y="12267"/>
                  <a:pt x="2792246" y="0"/>
                </a:cubicBezTo>
                <a:cubicBezTo>
                  <a:pt x="2884440" y="-12267"/>
                  <a:pt x="3160884" y="18380"/>
                  <a:pt x="3261597" y="0"/>
                </a:cubicBezTo>
                <a:cubicBezTo>
                  <a:pt x="3362310" y="-18380"/>
                  <a:pt x="3675520" y="22607"/>
                  <a:pt x="4032673" y="0"/>
                </a:cubicBezTo>
                <a:cubicBezTo>
                  <a:pt x="4389826" y="-22607"/>
                  <a:pt x="4404827" y="-23908"/>
                  <a:pt x="4703174" y="0"/>
                </a:cubicBezTo>
                <a:cubicBezTo>
                  <a:pt x="5001521" y="23908"/>
                  <a:pt x="5219646" y="-21875"/>
                  <a:pt x="5474249" y="0"/>
                </a:cubicBezTo>
                <a:cubicBezTo>
                  <a:pt x="5728853" y="21875"/>
                  <a:pt x="5833639" y="-25528"/>
                  <a:pt x="6044175" y="0"/>
                </a:cubicBezTo>
                <a:cubicBezTo>
                  <a:pt x="6254711" y="25528"/>
                  <a:pt x="6471275" y="7495"/>
                  <a:pt x="6714676" y="0"/>
                </a:cubicBezTo>
                <a:cubicBezTo>
                  <a:pt x="6958077" y="-7495"/>
                  <a:pt x="7209377" y="41820"/>
                  <a:pt x="7586327" y="0"/>
                </a:cubicBezTo>
                <a:cubicBezTo>
                  <a:pt x="7963277" y="-41820"/>
                  <a:pt x="7972056" y="17988"/>
                  <a:pt x="8357403" y="0"/>
                </a:cubicBezTo>
                <a:cubicBezTo>
                  <a:pt x="8742750" y="-17988"/>
                  <a:pt x="8549406" y="3166"/>
                  <a:pt x="8726178" y="0"/>
                </a:cubicBezTo>
                <a:cubicBezTo>
                  <a:pt x="8902950" y="-3166"/>
                  <a:pt x="9234208" y="37666"/>
                  <a:pt x="9597829" y="0"/>
                </a:cubicBezTo>
                <a:cubicBezTo>
                  <a:pt x="9961450" y="-37666"/>
                  <a:pt x="10631072" y="-46016"/>
                  <a:pt x="10972356" y="0"/>
                </a:cubicBezTo>
                <a:cubicBezTo>
                  <a:pt x="11473130" y="18109"/>
                  <a:pt x="11873925" y="458289"/>
                  <a:pt x="11887200" y="914844"/>
                </a:cubicBezTo>
                <a:cubicBezTo>
                  <a:pt x="11881571" y="1073373"/>
                  <a:pt x="11885690" y="1317071"/>
                  <a:pt x="11887200" y="1597907"/>
                </a:cubicBezTo>
                <a:cubicBezTo>
                  <a:pt x="11888710" y="1878743"/>
                  <a:pt x="11873206" y="2109814"/>
                  <a:pt x="11887200" y="2244377"/>
                </a:cubicBezTo>
                <a:cubicBezTo>
                  <a:pt x="11901195" y="2378940"/>
                  <a:pt x="11913162" y="2635275"/>
                  <a:pt x="11887200" y="2854254"/>
                </a:cubicBezTo>
                <a:cubicBezTo>
                  <a:pt x="11861238" y="3073233"/>
                  <a:pt x="11906737" y="3186905"/>
                  <a:pt x="11887200" y="3500724"/>
                </a:cubicBezTo>
                <a:cubicBezTo>
                  <a:pt x="11867664" y="3814543"/>
                  <a:pt x="11891741" y="4150628"/>
                  <a:pt x="11887200" y="4574108"/>
                </a:cubicBezTo>
                <a:cubicBezTo>
                  <a:pt x="11937702" y="5190041"/>
                  <a:pt x="11588500" y="5531803"/>
                  <a:pt x="10972356" y="5488952"/>
                </a:cubicBezTo>
                <a:cubicBezTo>
                  <a:pt x="10815357" y="5462474"/>
                  <a:pt x="10519270" y="5458852"/>
                  <a:pt x="10201280" y="5488952"/>
                </a:cubicBezTo>
                <a:cubicBezTo>
                  <a:pt x="9883290" y="5519052"/>
                  <a:pt x="9609495" y="5451133"/>
                  <a:pt x="9430204" y="5488952"/>
                </a:cubicBezTo>
                <a:cubicBezTo>
                  <a:pt x="9250913" y="5526771"/>
                  <a:pt x="9053293" y="5480107"/>
                  <a:pt x="8759703" y="5488952"/>
                </a:cubicBezTo>
                <a:cubicBezTo>
                  <a:pt x="8466113" y="5497797"/>
                  <a:pt x="8481740" y="5478757"/>
                  <a:pt x="8390928" y="5488952"/>
                </a:cubicBezTo>
                <a:cubicBezTo>
                  <a:pt x="8300116" y="5499147"/>
                  <a:pt x="7971984" y="5516468"/>
                  <a:pt x="7619852" y="5488952"/>
                </a:cubicBezTo>
                <a:cubicBezTo>
                  <a:pt x="7267720" y="5461436"/>
                  <a:pt x="7366084" y="5510096"/>
                  <a:pt x="7150501" y="5488952"/>
                </a:cubicBezTo>
                <a:cubicBezTo>
                  <a:pt x="6934918" y="5467808"/>
                  <a:pt x="6757494" y="5477232"/>
                  <a:pt x="6480001" y="5488952"/>
                </a:cubicBezTo>
                <a:cubicBezTo>
                  <a:pt x="6202508" y="5500672"/>
                  <a:pt x="6129390" y="5481135"/>
                  <a:pt x="6010650" y="5488952"/>
                </a:cubicBezTo>
                <a:cubicBezTo>
                  <a:pt x="5891910" y="5496769"/>
                  <a:pt x="5329706" y="5454345"/>
                  <a:pt x="5138999" y="5488952"/>
                </a:cubicBezTo>
                <a:cubicBezTo>
                  <a:pt x="4948292" y="5523559"/>
                  <a:pt x="4709815" y="5478937"/>
                  <a:pt x="4569073" y="5488952"/>
                </a:cubicBezTo>
                <a:cubicBezTo>
                  <a:pt x="4428331" y="5498967"/>
                  <a:pt x="4051340" y="5469803"/>
                  <a:pt x="3697422" y="5488952"/>
                </a:cubicBezTo>
                <a:cubicBezTo>
                  <a:pt x="3343504" y="5508101"/>
                  <a:pt x="3339890" y="5466157"/>
                  <a:pt x="3026922" y="5488952"/>
                </a:cubicBezTo>
                <a:cubicBezTo>
                  <a:pt x="2713954" y="5511747"/>
                  <a:pt x="2696789" y="5505855"/>
                  <a:pt x="2557571" y="5488952"/>
                </a:cubicBezTo>
                <a:cubicBezTo>
                  <a:pt x="2418353" y="5472049"/>
                  <a:pt x="2370858" y="5495487"/>
                  <a:pt x="2188796" y="5488952"/>
                </a:cubicBezTo>
                <a:cubicBezTo>
                  <a:pt x="2006735" y="5482417"/>
                  <a:pt x="1959128" y="5497936"/>
                  <a:pt x="1820020" y="5488952"/>
                </a:cubicBezTo>
                <a:cubicBezTo>
                  <a:pt x="1680912" y="5479968"/>
                  <a:pt x="1115415" y="5532834"/>
                  <a:pt x="914844" y="5488952"/>
                </a:cubicBezTo>
                <a:cubicBezTo>
                  <a:pt x="490483" y="5578914"/>
                  <a:pt x="29361" y="5116799"/>
                  <a:pt x="0" y="4574108"/>
                </a:cubicBezTo>
                <a:cubicBezTo>
                  <a:pt x="13203" y="4331217"/>
                  <a:pt x="14056" y="4269023"/>
                  <a:pt x="0" y="4037416"/>
                </a:cubicBezTo>
                <a:cubicBezTo>
                  <a:pt x="-14056" y="3805809"/>
                  <a:pt x="-556" y="3627873"/>
                  <a:pt x="0" y="3500724"/>
                </a:cubicBezTo>
                <a:cubicBezTo>
                  <a:pt x="556" y="3373575"/>
                  <a:pt x="-14973" y="3195533"/>
                  <a:pt x="0" y="2964032"/>
                </a:cubicBezTo>
                <a:cubicBezTo>
                  <a:pt x="14973" y="2732531"/>
                  <a:pt x="3156" y="2564260"/>
                  <a:pt x="0" y="2354155"/>
                </a:cubicBezTo>
                <a:cubicBezTo>
                  <a:pt x="-3156" y="2144050"/>
                  <a:pt x="5973" y="2050544"/>
                  <a:pt x="0" y="1817462"/>
                </a:cubicBezTo>
                <a:cubicBezTo>
                  <a:pt x="-5973" y="1584380"/>
                  <a:pt x="-32162" y="1216485"/>
                  <a:pt x="0" y="914844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2552700" y="152400"/>
            <a:ext cx="7581900" cy="987058"/>
            <a:chOff x="2552700" y="228601"/>
            <a:chExt cx="7581900" cy="987058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7581900" cy="987058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376724" y="435246"/>
              <a:ext cx="6542566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Tính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giá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trị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của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biểu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thức</a:t>
              </a: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6" y="360654"/>
              <a:ext cx="755073" cy="782346"/>
              <a:chOff x="1828800" y="459987"/>
              <a:chExt cx="755073" cy="782346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0" y="459987"/>
                <a:ext cx="755073" cy="683019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200" y="596002"/>
                <a:ext cx="36046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4</a:t>
                </a:r>
              </a:p>
            </p:txBody>
          </p:sp>
        </p:grpSp>
      </p:grp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6C3494B5-729C-93F1-A4F1-A1A223DE4EBE}"/>
              </a:ext>
            </a:extLst>
          </p:cNvPr>
          <p:cNvSpPr/>
          <p:nvPr/>
        </p:nvSpPr>
        <p:spPr>
          <a:xfrm>
            <a:off x="882502" y="1531088"/>
            <a:ext cx="3753293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6 000 x 5 : 3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864B7FA4-C9CF-9348-3740-F64B777E9828}"/>
              </a:ext>
            </a:extLst>
          </p:cNvPr>
          <p:cNvSpPr/>
          <p:nvPr/>
        </p:nvSpPr>
        <p:spPr>
          <a:xfrm>
            <a:off x="6677246" y="1520456"/>
            <a:ext cx="4603898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13 206 x (36 : 9)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8B489BA-582F-404A-EC76-3F069646EC44}"/>
              </a:ext>
            </a:extLst>
          </p:cNvPr>
          <p:cNvSpPr txBox="1"/>
          <p:nvPr/>
        </p:nvSpPr>
        <p:spPr>
          <a:xfrm>
            <a:off x="1541721" y="2254102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 : 3</a:t>
            </a:r>
          </a:p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10 000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11BF028-6319-A35B-643B-1C1DA9AD1C7A}"/>
              </a:ext>
            </a:extLst>
          </p:cNvPr>
          <p:cNvSpPr txBox="1"/>
          <p:nvPr/>
        </p:nvSpPr>
        <p:spPr>
          <a:xfrm>
            <a:off x="6921796" y="2243470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13 206 x 4                      = 52 824</a:t>
            </a:r>
          </a:p>
        </p:txBody>
      </p:sp>
    </p:spTree>
    <p:extLst>
      <p:ext uri="{BB962C8B-B14F-4D97-AF65-F5344CB8AC3E}">
        <p14:creationId xmlns:p14="http://schemas.microsoft.com/office/powerpoint/2010/main" val="24088949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51</TotalTime>
  <Words>371</Words>
  <Application>Microsoft Office PowerPoint</Application>
  <PresentationFormat>Màn hình rộng</PresentationFormat>
  <Paragraphs>87</Paragraphs>
  <Slides>11</Slides>
  <Notes>6</Notes>
  <HiddenSlides>0</HiddenSlides>
  <MMClips>0</MMClips>
  <ScaleCrop>false</ScaleCrop>
  <HeadingPairs>
    <vt:vector size="6" baseType="variant">
      <vt:variant>
        <vt:lpstr>Phông được Dùng</vt:lpstr>
      </vt:variant>
      <vt:variant>
        <vt:i4>6</vt:i4>
      </vt:variant>
      <vt:variant>
        <vt:lpstr>Chủ đề</vt:lpstr>
      </vt:variant>
      <vt:variant>
        <vt:i4>2</vt:i4>
      </vt:variant>
      <vt:variant>
        <vt:lpstr>Tiêu đề Bản chiếu</vt:lpstr>
      </vt:variant>
      <vt:variant>
        <vt:i4>11</vt:i4>
      </vt:variant>
    </vt:vector>
  </HeadingPairs>
  <TitlesOfParts>
    <vt:vector size="19" baseType="lpstr">
      <vt:lpstr>#9Slide02 Noi dung dai</vt:lpstr>
      <vt:lpstr>Arial</vt:lpstr>
      <vt:lpstr>Balsamiq Sans</vt:lpstr>
      <vt:lpstr>Calibri</vt:lpstr>
      <vt:lpstr>Coiny</vt:lpstr>
      <vt:lpstr>Nunito</vt:lpstr>
      <vt:lpstr>The Jungle Agency by Slidesgo</vt:lpstr>
      <vt:lpstr>1_Office Theme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Admin</cp:lastModifiedBy>
  <cp:revision>35</cp:revision>
  <dcterms:created xsi:type="dcterms:W3CDTF">2023-06-12T06:24:41Z</dcterms:created>
  <dcterms:modified xsi:type="dcterms:W3CDTF">2024-09-15T15:17:10Z</dcterms:modified>
</cp:coreProperties>
</file>