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323" r:id="rId2"/>
    <p:sldId id="340" r:id="rId3"/>
    <p:sldId id="342" r:id="rId4"/>
    <p:sldId id="319" r:id="rId5"/>
    <p:sldId id="343" r:id="rId6"/>
    <p:sldId id="635" r:id="rId7"/>
    <p:sldId id="747" r:id="rId8"/>
    <p:sldId id="748" r:id="rId9"/>
    <p:sldId id="752" r:id="rId10"/>
    <p:sldId id="749" r:id="rId11"/>
    <p:sldId id="753" r:id="rId12"/>
    <p:sldId id="754" r:id="rId13"/>
    <p:sldId id="755" r:id="rId14"/>
    <p:sldId id="756" r:id="rId15"/>
    <p:sldId id="759" r:id="rId16"/>
    <p:sldId id="757" r:id="rId17"/>
    <p:sldId id="345" r:id="rId18"/>
    <p:sldId id="256" r:id="rId19"/>
    <p:sldId id="758" r:id="rId20"/>
  </p:sldIdLst>
  <p:sldSz cx="12161838" cy="6858000"/>
  <p:notesSz cx="6858000" cy="9144000"/>
  <p:embeddedFontLst>
    <p:embeddedFont>
      <p:font typeface=".TMC-Ong Do" pitchFamily="2" charset="0"/>
      <p:regular r:id="rId22"/>
    </p:embeddedFont>
    <p:embeddedFont>
      <p:font typeface="Annifont" panose="020B0603050302020204" pitchFamily="34" charset="0"/>
      <p:italic r:id="rId23"/>
    </p:embeddedFont>
    <p:embeddedFont>
      <p:font typeface="Bebas Neue" panose="020B0606020202050201" pitchFamily="34" charset="0"/>
      <p:regular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HP001 5 hàng" panose="020B0603050302020204" pitchFamily="34" charset="0"/>
      <p:regular r:id="rId27"/>
      <p:bold r:id="rId28"/>
    </p:embeddedFont>
    <p:embeddedFont>
      <p:font typeface="McLaren" panose="020B0604020202020204" charset="0"/>
      <p:regular r:id="rId29"/>
    </p:embeddedFont>
    <p:embeddedFont>
      <p:font typeface="Open Sans Medium" panose="020B0604020202020204" charset="0"/>
      <p:regular r:id="rId30"/>
      <p:bold r:id="rId31"/>
      <p:italic r:id="rId32"/>
      <p:boldItalic r:id="rId33"/>
    </p:embeddedFont>
    <p:embeddedFont>
      <p:font typeface="SVN-Billo" panose="00000400000000000000" pitchFamily="2" charset="0"/>
      <p:regular r:id="rId34"/>
    </p:embeddedFont>
    <p:embeddedFont>
      <p:font typeface="SVN-Storyteller Casual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F7E4"/>
    <a:srgbClr val="E6FCF8"/>
    <a:srgbClr val="B8E5FA"/>
    <a:srgbClr val="FFFFFF"/>
    <a:srgbClr val="F8D881"/>
    <a:srgbClr val="FDB592"/>
    <a:srgbClr val="C8CED1"/>
    <a:srgbClr val="9D9E9E"/>
    <a:srgbClr val="FFE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ABF38C-9119-4C35-A34E-03D03C08648F}">
  <a:tblStyle styleId="{7BABF38C-9119-4C35-A34E-03D03C0864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85068" autoAdjust="0"/>
  </p:normalViewPr>
  <p:slideViewPr>
    <p:cSldViewPr snapToGrid="0">
      <p:cViewPr>
        <p:scale>
          <a:sx n="83" d="100"/>
          <a:sy n="83" d="100"/>
        </p:scale>
        <p:origin x="461" y="-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6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thay thứ ngày vào sao cho phù hợp nhé!</a:t>
            </a:r>
          </a:p>
          <a:p>
            <a:r>
              <a:rPr lang="en-US"/>
              <a:t>Nên HD HS tự cân đối hình thức trình bày sao cho đảm bảo thẩm mĩ thầy cô nhé, đừng quá máy móc việc lùi bao nhiêu ô</a:t>
            </a:r>
          </a:p>
        </p:txBody>
      </p:sp>
    </p:spTree>
    <p:extLst>
      <p:ext uri="{BB962C8B-B14F-4D97-AF65-F5344CB8AC3E}">
        <p14:creationId xmlns:p14="http://schemas.microsoft.com/office/powerpoint/2010/main" val="244698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8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3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90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56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51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 err="1">
                <a:latin typeface=".TMC-Ong Do" pitchFamily="2" charset="0"/>
              </a:rPr>
              <a:t>Phần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mở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rông</a:t>
            </a:r>
            <a:r>
              <a:rPr lang="en-US" sz="1100" dirty="0">
                <a:latin typeface=".TMC-Ong Do" pitchFamily="2" charset="0"/>
              </a:rPr>
              <a:t>, </a:t>
            </a:r>
            <a:r>
              <a:rPr lang="en-US" sz="1100" dirty="0" err="1">
                <a:latin typeface=".TMC-Ong Do" pitchFamily="2" charset="0"/>
              </a:rPr>
              <a:t>vận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dụng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này</a:t>
            </a:r>
            <a:r>
              <a:rPr lang="en-US" sz="1100" dirty="0">
                <a:latin typeface=".TMC-Ong Do" pitchFamily="2" charset="0"/>
              </a:rPr>
              <a:t> GV </a:t>
            </a:r>
            <a:r>
              <a:rPr lang="en-US" sz="1100" dirty="0" err="1">
                <a:latin typeface=".TMC-Ong Do" pitchFamily="2" charset="0"/>
              </a:rPr>
              <a:t>linh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động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tổ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chứ</a:t>
            </a:r>
            <a:r>
              <a:rPr lang="en-US" sz="1100" dirty="0">
                <a:latin typeface=".TMC-Ong Do" pitchFamily="2" charset="0"/>
              </a:rPr>
              <a:t> hay </a:t>
            </a:r>
            <a:r>
              <a:rPr lang="en-US" sz="1100" dirty="0" err="1">
                <a:latin typeface=".TMC-Ong Do" pitchFamily="2" charset="0"/>
              </a:rPr>
              <a:t>không</a:t>
            </a:r>
            <a:r>
              <a:rPr lang="en-US" sz="1100" dirty="0">
                <a:latin typeface=".TMC-Ong Do" pitchFamily="2" charset="0"/>
              </a:rPr>
              <a:t>, </a:t>
            </a:r>
            <a:r>
              <a:rPr lang="en-US" sz="1100" dirty="0" err="1">
                <a:latin typeface=".TMC-Ong Do" pitchFamily="2" charset="0"/>
              </a:rPr>
              <a:t>tuỳ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vào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nội</a:t>
            </a:r>
            <a:r>
              <a:rPr lang="en-US" sz="1100" dirty="0">
                <a:latin typeface=".TMC-Ong Do" pitchFamily="2" charset="0"/>
              </a:rPr>
              <a:t> dung </a:t>
            </a:r>
            <a:r>
              <a:rPr lang="en-US" sz="1100" dirty="0" err="1">
                <a:latin typeface=".TMC-Ong Do" pitchFamily="2" charset="0"/>
              </a:rPr>
              <a:t>bài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học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và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thời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lượng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tiết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học</a:t>
            </a:r>
            <a:r>
              <a:rPr lang="en-US" sz="1100" dirty="0">
                <a:latin typeface=".TMC-Ong Do" pitchFamily="2" charset="0"/>
              </a:rPr>
              <a:t>. </a:t>
            </a:r>
            <a:r>
              <a:rPr lang="en-US" sz="1100" dirty="0" err="1">
                <a:latin typeface=".TMC-Ong Do" pitchFamily="2" charset="0"/>
              </a:rPr>
              <a:t>Nếu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bài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học</a:t>
            </a:r>
            <a:r>
              <a:rPr lang="en-US" sz="1100" dirty="0">
                <a:latin typeface=".TMC-Ong Do" pitchFamily="2" charset="0"/>
              </a:rPr>
              <a:t> k </a:t>
            </a:r>
            <a:r>
              <a:rPr lang="en-US" sz="1100" dirty="0" err="1">
                <a:latin typeface=".TMC-Ong Do" pitchFamily="2" charset="0"/>
              </a:rPr>
              <a:t>có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nd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nào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phù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hợp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vận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dụng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hoặc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thời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gian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không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đủ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thì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có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thể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bỏ</a:t>
            </a:r>
            <a:r>
              <a:rPr lang="en-US" sz="1100" dirty="0">
                <a:latin typeface=".TMC-Ong Do" pitchFamily="2" charset="0"/>
              </a:rPr>
              <a:t> qua ạ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23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6" name="Google Shape;36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79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5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0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2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33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6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48598" y="1391400"/>
            <a:ext cx="6085707" cy="34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50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48598" y="4879800"/>
            <a:ext cx="6085707" cy="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26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227934" y="22411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8351786" y="711820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>
            <a:off x="11274921" y="5703036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3806274" y="481431"/>
            <a:ext cx="223749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/>
          <p:nvPr/>
        </p:nvSpPr>
        <p:spPr>
          <a:xfrm flipH="1">
            <a:off x="344138" y="38444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" name="Google Shape;17;p2"/>
          <p:cNvSpPr/>
          <p:nvPr/>
        </p:nvSpPr>
        <p:spPr>
          <a:xfrm flipH="1">
            <a:off x="560948" y="23933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" name="Google Shape;18;p2"/>
          <p:cNvGrpSpPr/>
          <p:nvPr/>
        </p:nvGrpSpPr>
        <p:grpSpPr>
          <a:xfrm rot="10800000">
            <a:off x="11438840" y="-373794"/>
            <a:ext cx="722983" cy="1000135"/>
            <a:chOff x="626325" y="3925200"/>
            <a:chExt cx="612625" cy="845375"/>
          </a:xfrm>
        </p:grpSpPr>
        <p:sp>
          <p:nvSpPr>
            <p:cNvPr id="19" name="Google Shape;19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10611822" y="42863"/>
            <a:ext cx="1549967" cy="1550704"/>
            <a:chOff x="3917425" y="2056350"/>
            <a:chExt cx="1313375" cy="1310750"/>
          </a:xfrm>
        </p:grpSpPr>
        <p:sp>
          <p:nvSpPr>
            <p:cNvPr id="24" name="Google Shape;24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" name="Google Shape;84;p2"/>
          <p:cNvGrpSpPr/>
          <p:nvPr/>
        </p:nvGrpSpPr>
        <p:grpSpPr>
          <a:xfrm rot="-3397292">
            <a:off x="180288" y="6466437"/>
            <a:ext cx="724831" cy="997736"/>
            <a:chOff x="626325" y="3925200"/>
            <a:chExt cx="612625" cy="845375"/>
          </a:xfrm>
        </p:grpSpPr>
        <p:sp>
          <p:nvSpPr>
            <p:cNvPr id="85" name="Google Shape;85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" name="Google Shape;89;p2"/>
          <p:cNvGrpSpPr/>
          <p:nvPr/>
        </p:nvGrpSpPr>
        <p:grpSpPr>
          <a:xfrm rot="-3397292">
            <a:off x="-583130" y="5464588"/>
            <a:ext cx="1553928" cy="1546985"/>
            <a:chOff x="3917425" y="2056350"/>
            <a:chExt cx="1313375" cy="1310750"/>
          </a:xfrm>
        </p:grpSpPr>
        <p:sp>
          <p:nvSpPr>
            <p:cNvPr id="90" name="Google Shape;90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4655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5" name="Google Shape;375;p6"/>
          <p:cNvSpPr/>
          <p:nvPr/>
        </p:nvSpPr>
        <p:spPr>
          <a:xfrm flipH="1">
            <a:off x="263239" y="58128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6" name="Google Shape;376;p6"/>
          <p:cNvSpPr/>
          <p:nvPr/>
        </p:nvSpPr>
        <p:spPr>
          <a:xfrm flipH="1">
            <a:off x="660829" y="6263917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7" name="Google Shape;377;p6"/>
          <p:cNvSpPr/>
          <p:nvPr/>
        </p:nvSpPr>
        <p:spPr>
          <a:xfrm>
            <a:off x="11388270" y="22352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10"/>
          <p:cNvSpPr/>
          <p:nvPr/>
        </p:nvSpPr>
        <p:spPr>
          <a:xfrm flipH="1">
            <a:off x="789733" y="56825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417670" y="935734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101334" y="568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390265" y="891000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3" name="Google Shape;2403;p28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4" name="Google Shape;2404;p28"/>
          <p:cNvGrpSpPr/>
          <p:nvPr/>
        </p:nvGrpSpPr>
        <p:grpSpPr>
          <a:xfrm rot="10800000">
            <a:off x="825251" y="5059711"/>
            <a:ext cx="2433716" cy="1927439"/>
            <a:chOff x="1833175" y="2043150"/>
            <a:chExt cx="1633325" cy="1290350"/>
          </a:xfrm>
        </p:grpSpPr>
        <p:sp>
          <p:nvSpPr>
            <p:cNvPr id="2405" name="Google Shape;2405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65" name="Google Shape;2465;p28"/>
          <p:cNvGrpSpPr/>
          <p:nvPr/>
        </p:nvGrpSpPr>
        <p:grpSpPr>
          <a:xfrm flipH="1">
            <a:off x="390007" y="4492993"/>
            <a:ext cx="722983" cy="1000135"/>
            <a:chOff x="626325" y="3925200"/>
            <a:chExt cx="612625" cy="845375"/>
          </a:xfrm>
        </p:grpSpPr>
        <p:sp>
          <p:nvSpPr>
            <p:cNvPr id="2466" name="Google Shape;2466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70" name="Google Shape;2470;p28"/>
          <p:cNvGrpSpPr/>
          <p:nvPr/>
        </p:nvGrpSpPr>
        <p:grpSpPr>
          <a:xfrm rot="-5400000" flipH="1">
            <a:off x="-971037" y="4655351"/>
            <a:ext cx="1780440" cy="1842792"/>
            <a:chOff x="1843825" y="3806950"/>
            <a:chExt cx="1608250" cy="1668700"/>
          </a:xfrm>
        </p:grpSpPr>
        <p:sp>
          <p:nvSpPr>
            <p:cNvPr id="2471" name="Google Shape;24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39" name="Google Shape;2539;p28"/>
          <p:cNvSpPr/>
          <p:nvPr/>
        </p:nvSpPr>
        <p:spPr>
          <a:xfrm rot="5400000">
            <a:off x="141635" y="6138223"/>
            <a:ext cx="1351305" cy="122600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40" name="Google Shape;2540;p28"/>
          <p:cNvGrpSpPr/>
          <p:nvPr/>
        </p:nvGrpSpPr>
        <p:grpSpPr>
          <a:xfrm flipH="1">
            <a:off x="3150129" y="6030089"/>
            <a:ext cx="1776035" cy="1847363"/>
            <a:chOff x="1843825" y="3806950"/>
            <a:chExt cx="1608250" cy="1668700"/>
          </a:xfrm>
        </p:grpSpPr>
        <p:sp>
          <p:nvSpPr>
            <p:cNvPr id="2541" name="Google Shape;254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09" name="Google Shape;2609;p28"/>
          <p:cNvGrpSpPr/>
          <p:nvPr/>
        </p:nvGrpSpPr>
        <p:grpSpPr>
          <a:xfrm rot="10800000">
            <a:off x="-440066" y="-223938"/>
            <a:ext cx="722983" cy="1000135"/>
            <a:chOff x="626325" y="3925200"/>
            <a:chExt cx="612625" cy="845375"/>
          </a:xfrm>
        </p:grpSpPr>
        <p:sp>
          <p:nvSpPr>
            <p:cNvPr id="2610" name="Google Shape;261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14" name="Google Shape;2614;p28"/>
          <p:cNvGrpSpPr/>
          <p:nvPr/>
        </p:nvGrpSpPr>
        <p:grpSpPr>
          <a:xfrm rot="-5400000" flipH="1">
            <a:off x="-292348" y="314034"/>
            <a:ext cx="1848700" cy="1487444"/>
            <a:chOff x="5750750" y="2118725"/>
            <a:chExt cx="1386525" cy="1118350"/>
          </a:xfrm>
        </p:grpSpPr>
        <p:sp>
          <p:nvSpPr>
            <p:cNvPr id="2615" name="Google Shape;2615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6" name="Google Shape;2656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7" name="Google Shape;2657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8" name="Google Shape;2658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7" name="Google Shape;2667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8" name="Google Shape;2668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9" name="Google Shape;2669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0" name="Google Shape;2670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1" name="Google Shape;2671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2" name="Google Shape;2672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3" name="Google Shape;2673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4" name="Google Shape;2674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5" name="Google Shape;2675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81" name="Google Shape;2681;p28"/>
          <p:cNvGrpSpPr/>
          <p:nvPr/>
        </p:nvGrpSpPr>
        <p:grpSpPr>
          <a:xfrm rot="-5400000">
            <a:off x="-1528694" y="1680599"/>
            <a:ext cx="1780440" cy="1842792"/>
            <a:chOff x="1843825" y="3806950"/>
            <a:chExt cx="1608250" cy="1668700"/>
          </a:xfrm>
        </p:grpSpPr>
        <p:sp>
          <p:nvSpPr>
            <p:cNvPr id="2682" name="Google Shape;2682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0" name="Google Shape;2740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1" name="Google Shape;2741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3" name="Google Shape;2743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4" name="Google Shape;2744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5" name="Google Shape;2745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6" name="Google Shape;2746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7" name="Google Shape;2747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8" name="Google Shape;2748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49" name="Google Shape;2749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0" name="Google Shape;2750;p28"/>
          <p:cNvGrpSpPr/>
          <p:nvPr/>
        </p:nvGrpSpPr>
        <p:grpSpPr>
          <a:xfrm rot="5400000" flipH="1">
            <a:off x="2288917" y="239786"/>
            <a:ext cx="724776" cy="997660"/>
            <a:chOff x="626325" y="3925200"/>
            <a:chExt cx="612625" cy="845375"/>
          </a:xfrm>
        </p:grpSpPr>
        <p:sp>
          <p:nvSpPr>
            <p:cNvPr id="2751" name="Google Shape;2751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2" name="Google Shape;2752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3" name="Google Shape;2753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4" name="Google Shape;2754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55" name="Google Shape;2755;p28"/>
          <p:cNvGrpSpPr/>
          <p:nvPr/>
        </p:nvGrpSpPr>
        <p:grpSpPr>
          <a:xfrm flipH="1">
            <a:off x="1181043" y="-1019446"/>
            <a:ext cx="1776035" cy="1847363"/>
            <a:chOff x="1843825" y="3806950"/>
            <a:chExt cx="1608250" cy="1668700"/>
          </a:xfrm>
        </p:grpSpPr>
        <p:sp>
          <p:nvSpPr>
            <p:cNvPr id="2756" name="Google Shape;2756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7" name="Google Shape;2757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8" name="Google Shape;2758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59" name="Google Shape;2759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0" name="Google Shape;2760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1" name="Google Shape;2761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2" name="Google Shape;2762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3" name="Google Shape;2763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4" name="Google Shape;2764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5" name="Google Shape;2765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6" name="Google Shape;2766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7" name="Google Shape;2767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8" name="Google Shape;2768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9" name="Google Shape;2769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0" name="Google Shape;2770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1" name="Google Shape;2771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2" name="Google Shape;2772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3" name="Google Shape;2773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4" name="Google Shape;2774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5" name="Google Shape;2775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6" name="Google Shape;2776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7" name="Google Shape;2777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8" name="Google Shape;2778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9" name="Google Shape;2779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0" name="Google Shape;2780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1" name="Google Shape;2781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2" name="Google Shape;2782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3" name="Google Shape;2783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4" name="Google Shape;2784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5" name="Google Shape;2785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6" name="Google Shape;2786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7" name="Google Shape;2787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8" name="Google Shape;2788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9" name="Google Shape;2789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0" name="Google Shape;2790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1" name="Google Shape;2791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2" name="Google Shape;2792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3" name="Google Shape;2793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4" name="Google Shape;2794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5" name="Google Shape;2795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6" name="Google Shape;2796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7" name="Google Shape;2797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8" name="Google Shape;2798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9" name="Google Shape;2799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0" name="Google Shape;2800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1" name="Google Shape;2801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24" name="Google Shape;2824;p28"/>
          <p:cNvGrpSpPr/>
          <p:nvPr/>
        </p:nvGrpSpPr>
        <p:grpSpPr>
          <a:xfrm rot="5400000">
            <a:off x="1679699" y="2226892"/>
            <a:ext cx="724785" cy="750168"/>
            <a:chOff x="1843825" y="3806950"/>
            <a:chExt cx="1608250" cy="1668700"/>
          </a:xfrm>
        </p:grpSpPr>
        <p:sp>
          <p:nvSpPr>
            <p:cNvPr id="2825" name="Google Shape;282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3" name="Google Shape;2893;p28"/>
          <p:cNvGrpSpPr/>
          <p:nvPr/>
        </p:nvGrpSpPr>
        <p:grpSpPr>
          <a:xfrm>
            <a:off x="8902882" y="-129144"/>
            <a:ext cx="2433716" cy="1927439"/>
            <a:chOff x="1833175" y="2043150"/>
            <a:chExt cx="1633325" cy="1290350"/>
          </a:xfrm>
        </p:grpSpPr>
        <p:sp>
          <p:nvSpPr>
            <p:cNvPr id="2894" name="Google Shape;2894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4" name="Google Shape;2954;p28"/>
          <p:cNvGrpSpPr/>
          <p:nvPr/>
        </p:nvGrpSpPr>
        <p:grpSpPr>
          <a:xfrm rot="10800000" flipH="1">
            <a:off x="11048858" y="1364881"/>
            <a:ext cx="722983" cy="1000135"/>
            <a:chOff x="626325" y="3925200"/>
            <a:chExt cx="612625" cy="845375"/>
          </a:xfrm>
        </p:grpSpPr>
        <p:sp>
          <p:nvSpPr>
            <p:cNvPr id="2955" name="Google Shape;2955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59" name="Google Shape;2959;p28"/>
          <p:cNvGrpSpPr/>
          <p:nvPr/>
        </p:nvGrpSpPr>
        <p:grpSpPr>
          <a:xfrm rot="5400000" flipH="1">
            <a:off x="11352444" y="359864"/>
            <a:ext cx="1780440" cy="1842792"/>
            <a:chOff x="1843825" y="3806950"/>
            <a:chExt cx="1608250" cy="1668700"/>
          </a:xfrm>
        </p:grpSpPr>
        <p:sp>
          <p:nvSpPr>
            <p:cNvPr id="2960" name="Google Shape;296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28" name="Google Shape;3028;p28"/>
          <p:cNvSpPr/>
          <p:nvPr/>
        </p:nvSpPr>
        <p:spPr>
          <a:xfrm rot="-5400000">
            <a:off x="10668908" y="-506219"/>
            <a:ext cx="1351305" cy="122600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29" name="Google Shape;3029;p28"/>
          <p:cNvGrpSpPr/>
          <p:nvPr/>
        </p:nvGrpSpPr>
        <p:grpSpPr>
          <a:xfrm rot="10800000" flipH="1">
            <a:off x="7235685" y="-1019446"/>
            <a:ext cx="1776035" cy="1847363"/>
            <a:chOff x="1843825" y="3806950"/>
            <a:chExt cx="1608250" cy="1668700"/>
          </a:xfrm>
        </p:grpSpPr>
        <p:sp>
          <p:nvSpPr>
            <p:cNvPr id="3030" name="Google Shape;303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6" name="Google Shape;304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7" name="Google Shape;304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8" name="Google Shape;304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9" name="Google Shape;304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0" name="Google Shape;305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1" name="Google Shape;305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2" name="Google Shape;305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3" name="Google Shape;305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4" name="Google Shape;305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5" name="Google Shape;305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6" name="Google Shape;305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7" name="Google Shape;305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8" name="Google Shape;305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9" name="Google Shape;305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0" name="Google Shape;306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1" name="Google Shape;306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2" name="Google Shape;306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3" name="Google Shape;306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4" name="Google Shape;306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5" name="Google Shape;306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6" name="Google Shape;306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7" name="Google Shape;306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8" name="Google Shape;306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9" name="Google Shape;306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0" name="Google Shape;307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1" name="Google Shape;307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2" name="Google Shape;307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3" name="Google Shape;307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4" name="Google Shape;307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5" name="Google Shape;307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6" name="Google Shape;307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7" name="Google Shape;307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8" name="Google Shape;307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9" name="Google Shape;307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0" name="Google Shape;308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1" name="Google Shape;308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2" name="Google Shape;308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3" name="Google Shape;308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4" name="Google Shape;308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5" name="Google Shape;308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6" name="Google Shape;308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7" name="Google Shape;308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8" name="Google Shape;308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9" name="Google Shape;308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0" name="Google Shape;309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1" name="Google Shape;309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2" name="Google Shape;309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3" name="Google Shape;309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4" name="Google Shape;309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5" name="Google Shape;309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6" name="Google Shape;309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7" name="Google Shape;309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8" name="Google Shape;3098;p28"/>
          <p:cNvGrpSpPr/>
          <p:nvPr/>
        </p:nvGrpSpPr>
        <p:grpSpPr>
          <a:xfrm>
            <a:off x="11878932" y="6081810"/>
            <a:ext cx="722983" cy="1000135"/>
            <a:chOff x="626325" y="3925200"/>
            <a:chExt cx="612625" cy="845375"/>
          </a:xfrm>
        </p:grpSpPr>
        <p:sp>
          <p:nvSpPr>
            <p:cNvPr id="3099" name="Google Shape;3099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0" name="Google Shape;3100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1" name="Google Shape;3101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2" name="Google Shape;3102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03" name="Google Shape;3103;p28"/>
          <p:cNvGrpSpPr/>
          <p:nvPr/>
        </p:nvGrpSpPr>
        <p:grpSpPr>
          <a:xfrm rot="5400000" flipH="1">
            <a:off x="10605497" y="5056529"/>
            <a:ext cx="1848700" cy="1487444"/>
            <a:chOff x="5750750" y="2118725"/>
            <a:chExt cx="1386525" cy="1118350"/>
          </a:xfrm>
        </p:grpSpPr>
        <p:sp>
          <p:nvSpPr>
            <p:cNvPr id="3104" name="Google Shape;3104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5" name="Google Shape;3105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6" name="Google Shape;3106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7" name="Google Shape;3107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8" name="Google Shape;3108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9" name="Google Shape;3109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0" name="Google Shape;3110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1" name="Google Shape;3111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2" name="Google Shape;3112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3" name="Google Shape;3113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4" name="Google Shape;3114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5" name="Google Shape;3115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6" name="Google Shape;3116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7" name="Google Shape;3117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8" name="Google Shape;3118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9" name="Google Shape;3119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0" name="Google Shape;3120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1" name="Google Shape;3121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2" name="Google Shape;3122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3" name="Google Shape;3123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4" name="Google Shape;3124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5" name="Google Shape;3125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6" name="Google Shape;3126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7" name="Google Shape;3127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8" name="Google Shape;3128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9" name="Google Shape;3129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0" name="Google Shape;3130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1" name="Google Shape;3131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3" name="Google Shape;3133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4" name="Google Shape;3134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6" name="Google Shape;3136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7" name="Google Shape;3137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8" name="Google Shape;3138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9" name="Google Shape;3139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0" name="Google Shape;3140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1" name="Google Shape;3141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2" name="Google Shape;3142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3" name="Google Shape;3143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4" name="Google Shape;3144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5" name="Google Shape;3145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6" name="Google Shape;3146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7" name="Google Shape;3147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8" name="Google Shape;3148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9" name="Google Shape;3149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0" name="Google Shape;3150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1" name="Google Shape;3151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2" name="Google Shape;3152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3" name="Google Shape;3153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4" name="Google Shape;3154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5" name="Google Shape;3155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6" name="Google Shape;3156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7" name="Google Shape;3157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8" name="Google Shape;3158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9" name="Google Shape;3159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0" name="Google Shape;3160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1" name="Google Shape;3161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2" name="Google Shape;3162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3" name="Google Shape;3163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4" name="Google Shape;3164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5" name="Google Shape;3165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6" name="Google Shape;3166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7" name="Google Shape;3167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8" name="Google Shape;3168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9" name="Google Shape;3169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170" name="Google Shape;3170;p28"/>
          <p:cNvGrpSpPr/>
          <p:nvPr/>
        </p:nvGrpSpPr>
        <p:grpSpPr>
          <a:xfrm rot="5400000">
            <a:off x="11910101" y="3334616"/>
            <a:ext cx="1780440" cy="1842792"/>
            <a:chOff x="1843825" y="3806950"/>
            <a:chExt cx="1608250" cy="1668700"/>
          </a:xfrm>
        </p:grpSpPr>
        <p:sp>
          <p:nvSpPr>
            <p:cNvPr id="3171" name="Google Shape;31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2" name="Google Shape;31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3" name="Google Shape;31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4" name="Google Shape;31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5" name="Google Shape;31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6" name="Google Shape;31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7" name="Google Shape;31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8" name="Google Shape;31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9" name="Google Shape;31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0" name="Google Shape;31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1" name="Google Shape;31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2" name="Google Shape;31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3" name="Google Shape;31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4" name="Google Shape;31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5" name="Google Shape;31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6" name="Google Shape;31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7" name="Google Shape;31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8" name="Google Shape;31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9" name="Google Shape;31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0" name="Google Shape;31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1" name="Google Shape;31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2" name="Google Shape;31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3" name="Google Shape;31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4" name="Google Shape;31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5" name="Google Shape;31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6" name="Google Shape;31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7" name="Google Shape;31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8" name="Google Shape;31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9" name="Google Shape;31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0" name="Google Shape;32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1" name="Google Shape;32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39" name="Google Shape;3239;p28"/>
          <p:cNvGrpSpPr/>
          <p:nvPr/>
        </p:nvGrpSpPr>
        <p:grpSpPr>
          <a:xfrm rot="-5400000" flipH="1">
            <a:off x="9148156" y="5620562"/>
            <a:ext cx="724776" cy="997660"/>
            <a:chOff x="626325" y="3925200"/>
            <a:chExt cx="612625" cy="845375"/>
          </a:xfrm>
        </p:grpSpPr>
        <p:sp>
          <p:nvSpPr>
            <p:cNvPr id="3240" name="Google Shape;324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44" name="Google Shape;3244;p28"/>
          <p:cNvGrpSpPr/>
          <p:nvPr/>
        </p:nvGrpSpPr>
        <p:grpSpPr>
          <a:xfrm rot="10800000" flipH="1">
            <a:off x="9204771" y="6030089"/>
            <a:ext cx="1776035" cy="1847363"/>
            <a:chOff x="1843825" y="3806950"/>
            <a:chExt cx="1608250" cy="1668700"/>
          </a:xfrm>
        </p:grpSpPr>
        <p:sp>
          <p:nvSpPr>
            <p:cNvPr id="3245" name="Google Shape;324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13" name="Google Shape;3313;p28"/>
          <p:cNvGrpSpPr/>
          <p:nvPr/>
        </p:nvGrpSpPr>
        <p:grpSpPr>
          <a:xfrm rot="10800000">
            <a:off x="9398664" y="2964372"/>
            <a:ext cx="1024809" cy="1065965"/>
            <a:chOff x="1843825" y="3806950"/>
            <a:chExt cx="1608250" cy="1668700"/>
          </a:xfrm>
        </p:grpSpPr>
        <p:sp>
          <p:nvSpPr>
            <p:cNvPr id="3314" name="Google Shape;3314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82" name="Google Shape;3382;p28"/>
          <p:cNvSpPr/>
          <p:nvPr/>
        </p:nvSpPr>
        <p:spPr>
          <a:xfrm flipH="1">
            <a:off x="2417180" y="419081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3" name="Google Shape;3383;p28"/>
          <p:cNvSpPr/>
          <p:nvPr/>
        </p:nvSpPr>
        <p:spPr>
          <a:xfrm flipH="1">
            <a:off x="3197110" y="1758567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4" name="Google Shape;3384;p28"/>
          <p:cNvSpPr/>
          <p:nvPr/>
        </p:nvSpPr>
        <p:spPr>
          <a:xfrm>
            <a:off x="11185690" y="29474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85" name="Google Shape;3385;p28"/>
          <p:cNvSpPr/>
          <p:nvPr/>
        </p:nvSpPr>
        <p:spPr>
          <a:xfrm>
            <a:off x="9398657" y="4787269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4" name="Group 3743">
            <a:extLst>
              <a:ext uri="{FF2B5EF4-FFF2-40B4-BE49-F238E27FC236}">
                <a16:creationId xmlns:a16="http://schemas.microsoft.com/office/drawing/2014/main" id="{2ABC3D34-D4DA-52B0-EA04-414EA9EDCF67}"/>
              </a:ext>
            </a:extLst>
          </p:cNvPr>
          <p:cNvGrpSpPr/>
          <p:nvPr userDrawn="1"/>
        </p:nvGrpSpPr>
        <p:grpSpPr>
          <a:xfrm>
            <a:off x="-566293" y="635402"/>
            <a:ext cx="13032979" cy="7195622"/>
            <a:chOff x="-566293" y="159152"/>
            <a:chExt cx="13032979" cy="7195622"/>
          </a:xfrm>
        </p:grpSpPr>
        <p:sp>
          <p:nvSpPr>
            <p:cNvPr id="5" name="Google Shape;816;p7">
              <a:extLst>
                <a:ext uri="{FF2B5EF4-FFF2-40B4-BE49-F238E27FC236}">
                  <a16:creationId xmlns:a16="http://schemas.microsoft.com/office/drawing/2014/main" id="{D044DF81-E0A7-3009-AD4B-01DE8116F424}"/>
                </a:ext>
              </a:extLst>
            </p:cNvPr>
            <p:cNvSpPr/>
            <p:nvPr/>
          </p:nvSpPr>
          <p:spPr>
            <a:xfrm>
              <a:off x="27230" y="5544813"/>
              <a:ext cx="12248870" cy="1695499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817;p7">
              <a:extLst>
                <a:ext uri="{FF2B5EF4-FFF2-40B4-BE49-F238E27FC236}">
                  <a16:creationId xmlns:a16="http://schemas.microsoft.com/office/drawing/2014/main" id="{F1CD46A3-3188-B2E9-E8FF-B819EE367E7A}"/>
                </a:ext>
              </a:extLst>
            </p:cNvPr>
            <p:cNvSpPr/>
            <p:nvPr/>
          </p:nvSpPr>
          <p:spPr>
            <a:xfrm>
              <a:off x="-8315" y="5876205"/>
              <a:ext cx="12248933" cy="1363633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7" name="Google Shape;818;p7">
              <a:extLst>
                <a:ext uri="{FF2B5EF4-FFF2-40B4-BE49-F238E27FC236}">
                  <a16:creationId xmlns:a16="http://schemas.microsoft.com/office/drawing/2014/main" id="{00E09B30-0E5F-4005-40E3-77F314AFA846}"/>
                </a:ext>
              </a:extLst>
            </p:cNvPr>
            <p:cNvGrpSpPr/>
            <p:nvPr/>
          </p:nvGrpSpPr>
          <p:grpSpPr>
            <a:xfrm rot="1611936">
              <a:off x="10753112" y="4623086"/>
              <a:ext cx="1013848" cy="1995355"/>
              <a:chOff x="3245000" y="616925"/>
              <a:chExt cx="522875" cy="1026525"/>
            </a:xfrm>
          </p:grpSpPr>
          <p:sp>
            <p:nvSpPr>
              <p:cNvPr id="3738" name="Google Shape;819;p7">
                <a:extLst>
                  <a:ext uri="{FF2B5EF4-FFF2-40B4-BE49-F238E27FC236}">
                    <a16:creationId xmlns:a16="http://schemas.microsoft.com/office/drawing/2014/main" id="{28A67568-9F89-4F53-63B3-2DBC46F05198}"/>
                  </a:ext>
                </a:extLst>
              </p:cNvPr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9" name="Google Shape;820;p7">
                <a:extLst>
                  <a:ext uri="{FF2B5EF4-FFF2-40B4-BE49-F238E27FC236}">
                    <a16:creationId xmlns:a16="http://schemas.microsoft.com/office/drawing/2014/main" id="{94CFB62A-E0B6-8A3F-5A53-9AA0CBF67442}"/>
                  </a:ext>
                </a:extLst>
              </p:cNvPr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0" name="Google Shape;821;p7">
                <a:extLst>
                  <a:ext uri="{FF2B5EF4-FFF2-40B4-BE49-F238E27FC236}">
                    <a16:creationId xmlns:a16="http://schemas.microsoft.com/office/drawing/2014/main" id="{41566ED2-3E10-12D7-3830-1CF94310FD37}"/>
                  </a:ext>
                </a:extLst>
              </p:cNvPr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1" name="Google Shape;822;p7">
                <a:extLst>
                  <a:ext uri="{FF2B5EF4-FFF2-40B4-BE49-F238E27FC236}">
                    <a16:creationId xmlns:a16="http://schemas.microsoft.com/office/drawing/2014/main" id="{6F8C4AA0-D4AB-8A56-F28D-CD23D9314C7B}"/>
                  </a:ext>
                </a:extLst>
              </p:cNvPr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2" name="Google Shape;823;p7">
                <a:extLst>
                  <a:ext uri="{FF2B5EF4-FFF2-40B4-BE49-F238E27FC236}">
                    <a16:creationId xmlns:a16="http://schemas.microsoft.com/office/drawing/2014/main" id="{0592EBAA-35B4-F9F2-F10E-45FA98BA02B7}"/>
                  </a:ext>
                </a:extLst>
              </p:cNvPr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3" name="Google Shape;824;p7">
                <a:extLst>
                  <a:ext uri="{FF2B5EF4-FFF2-40B4-BE49-F238E27FC236}">
                    <a16:creationId xmlns:a16="http://schemas.microsoft.com/office/drawing/2014/main" id="{8D1C56DB-B55D-6D36-127F-C289C739194D}"/>
                  </a:ext>
                </a:extLst>
              </p:cNvPr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" name="Google Shape;825;p7">
              <a:extLst>
                <a:ext uri="{FF2B5EF4-FFF2-40B4-BE49-F238E27FC236}">
                  <a16:creationId xmlns:a16="http://schemas.microsoft.com/office/drawing/2014/main" id="{9369DD1E-07EB-AEE1-BE40-A41E5B71E9D1}"/>
                </a:ext>
              </a:extLst>
            </p:cNvPr>
            <p:cNvGrpSpPr/>
            <p:nvPr/>
          </p:nvGrpSpPr>
          <p:grpSpPr>
            <a:xfrm rot="21085152">
              <a:off x="106469" y="4705844"/>
              <a:ext cx="900629" cy="2194056"/>
              <a:chOff x="1535425" y="492925"/>
              <a:chExt cx="524575" cy="1274775"/>
            </a:xfrm>
          </p:grpSpPr>
          <p:sp>
            <p:nvSpPr>
              <p:cNvPr id="3722" name="Google Shape;826;p7">
                <a:extLst>
                  <a:ext uri="{FF2B5EF4-FFF2-40B4-BE49-F238E27FC236}">
                    <a16:creationId xmlns:a16="http://schemas.microsoft.com/office/drawing/2014/main" id="{63625BAA-5781-75E4-25C6-7A87A0169FE3}"/>
                  </a:ext>
                </a:extLst>
              </p:cNvPr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3" name="Google Shape;827;p7">
                <a:extLst>
                  <a:ext uri="{FF2B5EF4-FFF2-40B4-BE49-F238E27FC236}">
                    <a16:creationId xmlns:a16="http://schemas.microsoft.com/office/drawing/2014/main" id="{455ACA67-235D-B6E7-B485-4FAE4AF110CC}"/>
                  </a:ext>
                </a:extLst>
              </p:cNvPr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4" name="Google Shape;828;p7">
                <a:extLst>
                  <a:ext uri="{FF2B5EF4-FFF2-40B4-BE49-F238E27FC236}">
                    <a16:creationId xmlns:a16="http://schemas.microsoft.com/office/drawing/2014/main" id="{64BBAA58-2356-C96F-62AB-6345A99901A2}"/>
                  </a:ext>
                </a:extLst>
              </p:cNvPr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5" name="Google Shape;829;p7">
                <a:extLst>
                  <a:ext uri="{FF2B5EF4-FFF2-40B4-BE49-F238E27FC236}">
                    <a16:creationId xmlns:a16="http://schemas.microsoft.com/office/drawing/2014/main" id="{FD538E9F-42E4-0506-4895-60FB8A514FA7}"/>
                  </a:ext>
                </a:extLst>
              </p:cNvPr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6" name="Google Shape;830;p7">
                <a:extLst>
                  <a:ext uri="{FF2B5EF4-FFF2-40B4-BE49-F238E27FC236}">
                    <a16:creationId xmlns:a16="http://schemas.microsoft.com/office/drawing/2014/main" id="{01E998D2-0E06-3375-774A-110AFE207B07}"/>
                  </a:ext>
                </a:extLst>
              </p:cNvPr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7" name="Google Shape;831;p7">
                <a:extLst>
                  <a:ext uri="{FF2B5EF4-FFF2-40B4-BE49-F238E27FC236}">
                    <a16:creationId xmlns:a16="http://schemas.microsoft.com/office/drawing/2014/main" id="{96FBA8AC-471A-3F87-DD7B-85FC849D14BF}"/>
                  </a:ext>
                </a:extLst>
              </p:cNvPr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8" name="Google Shape;832;p7">
                <a:extLst>
                  <a:ext uri="{FF2B5EF4-FFF2-40B4-BE49-F238E27FC236}">
                    <a16:creationId xmlns:a16="http://schemas.microsoft.com/office/drawing/2014/main" id="{CBBBD2FF-154A-31B6-A659-7B2F3B3188F8}"/>
                  </a:ext>
                </a:extLst>
              </p:cNvPr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9" name="Google Shape;833;p7">
                <a:extLst>
                  <a:ext uri="{FF2B5EF4-FFF2-40B4-BE49-F238E27FC236}">
                    <a16:creationId xmlns:a16="http://schemas.microsoft.com/office/drawing/2014/main" id="{9248AC28-A41A-7CBB-D05A-A7020903FEDB}"/>
                  </a:ext>
                </a:extLst>
              </p:cNvPr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0" name="Google Shape;834;p7">
                <a:extLst>
                  <a:ext uri="{FF2B5EF4-FFF2-40B4-BE49-F238E27FC236}">
                    <a16:creationId xmlns:a16="http://schemas.microsoft.com/office/drawing/2014/main" id="{61B6A0A0-17EE-D919-3D75-675A871DA9D7}"/>
                  </a:ext>
                </a:extLst>
              </p:cNvPr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1" name="Google Shape;835;p7">
                <a:extLst>
                  <a:ext uri="{FF2B5EF4-FFF2-40B4-BE49-F238E27FC236}">
                    <a16:creationId xmlns:a16="http://schemas.microsoft.com/office/drawing/2014/main" id="{ED51CD5B-FC04-BCD9-FD92-EA97CA7B0F6A}"/>
                  </a:ext>
                </a:extLst>
              </p:cNvPr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2" name="Google Shape;836;p7">
                <a:extLst>
                  <a:ext uri="{FF2B5EF4-FFF2-40B4-BE49-F238E27FC236}">
                    <a16:creationId xmlns:a16="http://schemas.microsoft.com/office/drawing/2014/main" id="{166A720C-8FFA-E016-09D6-794ED6E04930}"/>
                  </a:ext>
                </a:extLst>
              </p:cNvPr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3" name="Google Shape;837;p7">
                <a:extLst>
                  <a:ext uri="{FF2B5EF4-FFF2-40B4-BE49-F238E27FC236}">
                    <a16:creationId xmlns:a16="http://schemas.microsoft.com/office/drawing/2014/main" id="{10FD1A6B-84E8-343F-535A-E001A97B2A8F}"/>
                  </a:ext>
                </a:extLst>
              </p:cNvPr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4" name="Google Shape;838;p7">
                <a:extLst>
                  <a:ext uri="{FF2B5EF4-FFF2-40B4-BE49-F238E27FC236}">
                    <a16:creationId xmlns:a16="http://schemas.microsoft.com/office/drawing/2014/main" id="{314960CE-2FF9-270C-11F0-408C0F4F7540}"/>
                  </a:ext>
                </a:extLst>
              </p:cNvPr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5" name="Google Shape;839;p7">
                <a:extLst>
                  <a:ext uri="{FF2B5EF4-FFF2-40B4-BE49-F238E27FC236}">
                    <a16:creationId xmlns:a16="http://schemas.microsoft.com/office/drawing/2014/main" id="{E72D92A7-88F4-0E25-D78A-38460134BA96}"/>
                  </a:ext>
                </a:extLst>
              </p:cNvPr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6" name="Google Shape;840;p7">
                <a:extLst>
                  <a:ext uri="{FF2B5EF4-FFF2-40B4-BE49-F238E27FC236}">
                    <a16:creationId xmlns:a16="http://schemas.microsoft.com/office/drawing/2014/main" id="{43E457BA-7C57-4FE8-AE6E-ECD34C913885}"/>
                  </a:ext>
                </a:extLst>
              </p:cNvPr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37" name="Google Shape;841;p7">
                <a:extLst>
                  <a:ext uri="{FF2B5EF4-FFF2-40B4-BE49-F238E27FC236}">
                    <a16:creationId xmlns:a16="http://schemas.microsoft.com/office/drawing/2014/main" id="{F5B52090-CDE8-306F-5691-F18650E4095F}"/>
                  </a:ext>
                </a:extLst>
              </p:cNvPr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" name="Google Shape;842;p7">
              <a:extLst>
                <a:ext uri="{FF2B5EF4-FFF2-40B4-BE49-F238E27FC236}">
                  <a16:creationId xmlns:a16="http://schemas.microsoft.com/office/drawing/2014/main" id="{9DAD6C36-E401-41F0-844C-91B43071725C}"/>
                </a:ext>
              </a:extLst>
            </p:cNvPr>
            <p:cNvGrpSpPr/>
            <p:nvPr/>
          </p:nvGrpSpPr>
          <p:grpSpPr>
            <a:xfrm>
              <a:off x="1981669" y="5401096"/>
              <a:ext cx="434937" cy="439321"/>
              <a:chOff x="8108325" y="1123200"/>
              <a:chExt cx="530950" cy="534975"/>
            </a:xfrm>
          </p:grpSpPr>
          <p:sp>
            <p:nvSpPr>
              <p:cNvPr id="3720" name="Google Shape;843;p7">
                <a:extLst>
                  <a:ext uri="{FF2B5EF4-FFF2-40B4-BE49-F238E27FC236}">
                    <a16:creationId xmlns:a16="http://schemas.microsoft.com/office/drawing/2014/main" id="{DB77E38A-B2E5-DF68-3598-2BEAD213AA5D}"/>
                  </a:ext>
                </a:extLst>
              </p:cNvPr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21" name="Google Shape;844;p7">
                <a:extLst>
                  <a:ext uri="{FF2B5EF4-FFF2-40B4-BE49-F238E27FC236}">
                    <a16:creationId xmlns:a16="http://schemas.microsoft.com/office/drawing/2014/main" id="{E4774ECC-77B7-8549-9F20-0AAC9AE5714D}"/>
                  </a:ext>
                </a:extLst>
              </p:cNvPr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0" name="Google Shape;845;p7">
              <a:extLst>
                <a:ext uri="{FF2B5EF4-FFF2-40B4-BE49-F238E27FC236}">
                  <a16:creationId xmlns:a16="http://schemas.microsoft.com/office/drawing/2014/main" id="{01EEB59A-9577-6F07-CE81-90207F7CD4E8}"/>
                </a:ext>
              </a:extLst>
            </p:cNvPr>
            <p:cNvGrpSpPr/>
            <p:nvPr/>
          </p:nvGrpSpPr>
          <p:grpSpPr>
            <a:xfrm rot="10800000">
              <a:off x="8135787" y="5251971"/>
              <a:ext cx="861131" cy="847233"/>
              <a:chOff x="5773925" y="1794275"/>
              <a:chExt cx="647450" cy="635425"/>
            </a:xfrm>
          </p:grpSpPr>
          <p:sp>
            <p:nvSpPr>
              <p:cNvPr id="3712" name="Google Shape;846;p7">
                <a:extLst>
                  <a:ext uri="{FF2B5EF4-FFF2-40B4-BE49-F238E27FC236}">
                    <a16:creationId xmlns:a16="http://schemas.microsoft.com/office/drawing/2014/main" id="{D4AC4B37-1037-3271-AD24-471B79243AF6}"/>
                  </a:ext>
                </a:extLst>
              </p:cNvPr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3" name="Google Shape;847;p7">
                <a:extLst>
                  <a:ext uri="{FF2B5EF4-FFF2-40B4-BE49-F238E27FC236}">
                    <a16:creationId xmlns:a16="http://schemas.microsoft.com/office/drawing/2014/main" id="{EC025585-553E-6581-0638-136F07DB409B}"/>
                  </a:ext>
                </a:extLst>
              </p:cNvPr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4" name="Google Shape;848;p7">
                <a:extLst>
                  <a:ext uri="{FF2B5EF4-FFF2-40B4-BE49-F238E27FC236}">
                    <a16:creationId xmlns:a16="http://schemas.microsoft.com/office/drawing/2014/main" id="{2D67C267-4AD9-6B59-E2B7-A5BB95F09D2D}"/>
                  </a:ext>
                </a:extLst>
              </p:cNvPr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5" name="Google Shape;849;p7">
                <a:extLst>
                  <a:ext uri="{FF2B5EF4-FFF2-40B4-BE49-F238E27FC236}">
                    <a16:creationId xmlns:a16="http://schemas.microsoft.com/office/drawing/2014/main" id="{62CE81FD-E021-3657-71ED-D7B2F9E5DFA4}"/>
                  </a:ext>
                </a:extLst>
              </p:cNvPr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6" name="Google Shape;850;p7">
                <a:extLst>
                  <a:ext uri="{FF2B5EF4-FFF2-40B4-BE49-F238E27FC236}">
                    <a16:creationId xmlns:a16="http://schemas.microsoft.com/office/drawing/2014/main" id="{C5851E71-86BA-B1D0-1149-7A1D1C4A86E0}"/>
                  </a:ext>
                </a:extLst>
              </p:cNvPr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7" name="Google Shape;851;p7">
                <a:extLst>
                  <a:ext uri="{FF2B5EF4-FFF2-40B4-BE49-F238E27FC236}">
                    <a16:creationId xmlns:a16="http://schemas.microsoft.com/office/drawing/2014/main" id="{B4DFF2BA-6298-DAEE-6F18-C1C30B71FA02}"/>
                  </a:ext>
                </a:extLst>
              </p:cNvPr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8" name="Google Shape;852;p7">
                <a:extLst>
                  <a:ext uri="{FF2B5EF4-FFF2-40B4-BE49-F238E27FC236}">
                    <a16:creationId xmlns:a16="http://schemas.microsoft.com/office/drawing/2014/main" id="{389A2FA1-99B3-A9CC-A61E-D6E00075FF8F}"/>
                  </a:ext>
                </a:extLst>
              </p:cNvPr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9" name="Google Shape;853;p7">
                <a:extLst>
                  <a:ext uri="{FF2B5EF4-FFF2-40B4-BE49-F238E27FC236}">
                    <a16:creationId xmlns:a16="http://schemas.microsoft.com/office/drawing/2014/main" id="{769D2D30-D24B-5054-9D71-43CE0F4A6498}"/>
                  </a:ext>
                </a:extLst>
              </p:cNvPr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1" name="Google Shape;854;p7">
              <a:extLst>
                <a:ext uri="{FF2B5EF4-FFF2-40B4-BE49-F238E27FC236}">
                  <a16:creationId xmlns:a16="http://schemas.microsoft.com/office/drawing/2014/main" id="{182E9BAB-E135-9A3D-D728-3B61CC02DD07}"/>
                </a:ext>
              </a:extLst>
            </p:cNvPr>
            <p:cNvGrpSpPr/>
            <p:nvPr/>
          </p:nvGrpSpPr>
          <p:grpSpPr>
            <a:xfrm rot="10800000">
              <a:off x="6950892" y="5774938"/>
              <a:ext cx="2164698" cy="1180033"/>
              <a:chOff x="6449650" y="376500"/>
              <a:chExt cx="1627550" cy="885025"/>
            </a:xfrm>
          </p:grpSpPr>
          <p:sp>
            <p:nvSpPr>
              <p:cNvPr id="3381" name="Google Shape;855;p7">
                <a:extLst>
                  <a:ext uri="{FF2B5EF4-FFF2-40B4-BE49-F238E27FC236}">
                    <a16:creationId xmlns:a16="http://schemas.microsoft.com/office/drawing/2014/main" id="{B263DA12-ABEA-938F-6388-8013C143982C}"/>
                  </a:ext>
                </a:extLst>
              </p:cNvPr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2" name="Google Shape;856;p7">
                <a:extLst>
                  <a:ext uri="{FF2B5EF4-FFF2-40B4-BE49-F238E27FC236}">
                    <a16:creationId xmlns:a16="http://schemas.microsoft.com/office/drawing/2014/main" id="{14170864-9A4E-14D7-CCA3-CEC056AF32DC}"/>
                  </a:ext>
                </a:extLst>
              </p:cNvPr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3" name="Google Shape;857;p7">
                <a:extLst>
                  <a:ext uri="{FF2B5EF4-FFF2-40B4-BE49-F238E27FC236}">
                    <a16:creationId xmlns:a16="http://schemas.microsoft.com/office/drawing/2014/main" id="{12BB2943-9CE0-314C-8E16-A9A0CE2B0BCF}"/>
                  </a:ext>
                </a:extLst>
              </p:cNvPr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4" name="Google Shape;858;p7">
                <a:extLst>
                  <a:ext uri="{FF2B5EF4-FFF2-40B4-BE49-F238E27FC236}">
                    <a16:creationId xmlns:a16="http://schemas.microsoft.com/office/drawing/2014/main" id="{27A0A461-BC45-65D5-1FE6-DB6EA76B758C}"/>
                  </a:ext>
                </a:extLst>
              </p:cNvPr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5" name="Google Shape;859;p7">
                <a:extLst>
                  <a:ext uri="{FF2B5EF4-FFF2-40B4-BE49-F238E27FC236}">
                    <a16:creationId xmlns:a16="http://schemas.microsoft.com/office/drawing/2014/main" id="{268D80FB-A787-D466-6A59-BD1A5E2C0764}"/>
                  </a:ext>
                </a:extLst>
              </p:cNvPr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6" name="Google Shape;860;p7">
                <a:extLst>
                  <a:ext uri="{FF2B5EF4-FFF2-40B4-BE49-F238E27FC236}">
                    <a16:creationId xmlns:a16="http://schemas.microsoft.com/office/drawing/2014/main" id="{B2D5E4B5-BC8D-4135-F15E-05409D12CC4C}"/>
                  </a:ext>
                </a:extLst>
              </p:cNvPr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2" name="Google Shape;861;p7">
              <a:extLst>
                <a:ext uri="{FF2B5EF4-FFF2-40B4-BE49-F238E27FC236}">
                  <a16:creationId xmlns:a16="http://schemas.microsoft.com/office/drawing/2014/main" id="{0F5E500C-7F82-2BC8-6BB0-9629D0D397A7}"/>
                </a:ext>
              </a:extLst>
            </p:cNvPr>
            <p:cNvGrpSpPr/>
            <p:nvPr/>
          </p:nvGrpSpPr>
          <p:grpSpPr>
            <a:xfrm rot="10800000">
              <a:off x="8510391" y="5868738"/>
              <a:ext cx="1311913" cy="1296433"/>
              <a:chOff x="5918300" y="218850"/>
              <a:chExt cx="986375" cy="972325"/>
            </a:xfrm>
          </p:grpSpPr>
          <p:sp>
            <p:nvSpPr>
              <p:cNvPr id="3348" name="Google Shape;862;p7">
                <a:extLst>
                  <a:ext uri="{FF2B5EF4-FFF2-40B4-BE49-F238E27FC236}">
                    <a16:creationId xmlns:a16="http://schemas.microsoft.com/office/drawing/2014/main" id="{165809BB-31E4-82ED-F6B3-A4FF2FE2A5CC}"/>
                  </a:ext>
                </a:extLst>
              </p:cNvPr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9" name="Google Shape;863;p7">
                <a:extLst>
                  <a:ext uri="{FF2B5EF4-FFF2-40B4-BE49-F238E27FC236}">
                    <a16:creationId xmlns:a16="http://schemas.microsoft.com/office/drawing/2014/main" id="{3F3700B4-4CCD-4768-B273-E50D983490CE}"/>
                  </a:ext>
                </a:extLst>
              </p:cNvPr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0" name="Google Shape;864;p7">
                <a:extLst>
                  <a:ext uri="{FF2B5EF4-FFF2-40B4-BE49-F238E27FC236}">
                    <a16:creationId xmlns:a16="http://schemas.microsoft.com/office/drawing/2014/main" id="{1946749D-536B-F1EF-FE6E-96EA0CA3A82F}"/>
                  </a:ext>
                </a:extLst>
              </p:cNvPr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1" name="Google Shape;865;p7">
                <a:extLst>
                  <a:ext uri="{FF2B5EF4-FFF2-40B4-BE49-F238E27FC236}">
                    <a16:creationId xmlns:a16="http://schemas.microsoft.com/office/drawing/2014/main" id="{A7892409-078A-62B8-8102-F9AE16977C7B}"/>
                  </a:ext>
                </a:extLst>
              </p:cNvPr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2" name="Google Shape;866;p7">
                <a:extLst>
                  <a:ext uri="{FF2B5EF4-FFF2-40B4-BE49-F238E27FC236}">
                    <a16:creationId xmlns:a16="http://schemas.microsoft.com/office/drawing/2014/main" id="{F3247D60-90D8-4584-E4C5-B6969BD1F47D}"/>
                  </a:ext>
                </a:extLst>
              </p:cNvPr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3" name="Google Shape;867;p7">
                <a:extLst>
                  <a:ext uri="{FF2B5EF4-FFF2-40B4-BE49-F238E27FC236}">
                    <a16:creationId xmlns:a16="http://schemas.microsoft.com/office/drawing/2014/main" id="{B12883B5-6A23-C8BB-ECCF-9EE08C678723}"/>
                  </a:ext>
                </a:extLst>
              </p:cNvPr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4" name="Google Shape;868;p7">
                <a:extLst>
                  <a:ext uri="{FF2B5EF4-FFF2-40B4-BE49-F238E27FC236}">
                    <a16:creationId xmlns:a16="http://schemas.microsoft.com/office/drawing/2014/main" id="{1F95F123-7539-E5BD-FB4A-2D3A304C65BD}"/>
                  </a:ext>
                </a:extLst>
              </p:cNvPr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5" name="Google Shape;869;p7">
                <a:extLst>
                  <a:ext uri="{FF2B5EF4-FFF2-40B4-BE49-F238E27FC236}">
                    <a16:creationId xmlns:a16="http://schemas.microsoft.com/office/drawing/2014/main" id="{4545982C-E0C4-C076-CCAB-57AC7C6AA265}"/>
                  </a:ext>
                </a:extLst>
              </p:cNvPr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6" name="Google Shape;870;p7">
                <a:extLst>
                  <a:ext uri="{FF2B5EF4-FFF2-40B4-BE49-F238E27FC236}">
                    <a16:creationId xmlns:a16="http://schemas.microsoft.com/office/drawing/2014/main" id="{C3EEC748-46BB-89C9-B803-1B3EA019E866}"/>
                  </a:ext>
                </a:extLst>
              </p:cNvPr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7" name="Google Shape;871;p7">
                <a:extLst>
                  <a:ext uri="{FF2B5EF4-FFF2-40B4-BE49-F238E27FC236}">
                    <a16:creationId xmlns:a16="http://schemas.microsoft.com/office/drawing/2014/main" id="{9809511B-DF33-D364-0F65-BE7774AA612E}"/>
                  </a:ext>
                </a:extLst>
              </p:cNvPr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8" name="Google Shape;872;p7">
                <a:extLst>
                  <a:ext uri="{FF2B5EF4-FFF2-40B4-BE49-F238E27FC236}">
                    <a16:creationId xmlns:a16="http://schemas.microsoft.com/office/drawing/2014/main" id="{5CBA1BB4-9FE8-5946-3399-FC1EBF821637}"/>
                  </a:ext>
                </a:extLst>
              </p:cNvPr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59" name="Google Shape;873;p7">
                <a:extLst>
                  <a:ext uri="{FF2B5EF4-FFF2-40B4-BE49-F238E27FC236}">
                    <a16:creationId xmlns:a16="http://schemas.microsoft.com/office/drawing/2014/main" id="{301A6351-4A8C-9C1A-1838-80072644E978}"/>
                  </a:ext>
                </a:extLst>
              </p:cNvPr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0" name="Google Shape;874;p7">
                <a:extLst>
                  <a:ext uri="{FF2B5EF4-FFF2-40B4-BE49-F238E27FC236}">
                    <a16:creationId xmlns:a16="http://schemas.microsoft.com/office/drawing/2014/main" id="{BB0B2991-DE49-A4B0-D15F-3514777F9BFC}"/>
                  </a:ext>
                </a:extLst>
              </p:cNvPr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1" name="Google Shape;875;p7">
                <a:extLst>
                  <a:ext uri="{FF2B5EF4-FFF2-40B4-BE49-F238E27FC236}">
                    <a16:creationId xmlns:a16="http://schemas.microsoft.com/office/drawing/2014/main" id="{462F93F2-DC08-43E2-447E-D214380311AC}"/>
                  </a:ext>
                </a:extLst>
              </p:cNvPr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2" name="Google Shape;876;p7">
                <a:extLst>
                  <a:ext uri="{FF2B5EF4-FFF2-40B4-BE49-F238E27FC236}">
                    <a16:creationId xmlns:a16="http://schemas.microsoft.com/office/drawing/2014/main" id="{D0C9131B-8774-6B59-688B-C428F3F5A9AD}"/>
                  </a:ext>
                </a:extLst>
              </p:cNvPr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3" name="Google Shape;877;p7">
                <a:extLst>
                  <a:ext uri="{FF2B5EF4-FFF2-40B4-BE49-F238E27FC236}">
                    <a16:creationId xmlns:a16="http://schemas.microsoft.com/office/drawing/2014/main" id="{4065532B-929A-5630-A1AC-D036F918ED07}"/>
                  </a:ext>
                </a:extLst>
              </p:cNvPr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4" name="Google Shape;878;p7">
                <a:extLst>
                  <a:ext uri="{FF2B5EF4-FFF2-40B4-BE49-F238E27FC236}">
                    <a16:creationId xmlns:a16="http://schemas.microsoft.com/office/drawing/2014/main" id="{60C3812D-DBF5-7FDB-3D5F-12E8CB85BB65}"/>
                  </a:ext>
                </a:extLst>
              </p:cNvPr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5" name="Google Shape;879;p7">
                <a:extLst>
                  <a:ext uri="{FF2B5EF4-FFF2-40B4-BE49-F238E27FC236}">
                    <a16:creationId xmlns:a16="http://schemas.microsoft.com/office/drawing/2014/main" id="{4A5D5035-2E1B-DBAA-BFDF-1526B449232D}"/>
                  </a:ext>
                </a:extLst>
              </p:cNvPr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6" name="Google Shape;880;p7">
                <a:extLst>
                  <a:ext uri="{FF2B5EF4-FFF2-40B4-BE49-F238E27FC236}">
                    <a16:creationId xmlns:a16="http://schemas.microsoft.com/office/drawing/2014/main" id="{9E6D07A3-73E0-4972-E82F-AE921B527AC0}"/>
                  </a:ext>
                </a:extLst>
              </p:cNvPr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7" name="Google Shape;881;p7">
                <a:extLst>
                  <a:ext uri="{FF2B5EF4-FFF2-40B4-BE49-F238E27FC236}">
                    <a16:creationId xmlns:a16="http://schemas.microsoft.com/office/drawing/2014/main" id="{CA963C26-050F-0A8A-713F-4373A7812B8F}"/>
                  </a:ext>
                </a:extLst>
              </p:cNvPr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8" name="Google Shape;882;p7">
                <a:extLst>
                  <a:ext uri="{FF2B5EF4-FFF2-40B4-BE49-F238E27FC236}">
                    <a16:creationId xmlns:a16="http://schemas.microsoft.com/office/drawing/2014/main" id="{17B86675-C455-C1E5-2AED-CCE33837BD9C}"/>
                  </a:ext>
                </a:extLst>
              </p:cNvPr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69" name="Google Shape;883;p7">
                <a:extLst>
                  <a:ext uri="{FF2B5EF4-FFF2-40B4-BE49-F238E27FC236}">
                    <a16:creationId xmlns:a16="http://schemas.microsoft.com/office/drawing/2014/main" id="{6AFAE017-F54E-72D0-E757-6288D2767E27}"/>
                  </a:ext>
                </a:extLst>
              </p:cNvPr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0" name="Google Shape;884;p7">
                <a:extLst>
                  <a:ext uri="{FF2B5EF4-FFF2-40B4-BE49-F238E27FC236}">
                    <a16:creationId xmlns:a16="http://schemas.microsoft.com/office/drawing/2014/main" id="{F78717B4-AF35-816D-0458-529E0C1885FE}"/>
                  </a:ext>
                </a:extLst>
              </p:cNvPr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1" name="Google Shape;885;p7">
                <a:extLst>
                  <a:ext uri="{FF2B5EF4-FFF2-40B4-BE49-F238E27FC236}">
                    <a16:creationId xmlns:a16="http://schemas.microsoft.com/office/drawing/2014/main" id="{85E2BCA0-D53D-38AA-4A04-E9FAA4F2ADC4}"/>
                  </a:ext>
                </a:extLst>
              </p:cNvPr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2" name="Google Shape;886;p7">
                <a:extLst>
                  <a:ext uri="{FF2B5EF4-FFF2-40B4-BE49-F238E27FC236}">
                    <a16:creationId xmlns:a16="http://schemas.microsoft.com/office/drawing/2014/main" id="{F08880F7-C794-A637-F44F-1301CDF1BD47}"/>
                  </a:ext>
                </a:extLst>
              </p:cNvPr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3" name="Google Shape;887;p7">
                <a:extLst>
                  <a:ext uri="{FF2B5EF4-FFF2-40B4-BE49-F238E27FC236}">
                    <a16:creationId xmlns:a16="http://schemas.microsoft.com/office/drawing/2014/main" id="{EF4A53AE-52B5-C805-ED4A-8393BD5622D9}"/>
                  </a:ext>
                </a:extLst>
              </p:cNvPr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4" name="Google Shape;888;p7">
                <a:extLst>
                  <a:ext uri="{FF2B5EF4-FFF2-40B4-BE49-F238E27FC236}">
                    <a16:creationId xmlns:a16="http://schemas.microsoft.com/office/drawing/2014/main" id="{9581E92C-92A2-5F26-2CE1-BBED5E8D2626}"/>
                  </a:ext>
                </a:extLst>
              </p:cNvPr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5" name="Google Shape;889;p7">
                <a:extLst>
                  <a:ext uri="{FF2B5EF4-FFF2-40B4-BE49-F238E27FC236}">
                    <a16:creationId xmlns:a16="http://schemas.microsoft.com/office/drawing/2014/main" id="{85231134-09D2-51DC-CB0D-ED1F40FABF91}"/>
                  </a:ext>
                </a:extLst>
              </p:cNvPr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6" name="Google Shape;890;p7">
                <a:extLst>
                  <a:ext uri="{FF2B5EF4-FFF2-40B4-BE49-F238E27FC236}">
                    <a16:creationId xmlns:a16="http://schemas.microsoft.com/office/drawing/2014/main" id="{2323D098-3242-88A1-B72F-835D66037CC4}"/>
                  </a:ext>
                </a:extLst>
              </p:cNvPr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7" name="Google Shape;891;p7">
                <a:extLst>
                  <a:ext uri="{FF2B5EF4-FFF2-40B4-BE49-F238E27FC236}">
                    <a16:creationId xmlns:a16="http://schemas.microsoft.com/office/drawing/2014/main" id="{A97AFDD5-ED5B-4ECB-0D53-EB8DF55D5BB3}"/>
                  </a:ext>
                </a:extLst>
              </p:cNvPr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8" name="Google Shape;892;p7">
                <a:extLst>
                  <a:ext uri="{FF2B5EF4-FFF2-40B4-BE49-F238E27FC236}">
                    <a16:creationId xmlns:a16="http://schemas.microsoft.com/office/drawing/2014/main" id="{DB6D00BB-CEC5-CB85-43FC-813B44C6BB0E}"/>
                  </a:ext>
                </a:extLst>
              </p:cNvPr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79" name="Google Shape;893;p7">
                <a:extLst>
                  <a:ext uri="{FF2B5EF4-FFF2-40B4-BE49-F238E27FC236}">
                    <a16:creationId xmlns:a16="http://schemas.microsoft.com/office/drawing/2014/main" id="{2E5A3BF1-A1A0-07E8-F3B9-B09EC0C6CCF3}"/>
                  </a:ext>
                </a:extLst>
              </p:cNvPr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80" name="Google Shape;894;p7">
                <a:extLst>
                  <a:ext uri="{FF2B5EF4-FFF2-40B4-BE49-F238E27FC236}">
                    <a16:creationId xmlns:a16="http://schemas.microsoft.com/office/drawing/2014/main" id="{FB9A6987-6A20-8CDB-573C-04497A70717E}"/>
                  </a:ext>
                </a:extLst>
              </p:cNvPr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3" name="Google Shape;895;p7">
              <a:extLst>
                <a:ext uri="{FF2B5EF4-FFF2-40B4-BE49-F238E27FC236}">
                  <a16:creationId xmlns:a16="http://schemas.microsoft.com/office/drawing/2014/main" id="{EA6A290A-FCE5-0A20-38B8-BD55EB3A76CF}"/>
                </a:ext>
              </a:extLst>
            </p:cNvPr>
            <p:cNvGrpSpPr/>
            <p:nvPr/>
          </p:nvGrpSpPr>
          <p:grpSpPr>
            <a:xfrm>
              <a:off x="570316" y="5727904"/>
              <a:ext cx="1362089" cy="1396667"/>
              <a:chOff x="1356975" y="1865675"/>
              <a:chExt cx="1024100" cy="1047500"/>
            </a:xfrm>
          </p:grpSpPr>
          <p:sp>
            <p:nvSpPr>
              <p:cNvPr id="3704" name="Google Shape;896;p7">
                <a:extLst>
                  <a:ext uri="{FF2B5EF4-FFF2-40B4-BE49-F238E27FC236}">
                    <a16:creationId xmlns:a16="http://schemas.microsoft.com/office/drawing/2014/main" id="{420A67BB-5BFA-45E7-8F5F-812EE40679EA}"/>
                  </a:ext>
                </a:extLst>
              </p:cNvPr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5" name="Google Shape;897;p7">
                <a:extLst>
                  <a:ext uri="{FF2B5EF4-FFF2-40B4-BE49-F238E27FC236}">
                    <a16:creationId xmlns:a16="http://schemas.microsoft.com/office/drawing/2014/main" id="{A1EB37C7-E045-713A-8793-08DADBE86FBF}"/>
                  </a:ext>
                </a:extLst>
              </p:cNvPr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6" name="Google Shape;898;p7">
                <a:extLst>
                  <a:ext uri="{FF2B5EF4-FFF2-40B4-BE49-F238E27FC236}">
                    <a16:creationId xmlns:a16="http://schemas.microsoft.com/office/drawing/2014/main" id="{36BE7CB9-B06F-0D2C-7629-4EEBA90398D6}"/>
                  </a:ext>
                </a:extLst>
              </p:cNvPr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7" name="Google Shape;899;p7">
                <a:extLst>
                  <a:ext uri="{FF2B5EF4-FFF2-40B4-BE49-F238E27FC236}">
                    <a16:creationId xmlns:a16="http://schemas.microsoft.com/office/drawing/2014/main" id="{F54B8896-D0F6-C300-905A-F0C443831906}"/>
                  </a:ext>
                </a:extLst>
              </p:cNvPr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8" name="Google Shape;900;p7">
                <a:extLst>
                  <a:ext uri="{FF2B5EF4-FFF2-40B4-BE49-F238E27FC236}">
                    <a16:creationId xmlns:a16="http://schemas.microsoft.com/office/drawing/2014/main" id="{798974A6-4613-CF8F-444E-58395A26A2CE}"/>
                  </a:ext>
                </a:extLst>
              </p:cNvPr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9" name="Google Shape;901;p7">
                <a:extLst>
                  <a:ext uri="{FF2B5EF4-FFF2-40B4-BE49-F238E27FC236}">
                    <a16:creationId xmlns:a16="http://schemas.microsoft.com/office/drawing/2014/main" id="{0BD09F06-D65B-B327-F8B4-9EFB5FA2216D}"/>
                  </a:ext>
                </a:extLst>
              </p:cNvPr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0" name="Google Shape;902;p7">
                <a:extLst>
                  <a:ext uri="{FF2B5EF4-FFF2-40B4-BE49-F238E27FC236}">
                    <a16:creationId xmlns:a16="http://schemas.microsoft.com/office/drawing/2014/main" id="{2AEA6A56-2469-97CA-A102-45DB78254C7D}"/>
                  </a:ext>
                </a:extLst>
              </p:cNvPr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1" name="Google Shape;903;p7">
                <a:extLst>
                  <a:ext uri="{FF2B5EF4-FFF2-40B4-BE49-F238E27FC236}">
                    <a16:creationId xmlns:a16="http://schemas.microsoft.com/office/drawing/2014/main" id="{6FAB4CF6-22F6-9C36-FF2B-A7BDC7F132DB}"/>
                  </a:ext>
                </a:extLst>
              </p:cNvPr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8" name="Google Shape;904;p7">
                <a:extLst>
                  <a:ext uri="{FF2B5EF4-FFF2-40B4-BE49-F238E27FC236}">
                    <a16:creationId xmlns:a16="http://schemas.microsoft.com/office/drawing/2014/main" id="{A767536B-8CF6-2DA3-4612-43DCC0CDD532}"/>
                  </a:ext>
                </a:extLst>
              </p:cNvPr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29" name="Google Shape;905;p7">
                <a:extLst>
                  <a:ext uri="{FF2B5EF4-FFF2-40B4-BE49-F238E27FC236}">
                    <a16:creationId xmlns:a16="http://schemas.microsoft.com/office/drawing/2014/main" id="{681AE198-A61A-2CD6-330F-EFDF07C36438}"/>
                  </a:ext>
                </a:extLst>
              </p:cNvPr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0" name="Google Shape;906;p7">
                <a:extLst>
                  <a:ext uri="{FF2B5EF4-FFF2-40B4-BE49-F238E27FC236}">
                    <a16:creationId xmlns:a16="http://schemas.microsoft.com/office/drawing/2014/main" id="{D5D958AB-9016-D891-0A29-1A44F229D8C1}"/>
                  </a:ext>
                </a:extLst>
              </p:cNvPr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1" name="Google Shape;907;p7">
                <a:extLst>
                  <a:ext uri="{FF2B5EF4-FFF2-40B4-BE49-F238E27FC236}">
                    <a16:creationId xmlns:a16="http://schemas.microsoft.com/office/drawing/2014/main" id="{DDFA92EE-F1B1-DF2D-CC14-A9C366DB2084}"/>
                  </a:ext>
                </a:extLst>
              </p:cNvPr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2" name="Google Shape;908;p7">
                <a:extLst>
                  <a:ext uri="{FF2B5EF4-FFF2-40B4-BE49-F238E27FC236}">
                    <a16:creationId xmlns:a16="http://schemas.microsoft.com/office/drawing/2014/main" id="{15006829-19EE-86BC-3902-B4016EAAFC07}"/>
                  </a:ext>
                </a:extLst>
              </p:cNvPr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3" name="Google Shape;909;p7">
                <a:extLst>
                  <a:ext uri="{FF2B5EF4-FFF2-40B4-BE49-F238E27FC236}">
                    <a16:creationId xmlns:a16="http://schemas.microsoft.com/office/drawing/2014/main" id="{60948A17-06D2-EF01-BAEC-B9FC1C4B1010}"/>
                  </a:ext>
                </a:extLst>
              </p:cNvPr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4" name="Google Shape;910;p7">
                <a:extLst>
                  <a:ext uri="{FF2B5EF4-FFF2-40B4-BE49-F238E27FC236}">
                    <a16:creationId xmlns:a16="http://schemas.microsoft.com/office/drawing/2014/main" id="{CE556DA9-9662-B230-7C96-563DFF820E57}"/>
                  </a:ext>
                </a:extLst>
              </p:cNvPr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5" name="Google Shape;911;p7">
                <a:extLst>
                  <a:ext uri="{FF2B5EF4-FFF2-40B4-BE49-F238E27FC236}">
                    <a16:creationId xmlns:a16="http://schemas.microsoft.com/office/drawing/2014/main" id="{72D6A601-4514-BBC1-99F3-91DAD6E875A6}"/>
                  </a:ext>
                </a:extLst>
              </p:cNvPr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6" name="Google Shape;912;p7">
                <a:extLst>
                  <a:ext uri="{FF2B5EF4-FFF2-40B4-BE49-F238E27FC236}">
                    <a16:creationId xmlns:a16="http://schemas.microsoft.com/office/drawing/2014/main" id="{1AD1C326-7245-7FC7-1F98-48FD687D8CB3}"/>
                  </a:ext>
                </a:extLst>
              </p:cNvPr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7" name="Google Shape;913;p7">
                <a:extLst>
                  <a:ext uri="{FF2B5EF4-FFF2-40B4-BE49-F238E27FC236}">
                    <a16:creationId xmlns:a16="http://schemas.microsoft.com/office/drawing/2014/main" id="{4C481AD7-F7E3-DB9D-5474-D045791E7531}"/>
                  </a:ext>
                </a:extLst>
              </p:cNvPr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8" name="Google Shape;914;p7">
                <a:extLst>
                  <a:ext uri="{FF2B5EF4-FFF2-40B4-BE49-F238E27FC236}">
                    <a16:creationId xmlns:a16="http://schemas.microsoft.com/office/drawing/2014/main" id="{A2ADA615-0036-A971-8CCC-2D089DDB2392}"/>
                  </a:ext>
                </a:extLst>
              </p:cNvPr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39" name="Google Shape;915;p7">
                <a:extLst>
                  <a:ext uri="{FF2B5EF4-FFF2-40B4-BE49-F238E27FC236}">
                    <a16:creationId xmlns:a16="http://schemas.microsoft.com/office/drawing/2014/main" id="{6213EC65-E7EA-EA73-0E93-06AE223F7A00}"/>
                  </a:ext>
                </a:extLst>
              </p:cNvPr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0" name="Google Shape;916;p7">
                <a:extLst>
                  <a:ext uri="{FF2B5EF4-FFF2-40B4-BE49-F238E27FC236}">
                    <a16:creationId xmlns:a16="http://schemas.microsoft.com/office/drawing/2014/main" id="{9637FFC8-92D9-04F1-2C43-2AC9E5C128A0}"/>
                  </a:ext>
                </a:extLst>
              </p:cNvPr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1" name="Google Shape;917;p7">
                <a:extLst>
                  <a:ext uri="{FF2B5EF4-FFF2-40B4-BE49-F238E27FC236}">
                    <a16:creationId xmlns:a16="http://schemas.microsoft.com/office/drawing/2014/main" id="{A03C8493-ECAC-CF42-F164-54B28898D194}"/>
                  </a:ext>
                </a:extLst>
              </p:cNvPr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2" name="Google Shape;918;p7">
                <a:extLst>
                  <a:ext uri="{FF2B5EF4-FFF2-40B4-BE49-F238E27FC236}">
                    <a16:creationId xmlns:a16="http://schemas.microsoft.com/office/drawing/2014/main" id="{91E55390-1E19-04ED-3731-D90462DCAA3D}"/>
                  </a:ext>
                </a:extLst>
              </p:cNvPr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3" name="Google Shape;919;p7">
                <a:extLst>
                  <a:ext uri="{FF2B5EF4-FFF2-40B4-BE49-F238E27FC236}">
                    <a16:creationId xmlns:a16="http://schemas.microsoft.com/office/drawing/2014/main" id="{8434EFA6-4B4D-B37C-D7A8-3F6E2DE8338C}"/>
                  </a:ext>
                </a:extLst>
              </p:cNvPr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4" name="Google Shape;920;p7">
                <a:extLst>
                  <a:ext uri="{FF2B5EF4-FFF2-40B4-BE49-F238E27FC236}">
                    <a16:creationId xmlns:a16="http://schemas.microsoft.com/office/drawing/2014/main" id="{7E359234-6A06-DC44-D95B-C9DEBA1AE8D1}"/>
                  </a:ext>
                </a:extLst>
              </p:cNvPr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5" name="Google Shape;921;p7">
                <a:extLst>
                  <a:ext uri="{FF2B5EF4-FFF2-40B4-BE49-F238E27FC236}">
                    <a16:creationId xmlns:a16="http://schemas.microsoft.com/office/drawing/2014/main" id="{B5FB231D-D2FE-E199-7DBA-9D68E409B4E7}"/>
                  </a:ext>
                </a:extLst>
              </p:cNvPr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6" name="Google Shape;922;p7">
                <a:extLst>
                  <a:ext uri="{FF2B5EF4-FFF2-40B4-BE49-F238E27FC236}">
                    <a16:creationId xmlns:a16="http://schemas.microsoft.com/office/drawing/2014/main" id="{F947D9D3-F218-D492-8E4D-CB8B7CC25578}"/>
                  </a:ext>
                </a:extLst>
              </p:cNvPr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47" name="Google Shape;923;p7">
                <a:extLst>
                  <a:ext uri="{FF2B5EF4-FFF2-40B4-BE49-F238E27FC236}">
                    <a16:creationId xmlns:a16="http://schemas.microsoft.com/office/drawing/2014/main" id="{8507553E-BFAA-01E3-BBA7-258695158DE3}"/>
                  </a:ext>
                </a:extLst>
              </p:cNvPr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4" name="Google Shape;924;p7">
              <a:extLst>
                <a:ext uri="{FF2B5EF4-FFF2-40B4-BE49-F238E27FC236}">
                  <a16:creationId xmlns:a16="http://schemas.microsoft.com/office/drawing/2014/main" id="{DD86B9AF-ED3E-B290-7A36-7EF94F0A4E24}"/>
                </a:ext>
              </a:extLst>
            </p:cNvPr>
            <p:cNvGrpSpPr/>
            <p:nvPr/>
          </p:nvGrpSpPr>
          <p:grpSpPr>
            <a:xfrm>
              <a:off x="9402140" y="5727920"/>
              <a:ext cx="1799489" cy="1396643"/>
              <a:chOff x="2612025" y="1964075"/>
              <a:chExt cx="1100150" cy="851750"/>
            </a:xfrm>
          </p:grpSpPr>
          <p:sp>
            <p:nvSpPr>
              <p:cNvPr id="56" name="Google Shape;925;p7">
                <a:extLst>
                  <a:ext uri="{FF2B5EF4-FFF2-40B4-BE49-F238E27FC236}">
                    <a16:creationId xmlns:a16="http://schemas.microsoft.com/office/drawing/2014/main" id="{F7B970FE-F156-70F0-8738-B39803BF968F}"/>
                  </a:ext>
                </a:extLst>
              </p:cNvPr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926;p7">
                <a:extLst>
                  <a:ext uri="{FF2B5EF4-FFF2-40B4-BE49-F238E27FC236}">
                    <a16:creationId xmlns:a16="http://schemas.microsoft.com/office/drawing/2014/main" id="{A3A49031-3F14-F161-D7E9-ACBCC40C6771}"/>
                  </a:ext>
                </a:extLst>
              </p:cNvPr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927;p7">
                <a:extLst>
                  <a:ext uri="{FF2B5EF4-FFF2-40B4-BE49-F238E27FC236}">
                    <a16:creationId xmlns:a16="http://schemas.microsoft.com/office/drawing/2014/main" id="{BB5187FE-05D9-87C7-DEF4-03B74FE6639F}"/>
                  </a:ext>
                </a:extLst>
              </p:cNvPr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928;p7">
                <a:extLst>
                  <a:ext uri="{FF2B5EF4-FFF2-40B4-BE49-F238E27FC236}">
                    <a16:creationId xmlns:a16="http://schemas.microsoft.com/office/drawing/2014/main" id="{3D337AC0-ED67-E77B-97BB-B4B7EFA9C15A}"/>
                  </a:ext>
                </a:extLst>
              </p:cNvPr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929;p7">
                <a:extLst>
                  <a:ext uri="{FF2B5EF4-FFF2-40B4-BE49-F238E27FC236}">
                    <a16:creationId xmlns:a16="http://schemas.microsoft.com/office/drawing/2014/main" id="{C753AE3F-66E2-BA6A-6982-F978ABCDE852}"/>
                  </a:ext>
                </a:extLst>
              </p:cNvPr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930;p7">
                <a:extLst>
                  <a:ext uri="{FF2B5EF4-FFF2-40B4-BE49-F238E27FC236}">
                    <a16:creationId xmlns:a16="http://schemas.microsoft.com/office/drawing/2014/main" id="{8977A380-D443-DDAA-240E-BDC8CE1E8926}"/>
                  </a:ext>
                </a:extLst>
              </p:cNvPr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931;p7">
                <a:extLst>
                  <a:ext uri="{FF2B5EF4-FFF2-40B4-BE49-F238E27FC236}">
                    <a16:creationId xmlns:a16="http://schemas.microsoft.com/office/drawing/2014/main" id="{6207A92C-8118-9C54-2845-06DF45FE579B}"/>
                  </a:ext>
                </a:extLst>
              </p:cNvPr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932;p7">
                <a:extLst>
                  <a:ext uri="{FF2B5EF4-FFF2-40B4-BE49-F238E27FC236}">
                    <a16:creationId xmlns:a16="http://schemas.microsoft.com/office/drawing/2014/main" id="{6A73FDD6-4BF4-E784-F0FE-329E705092A8}"/>
                  </a:ext>
                </a:extLst>
              </p:cNvPr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8" name="Google Shape;933;p7">
                <a:extLst>
                  <a:ext uri="{FF2B5EF4-FFF2-40B4-BE49-F238E27FC236}">
                    <a16:creationId xmlns:a16="http://schemas.microsoft.com/office/drawing/2014/main" id="{CD05A603-B70B-6BDA-A9FC-EB6B5090C96E}"/>
                  </a:ext>
                </a:extLst>
              </p:cNvPr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79" name="Google Shape;934;p7">
                <a:extLst>
                  <a:ext uri="{FF2B5EF4-FFF2-40B4-BE49-F238E27FC236}">
                    <a16:creationId xmlns:a16="http://schemas.microsoft.com/office/drawing/2014/main" id="{59460139-6E8A-83CE-36E0-0C9D3A75E2CF}"/>
                  </a:ext>
                </a:extLst>
              </p:cNvPr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0" name="Google Shape;935;p7">
                <a:extLst>
                  <a:ext uri="{FF2B5EF4-FFF2-40B4-BE49-F238E27FC236}">
                    <a16:creationId xmlns:a16="http://schemas.microsoft.com/office/drawing/2014/main" id="{85094C15-EDB1-08D0-8F6F-480DF4B354DD}"/>
                  </a:ext>
                </a:extLst>
              </p:cNvPr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1" name="Google Shape;936;p7">
                <a:extLst>
                  <a:ext uri="{FF2B5EF4-FFF2-40B4-BE49-F238E27FC236}">
                    <a16:creationId xmlns:a16="http://schemas.microsoft.com/office/drawing/2014/main" id="{8AF7F7FF-3B86-6A90-DB97-964AAAF2834B}"/>
                  </a:ext>
                </a:extLst>
              </p:cNvPr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2" name="Google Shape;937;p7">
                <a:extLst>
                  <a:ext uri="{FF2B5EF4-FFF2-40B4-BE49-F238E27FC236}">
                    <a16:creationId xmlns:a16="http://schemas.microsoft.com/office/drawing/2014/main" id="{FA228AE6-25FB-1F53-F44F-8B1059C9201A}"/>
                  </a:ext>
                </a:extLst>
              </p:cNvPr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3" name="Google Shape;938;p7">
                <a:extLst>
                  <a:ext uri="{FF2B5EF4-FFF2-40B4-BE49-F238E27FC236}">
                    <a16:creationId xmlns:a16="http://schemas.microsoft.com/office/drawing/2014/main" id="{5FEA92B5-3A0C-9C43-2A41-C82246E4EECF}"/>
                  </a:ext>
                </a:extLst>
              </p:cNvPr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4" name="Google Shape;939;p7">
                <a:extLst>
                  <a:ext uri="{FF2B5EF4-FFF2-40B4-BE49-F238E27FC236}">
                    <a16:creationId xmlns:a16="http://schemas.microsoft.com/office/drawing/2014/main" id="{BA98B2FB-EDDB-FD4E-1DE5-A14E23EE1009}"/>
                  </a:ext>
                </a:extLst>
              </p:cNvPr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5" name="Google Shape;940;p7">
                <a:extLst>
                  <a:ext uri="{FF2B5EF4-FFF2-40B4-BE49-F238E27FC236}">
                    <a16:creationId xmlns:a16="http://schemas.microsoft.com/office/drawing/2014/main" id="{8436094C-D96A-BA03-6180-377BEB8A1283}"/>
                  </a:ext>
                </a:extLst>
              </p:cNvPr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6" name="Google Shape;941;p7">
                <a:extLst>
                  <a:ext uri="{FF2B5EF4-FFF2-40B4-BE49-F238E27FC236}">
                    <a16:creationId xmlns:a16="http://schemas.microsoft.com/office/drawing/2014/main" id="{C8B549A1-EE92-302C-2198-1649F585A01E}"/>
                  </a:ext>
                </a:extLst>
              </p:cNvPr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7" name="Google Shape;942;p7">
                <a:extLst>
                  <a:ext uri="{FF2B5EF4-FFF2-40B4-BE49-F238E27FC236}">
                    <a16:creationId xmlns:a16="http://schemas.microsoft.com/office/drawing/2014/main" id="{C2CE8BD4-17B1-CFAA-E46C-7ABBB744B018}"/>
                  </a:ext>
                </a:extLst>
              </p:cNvPr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8" name="Google Shape;943;p7">
                <a:extLst>
                  <a:ext uri="{FF2B5EF4-FFF2-40B4-BE49-F238E27FC236}">
                    <a16:creationId xmlns:a16="http://schemas.microsoft.com/office/drawing/2014/main" id="{45A0DD75-2CC7-FBA4-F01A-6E390778AF3B}"/>
                  </a:ext>
                </a:extLst>
              </p:cNvPr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89" name="Google Shape;944;p7">
                <a:extLst>
                  <a:ext uri="{FF2B5EF4-FFF2-40B4-BE49-F238E27FC236}">
                    <a16:creationId xmlns:a16="http://schemas.microsoft.com/office/drawing/2014/main" id="{512D3A57-2142-934C-43AD-DD70FE336B86}"/>
                  </a:ext>
                </a:extLst>
              </p:cNvPr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0" name="Google Shape;945;p7">
                <a:extLst>
                  <a:ext uri="{FF2B5EF4-FFF2-40B4-BE49-F238E27FC236}">
                    <a16:creationId xmlns:a16="http://schemas.microsoft.com/office/drawing/2014/main" id="{6CACCFA1-B9E4-A713-49AD-CD0A148497EF}"/>
                  </a:ext>
                </a:extLst>
              </p:cNvPr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1" name="Google Shape;946;p7">
                <a:extLst>
                  <a:ext uri="{FF2B5EF4-FFF2-40B4-BE49-F238E27FC236}">
                    <a16:creationId xmlns:a16="http://schemas.microsoft.com/office/drawing/2014/main" id="{D759B4DD-524B-9766-CE9F-34D49CBF357D}"/>
                  </a:ext>
                </a:extLst>
              </p:cNvPr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2" name="Google Shape;947;p7">
                <a:extLst>
                  <a:ext uri="{FF2B5EF4-FFF2-40B4-BE49-F238E27FC236}">
                    <a16:creationId xmlns:a16="http://schemas.microsoft.com/office/drawing/2014/main" id="{22683CED-EA47-EC16-07FA-E6E02EEB8BEE}"/>
                  </a:ext>
                </a:extLst>
              </p:cNvPr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3" name="Google Shape;948;p7">
                <a:extLst>
                  <a:ext uri="{FF2B5EF4-FFF2-40B4-BE49-F238E27FC236}">
                    <a16:creationId xmlns:a16="http://schemas.microsoft.com/office/drawing/2014/main" id="{9EEDBEEA-9AE0-43DD-7712-4125902C902E}"/>
                  </a:ext>
                </a:extLst>
              </p:cNvPr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4" name="Google Shape;949;p7">
                <a:extLst>
                  <a:ext uri="{FF2B5EF4-FFF2-40B4-BE49-F238E27FC236}">
                    <a16:creationId xmlns:a16="http://schemas.microsoft.com/office/drawing/2014/main" id="{12E335CA-8167-FA2C-246F-A6DC896F30FB}"/>
                  </a:ext>
                </a:extLst>
              </p:cNvPr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5" name="Google Shape;950;p7">
                <a:extLst>
                  <a:ext uri="{FF2B5EF4-FFF2-40B4-BE49-F238E27FC236}">
                    <a16:creationId xmlns:a16="http://schemas.microsoft.com/office/drawing/2014/main" id="{8ECCE06F-84C7-1161-3F66-49E70393075A}"/>
                  </a:ext>
                </a:extLst>
              </p:cNvPr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6" name="Google Shape;951;p7">
                <a:extLst>
                  <a:ext uri="{FF2B5EF4-FFF2-40B4-BE49-F238E27FC236}">
                    <a16:creationId xmlns:a16="http://schemas.microsoft.com/office/drawing/2014/main" id="{8BA78CA1-1840-B25A-17D5-01B9D1C82B09}"/>
                  </a:ext>
                </a:extLst>
              </p:cNvPr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7" name="Google Shape;952;p7">
                <a:extLst>
                  <a:ext uri="{FF2B5EF4-FFF2-40B4-BE49-F238E27FC236}">
                    <a16:creationId xmlns:a16="http://schemas.microsoft.com/office/drawing/2014/main" id="{DCA67F18-3EB9-C379-9653-17FE8BFB255E}"/>
                  </a:ext>
                </a:extLst>
              </p:cNvPr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8" name="Google Shape;953;p7">
                <a:extLst>
                  <a:ext uri="{FF2B5EF4-FFF2-40B4-BE49-F238E27FC236}">
                    <a16:creationId xmlns:a16="http://schemas.microsoft.com/office/drawing/2014/main" id="{A43251F2-9919-0058-2DD0-73D818A27292}"/>
                  </a:ext>
                </a:extLst>
              </p:cNvPr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99" name="Google Shape;954;p7">
                <a:extLst>
                  <a:ext uri="{FF2B5EF4-FFF2-40B4-BE49-F238E27FC236}">
                    <a16:creationId xmlns:a16="http://schemas.microsoft.com/office/drawing/2014/main" id="{A1C6373E-5C22-798F-1A96-8552F73E5636}"/>
                  </a:ext>
                </a:extLst>
              </p:cNvPr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0" name="Google Shape;955;p7">
                <a:extLst>
                  <a:ext uri="{FF2B5EF4-FFF2-40B4-BE49-F238E27FC236}">
                    <a16:creationId xmlns:a16="http://schemas.microsoft.com/office/drawing/2014/main" id="{7128318F-46E1-8C15-CE36-AC172C434CE9}"/>
                  </a:ext>
                </a:extLst>
              </p:cNvPr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1" name="Google Shape;956;p7">
                <a:extLst>
                  <a:ext uri="{FF2B5EF4-FFF2-40B4-BE49-F238E27FC236}">
                    <a16:creationId xmlns:a16="http://schemas.microsoft.com/office/drawing/2014/main" id="{E2997E47-9022-54AA-2B6C-883A1AB6692D}"/>
                  </a:ext>
                </a:extLst>
              </p:cNvPr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2" name="Google Shape;957;p7">
                <a:extLst>
                  <a:ext uri="{FF2B5EF4-FFF2-40B4-BE49-F238E27FC236}">
                    <a16:creationId xmlns:a16="http://schemas.microsoft.com/office/drawing/2014/main" id="{C108F2EF-582B-2500-18BE-B0CA09596EAE}"/>
                  </a:ext>
                </a:extLst>
              </p:cNvPr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3" name="Google Shape;958;p7">
                <a:extLst>
                  <a:ext uri="{FF2B5EF4-FFF2-40B4-BE49-F238E27FC236}">
                    <a16:creationId xmlns:a16="http://schemas.microsoft.com/office/drawing/2014/main" id="{BA52717F-32BD-A749-DB5E-715E2259FCC1}"/>
                  </a:ext>
                </a:extLst>
              </p:cNvPr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5" name="Google Shape;959;p7">
              <a:extLst>
                <a:ext uri="{FF2B5EF4-FFF2-40B4-BE49-F238E27FC236}">
                  <a16:creationId xmlns:a16="http://schemas.microsoft.com/office/drawing/2014/main" id="{B0B6EC89-A19C-698E-E834-C2EAC128E362}"/>
                </a:ext>
              </a:extLst>
            </p:cNvPr>
            <p:cNvGrpSpPr/>
            <p:nvPr/>
          </p:nvGrpSpPr>
          <p:grpSpPr>
            <a:xfrm>
              <a:off x="-190982" y="6037970"/>
              <a:ext cx="1097135" cy="1086592"/>
              <a:chOff x="2649575" y="3055425"/>
              <a:chExt cx="1024075" cy="1011725"/>
            </a:xfrm>
          </p:grpSpPr>
          <p:sp>
            <p:nvSpPr>
              <p:cNvPr id="30" name="Google Shape;960;p7">
                <a:extLst>
                  <a:ext uri="{FF2B5EF4-FFF2-40B4-BE49-F238E27FC236}">
                    <a16:creationId xmlns:a16="http://schemas.microsoft.com/office/drawing/2014/main" id="{922ADD1F-4BDA-D522-9C77-42DE63E7B02F}"/>
                  </a:ext>
                </a:extLst>
              </p:cNvPr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961;p7">
                <a:extLst>
                  <a:ext uri="{FF2B5EF4-FFF2-40B4-BE49-F238E27FC236}">
                    <a16:creationId xmlns:a16="http://schemas.microsoft.com/office/drawing/2014/main" id="{E30441B4-B51B-93F9-4D3D-835799447A85}"/>
                  </a:ext>
                </a:extLst>
              </p:cNvPr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962;p7">
                <a:extLst>
                  <a:ext uri="{FF2B5EF4-FFF2-40B4-BE49-F238E27FC236}">
                    <a16:creationId xmlns:a16="http://schemas.microsoft.com/office/drawing/2014/main" id="{D55B5F64-8720-FC59-5BBE-9707A449407B}"/>
                  </a:ext>
                </a:extLst>
              </p:cNvPr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963;p7">
                <a:extLst>
                  <a:ext uri="{FF2B5EF4-FFF2-40B4-BE49-F238E27FC236}">
                    <a16:creationId xmlns:a16="http://schemas.microsoft.com/office/drawing/2014/main" id="{EF59691B-BED9-594D-044D-7553BD27336C}"/>
                  </a:ext>
                </a:extLst>
              </p:cNvPr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964;p7">
                <a:extLst>
                  <a:ext uri="{FF2B5EF4-FFF2-40B4-BE49-F238E27FC236}">
                    <a16:creationId xmlns:a16="http://schemas.microsoft.com/office/drawing/2014/main" id="{E9249627-437C-B1BA-AD07-C4E7C4DDCDAC}"/>
                  </a:ext>
                </a:extLst>
              </p:cNvPr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965;p7">
                <a:extLst>
                  <a:ext uri="{FF2B5EF4-FFF2-40B4-BE49-F238E27FC236}">
                    <a16:creationId xmlns:a16="http://schemas.microsoft.com/office/drawing/2014/main" id="{07153B90-8AD9-2408-AC00-FD238C702F30}"/>
                  </a:ext>
                </a:extLst>
              </p:cNvPr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966;p7">
                <a:extLst>
                  <a:ext uri="{FF2B5EF4-FFF2-40B4-BE49-F238E27FC236}">
                    <a16:creationId xmlns:a16="http://schemas.microsoft.com/office/drawing/2014/main" id="{40A5B8C3-DBCE-38D9-C66C-E3E073CCD18C}"/>
                  </a:ext>
                </a:extLst>
              </p:cNvPr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967;p7">
                <a:extLst>
                  <a:ext uri="{FF2B5EF4-FFF2-40B4-BE49-F238E27FC236}">
                    <a16:creationId xmlns:a16="http://schemas.microsoft.com/office/drawing/2014/main" id="{ED362940-00CD-45B7-8BD7-1ED1ABC6BB70}"/>
                  </a:ext>
                </a:extLst>
              </p:cNvPr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968;p7">
                <a:extLst>
                  <a:ext uri="{FF2B5EF4-FFF2-40B4-BE49-F238E27FC236}">
                    <a16:creationId xmlns:a16="http://schemas.microsoft.com/office/drawing/2014/main" id="{89D10B54-73CD-F091-655E-1A3FCA034A7B}"/>
                  </a:ext>
                </a:extLst>
              </p:cNvPr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969;p7">
                <a:extLst>
                  <a:ext uri="{FF2B5EF4-FFF2-40B4-BE49-F238E27FC236}">
                    <a16:creationId xmlns:a16="http://schemas.microsoft.com/office/drawing/2014/main" id="{D0AD7254-5A6C-0B19-8D3D-04C3C2DC422E}"/>
                  </a:ext>
                </a:extLst>
              </p:cNvPr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970;p7">
                <a:extLst>
                  <a:ext uri="{FF2B5EF4-FFF2-40B4-BE49-F238E27FC236}">
                    <a16:creationId xmlns:a16="http://schemas.microsoft.com/office/drawing/2014/main" id="{9CEB9D34-362D-25F1-581A-15B86318BBBE}"/>
                  </a:ext>
                </a:extLst>
              </p:cNvPr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971;p7">
                <a:extLst>
                  <a:ext uri="{FF2B5EF4-FFF2-40B4-BE49-F238E27FC236}">
                    <a16:creationId xmlns:a16="http://schemas.microsoft.com/office/drawing/2014/main" id="{1FC86A4F-A175-9FC0-70D5-5945BB38EE4C}"/>
                  </a:ext>
                </a:extLst>
              </p:cNvPr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972;p7">
                <a:extLst>
                  <a:ext uri="{FF2B5EF4-FFF2-40B4-BE49-F238E27FC236}">
                    <a16:creationId xmlns:a16="http://schemas.microsoft.com/office/drawing/2014/main" id="{92B374EA-1990-0C25-51C0-33CF84301BD9}"/>
                  </a:ext>
                </a:extLst>
              </p:cNvPr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973;p7">
                <a:extLst>
                  <a:ext uri="{FF2B5EF4-FFF2-40B4-BE49-F238E27FC236}">
                    <a16:creationId xmlns:a16="http://schemas.microsoft.com/office/drawing/2014/main" id="{1AF7376C-81A8-11A3-566D-D0B930565532}"/>
                  </a:ext>
                </a:extLst>
              </p:cNvPr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974;p7">
                <a:extLst>
                  <a:ext uri="{FF2B5EF4-FFF2-40B4-BE49-F238E27FC236}">
                    <a16:creationId xmlns:a16="http://schemas.microsoft.com/office/drawing/2014/main" id="{1513637A-9A75-B4CC-520E-C20C57A45F2B}"/>
                  </a:ext>
                </a:extLst>
              </p:cNvPr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975;p7">
                <a:extLst>
                  <a:ext uri="{FF2B5EF4-FFF2-40B4-BE49-F238E27FC236}">
                    <a16:creationId xmlns:a16="http://schemas.microsoft.com/office/drawing/2014/main" id="{E11F3993-2E66-A9DE-0416-E28962BA9FE8}"/>
                  </a:ext>
                </a:extLst>
              </p:cNvPr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976;p7">
                <a:extLst>
                  <a:ext uri="{FF2B5EF4-FFF2-40B4-BE49-F238E27FC236}">
                    <a16:creationId xmlns:a16="http://schemas.microsoft.com/office/drawing/2014/main" id="{18E5D339-A645-F884-C7FC-B29B2E3A46FF}"/>
                  </a:ext>
                </a:extLst>
              </p:cNvPr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977;p7">
                <a:extLst>
                  <a:ext uri="{FF2B5EF4-FFF2-40B4-BE49-F238E27FC236}">
                    <a16:creationId xmlns:a16="http://schemas.microsoft.com/office/drawing/2014/main" id="{52BFB89F-FDB6-F5C9-E42D-A74D80D5D260}"/>
                  </a:ext>
                </a:extLst>
              </p:cNvPr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978;p7">
                <a:extLst>
                  <a:ext uri="{FF2B5EF4-FFF2-40B4-BE49-F238E27FC236}">
                    <a16:creationId xmlns:a16="http://schemas.microsoft.com/office/drawing/2014/main" id="{ACFFE601-AFDB-4A50-E08D-97668ABDC780}"/>
                  </a:ext>
                </a:extLst>
              </p:cNvPr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979;p7">
                <a:extLst>
                  <a:ext uri="{FF2B5EF4-FFF2-40B4-BE49-F238E27FC236}">
                    <a16:creationId xmlns:a16="http://schemas.microsoft.com/office/drawing/2014/main" id="{71E7CECC-C576-3E63-1944-CC5E2E5EB051}"/>
                  </a:ext>
                </a:extLst>
              </p:cNvPr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980;p7">
                <a:extLst>
                  <a:ext uri="{FF2B5EF4-FFF2-40B4-BE49-F238E27FC236}">
                    <a16:creationId xmlns:a16="http://schemas.microsoft.com/office/drawing/2014/main" id="{0992AAC8-82A2-D782-6541-5F2AF9F374BA}"/>
                  </a:ext>
                </a:extLst>
              </p:cNvPr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981;p7">
                <a:extLst>
                  <a:ext uri="{FF2B5EF4-FFF2-40B4-BE49-F238E27FC236}">
                    <a16:creationId xmlns:a16="http://schemas.microsoft.com/office/drawing/2014/main" id="{D4E77346-94C4-8D39-EAAF-332B05D4E526}"/>
                  </a:ext>
                </a:extLst>
              </p:cNvPr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982;p7">
                <a:extLst>
                  <a:ext uri="{FF2B5EF4-FFF2-40B4-BE49-F238E27FC236}">
                    <a16:creationId xmlns:a16="http://schemas.microsoft.com/office/drawing/2014/main" id="{217417DB-B19B-C8BD-0705-498895997755}"/>
                  </a:ext>
                </a:extLst>
              </p:cNvPr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983;p7">
                <a:extLst>
                  <a:ext uri="{FF2B5EF4-FFF2-40B4-BE49-F238E27FC236}">
                    <a16:creationId xmlns:a16="http://schemas.microsoft.com/office/drawing/2014/main" id="{63F64AA9-AEC7-F9F9-5F4E-2CC5586050D3}"/>
                  </a:ext>
                </a:extLst>
              </p:cNvPr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984;p7">
                <a:extLst>
                  <a:ext uri="{FF2B5EF4-FFF2-40B4-BE49-F238E27FC236}">
                    <a16:creationId xmlns:a16="http://schemas.microsoft.com/office/drawing/2014/main" id="{205BA718-52BA-6787-8262-9FA76B0D42E5}"/>
                  </a:ext>
                </a:extLst>
              </p:cNvPr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985;p7">
                <a:extLst>
                  <a:ext uri="{FF2B5EF4-FFF2-40B4-BE49-F238E27FC236}">
                    <a16:creationId xmlns:a16="http://schemas.microsoft.com/office/drawing/2014/main" id="{85B3A201-6103-653D-739C-562DEBE29B61}"/>
                  </a:ext>
                </a:extLst>
              </p:cNvPr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6" name="Google Shape;986;p7">
              <a:extLst>
                <a:ext uri="{FF2B5EF4-FFF2-40B4-BE49-F238E27FC236}">
                  <a16:creationId xmlns:a16="http://schemas.microsoft.com/office/drawing/2014/main" id="{0D266BBB-DE35-D6EB-4CE2-C311B1B4F6D3}"/>
                </a:ext>
              </a:extLst>
            </p:cNvPr>
            <p:cNvGrpSpPr/>
            <p:nvPr/>
          </p:nvGrpSpPr>
          <p:grpSpPr>
            <a:xfrm>
              <a:off x="10952685" y="5907471"/>
              <a:ext cx="1218977" cy="1218967"/>
              <a:chOff x="5318975" y="1933800"/>
              <a:chExt cx="916500" cy="914225"/>
            </a:xfrm>
          </p:grpSpPr>
          <p:sp>
            <p:nvSpPr>
              <p:cNvPr id="23" name="Google Shape;987;p7">
                <a:extLst>
                  <a:ext uri="{FF2B5EF4-FFF2-40B4-BE49-F238E27FC236}">
                    <a16:creationId xmlns:a16="http://schemas.microsoft.com/office/drawing/2014/main" id="{95ED350F-87BC-FD95-3CE5-F34DF05B6C49}"/>
                  </a:ext>
                </a:extLst>
              </p:cNvPr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988;p7">
                <a:extLst>
                  <a:ext uri="{FF2B5EF4-FFF2-40B4-BE49-F238E27FC236}">
                    <a16:creationId xmlns:a16="http://schemas.microsoft.com/office/drawing/2014/main" id="{4F5A3BA6-9FE3-C8C3-B179-685BB5509347}"/>
                  </a:ext>
                </a:extLst>
              </p:cNvPr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989;p7">
                <a:extLst>
                  <a:ext uri="{FF2B5EF4-FFF2-40B4-BE49-F238E27FC236}">
                    <a16:creationId xmlns:a16="http://schemas.microsoft.com/office/drawing/2014/main" id="{197D838F-39EE-5AC4-39DC-25BA39D56E73}"/>
                  </a:ext>
                </a:extLst>
              </p:cNvPr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990;p7">
                <a:extLst>
                  <a:ext uri="{FF2B5EF4-FFF2-40B4-BE49-F238E27FC236}">
                    <a16:creationId xmlns:a16="http://schemas.microsoft.com/office/drawing/2014/main" id="{DF648EAA-0B8C-7A50-5FA7-C2B375E3849B}"/>
                  </a:ext>
                </a:extLst>
              </p:cNvPr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991;p7">
                <a:extLst>
                  <a:ext uri="{FF2B5EF4-FFF2-40B4-BE49-F238E27FC236}">
                    <a16:creationId xmlns:a16="http://schemas.microsoft.com/office/drawing/2014/main" id="{F2BA00AE-0E42-9842-B0C3-06BF6FF66E2E}"/>
                  </a:ext>
                </a:extLst>
              </p:cNvPr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992;p7">
                <a:extLst>
                  <a:ext uri="{FF2B5EF4-FFF2-40B4-BE49-F238E27FC236}">
                    <a16:creationId xmlns:a16="http://schemas.microsoft.com/office/drawing/2014/main" id="{0DA02758-9216-CBDC-2E9A-6A8AE63867B9}"/>
                  </a:ext>
                </a:extLst>
              </p:cNvPr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993;p7">
                <a:extLst>
                  <a:ext uri="{FF2B5EF4-FFF2-40B4-BE49-F238E27FC236}">
                    <a16:creationId xmlns:a16="http://schemas.microsoft.com/office/drawing/2014/main" id="{C13D49DD-1303-083C-54DB-DA44080BA1F4}"/>
                  </a:ext>
                </a:extLst>
              </p:cNvPr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7" name="Google Shape;994;p7">
              <a:extLst>
                <a:ext uri="{FF2B5EF4-FFF2-40B4-BE49-F238E27FC236}">
                  <a16:creationId xmlns:a16="http://schemas.microsoft.com/office/drawing/2014/main" id="{53BBFBF3-A64E-F269-A7B6-50B96C67486D}"/>
                </a:ext>
              </a:extLst>
            </p:cNvPr>
            <p:cNvGrpSpPr/>
            <p:nvPr/>
          </p:nvGrpSpPr>
          <p:grpSpPr>
            <a:xfrm>
              <a:off x="-566293" y="159152"/>
              <a:ext cx="13032979" cy="4609086"/>
              <a:chOff x="-484971" y="116561"/>
              <a:chExt cx="9798976" cy="3456814"/>
            </a:xfrm>
          </p:grpSpPr>
          <p:sp>
            <p:nvSpPr>
              <p:cNvPr id="18" name="Google Shape;995;p7">
                <a:extLst>
                  <a:ext uri="{FF2B5EF4-FFF2-40B4-BE49-F238E27FC236}">
                    <a16:creationId xmlns:a16="http://schemas.microsoft.com/office/drawing/2014/main" id="{03D4FCAE-BBED-A25F-2A8D-AF0B4BAB48DB}"/>
                  </a:ext>
                </a:extLst>
              </p:cNvPr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996;p7">
                <a:extLst>
                  <a:ext uri="{FF2B5EF4-FFF2-40B4-BE49-F238E27FC236}">
                    <a16:creationId xmlns:a16="http://schemas.microsoft.com/office/drawing/2014/main" id="{06A1B18A-3D5B-FFA4-29B8-0E7F1A4F79E6}"/>
                  </a:ext>
                </a:extLst>
              </p:cNvPr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997;p7">
                <a:extLst>
                  <a:ext uri="{FF2B5EF4-FFF2-40B4-BE49-F238E27FC236}">
                    <a16:creationId xmlns:a16="http://schemas.microsoft.com/office/drawing/2014/main" id="{8DF9547A-0531-71CB-6278-54910D907C67}"/>
                  </a:ext>
                </a:extLst>
              </p:cNvPr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998;p7">
                <a:extLst>
                  <a:ext uri="{FF2B5EF4-FFF2-40B4-BE49-F238E27FC236}">
                    <a16:creationId xmlns:a16="http://schemas.microsoft.com/office/drawing/2014/main" id="{AE5814F9-E426-F240-6F12-397B06BFA352}"/>
                  </a:ext>
                </a:extLst>
              </p:cNvPr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999;p7">
                <a:extLst>
                  <a:ext uri="{FF2B5EF4-FFF2-40B4-BE49-F238E27FC236}">
                    <a16:creationId xmlns:a16="http://schemas.microsoft.com/office/drawing/2014/main" id="{A24E0065-78D3-B5EF-B322-B19D240CDE0F}"/>
                  </a:ext>
                </a:extLst>
              </p:cNvPr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9EEE06-6CE2-F100-7526-D8A98305BE62}"/>
                </a:ext>
              </a:extLst>
            </p:cNvPr>
            <p:cNvSpPr txBox="1"/>
            <p:nvPr userDrawn="1"/>
          </p:nvSpPr>
          <p:spPr>
            <a:xfrm>
              <a:off x="4630942" y="6975568"/>
              <a:ext cx="2899954" cy="379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nnifont" panose="020B0603050302020204" pitchFamily="34" charset="0"/>
                </a:rPr>
                <a:t>Phan Linh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70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456D-117D-B733-B5E6-0DBBBA15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483" y="0"/>
            <a:ext cx="9002872" cy="1313200"/>
          </a:xfrm>
        </p:spPr>
        <p:txBody>
          <a:bodyPr/>
          <a:lstStyle/>
          <a:p>
            <a:pPr algn="ctr"/>
            <a:r>
              <a:rPr lang="en-US">
                <a:latin typeface="+mj-lt"/>
              </a:rPr>
              <a:t>Chuẩn bị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B3FDA65-1112-9E59-C383-5ACF6333C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44062"/>
              </p:ext>
            </p:extLst>
          </p:nvPr>
        </p:nvGraphicFramePr>
        <p:xfrm>
          <a:off x="29615" y="1361086"/>
          <a:ext cx="12362688" cy="6126276"/>
        </p:xfrm>
        <a:graphic>
          <a:graphicData uri="http://schemas.openxmlformats.org/drawingml/2006/table">
            <a:tbl>
              <a:tblPr firstRow="1" bandRow="1"/>
              <a:tblGrid>
                <a:gridCol w="237744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7744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746" marR="52746" marT="26373" marB="2637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6805F0-DE31-1F68-77C4-ADF2B6A9D7D2}"/>
              </a:ext>
            </a:extLst>
          </p:cNvPr>
          <p:cNvSpPr txBox="1"/>
          <p:nvPr/>
        </p:nvSpPr>
        <p:spPr>
          <a:xfrm>
            <a:off x="1838953" y="1767018"/>
            <a:ext cx="1067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Thứ 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gà</a:t>
            </a:r>
            <a:r>
              <a:rPr lang="en-US" sz="4600" b="1" kern="1200" err="1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ǀ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US" sz="4600" b="1">
                <a:solidFill>
                  <a:srgbClr val="7030A0"/>
                </a:solidFill>
                <a:latin typeface="HP001 5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l-GR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en-VN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án</a:t>
            </a:r>
            <a:r>
              <a:rPr lang="en-US" sz="4600" b="1" kern="1200" err="1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Ƒ</a:t>
            </a:r>
            <a:r>
              <a:rPr lang="en-US" sz="4600" b="1">
                <a:solidFill>
                  <a:srgbClr val="7030A0"/>
                </a:solidFill>
                <a:latin typeface="HP001 5 hàng" panose="020B0603050302020204" pitchFamily="34" charset="0"/>
                <a:cs typeface="HP001 5H Normal" panose="020B0603050302020204" pitchFamily="34" charset="0"/>
              </a:rPr>
              <a:t> 9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4600" b="1" kern="1200" dirty="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ăm 202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3</a:t>
            </a:r>
            <a:endParaRPr lang="en-VN" sz="4600" b="1" kern="1200" dirty="0">
              <a:solidFill>
                <a:srgbClr val="7030A0"/>
              </a:solidFill>
              <a:latin typeface="HP001 5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A976-9E2A-2443-352D-92111D57E809}"/>
              </a:ext>
            </a:extLst>
          </p:cNvPr>
          <p:cNvSpPr txBox="1"/>
          <p:nvPr/>
        </p:nvSpPr>
        <p:spPr>
          <a:xfrm>
            <a:off x="1115967" y="2751881"/>
            <a:ext cx="2249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TǨn:</a:t>
            </a:r>
            <a:endParaRPr lang="en-VN" sz="46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5BB4B-A7E6-A313-9089-2EAAE454B900}"/>
              </a:ext>
            </a:extLst>
          </p:cNvPr>
          <p:cNvSpPr txBox="1"/>
          <p:nvPr/>
        </p:nvSpPr>
        <p:spPr>
          <a:xfrm>
            <a:off x="2950162" y="2705384"/>
            <a:ext cx="73834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buClrTx/>
              <a:defRPr/>
            </a:pP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B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ΗϜ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u 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ức 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ε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ứa </a:t>
            </a:r>
            <a:r>
              <a:rPr lang="el-GR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ε</a:t>
            </a:r>
            <a:r>
              <a:rPr lang="en-US" sz="4600" b="1" kern="1200">
                <a:solidFill>
                  <a:srgbClr val="7030A0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ữ </a:t>
            </a:r>
            <a:endParaRPr lang="en-VN" sz="4600" b="1" kern="1200" dirty="0">
              <a:solidFill>
                <a:srgbClr val="7030A0"/>
              </a:solidFill>
              <a:latin typeface="HP001 5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816CFF-397B-0AB3-7CE9-7DE669310EC7}"/>
              </a:ext>
            </a:extLst>
          </p:cNvPr>
          <p:cNvGrpSpPr/>
          <p:nvPr/>
        </p:nvGrpSpPr>
        <p:grpSpPr>
          <a:xfrm>
            <a:off x="1930083" y="4370483"/>
            <a:ext cx="9131825" cy="3094971"/>
            <a:chOff x="1561731" y="4400819"/>
            <a:chExt cx="9131825" cy="3094971"/>
          </a:xfrm>
        </p:grpSpPr>
        <p:pic>
          <p:nvPicPr>
            <p:cNvPr id="22" name="Picture 6" descr="Combo 50 cái Thước kẻ mica 30cm |">
              <a:extLst>
                <a:ext uri="{FF2B5EF4-FFF2-40B4-BE49-F238E27FC236}">
                  <a16:creationId xmlns:a16="http://schemas.microsoft.com/office/drawing/2014/main" id="{D158597C-8BDE-7D51-C431-66F4089DD5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9269">
              <a:off x="8479933" y="5282167"/>
              <a:ext cx="2213623" cy="2213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AEA5E7-31C6-7138-9B35-BF92FBB296EE}"/>
                </a:ext>
              </a:extLst>
            </p:cNvPr>
            <p:cNvGrpSpPr/>
            <p:nvPr/>
          </p:nvGrpSpPr>
          <p:grpSpPr>
            <a:xfrm>
              <a:off x="1561731" y="4400819"/>
              <a:ext cx="7988669" cy="2862376"/>
              <a:chOff x="1561731" y="3591423"/>
              <a:chExt cx="10247629" cy="3671772"/>
            </a:xfrm>
          </p:grpSpPr>
          <p:pic>
            <p:nvPicPr>
              <p:cNvPr id="16" name="Picture 2" descr="Bảng đen/ Bảng trắng/ Bảng học sinh khổ A4 giảm chỉ còn 18,000 đ">
                <a:extLst>
                  <a:ext uri="{FF2B5EF4-FFF2-40B4-BE49-F238E27FC236}">
                    <a16:creationId xmlns:a16="http://schemas.microsoft.com/office/drawing/2014/main" id="{CCF3544B-4884-1D83-4EB5-260091B34A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7446" y="4347159"/>
                <a:ext cx="3298468" cy="2442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4" descr="Hàng Chất Lượng Cao] Bông lau bảng,xóa bảng,Giẻ lau bảng Cầm tay chắc chắn  -dc3912 | Shopee Việt Nam">
                <a:extLst>
                  <a:ext uri="{FF2B5EF4-FFF2-40B4-BE49-F238E27FC236}">
                    <a16:creationId xmlns:a16="http://schemas.microsoft.com/office/drawing/2014/main" id="{04A37CA3-9D53-6B7E-DAC6-3C507ADA49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989" b="7989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69" b="21958"/>
              <a:stretch/>
            </p:blipFill>
            <p:spPr bwMode="auto">
              <a:xfrm>
                <a:off x="5961490" y="3591423"/>
                <a:ext cx="1513681" cy="839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Phấn viết bảng">
                <a:extLst>
                  <a:ext uri="{FF2B5EF4-FFF2-40B4-BE49-F238E27FC236}">
                    <a16:creationId xmlns:a16="http://schemas.microsoft.com/office/drawing/2014/main" id="{F4C705BD-95AB-A220-1356-E11ED7B834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94207" l="0" r="9897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7396" y="4256921"/>
                <a:ext cx="2027045" cy="16540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0" descr="BÚT LÔNG BẢNG TL WB03 | Văn Phòng Phẩm Huyền Anh">
                <a:extLst>
                  <a:ext uri="{FF2B5EF4-FFF2-40B4-BE49-F238E27FC236}">
                    <a16:creationId xmlns:a16="http://schemas.microsoft.com/office/drawing/2014/main" id="{B3CB7A7B-C21C-5A44-5498-901DB90107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51" r="30098"/>
              <a:stretch/>
            </p:blipFill>
            <p:spPr bwMode="auto">
              <a:xfrm rot="13770365">
                <a:off x="4945598" y="3119698"/>
                <a:ext cx="774044" cy="22146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8" descr="Vở 4 Ô ly 48 trang School Bạn Nhỏ 0509">
                <a:extLst>
                  <a:ext uri="{FF2B5EF4-FFF2-40B4-BE49-F238E27FC236}">
                    <a16:creationId xmlns:a16="http://schemas.microsoft.com/office/drawing/2014/main" id="{D8B8600D-C169-5249-28D1-8841D7604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4" t="12420" r="7566" b="16591"/>
              <a:stretch/>
            </p:blipFill>
            <p:spPr bwMode="auto">
              <a:xfrm>
                <a:off x="7961181" y="3665301"/>
                <a:ext cx="3298468" cy="2758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Free Simple Eraser Icon Image｜free Cartoon &amp; Clipart - Eraser Clipart -  (480x480) Png Clipart Download">
                <a:extLst>
                  <a:ext uri="{FF2B5EF4-FFF2-40B4-BE49-F238E27FC236}">
                    <a16:creationId xmlns:a16="http://schemas.microsoft.com/office/drawing/2014/main" id="{02CCEE95-0893-1066-E551-25A10926A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06674" y="5606829"/>
                <a:ext cx="1402686" cy="903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7F9367E-CB25-C050-A113-F0ECD36BA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160812">
                <a:off x="9324654" y="4377031"/>
                <a:ext cx="844402" cy="263875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A466109-C1A7-14B2-9308-7BBF53B6D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38139" y="4632273"/>
                <a:ext cx="2630922" cy="2630922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E114CD5-BF45-6725-9627-FCD24AE7EA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1943" t="19996" r="71618" b="14611"/>
              <a:stretch/>
            </p:blipFill>
            <p:spPr>
              <a:xfrm>
                <a:off x="1561731" y="3664253"/>
                <a:ext cx="2296742" cy="31937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14142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423902" y="351650"/>
            <a:ext cx="10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3. Quãng đường ABCD gồm ba đoạn như hình vẽ dưới đây.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0762A-671E-AC14-CB42-762317ECC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08" t="39492" r="24702" b="41934"/>
          <a:stretch/>
        </p:blipFill>
        <p:spPr>
          <a:xfrm>
            <a:off x="423902" y="1733141"/>
            <a:ext cx="11158752" cy="256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65CF46-B83A-7323-85E0-EB1809DE79AF}"/>
              </a:ext>
            </a:extLst>
          </p:cNvPr>
          <p:cNvSpPr txBox="1"/>
          <p:nvPr/>
        </p:nvSpPr>
        <p:spPr>
          <a:xfrm>
            <a:off x="1161730" y="4400906"/>
            <a:ext cx="10790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Hãy tính độ dài quãng đường ABCD với: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a) m = 4 km, n = 7 km.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b) m = 5 km, n = 9 km.</a:t>
            </a:r>
          </a:p>
        </p:txBody>
      </p:sp>
    </p:spTree>
    <p:extLst>
      <p:ext uri="{BB962C8B-B14F-4D97-AF65-F5344CB8AC3E}">
        <p14:creationId xmlns:p14="http://schemas.microsoft.com/office/powerpoint/2010/main" val="346268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423902" y="180200"/>
            <a:ext cx="10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3. Quãng đường ABCD gồm ba đoạn như hình vẽ dưới đây.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0762A-671E-AC14-CB42-762317ECC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08" t="39492" r="24702" b="41934"/>
          <a:stretch/>
        </p:blipFill>
        <p:spPr>
          <a:xfrm>
            <a:off x="423902" y="1380529"/>
            <a:ext cx="11158752" cy="256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65CF46-B83A-7323-85E0-EB1809DE79AF}"/>
              </a:ext>
            </a:extLst>
          </p:cNvPr>
          <p:cNvSpPr txBox="1"/>
          <p:nvPr/>
        </p:nvSpPr>
        <p:spPr>
          <a:xfrm>
            <a:off x="1066480" y="4066757"/>
            <a:ext cx="678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a) m = 4 km, n = 7 km.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D44F7-CFAA-FFE9-1295-2EBE3F6613F6}"/>
              </a:ext>
            </a:extLst>
          </p:cNvPr>
          <p:cNvSpPr txBox="1"/>
          <p:nvPr/>
        </p:nvSpPr>
        <p:spPr>
          <a:xfrm>
            <a:off x="1066480" y="4831140"/>
            <a:ext cx="678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Quãng đường ABCD là: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0725E-38AA-0000-E0B0-B0B6F3943BDC}"/>
              </a:ext>
            </a:extLst>
          </p:cNvPr>
          <p:cNvSpPr txBox="1"/>
          <p:nvPr/>
        </p:nvSpPr>
        <p:spPr>
          <a:xfrm>
            <a:off x="1066480" y="5595523"/>
            <a:ext cx="678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4 km + 6 km + 7 km = 17 km.</a:t>
            </a:r>
          </a:p>
        </p:txBody>
      </p:sp>
    </p:spTree>
    <p:extLst>
      <p:ext uri="{BB962C8B-B14F-4D97-AF65-F5344CB8AC3E}">
        <p14:creationId xmlns:p14="http://schemas.microsoft.com/office/powerpoint/2010/main" val="196160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423902" y="180200"/>
            <a:ext cx="1079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3. Quãng đường ABCD gồm ba đoạn như hình vẽ dưới đây.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0762A-671E-AC14-CB42-762317ECC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9908" t="39492" r="24702" b="41934"/>
          <a:stretch/>
        </p:blipFill>
        <p:spPr>
          <a:xfrm>
            <a:off x="423902" y="1380529"/>
            <a:ext cx="11158752" cy="256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65CF46-B83A-7323-85E0-EB1809DE79AF}"/>
              </a:ext>
            </a:extLst>
          </p:cNvPr>
          <p:cNvSpPr txBox="1"/>
          <p:nvPr/>
        </p:nvSpPr>
        <p:spPr>
          <a:xfrm>
            <a:off x="1066480" y="4066757"/>
            <a:ext cx="64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b) m = 5 km, n = 9 km.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D44F7-CFAA-FFE9-1295-2EBE3F6613F6}"/>
              </a:ext>
            </a:extLst>
          </p:cNvPr>
          <p:cNvSpPr txBox="1"/>
          <p:nvPr/>
        </p:nvSpPr>
        <p:spPr>
          <a:xfrm>
            <a:off x="1066480" y="4831140"/>
            <a:ext cx="64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Quãng đường ABCD là: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0725E-38AA-0000-E0B0-B0B6F3943BDC}"/>
              </a:ext>
            </a:extLst>
          </p:cNvPr>
          <p:cNvSpPr txBox="1"/>
          <p:nvPr/>
        </p:nvSpPr>
        <p:spPr>
          <a:xfrm>
            <a:off x="1066480" y="5595523"/>
            <a:ext cx="64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5 km + 6 km + 9 km = 20 km.</a:t>
            </a:r>
          </a:p>
        </p:txBody>
      </p:sp>
    </p:spTree>
    <p:extLst>
      <p:ext uri="{BB962C8B-B14F-4D97-AF65-F5344CB8AC3E}">
        <p14:creationId xmlns:p14="http://schemas.microsoft.com/office/powerpoint/2010/main" val="402576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423901" y="351650"/>
            <a:ext cx="11405241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400" b="1"/>
              <a:t>4. </a:t>
            </a:r>
            <a:r>
              <a:rPr lang="en-US" sz="4400"/>
              <a:t>a) Tính giá trị của biểu thức 12 : (3 – m) với m = 0; m= 1; m = 2.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400"/>
              <a:t>    b) Trong ba giá trị của biểu thức tìm được ở câu a, với m bằng bao nhiêu thì biểu thức 12: (3 – n) có giá trị lớn nhất?</a:t>
            </a:r>
          </a:p>
        </p:txBody>
      </p:sp>
    </p:spTree>
    <p:extLst>
      <p:ext uri="{BB962C8B-B14F-4D97-AF65-F5344CB8AC3E}">
        <p14:creationId xmlns:p14="http://schemas.microsoft.com/office/powerpoint/2010/main" val="72751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423901" y="351650"/>
            <a:ext cx="11405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4. </a:t>
            </a:r>
            <a:r>
              <a:rPr lang="en-US" sz="3200"/>
              <a:t>a) Tính giá trị của biểu thức 12 : (3 – m) với m = 0; m = 1;  m = 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E7926-0C0C-4EB2-A91A-3B3BEEF86D15}"/>
              </a:ext>
            </a:extLst>
          </p:cNvPr>
          <p:cNvSpPr txBox="1"/>
          <p:nvPr/>
        </p:nvSpPr>
        <p:spPr>
          <a:xfrm>
            <a:off x="756597" y="1510017"/>
            <a:ext cx="1140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Với m = 0: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9FA57-7416-3CF7-7C19-36F48E135ED2}"/>
              </a:ext>
            </a:extLst>
          </p:cNvPr>
          <p:cNvSpPr txBox="1"/>
          <p:nvPr/>
        </p:nvSpPr>
        <p:spPr>
          <a:xfrm>
            <a:off x="2656837" y="2242988"/>
            <a:ext cx="950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12 : (3 – m) = 12 : (3 – 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3754B-D83B-AEC4-35E3-3C9A2D00081D}"/>
              </a:ext>
            </a:extLst>
          </p:cNvPr>
          <p:cNvSpPr txBox="1"/>
          <p:nvPr/>
        </p:nvSpPr>
        <p:spPr>
          <a:xfrm>
            <a:off x="4841237" y="2827763"/>
            <a:ext cx="716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12 :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DAFE1-F807-12F0-5E4F-9A6AC0A2A5A9}"/>
              </a:ext>
            </a:extLst>
          </p:cNvPr>
          <p:cNvSpPr txBox="1"/>
          <p:nvPr/>
        </p:nvSpPr>
        <p:spPr>
          <a:xfrm>
            <a:off x="4841236" y="3460280"/>
            <a:ext cx="716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411A3-2725-C716-1600-FE98C4F8F7ED}"/>
              </a:ext>
            </a:extLst>
          </p:cNvPr>
          <p:cNvSpPr txBox="1"/>
          <p:nvPr/>
        </p:nvSpPr>
        <p:spPr>
          <a:xfrm>
            <a:off x="756597" y="4119596"/>
            <a:ext cx="1140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Với m = 1: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73146-C17D-2F29-1A1A-7ECE68DC810E}"/>
              </a:ext>
            </a:extLst>
          </p:cNvPr>
          <p:cNvSpPr txBox="1"/>
          <p:nvPr/>
        </p:nvSpPr>
        <p:spPr>
          <a:xfrm>
            <a:off x="2656837" y="4852567"/>
            <a:ext cx="950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12 : (3 – m) = 12 : (3 – 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AA810-D453-1F3A-FF6B-89668C2C7E41}"/>
              </a:ext>
            </a:extLst>
          </p:cNvPr>
          <p:cNvSpPr txBox="1"/>
          <p:nvPr/>
        </p:nvSpPr>
        <p:spPr>
          <a:xfrm>
            <a:off x="4841237" y="5437342"/>
            <a:ext cx="716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12 :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11BF5-12A8-7F30-916A-E84865CE81F5}"/>
              </a:ext>
            </a:extLst>
          </p:cNvPr>
          <p:cNvSpPr txBox="1"/>
          <p:nvPr/>
        </p:nvSpPr>
        <p:spPr>
          <a:xfrm>
            <a:off x="4841236" y="6069859"/>
            <a:ext cx="716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16336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423901" y="351650"/>
            <a:ext cx="11405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4. </a:t>
            </a:r>
            <a:r>
              <a:rPr lang="en-US" sz="3200"/>
              <a:t>a) Tính giá trị của biểu thức 12 : (3 – m) với m = 0; m = 1; m = 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411A3-2725-C716-1600-FE98C4F8F7ED}"/>
              </a:ext>
            </a:extLst>
          </p:cNvPr>
          <p:cNvSpPr txBox="1"/>
          <p:nvPr/>
        </p:nvSpPr>
        <p:spPr>
          <a:xfrm>
            <a:off x="916934" y="1752913"/>
            <a:ext cx="1140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Với m = 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73146-C17D-2F29-1A1A-7ECE68DC810E}"/>
              </a:ext>
            </a:extLst>
          </p:cNvPr>
          <p:cNvSpPr txBox="1"/>
          <p:nvPr/>
        </p:nvSpPr>
        <p:spPr>
          <a:xfrm>
            <a:off x="2817174" y="2485884"/>
            <a:ext cx="950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12 : (3 – m) = 12 : (3 – 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8AA810-D453-1F3A-FF6B-89668C2C7E41}"/>
              </a:ext>
            </a:extLst>
          </p:cNvPr>
          <p:cNvSpPr txBox="1"/>
          <p:nvPr/>
        </p:nvSpPr>
        <p:spPr>
          <a:xfrm>
            <a:off x="5001574" y="3070659"/>
            <a:ext cx="716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12 :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11BF5-12A8-7F30-916A-E84865CE81F5}"/>
              </a:ext>
            </a:extLst>
          </p:cNvPr>
          <p:cNvSpPr txBox="1"/>
          <p:nvPr/>
        </p:nvSpPr>
        <p:spPr>
          <a:xfrm>
            <a:off x="5001573" y="3703176"/>
            <a:ext cx="716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12</a:t>
            </a:r>
          </a:p>
        </p:txBody>
      </p:sp>
    </p:spTree>
    <p:extLst>
      <p:ext uri="{BB962C8B-B14F-4D97-AF65-F5344CB8AC3E}">
        <p14:creationId xmlns:p14="http://schemas.microsoft.com/office/powerpoint/2010/main" val="5936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423901" y="351650"/>
            <a:ext cx="114052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400" b="1"/>
              <a:t>4. </a:t>
            </a:r>
            <a:r>
              <a:rPr lang="en-US" sz="4400"/>
              <a:t>b) Trong ba giá trị của biểu thức tìm được ở câu a, với m bằng bao nhiêu thì biểu thức 12: (3 – n) có giá trị lớn nhất?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054296-DCC7-FC04-6057-7DABAD80DE9E}"/>
              </a:ext>
            </a:extLst>
          </p:cNvPr>
          <p:cNvSpPr txBox="1"/>
          <p:nvPr/>
        </p:nvSpPr>
        <p:spPr>
          <a:xfrm>
            <a:off x="423901" y="3044279"/>
            <a:ext cx="11405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400">
                <a:solidFill>
                  <a:srgbClr val="FF0000"/>
                </a:solidFill>
              </a:rPr>
              <a:t>m = 2 thì biểu thức trên sẽ có giá trị lớn nhất.</a:t>
            </a:r>
          </a:p>
        </p:txBody>
      </p:sp>
    </p:spTree>
    <p:extLst>
      <p:ext uri="{BB962C8B-B14F-4D97-AF65-F5344CB8AC3E}">
        <p14:creationId xmlns:p14="http://schemas.microsoft.com/office/powerpoint/2010/main" val="1067485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33C28-14FA-D4C9-AD13-442103277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696" y="1608509"/>
            <a:ext cx="9018831" cy="32978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ACF6BA-4465-4432-4E52-E10F46057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0"/>
          <a:stretch/>
        </p:blipFill>
        <p:spPr>
          <a:xfrm>
            <a:off x="7924800" y="1153428"/>
            <a:ext cx="4080387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33"/>
          <p:cNvSpPr/>
          <p:nvPr/>
        </p:nvSpPr>
        <p:spPr>
          <a:xfrm flipH="1">
            <a:off x="7034329" y="2003702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5" name="Google Shape;3775;p33"/>
          <p:cNvSpPr/>
          <p:nvPr/>
        </p:nvSpPr>
        <p:spPr>
          <a:xfrm flipH="1">
            <a:off x="2380189" y="774900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6" name="Google Shape;3776;p33"/>
          <p:cNvSpPr/>
          <p:nvPr/>
        </p:nvSpPr>
        <p:spPr>
          <a:xfrm flipH="1">
            <a:off x="2490116" y="5882599"/>
            <a:ext cx="317764" cy="30142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7" name="Google Shape;3777;p33"/>
          <p:cNvSpPr/>
          <p:nvPr/>
        </p:nvSpPr>
        <p:spPr>
          <a:xfrm flipH="1">
            <a:off x="6556263" y="6138048"/>
            <a:ext cx="223788" cy="21222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778" name="Google Shape;3778;p33"/>
          <p:cNvSpPr/>
          <p:nvPr/>
        </p:nvSpPr>
        <p:spPr>
          <a:xfrm flipH="1">
            <a:off x="7731032" y="3775292"/>
            <a:ext cx="223788" cy="21222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79" name="Google Shape;3779;p33"/>
          <p:cNvGrpSpPr/>
          <p:nvPr/>
        </p:nvGrpSpPr>
        <p:grpSpPr>
          <a:xfrm>
            <a:off x="5041253" y="718558"/>
            <a:ext cx="1024809" cy="1063328"/>
            <a:chOff x="1843825" y="3806950"/>
            <a:chExt cx="1608250" cy="1668700"/>
          </a:xfrm>
        </p:grpSpPr>
        <p:sp>
          <p:nvSpPr>
            <p:cNvPr id="3780" name="Google Shape;3780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1" name="Google Shape;3781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2" name="Google Shape;3782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3" name="Google Shape;3783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4" name="Google Shape;3784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5" name="Google Shape;3785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6" name="Google Shape;3786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7" name="Google Shape;3787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8" name="Google Shape;3788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89" name="Google Shape;3789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0" name="Google Shape;3790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1" name="Google Shape;3791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2" name="Google Shape;3792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3" name="Google Shape;3793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4" name="Google Shape;3794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5" name="Google Shape;3795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6" name="Google Shape;3796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7" name="Google Shape;3797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8" name="Google Shape;3798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99" name="Google Shape;3799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0" name="Google Shape;3800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1" name="Google Shape;3801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2" name="Google Shape;3802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3" name="Google Shape;3803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4" name="Google Shape;3804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5" name="Google Shape;3805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6" name="Google Shape;3806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7" name="Google Shape;3807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8" name="Google Shape;3808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09" name="Google Shape;3809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0" name="Google Shape;3810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1" name="Google Shape;3811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2" name="Google Shape;3812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3" name="Google Shape;3813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4" name="Google Shape;3814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5" name="Google Shape;3815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6" name="Google Shape;3816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7" name="Google Shape;3817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8" name="Google Shape;3818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19" name="Google Shape;3819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0" name="Google Shape;3820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1" name="Google Shape;3821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2" name="Google Shape;3822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3" name="Google Shape;3823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4" name="Google Shape;3824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5" name="Google Shape;3825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6" name="Google Shape;3826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7" name="Google Shape;3827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8" name="Google Shape;3828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29" name="Google Shape;3829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0" name="Google Shape;3830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1" name="Google Shape;3831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2" name="Google Shape;3832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3" name="Google Shape;3833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4" name="Google Shape;3834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5" name="Google Shape;3835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6" name="Google Shape;3836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7" name="Google Shape;3837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8" name="Google Shape;3838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39" name="Google Shape;3839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0" name="Google Shape;3840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1" name="Google Shape;3841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2" name="Google Shape;3842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4" name="Google Shape;3844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5" name="Google Shape;3845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6" name="Google Shape;3846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848" name="Google Shape;3848;p33"/>
          <p:cNvGrpSpPr/>
          <p:nvPr/>
        </p:nvGrpSpPr>
        <p:grpSpPr>
          <a:xfrm>
            <a:off x="11046160" y="3987518"/>
            <a:ext cx="1024809" cy="1063328"/>
            <a:chOff x="1843825" y="3806950"/>
            <a:chExt cx="1608250" cy="1668700"/>
          </a:xfrm>
        </p:grpSpPr>
        <p:sp>
          <p:nvSpPr>
            <p:cNvPr id="3849" name="Google Shape;3849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0" name="Google Shape;3850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1" name="Google Shape;3851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7" name="Google Shape;3857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5" name="Google Shape;3895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6" name="Google Shape;3896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7" name="Google Shape;3897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8" name="Google Shape;3898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99" name="Google Shape;3899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0" name="Google Shape;3900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1" name="Google Shape;3901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2" name="Google Shape;3902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3" name="Google Shape;3903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4" name="Google Shape;3904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5" name="Google Shape;3905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6" name="Google Shape;3906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7" name="Google Shape;3907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8" name="Google Shape;3908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09" name="Google Shape;3909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0" name="Google Shape;3910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1" name="Google Shape;3911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2" name="Google Shape;3912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3" name="Google Shape;3913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4" name="Google Shape;3914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5" name="Google Shape;3915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6" name="Google Shape;3916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917" name="Google Shape;3917;p33"/>
          <p:cNvGrpSpPr/>
          <p:nvPr/>
        </p:nvGrpSpPr>
        <p:grpSpPr>
          <a:xfrm>
            <a:off x="7034301" y="5132353"/>
            <a:ext cx="722992" cy="750168"/>
            <a:chOff x="1843825" y="3806950"/>
            <a:chExt cx="1608250" cy="1668700"/>
          </a:xfrm>
        </p:grpSpPr>
        <p:sp>
          <p:nvSpPr>
            <p:cNvPr id="3918" name="Google Shape;3918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19" name="Google Shape;3919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0" name="Google Shape;3920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1" name="Google Shape;3921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2" name="Google Shape;3922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3" name="Google Shape;3923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4" name="Google Shape;3924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5" name="Google Shape;3925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6" name="Google Shape;3926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7" name="Google Shape;3927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8" name="Google Shape;3928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29" name="Google Shape;3929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0" name="Google Shape;3930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1" name="Google Shape;3931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2" name="Google Shape;3932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3" name="Google Shape;3933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4" name="Google Shape;3934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5" name="Google Shape;3935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6" name="Google Shape;3936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7" name="Google Shape;3937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8" name="Google Shape;3938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39" name="Google Shape;3939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0" name="Google Shape;3940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1" name="Google Shape;3941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2" name="Google Shape;3942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3" name="Google Shape;3943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4" name="Google Shape;3944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5" name="Google Shape;3945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6" name="Google Shape;3946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7" name="Google Shape;3947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0" name="Google Shape;3950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1" name="Google Shape;3951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5" name="Google Shape;3965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6" name="Google Shape;3966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8" name="Google Shape;3968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69" name="Google Shape;3969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2" name="Google Shape;3972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3" name="Google Shape;3973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8" name="Google Shape;3978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79" name="Google Shape;3979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3" name="Google Shape;3983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4" name="Google Shape;3984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986" name="Google Shape;3986;p33"/>
          <p:cNvGrpSpPr/>
          <p:nvPr/>
        </p:nvGrpSpPr>
        <p:grpSpPr>
          <a:xfrm>
            <a:off x="4449909" y="5762973"/>
            <a:ext cx="722991" cy="750168"/>
            <a:chOff x="1843825" y="3806950"/>
            <a:chExt cx="1608250" cy="1668700"/>
          </a:xfrm>
        </p:grpSpPr>
        <p:sp>
          <p:nvSpPr>
            <p:cNvPr id="3987" name="Google Shape;3987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0" name="Google Shape;3990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2" name="Google Shape;4012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4055" name="Google Shape;4055;p33"/>
          <p:cNvGrpSpPr/>
          <p:nvPr/>
        </p:nvGrpSpPr>
        <p:grpSpPr>
          <a:xfrm>
            <a:off x="543166" y="364495"/>
            <a:ext cx="722992" cy="750168"/>
            <a:chOff x="1843825" y="3806950"/>
            <a:chExt cx="1608250" cy="1668700"/>
          </a:xfrm>
        </p:grpSpPr>
        <p:sp>
          <p:nvSpPr>
            <p:cNvPr id="4056" name="Google Shape;4056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5" name="Google Shape;4065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0" name="Google Shape;4070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1" name="Google Shape;4071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4" name="Google Shape;4074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5" name="Google Shape;4075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6" name="Google Shape;4076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7" name="Google Shape;4077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8" name="Google Shape;4078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79" name="Google Shape;4079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0" name="Google Shape;4080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1" name="Google Shape;4081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2" name="Google Shape;4082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3" name="Google Shape;4083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4" name="Google Shape;4084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5" name="Google Shape;4085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6" name="Google Shape;4086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7" name="Google Shape;4087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8" name="Google Shape;4088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89" name="Google Shape;4089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0" name="Google Shape;4090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1" name="Google Shape;4091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2" name="Google Shape;4092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3" name="Google Shape;4093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4" name="Google Shape;4094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5" name="Google Shape;4095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6" name="Google Shape;4096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8" name="Google Shape;4098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99" name="Google Shape;4099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0" name="Google Shape;4100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1" name="Google Shape;4101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2" name="Google Shape;4102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3" name="Google Shape;4103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4" name="Google Shape;4104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5" name="Google Shape;4105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6" name="Google Shape;4106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7" name="Google Shape;4107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8" name="Google Shape;4108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09" name="Google Shape;4109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0" name="Google Shape;4110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1" name="Google Shape;4111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2" name="Google Shape;4112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3" name="Google Shape;4113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4" name="Google Shape;4114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5" name="Google Shape;4115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6" name="Google Shape;4116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7" name="Google Shape;4117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8" name="Google Shape;4118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19" name="Google Shape;4119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0" name="Google Shape;4120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1" name="Google Shape;4121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2" name="Google Shape;4122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23" name="Google Shape;4123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87496E3-3757-5B4A-9DBA-F5481553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5464" y="2700701"/>
            <a:ext cx="12004064" cy="2219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662F4-B75E-EEF3-AFB7-48E7191B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01155" y="2038011"/>
            <a:ext cx="2604011" cy="43891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F428-A47E-2DF3-C625-B74B0D56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>
                <a:latin typeface="+mj-lt"/>
              </a:rPr>
              <a:t>Tiết sau các em chuẩn bị thêm xúc xắc để chơi game nhé!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84202-7E6F-A671-B83D-F4038727A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37" y="2206758"/>
            <a:ext cx="9009095" cy="45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0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948614" y="1304127"/>
            <a:ext cx="10264543" cy="6376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" sz="15295">
                <a:solidFill>
                  <a:srgbClr val="FF0000"/>
                </a:solidFill>
                <a:latin typeface="+mj-lt"/>
              </a:rPr>
              <a:t>TOÁN 4</a:t>
            </a:r>
            <a:endParaRPr sz="15295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6FFDC38A-1D2D-5D04-C2C7-A01DF11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819" y="180820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ADA78-A725-A6C9-263B-57901845E2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6" b="156"/>
          <a:stretch/>
        </p:blipFill>
        <p:spPr>
          <a:xfrm>
            <a:off x="2743037" y="3069212"/>
            <a:ext cx="6675760" cy="32483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56F7B-417D-C703-310C-A08D8D7454E3}"/>
              </a:ext>
            </a:extLst>
          </p:cNvPr>
          <p:cNvSpPr txBox="1"/>
          <p:nvPr/>
        </p:nvSpPr>
        <p:spPr>
          <a:xfrm>
            <a:off x="2409217" y="7255452"/>
            <a:ext cx="7343336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VN-Storyteller Casual" panose="00000500000000000000" pitchFamily="2" charset="0"/>
              </a:rPr>
              <a:t>Kho ppt Phan Linh_0916.604.268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555616-6CF8-A752-5D98-B96FC98F80F2}"/>
              </a:ext>
            </a:extLst>
          </p:cNvPr>
          <p:cNvSpPr txBox="1"/>
          <p:nvPr/>
        </p:nvSpPr>
        <p:spPr>
          <a:xfrm>
            <a:off x="0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Khởi động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357B314A-F0B8-F45A-6F01-5326A013A336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2A190D75-CB30-7BB9-717A-C7D57AEA86A2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DFF34-D068-B338-EA13-0E52F2FE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562" y="1837045"/>
            <a:ext cx="9920714" cy="18894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BEB6CE-BC6C-48AE-3751-200C4A357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925111"/>
            <a:ext cx="5066215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CE1C35C8-21C5-E106-207E-C4DA4E25F6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04555" y="312513"/>
            <a:ext cx="10367963" cy="2330450"/>
          </a:xfrm>
        </p:spPr>
        <p:txBody>
          <a:bodyPr/>
          <a:lstStyle/>
          <a:p>
            <a:pPr marL="133350" indent="0" algn="ctr">
              <a:buNone/>
            </a:pPr>
            <a:r>
              <a:rPr lang="en-US" sz="4400" b="1">
                <a:solidFill>
                  <a:srgbClr val="FF0000"/>
                </a:solidFill>
                <a:latin typeface="+mj-lt"/>
              </a:rPr>
              <a:t>CHỦ ĐỀ 1:</a:t>
            </a:r>
          </a:p>
          <a:p>
            <a:pPr marL="133350" indent="0" algn="ctr">
              <a:buNone/>
            </a:pPr>
            <a:r>
              <a:rPr lang="en-US" sz="4400" b="1">
                <a:solidFill>
                  <a:srgbClr val="FF0000"/>
                </a:solidFill>
                <a:latin typeface="+mj-lt"/>
              </a:rPr>
              <a:t>ÔN TẬP VÀ BỔ SUNG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897682" y="2555158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400" b="1">
                <a:solidFill>
                  <a:srgbClr val="7030A0"/>
                </a:solidFill>
                <a:latin typeface="+mj-lt"/>
              </a:rPr>
              <a:t>BÀI 4:</a:t>
            </a:r>
          </a:p>
          <a:p>
            <a:r>
              <a:rPr lang="en-US" sz="5400" b="1">
                <a:solidFill>
                  <a:srgbClr val="7030A0"/>
                </a:solidFill>
                <a:latin typeface="+mj-lt"/>
              </a:rPr>
              <a:t>BIỂU THỨC CHỨA CHỮ</a:t>
            </a:r>
          </a:p>
          <a:p>
            <a:r>
              <a:rPr lang="en-US" sz="4400" b="1">
                <a:solidFill>
                  <a:srgbClr val="7030A0"/>
                </a:solidFill>
                <a:latin typeface="+mj-lt"/>
              </a:rPr>
              <a:t>(tiết 2)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pic>
        <p:nvPicPr>
          <p:cNvPr id="1026" name="Picture 2" descr="Dragonbox Math Apps - Empower Kids!">
            <a:extLst>
              <a:ext uri="{FF2B5EF4-FFF2-40B4-BE49-F238E27FC236}">
                <a16:creationId xmlns:a16="http://schemas.microsoft.com/office/drawing/2014/main" id="{5955B089-AAF3-104B-F4FC-2C4C733A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56" y="5275574"/>
            <a:ext cx="2701925" cy="1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B9898D-EFDC-DB21-F5D8-67DCDB22A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37" y="1475159"/>
            <a:ext cx="5047926" cy="47126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C4A685-5D85-7295-D9EB-C02958E7971F}"/>
              </a:ext>
            </a:extLst>
          </p:cNvPr>
          <p:cNvSpPr txBox="1"/>
          <p:nvPr/>
        </p:nvSpPr>
        <p:spPr>
          <a:xfrm>
            <a:off x="0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01600">
                  <a:solidFill>
                    <a:srgbClr val="00B050"/>
                  </a:solidFill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4F7D4-E270-CD43-F386-EE1523C47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5723" y="2161219"/>
            <a:ext cx="10912785" cy="20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DFDC6-10AB-A0C8-F8BA-54D63430ED1D}"/>
              </a:ext>
            </a:extLst>
          </p:cNvPr>
          <p:cNvSpPr txBox="1"/>
          <p:nvPr/>
        </p:nvSpPr>
        <p:spPr>
          <a:xfrm>
            <a:off x="474906" y="229186"/>
            <a:ext cx="107908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/>
              <a:t>1. Số?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Chu vi P của hình chữ nhật có chiều dài a, chiều rộng b (cùng đơn vị đo) được tính theo công thức: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A73A6-A83A-9120-16D4-4E9B20BA7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88" t="47730" r="48832" b="31797"/>
          <a:stretch/>
        </p:blipFill>
        <p:spPr>
          <a:xfrm>
            <a:off x="474906" y="3790951"/>
            <a:ext cx="5068226" cy="2289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AC516-E47C-9106-3AE0-7F18192E15AC}"/>
              </a:ext>
            </a:extLst>
          </p:cNvPr>
          <p:cNvSpPr txBox="1"/>
          <p:nvPr/>
        </p:nvSpPr>
        <p:spPr>
          <a:xfrm>
            <a:off x="4034442" y="2283857"/>
            <a:ext cx="3671805" cy="783193"/>
          </a:xfrm>
          <a:prstGeom prst="roundRect">
            <a:avLst/>
          </a:prstGeom>
          <a:solidFill>
            <a:srgbClr val="E6FCF8"/>
          </a:solidFill>
          <a:ln w="3810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P = (a + b) x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B03B6F-8880-4EAA-0E47-9ADEAADB574E}"/>
              </a:ext>
            </a:extLst>
          </p:cNvPr>
          <p:cNvGrpSpPr/>
          <p:nvPr/>
        </p:nvGrpSpPr>
        <p:grpSpPr>
          <a:xfrm>
            <a:off x="7130834" y="3859484"/>
            <a:ext cx="3601550" cy="2377840"/>
            <a:chOff x="7943851" y="1980943"/>
            <a:chExt cx="3601550" cy="23778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981CAC-B1D7-BDFE-09DB-1996FA6B374E}"/>
                </a:ext>
              </a:extLst>
            </p:cNvPr>
            <p:cNvSpPr/>
            <p:nvPr/>
          </p:nvSpPr>
          <p:spPr>
            <a:xfrm>
              <a:off x="8686801" y="1980943"/>
              <a:ext cx="2858600" cy="1660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68461B-0F6F-A33C-B240-11844992F111}"/>
                </a:ext>
              </a:extLst>
            </p:cNvPr>
            <p:cNvSpPr txBox="1"/>
            <p:nvPr/>
          </p:nvSpPr>
          <p:spPr>
            <a:xfrm>
              <a:off x="9744626" y="3650897"/>
              <a:ext cx="742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sz="400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E90383-9B7D-DBCB-61E2-C72D8D39F49F}"/>
                </a:ext>
              </a:extLst>
            </p:cNvPr>
            <p:cNvSpPr txBox="1"/>
            <p:nvPr/>
          </p:nvSpPr>
          <p:spPr>
            <a:xfrm>
              <a:off x="7943851" y="2305474"/>
              <a:ext cx="7429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en-US" sz="400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29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E952F4A-3D48-F5C7-F59A-DA4B1F2B5EA9}"/>
              </a:ext>
            </a:extLst>
          </p:cNvPr>
          <p:cNvSpPr txBox="1"/>
          <p:nvPr/>
        </p:nvSpPr>
        <p:spPr>
          <a:xfrm>
            <a:off x="504417" y="349657"/>
            <a:ext cx="11153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/>
              <a:t>Hãy tính chu vi hình chữ nhật theo kích thước như bảng sau: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2104441-DD27-9000-6994-4B96ABBD7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53638"/>
              </p:ext>
            </p:extLst>
          </p:nvPr>
        </p:nvGraphicFramePr>
        <p:xfrm>
          <a:off x="504418" y="1877253"/>
          <a:ext cx="11153001" cy="3430761"/>
        </p:xfrm>
        <a:graphic>
          <a:graphicData uri="http://schemas.openxmlformats.org/drawingml/2006/table">
            <a:tbl>
              <a:tblPr firstRow="1" bandRow="1">
                <a:tableStyleId>{7BABF38C-9119-4C35-A34E-03D03C08648F}</a:tableStyleId>
              </a:tblPr>
              <a:tblGrid>
                <a:gridCol w="3717667">
                  <a:extLst>
                    <a:ext uri="{9D8B030D-6E8A-4147-A177-3AD203B41FA5}">
                      <a16:colId xmlns:a16="http://schemas.microsoft.com/office/drawing/2014/main" val="296604758"/>
                    </a:ext>
                  </a:extLst>
                </a:gridCol>
                <a:gridCol w="3717667">
                  <a:extLst>
                    <a:ext uri="{9D8B030D-6E8A-4147-A177-3AD203B41FA5}">
                      <a16:colId xmlns:a16="http://schemas.microsoft.com/office/drawing/2014/main" val="4187587999"/>
                    </a:ext>
                  </a:extLst>
                </a:gridCol>
                <a:gridCol w="3717667">
                  <a:extLst>
                    <a:ext uri="{9D8B030D-6E8A-4147-A177-3AD203B41FA5}">
                      <a16:colId xmlns:a16="http://schemas.microsoft.com/office/drawing/2014/main" val="2519570803"/>
                    </a:ext>
                  </a:extLst>
                </a:gridCol>
              </a:tblGrid>
              <a:tr h="78798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Chiều dài (cm)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Chiều rộng (cm)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Chu vi </a:t>
                      </a:r>
                    </a:p>
                    <a:p>
                      <a:pPr algn="ctr"/>
                      <a:r>
                        <a:rPr lang="en-US" sz="3200"/>
                        <a:t>hình chữ nhật (cm)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69229"/>
                  </a:ext>
                </a:extLst>
              </a:tr>
              <a:tr h="78798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378118"/>
                  </a:ext>
                </a:extLst>
              </a:tr>
              <a:tr h="78798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714195"/>
                  </a:ext>
                </a:extLst>
              </a:tr>
              <a:tr h="787987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220807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E51AF1-BA6D-A6B1-A24E-C4B513F170FB}"/>
              </a:ext>
            </a:extLst>
          </p:cNvPr>
          <p:cNvSpPr/>
          <p:nvPr/>
        </p:nvSpPr>
        <p:spPr>
          <a:xfrm>
            <a:off x="9139469" y="3831020"/>
            <a:ext cx="1371600" cy="583324"/>
          </a:xfrm>
          <a:prstGeom prst="roundRect">
            <a:avLst/>
          </a:prstGeom>
          <a:solidFill>
            <a:srgbClr val="FEF7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BD7063-5D66-65E6-10F4-3F7451185A05}"/>
              </a:ext>
            </a:extLst>
          </p:cNvPr>
          <p:cNvSpPr/>
          <p:nvPr/>
        </p:nvSpPr>
        <p:spPr>
          <a:xfrm>
            <a:off x="9139469" y="4593165"/>
            <a:ext cx="1371600" cy="583324"/>
          </a:xfrm>
          <a:prstGeom prst="roundRect">
            <a:avLst/>
          </a:prstGeom>
          <a:solidFill>
            <a:srgbClr val="FEF7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78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286423" y="378959"/>
            <a:ext cx="11703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800" b="1"/>
              <a:t>2.</a:t>
            </a:r>
            <a:endParaRPr lang="en-US" sz="4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C71EC-9A53-1F93-0992-435E4108F299}"/>
              </a:ext>
            </a:extLst>
          </p:cNvPr>
          <p:cNvSpPr txBox="1"/>
          <p:nvPr/>
        </p:nvSpPr>
        <p:spPr>
          <a:xfrm>
            <a:off x="1138419" y="2282590"/>
            <a:ext cx="10535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800"/>
              <a:t>b) Tính giá trị của biểu thức (a + b) : 2 với a = 15, b = 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9B266-068B-17FA-5511-48F6C2408ED4}"/>
              </a:ext>
            </a:extLst>
          </p:cNvPr>
          <p:cNvSpPr txBox="1"/>
          <p:nvPr/>
        </p:nvSpPr>
        <p:spPr>
          <a:xfrm>
            <a:off x="1138419" y="376918"/>
            <a:ext cx="10851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4800"/>
              <a:t>a) Tính giá trị của biểu thức a + b x 2 với a = 8, b = 2</a:t>
            </a:r>
          </a:p>
        </p:txBody>
      </p:sp>
    </p:spTree>
    <p:extLst>
      <p:ext uri="{BB962C8B-B14F-4D97-AF65-F5344CB8AC3E}">
        <p14:creationId xmlns:p14="http://schemas.microsoft.com/office/powerpoint/2010/main" val="375020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FF4F0-A7A3-7989-FAD7-106A82E00A8B}"/>
              </a:ext>
            </a:extLst>
          </p:cNvPr>
          <p:cNvSpPr txBox="1"/>
          <p:nvPr/>
        </p:nvSpPr>
        <p:spPr>
          <a:xfrm>
            <a:off x="457873" y="550409"/>
            <a:ext cx="1170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 b="1"/>
              <a:t>2. </a:t>
            </a:r>
            <a:r>
              <a:rPr lang="en-US" sz="3200"/>
              <a:t>a) Tính giá trị của biểu thức a + b x 2 với a = 8, b =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C71EC-9A53-1F93-0992-435E4108F299}"/>
              </a:ext>
            </a:extLst>
          </p:cNvPr>
          <p:cNvSpPr txBox="1"/>
          <p:nvPr/>
        </p:nvSpPr>
        <p:spPr>
          <a:xfrm>
            <a:off x="1041882" y="3429000"/>
            <a:ext cx="1053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b) Tính giá trị của biểu thức (a + b) : 2 với a = 15, b = 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86F7D-7264-623C-C12B-76CD5EE8B4FC}"/>
              </a:ext>
            </a:extLst>
          </p:cNvPr>
          <p:cNvSpPr txBox="1"/>
          <p:nvPr/>
        </p:nvSpPr>
        <p:spPr>
          <a:xfrm>
            <a:off x="1412036" y="1254547"/>
            <a:ext cx="1053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a + b x 2 = 8 + 2 x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C101C-3DF9-E2F0-315A-730779E634EF}"/>
              </a:ext>
            </a:extLst>
          </p:cNvPr>
          <p:cNvSpPr txBox="1"/>
          <p:nvPr/>
        </p:nvSpPr>
        <p:spPr>
          <a:xfrm>
            <a:off x="3083181" y="1839322"/>
            <a:ext cx="1053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8 + 4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D7804-E46E-1E48-98B9-A9FD74D82DFE}"/>
              </a:ext>
            </a:extLst>
          </p:cNvPr>
          <p:cNvSpPr txBox="1"/>
          <p:nvPr/>
        </p:nvSpPr>
        <p:spPr>
          <a:xfrm>
            <a:off x="3083181" y="2543460"/>
            <a:ext cx="1053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12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6207D-3275-3795-B1E0-B25CA33F0111}"/>
              </a:ext>
            </a:extLst>
          </p:cNvPr>
          <p:cNvSpPr txBox="1"/>
          <p:nvPr/>
        </p:nvSpPr>
        <p:spPr>
          <a:xfrm>
            <a:off x="1564436" y="4133138"/>
            <a:ext cx="1053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(a + b) : 2 = (15 + 27)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B07CF7-F876-5F65-656F-5D7D8E0D25F1}"/>
              </a:ext>
            </a:extLst>
          </p:cNvPr>
          <p:cNvSpPr txBox="1"/>
          <p:nvPr/>
        </p:nvSpPr>
        <p:spPr>
          <a:xfrm>
            <a:off x="3426460" y="4717913"/>
            <a:ext cx="1053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42 : 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9EB757-2B83-63A3-2CA3-F393F0A7756F}"/>
              </a:ext>
            </a:extLst>
          </p:cNvPr>
          <p:cNvSpPr txBox="1"/>
          <p:nvPr/>
        </p:nvSpPr>
        <p:spPr>
          <a:xfrm>
            <a:off x="3426460" y="5422051"/>
            <a:ext cx="10535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200"/>
              <a:t>= 21</a:t>
            </a:r>
          </a:p>
        </p:txBody>
      </p:sp>
    </p:spTree>
    <p:extLst>
      <p:ext uri="{BB962C8B-B14F-4D97-AF65-F5344CB8AC3E}">
        <p14:creationId xmlns:p14="http://schemas.microsoft.com/office/powerpoint/2010/main" val="20849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Korean Cottagecore Aesthetic MK Campaign by Slidesgo">
  <a:themeElements>
    <a:clrScheme name="Simple Light">
      <a:dk1>
        <a:srgbClr val="FDF5DC"/>
      </a:dk1>
      <a:lt1>
        <a:srgbClr val="F7D39F"/>
      </a:lt1>
      <a:dk2>
        <a:srgbClr val="F3A780"/>
      </a:dk2>
      <a:lt2>
        <a:srgbClr val="EC7E5D"/>
      </a:lt2>
      <a:accent1>
        <a:srgbClr val="8E7749"/>
      </a:accent1>
      <a:accent2>
        <a:srgbClr val="6D5B35"/>
      </a:accent2>
      <a:accent3>
        <a:srgbClr val="E5B223"/>
      </a:accent3>
      <a:accent4>
        <a:srgbClr val="CC8D1D"/>
      </a:accent4>
      <a:accent5>
        <a:srgbClr val="A0BC62"/>
      </a:accent5>
      <a:accent6>
        <a:srgbClr val="819E49"/>
      </a:accent6>
      <a:hlink>
        <a:srgbClr val="6D5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768</Words>
  <Application>Microsoft Office PowerPoint</Application>
  <PresentationFormat>Tùy chỉnh</PresentationFormat>
  <Paragraphs>79</Paragraphs>
  <Slides>19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30" baseType="lpstr">
      <vt:lpstr>HP001 5 hàng</vt:lpstr>
      <vt:lpstr>Bebas Neue</vt:lpstr>
      <vt:lpstr>Arial</vt:lpstr>
      <vt:lpstr>SVN-Billo</vt:lpstr>
      <vt:lpstr>Open Sans Medium</vt:lpstr>
      <vt:lpstr>HP001 4 hàng</vt:lpstr>
      <vt:lpstr>Annifont</vt:lpstr>
      <vt:lpstr>SVN-Storyteller Casual</vt:lpstr>
      <vt:lpstr>McLaren</vt:lpstr>
      <vt:lpstr>.TMC-Ong Do</vt:lpstr>
      <vt:lpstr>Korean Cottagecore Aesthetic MK Campaign by Slidesgo</vt:lpstr>
      <vt:lpstr>Chuẩn bị</vt:lpstr>
      <vt:lpstr>TOÁN 4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Tiết sau các em chuẩn bị thêm xúc xắc để chơi game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Cottagecore Aesthetic MK Campaign</dc:title>
  <dc:creator>PC</dc:creator>
  <cp:lastModifiedBy>Admin</cp:lastModifiedBy>
  <cp:revision>130</cp:revision>
  <dcterms:modified xsi:type="dcterms:W3CDTF">2024-09-15T15:27:09Z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0x010100206213F619F69346A27A17DCC0187115</vt:lpwstr>
  </property>
</Properties>
</file>