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23" r:id="rId2"/>
    <p:sldId id="340" r:id="rId3"/>
    <p:sldId id="342" r:id="rId4"/>
    <p:sldId id="735" r:id="rId5"/>
    <p:sldId id="319" r:id="rId6"/>
    <p:sldId id="343" r:id="rId7"/>
    <p:sldId id="742" r:id="rId8"/>
    <p:sldId id="744" r:id="rId9"/>
    <p:sldId id="745" r:id="rId10"/>
    <p:sldId id="746" r:id="rId11"/>
    <p:sldId id="635" r:id="rId12"/>
    <p:sldId id="747" r:id="rId13"/>
    <p:sldId id="748" r:id="rId14"/>
    <p:sldId id="749" r:id="rId15"/>
    <p:sldId id="738" r:id="rId16"/>
    <p:sldId id="345" r:id="rId17"/>
    <p:sldId id="256" r:id="rId18"/>
  </p:sldIdLst>
  <p:sldSz cx="12161838" cy="6858000"/>
  <p:notesSz cx="6858000" cy="9144000"/>
  <p:embeddedFontLst>
    <p:embeddedFont>
      <p:font typeface=".TMC-Ong Do" pitchFamily="2" charset="0"/>
      <p:regular r:id="rId20"/>
    </p:embeddedFont>
    <p:embeddedFont>
      <p:font typeface="Annifont" panose="020B0603050302020204" pitchFamily="34" charset="0"/>
      <p:italic r:id="rId21"/>
    </p:embeddedFont>
    <p:embeddedFont>
      <p:font typeface="Bebas Neue" panose="020B0606020202050201" pitchFamily="34" charset="0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McLaren" panose="020B0604020202020204" charset="0"/>
      <p:regular r:id="rId27"/>
    </p:embeddedFont>
    <p:embeddedFont>
      <p:font typeface="Open Sans Medium" panose="020B0604020202020204" charset="0"/>
      <p:regular r:id="rId28"/>
      <p:bold r:id="rId29"/>
      <p:italic r:id="rId30"/>
      <p:boldItalic r:id="rId31"/>
    </p:embeddedFont>
    <p:embeddedFont>
      <p:font typeface="SVN-Billo" panose="00000400000000000000" pitchFamily="2" charset="0"/>
      <p:regular r:id="rId32"/>
    </p:embeddedFont>
    <p:embeddedFont>
      <p:font typeface="SVN-Storyteller Casual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CF8"/>
    <a:srgbClr val="FEF7E4"/>
    <a:srgbClr val="B8E5FA"/>
    <a:srgbClr val="000000"/>
    <a:srgbClr val="FFFFFF"/>
    <a:srgbClr val="F8D881"/>
    <a:srgbClr val="FDB592"/>
    <a:srgbClr val="C8CED1"/>
    <a:srgbClr val="9D9E9E"/>
    <a:srgbClr val="FFE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BF38C-9119-4C35-A34E-03D03C08648F}">
  <a:tblStyle styleId="{7BABF38C-9119-4C35-A34E-03D03C086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78" autoAdjust="0"/>
  </p:normalViewPr>
  <p:slideViewPr>
    <p:cSldViewPr snapToGrid="0">
      <p:cViewPr varScale="1">
        <p:scale>
          <a:sx n="74" d="100"/>
          <a:sy n="74" d="100"/>
        </p:scale>
        <p:origin x="11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  <a:p>
            <a:r>
              <a:rPr lang="en-US"/>
              <a:t>Nên HD HS tự cân đối hình thức trình bày sao cho đảm bảo thẩm mĩ thầy cô nhé, đừng quá máy móc việc lùi bao nhiêu ô</a:t>
            </a:r>
          </a:p>
        </p:txBody>
      </p:sp>
    </p:spTree>
    <p:extLst>
      <p:ext uri="{BB962C8B-B14F-4D97-AF65-F5344CB8AC3E}">
        <p14:creationId xmlns:p14="http://schemas.microsoft.com/office/powerpoint/2010/main" val="244698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25825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376365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359890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107823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381296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Phần mở rông, vận dụng này GV linh động tổ chứ hay không, tuỳ vào nội dung bài học và thời lượng tiết học. Nếu bài học k có nd nào phù hợp vận dụng hoặc thời gian không đủ thì có thể bỏ qua ạ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8598" y="1391400"/>
            <a:ext cx="6085707" cy="34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5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8598" y="4879800"/>
            <a:ext cx="6085707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227934" y="22411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8351786" y="711820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1274921" y="5703036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3806274" y="481431"/>
            <a:ext cx="223749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flipH="1">
            <a:off x="344138" y="38444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2"/>
          <p:cNvSpPr/>
          <p:nvPr/>
        </p:nvSpPr>
        <p:spPr>
          <a:xfrm flipH="1">
            <a:off x="560948" y="23933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11438840" y="-373794"/>
            <a:ext cx="722983" cy="1000135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10611822" y="42863"/>
            <a:ext cx="1549967" cy="1550704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80288" y="6466437"/>
            <a:ext cx="724831" cy="997736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583130" y="5464588"/>
            <a:ext cx="1553928" cy="1546985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 flipH="1">
            <a:off x="263239" y="58128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6"/>
          <p:cNvSpPr/>
          <p:nvPr/>
        </p:nvSpPr>
        <p:spPr>
          <a:xfrm flipH="1">
            <a:off x="660829" y="6263917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6"/>
          <p:cNvSpPr/>
          <p:nvPr/>
        </p:nvSpPr>
        <p:spPr>
          <a:xfrm>
            <a:off x="11388270" y="22352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789733" y="5682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7670" y="9357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01334" y="568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390265" y="8910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825251" y="5059711"/>
            <a:ext cx="2433716" cy="192743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390007" y="4492993"/>
            <a:ext cx="722983" cy="1000135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971037" y="4655351"/>
            <a:ext cx="1780440" cy="184279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41635" y="6138223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3150129" y="6030089"/>
            <a:ext cx="1776035" cy="1847363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440066" y="-223938"/>
            <a:ext cx="722983" cy="1000135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92348" y="314034"/>
            <a:ext cx="1848700" cy="1487444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528694" y="1680599"/>
            <a:ext cx="1780440" cy="184279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2288917" y="239786"/>
            <a:ext cx="724776" cy="997660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1181043" y="-1019446"/>
            <a:ext cx="1776035" cy="1847363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679699" y="2226892"/>
            <a:ext cx="724785" cy="750168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8902882" y="-129144"/>
            <a:ext cx="2433716" cy="192743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11048858" y="1364881"/>
            <a:ext cx="722983" cy="1000135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11352444" y="359864"/>
            <a:ext cx="1780440" cy="184279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10668908" y="-506219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7235685" y="-1019446"/>
            <a:ext cx="1776035" cy="1847363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11878932" y="6081810"/>
            <a:ext cx="722983" cy="1000135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10605497" y="5056529"/>
            <a:ext cx="1848700" cy="1487444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11910101" y="3334616"/>
            <a:ext cx="1780440" cy="184279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9148156" y="5620562"/>
            <a:ext cx="724776" cy="997660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9204771" y="6030089"/>
            <a:ext cx="1776035" cy="1847363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9398664" y="2964372"/>
            <a:ext cx="1024809" cy="1065965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2417180" y="419081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3" name="Google Shape;3383;p28"/>
          <p:cNvSpPr/>
          <p:nvPr/>
        </p:nvSpPr>
        <p:spPr>
          <a:xfrm flipH="1">
            <a:off x="3197110" y="17585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4" name="Google Shape;3384;p28"/>
          <p:cNvSpPr/>
          <p:nvPr/>
        </p:nvSpPr>
        <p:spPr>
          <a:xfrm>
            <a:off x="11185690" y="29474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5" name="Google Shape;3385;p28"/>
          <p:cNvSpPr/>
          <p:nvPr/>
        </p:nvSpPr>
        <p:spPr>
          <a:xfrm>
            <a:off x="9398657" y="4787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4" name="Group 3743">
            <a:extLst>
              <a:ext uri="{FF2B5EF4-FFF2-40B4-BE49-F238E27FC236}">
                <a16:creationId xmlns:a16="http://schemas.microsoft.com/office/drawing/2014/main" id="{2ABC3D34-D4DA-52B0-EA04-414EA9EDCF67}"/>
              </a:ext>
            </a:extLst>
          </p:cNvPr>
          <p:cNvGrpSpPr/>
          <p:nvPr userDrawn="1"/>
        </p:nvGrpSpPr>
        <p:grpSpPr>
          <a:xfrm>
            <a:off x="-566293" y="635402"/>
            <a:ext cx="13032979" cy="7195622"/>
            <a:chOff x="-566293" y="159152"/>
            <a:chExt cx="13032979" cy="7195622"/>
          </a:xfrm>
        </p:grpSpPr>
        <p:sp>
          <p:nvSpPr>
            <p:cNvPr id="5" name="Google Shape;816;p7">
              <a:extLst>
                <a:ext uri="{FF2B5EF4-FFF2-40B4-BE49-F238E27FC236}">
                  <a16:creationId xmlns:a16="http://schemas.microsoft.com/office/drawing/2014/main" id="{D044DF81-E0A7-3009-AD4B-01DE8116F424}"/>
                </a:ext>
              </a:extLst>
            </p:cNvPr>
            <p:cNvSpPr/>
            <p:nvPr/>
          </p:nvSpPr>
          <p:spPr>
            <a:xfrm>
              <a:off x="27230" y="5544813"/>
              <a:ext cx="12248870" cy="1695499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817;p7">
              <a:extLst>
                <a:ext uri="{FF2B5EF4-FFF2-40B4-BE49-F238E27FC236}">
                  <a16:creationId xmlns:a16="http://schemas.microsoft.com/office/drawing/2014/main" id="{F1CD46A3-3188-B2E9-E8FF-B819EE367E7A}"/>
                </a:ext>
              </a:extLst>
            </p:cNvPr>
            <p:cNvSpPr/>
            <p:nvPr/>
          </p:nvSpPr>
          <p:spPr>
            <a:xfrm>
              <a:off x="-8315" y="5876205"/>
              <a:ext cx="12248933" cy="136363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" name="Google Shape;818;p7">
              <a:extLst>
                <a:ext uri="{FF2B5EF4-FFF2-40B4-BE49-F238E27FC236}">
                  <a16:creationId xmlns:a16="http://schemas.microsoft.com/office/drawing/2014/main" id="{00E09B30-0E5F-4005-40E3-77F314AFA846}"/>
                </a:ext>
              </a:extLst>
            </p:cNvPr>
            <p:cNvGrpSpPr/>
            <p:nvPr/>
          </p:nvGrpSpPr>
          <p:grpSpPr>
            <a:xfrm rot="1611936">
              <a:off x="10753112" y="4623086"/>
              <a:ext cx="1013848" cy="1995355"/>
              <a:chOff x="3245000" y="616925"/>
              <a:chExt cx="522875" cy="1026525"/>
            </a:xfrm>
          </p:grpSpPr>
          <p:sp>
            <p:nvSpPr>
              <p:cNvPr id="3738" name="Google Shape;819;p7">
                <a:extLst>
                  <a:ext uri="{FF2B5EF4-FFF2-40B4-BE49-F238E27FC236}">
                    <a16:creationId xmlns:a16="http://schemas.microsoft.com/office/drawing/2014/main" id="{28A67568-9F89-4F53-63B3-2DBC46F05198}"/>
                  </a:ext>
                </a:extLst>
              </p:cNvPr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9" name="Google Shape;820;p7">
                <a:extLst>
                  <a:ext uri="{FF2B5EF4-FFF2-40B4-BE49-F238E27FC236}">
                    <a16:creationId xmlns:a16="http://schemas.microsoft.com/office/drawing/2014/main" id="{94CFB62A-E0B6-8A3F-5A53-9AA0CBF67442}"/>
                  </a:ext>
                </a:extLst>
              </p:cNvPr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0" name="Google Shape;821;p7">
                <a:extLst>
                  <a:ext uri="{FF2B5EF4-FFF2-40B4-BE49-F238E27FC236}">
                    <a16:creationId xmlns:a16="http://schemas.microsoft.com/office/drawing/2014/main" id="{41566ED2-3E10-12D7-3830-1CF94310FD37}"/>
                  </a:ext>
                </a:extLst>
              </p:cNvPr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1" name="Google Shape;822;p7">
                <a:extLst>
                  <a:ext uri="{FF2B5EF4-FFF2-40B4-BE49-F238E27FC236}">
                    <a16:creationId xmlns:a16="http://schemas.microsoft.com/office/drawing/2014/main" id="{6F8C4AA0-D4AB-8A56-F28D-CD23D9314C7B}"/>
                  </a:ext>
                </a:extLst>
              </p:cNvPr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2" name="Google Shape;823;p7">
                <a:extLst>
                  <a:ext uri="{FF2B5EF4-FFF2-40B4-BE49-F238E27FC236}">
                    <a16:creationId xmlns:a16="http://schemas.microsoft.com/office/drawing/2014/main" id="{0592EBAA-35B4-F9F2-F10E-45FA98BA02B7}"/>
                  </a:ext>
                </a:extLst>
              </p:cNvPr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3" name="Google Shape;824;p7">
                <a:extLst>
                  <a:ext uri="{FF2B5EF4-FFF2-40B4-BE49-F238E27FC236}">
                    <a16:creationId xmlns:a16="http://schemas.microsoft.com/office/drawing/2014/main" id="{8D1C56DB-B55D-6D36-127F-C289C739194D}"/>
                  </a:ext>
                </a:extLst>
              </p:cNvPr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" name="Google Shape;825;p7">
              <a:extLst>
                <a:ext uri="{FF2B5EF4-FFF2-40B4-BE49-F238E27FC236}">
                  <a16:creationId xmlns:a16="http://schemas.microsoft.com/office/drawing/2014/main" id="{9369DD1E-07EB-AEE1-BE40-A41E5B71E9D1}"/>
                </a:ext>
              </a:extLst>
            </p:cNvPr>
            <p:cNvGrpSpPr/>
            <p:nvPr/>
          </p:nvGrpSpPr>
          <p:grpSpPr>
            <a:xfrm rot="21085152">
              <a:off x="106469" y="4705844"/>
              <a:ext cx="900629" cy="2194056"/>
              <a:chOff x="1535425" y="492925"/>
              <a:chExt cx="524575" cy="1274775"/>
            </a:xfrm>
          </p:grpSpPr>
          <p:sp>
            <p:nvSpPr>
              <p:cNvPr id="3722" name="Google Shape;826;p7">
                <a:extLst>
                  <a:ext uri="{FF2B5EF4-FFF2-40B4-BE49-F238E27FC236}">
                    <a16:creationId xmlns:a16="http://schemas.microsoft.com/office/drawing/2014/main" id="{63625BAA-5781-75E4-25C6-7A87A0169FE3}"/>
                  </a:ext>
                </a:extLst>
              </p:cNvPr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3" name="Google Shape;827;p7">
                <a:extLst>
                  <a:ext uri="{FF2B5EF4-FFF2-40B4-BE49-F238E27FC236}">
                    <a16:creationId xmlns:a16="http://schemas.microsoft.com/office/drawing/2014/main" id="{455ACA67-235D-B6E7-B485-4FAE4AF110CC}"/>
                  </a:ext>
                </a:extLst>
              </p:cNvPr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4" name="Google Shape;828;p7">
                <a:extLst>
                  <a:ext uri="{FF2B5EF4-FFF2-40B4-BE49-F238E27FC236}">
                    <a16:creationId xmlns:a16="http://schemas.microsoft.com/office/drawing/2014/main" id="{64BBAA58-2356-C96F-62AB-6345A99901A2}"/>
                  </a:ext>
                </a:extLst>
              </p:cNvPr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5" name="Google Shape;829;p7">
                <a:extLst>
                  <a:ext uri="{FF2B5EF4-FFF2-40B4-BE49-F238E27FC236}">
                    <a16:creationId xmlns:a16="http://schemas.microsoft.com/office/drawing/2014/main" id="{FD538E9F-42E4-0506-4895-60FB8A514FA7}"/>
                  </a:ext>
                </a:extLst>
              </p:cNvPr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6" name="Google Shape;830;p7">
                <a:extLst>
                  <a:ext uri="{FF2B5EF4-FFF2-40B4-BE49-F238E27FC236}">
                    <a16:creationId xmlns:a16="http://schemas.microsoft.com/office/drawing/2014/main" id="{01E998D2-0E06-3375-774A-110AFE207B07}"/>
                  </a:ext>
                </a:extLst>
              </p:cNvPr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7" name="Google Shape;831;p7">
                <a:extLst>
                  <a:ext uri="{FF2B5EF4-FFF2-40B4-BE49-F238E27FC236}">
                    <a16:creationId xmlns:a16="http://schemas.microsoft.com/office/drawing/2014/main" id="{96FBA8AC-471A-3F87-DD7B-85FC849D14BF}"/>
                  </a:ext>
                </a:extLst>
              </p:cNvPr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8" name="Google Shape;832;p7">
                <a:extLst>
                  <a:ext uri="{FF2B5EF4-FFF2-40B4-BE49-F238E27FC236}">
                    <a16:creationId xmlns:a16="http://schemas.microsoft.com/office/drawing/2014/main" id="{CBBBD2FF-154A-31B6-A659-7B2F3B3188F8}"/>
                  </a:ext>
                </a:extLst>
              </p:cNvPr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9" name="Google Shape;833;p7">
                <a:extLst>
                  <a:ext uri="{FF2B5EF4-FFF2-40B4-BE49-F238E27FC236}">
                    <a16:creationId xmlns:a16="http://schemas.microsoft.com/office/drawing/2014/main" id="{9248AC28-A41A-7CBB-D05A-A7020903FEDB}"/>
                  </a:ext>
                </a:extLst>
              </p:cNvPr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0" name="Google Shape;834;p7">
                <a:extLst>
                  <a:ext uri="{FF2B5EF4-FFF2-40B4-BE49-F238E27FC236}">
                    <a16:creationId xmlns:a16="http://schemas.microsoft.com/office/drawing/2014/main" id="{61B6A0A0-17EE-D919-3D75-675A871DA9D7}"/>
                  </a:ext>
                </a:extLst>
              </p:cNvPr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1" name="Google Shape;835;p7">
                <a:extLst>
                  <a:ext uri="{FF2B5EF4-FFF2-40B4-BE49-F238E27FC236}">
                    <a16:creationId xmlns:a16="http://schemas.microsoft.com/office/drawing/2014/main" id="{ED51CD5B-FC04-BCD9-FD92-EA97CA7B0F6A}"/>
                  </a:ext>
                </a:extLst>
              </p:cNvPr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2" name="Google Shape;836;p7">
                <a:extLst>
                  <a:ext uri="{FF2B5EF4-FFF2-40B4-BE49-F238E27FC236}">
                    <a16:creationId xmlns:a16="http://schemas.microsoft.com/office/drawing/2014/main" id="{166A720C-8FFA-E016-09D6-794ED6E04930}"/>
                  </a:ext>
                </a:extLst>
              </p:cNvPr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3" name="Google Shape;837;p7">
                <a:extLst>
                  <a:ext uri="{FF2B5EF4-FFF2-40B4-BE49-F238E27FC236}">
                    <a16:creationId xmlns:a16="http://schemas.microsoft.com/office/drawing/2014/main" id="{10FD1A6B-84E8-343F-535A-E001A97B2A8F}"/>
                  </a:ext>
                </a:extLst>
              </p:cNvPr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4" name="Google Shape;838;p7">
                <a:extLst>
                  <a:ext uri="{FF2B5EF4-FFF2-40B4-BE49-F238E27FC236}">
                    <a16:creationId xmlns:a16="http://schemas.microsoft.com/office/drawing/2014/main" id="{314960CE-2FF9-270C-11F0-408C0F4F7540}"/>
                  </a:ext>
                </a:extLst>
              </p:cNvPr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5" name="Google Shape;839;p7">
                <a:extLst>
                  <a:ext uri="{FF2B5EF4-FFF2-40B4-BE49-F238E27FC236}">
                    <a16:creationId xmlns:a16="http://schemas.microsoft.com/office/drawing/2014/main" id="{E72D92A7-88F4-0E25-D78A-38460134BA96}"/>
                  </a:ext>
                </a:extLst>
              </p:cNvPr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6" name="Google Shape;840;p7">
                <a:extLst>
                  <a:ext uri="{FF2B5EF4-FFF2-40B4-BE49-F238E27FC236}">
                    <a16:creationId xmlns:a16="http://schemas.microsoft.com/office/drawing/2014/main" id="{43E457BA-7C57-4FE8-AE6E-ECD34C913885}"/>
                  </a:ext>
                </a:extLst>
              </p:cNvPr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7" name="Google Shape;841;p7">
                <a:extLst>
                  <a:ext uri="{FF2B5EF4-FFF2-40B4-BE49-F238E27FC236}">
                    <a16:creationId xmlns:a16="http://schemas.microsoft.com/office/drawing/2014/main" id="{F5B52090-CDE8-306F-5691-F18650E4095F}"/>
                  </a:ext>
                </a:extLst>
              </p:cNvPr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" name="Google Shape;842;p7">
              <a:extLst>
                <a:ext uri="{FF2B5EF4-FFF2-40B4-BE49-F238E27FC236}">
                  <a16:creationId xmlns:a16="http://schemas.microsoft.com/office/drawing/2014/main" id="{9DAD6C36-E401-41F0-844C-91B43071725C}"/>
                </a:ext>
              </a:extLst>
            </p:cNvPr>
            <p:cNvGrpSpPr/>
            <p:nvPr/>
          </p:nvGrpSpPr>
          <p:grpSpPr>
            <a:xfrm>
              <a:off x="1981669" y="5401096"/>
              <a:ext cx="434937" cy="439321"/>
              <a:chOff x="8108325" y="1123200"/>
              <a:chExt cx="530950" cy="534975"/>
            </a:xfrm>
          </p:grpSpPr>
          <p:sp>
            <p:nvSpPr>
              <p:cNvPr id="3720" name="Google Shape;843;p7">
                <a:extLst>
                  <a:ext uri="{FF2B5EF4-FFF2-40B4-BE49-F238E27FC236}">
                    <a16:creationId xmlns:a16="http://schemas.microsoft.com/office/drawing/2014/main" id="{DB77E38A-B2E5-DF68-3598-2BEAD213AA5D}"/>
                  </a:ext>
                </a:extLst>
              </p:cNvPr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1" name="Google Shape;844;p7">
                <a:extLst>
                  <a:ext uri="{FF2B5EF4-FFF2-40B4-BE49-F238E27FC236}">
                    <a16:creationId xmlns:a16="http://schemas.microsoft.com/office/drawing/2014/main" id="{E4774ECC-77B7-8549-9F20-0AAC9AE5714D}"/>
                  </a:ext>
                </a:extLst>
              </p:cNvPr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0" name="Google Shape;845;p7">
              <a:extLst>
                <a:ext uri="{FF2B5EF4-FFF2-40B4-BE49-F238E27FC236}">
                  <a16:creationId xmlns:a16="http://schemas.microsoft.com/office/drawing/2014/main" id="{01EEB59A-9577-6F07-CE81-90207F7CD4E8}"/>
                </a:ext>
              </a:extLst>
            </p:cNvPr>
            <p:cNvGrpSpPr/>
            <p:nvPr/>
          </p:nvGrpSpPr>
          <p:grpSpPr>
            <a:xfrm rot="10800000">
              <a:off x="8135787" y="5251971"/>
              <a:ext cx="861131" cy="847233"/>
              <a:chOff x="5773925" y="1794275"/>
              <a:chExt cx="647450" cy="635425"/>
            </a:xfrm>
          </p:grpSpPr>
          <p:sp>
            <p:nvSpPr>
              <p:cNvPr id="3712" name="Google Shape;846;p7">
                <a:extLst>
                  <a:ext uri="{FF2B5EF4-FFF2-40B4-BE49-F238E27FC236}">
                    <a16:creationId xmlns:a16="http://schemas.microsoft.com/office/drawing/2014/main" id="{D4AC4B37-1037-3271-AD24-471B79243AF6}"/>
                  </a:ext>
                </a:extLst>
              </p:cNvPr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3" name="Google Shape;847;p7">
                <a:extLst>
                  <a:ext uri="{FF2B5EF4-FFF2-40B4-BE49-F238E27FC236}">
                    <a16:creationId xmlns:a16="http://schemas.microsoft.com/office/drawing/2014/main" id="{EC025585-553E-6581-0638-136F07DB409B}"/>
                  </a:ext>
                </a:extLst>
              </p:cNvPr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4" name="Google Shape;848;p7">
                <a:extLst>
                  <a:ext uri="{FF2B5EF4-FFF2-40B4-BE49-F238E27FC236}">
                    <a16:creationId xmlns:a16="http://schemas.microsoft.com/office/drawing/2014/main" id="{2D67C267-4AD9-6B59-E2B7-A5BB95F09D2D}"/>
                  </a:ext>
                </a:extLst>
              </p:cNvPr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5" name="Google Shape;849;p7">
                <a:extLst>
                  <a:ext uri="{FF2B5EF4-FFF2-40B4-BE49-F238E27FC236}">
                    <a16:creationId xmlns:a16="http://schemas.microsoft.com/office/drawing/2014/main" id="{62CE81FD-E021-3657-71ED-D7B2F9E5DFA4}"/>
                  </a:ext>
                </a:extLst>
              </p:cNvPr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6" name="Google Shape;850;p7">
                <a:extLst>
                  <a:ext uri="{FF2B5EF4-FFF2-40B4-BE49-F238E27FC236}">
                    <a16:creationId xmlns:a16="http://schemas.microsoft.com/office/drawing/2014/main" id="{C5851E71-86BA-B1D0-1149-7A1D1C4A86E0}"/>
                  </a:ext>
                </a:extLst>
              </p:cNvPr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7" name="Google Shape;851;p7">
                <a:extLst>
                  <a:ext uri="{FF2B5EF4-FFF2-40B4-BE49-F238E27FC236}">
                    <a16:creationId xmlns:a16="http://schemas.microsoft.com/office/drawing/2014/main" id="{B4DFF2BA-6298-DAEE-6F18-C1C30B71FA02}"/>
                  </a:ext>
                </a:extLst>
              </p:cNvPr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8" name="Google Shape;852;p7">
                <a:extLst>
                  <a:ext uri="{FF2B5EF4-FFF2-40B4-BE49-F238E27FC236}">
                    <a16:creationId xmlns:a16="http://schemas.microsoft.com/office/drawing/2014/main" id="{389A2FA1-99B3-A9CC-A61E-D6E00075FF8F}"/>
                  </a:ext>
                </a:extLst>
              </p:cNvPr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9" name="Google Shape;853;p7">
                <a:extLst>
                  <a:ext uri="{FF2B5EF4-FFF2-40B4-BE49-F238E27FC236}">
                    <a16:creationId xmlns:a16="http://schemas.microsoft.com/office/drawing/2014/main" id="{769D2D30-D24B-5054-9D71-43CE0F4A6498}"/>
                  </a:ext>
                </a:extLst>
              </p:cNvPr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" name="Google Shape;854;p7">
              <a:extLst>
                <a:ext uri="{FF2B5EF4-FFF2-40B4-BE49-F238E27FC236}">
                  <a16:creationId xmlns:a16="http://schemas.microsoft.com/office/drawing/2014/main" id="{182E9BAB-E135-9A3D-D728-3B61CC02DD07}"/>
                </a:ext>
              </a:extLst>
            </p:cNvPr>
            <p:cNvGrpSpPr/>
            <p:nvPr/>
          </p:nvGrpSpPr>
          <p:grpSpPr>
            <a:xfrm rot="10800000">
              <a:off x="6950892" y="5774938"/>
              <a:ext cx="2164698" cy="1180033"/>
              <a:chOff x="6449650" y="376500"/>
              <a:chExt cx="1627550" cy="885025"/>
            </a:xfrm>
          </p:grpSpPr>
          <p:sp>
            <p:nvSpPr>
              <p:cNvPr id="3381" name="Google Shape;855;p7">
                <a:extLst>
                  <a:ext uri="{FF2B5EF4-FFF2-40B4-BE49-F238E27FC236}">
                    <a16:creationId xmlns:a16="http://schemas.microsoft.com/office/drawing/2014/main" id="{B263DA12-ABEA-938F-6388-8013C143982C}"/>
                  </a:ext>
                </a:extLst>
              </p:cNvPr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2" name="Google Shape;856;p7">
                <a:extLst>
                  <a:ext uri="{FF2B5EF4-FFF2-40B4-BE49-F238E27FC236}">
                    <a16:creationId xmlns:a16="http://schemas.microsoft.com/office/drawing/2014/main" id="{14170864-9A4E-14D7-CCA3-CEC056AF32DC}"/>
                  </a:ext>
                </a:extLst>
              </p:cNvPr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3" name="Google Shape;857;p7">
                <a:extLst>
                  <a:ext uri="{FF2B5EF4-FFF2-40B4-BE49-F238E27FC236}">
                    <a16:creationId xmlns:a16="http://schemas.microsoft.com/office/drawing/2014/main" id="{12BB2943-9CE0-314C-8E16-A9A0CE2B0BCF}"/>
                  </a:ext>
                </a:extLst>
              </p:cNvPr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4" name="Google Shape;858;p7">
                <a:extLst>
                  <a:ext uri="{FF2B5EF4-FFF2-40B4-BE49-F238E27FC236}">
                    <a16:creationId xmlns:a16="http://schemas.microsoft.com/office/drawing/2014/main" id="{27A0A461-BC45-65D5-1FE6-DB6EA76B758C}"/>
                  </a:ext>
                </a:extLst>
              </p:cNvPr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5" name="Google Shape;859;p7">
                <a:extLst>
                  <a:ext uri="{FF2B5EF4-FFF2-40B4-BE49-F238E27FC236}">
                    <a16:creationId xmlns:a16="http://schemas.microsoft.com/office/drawing/2014/main" id="{268D80FB-A787-D466-6A59-BD1A5E2C0764}"/>
                  </a:ext>
                </a:extLst>
              </p:cNvPr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6" name="Google Shape;860;p7">
                <a:extLst>
                  <a:ext uri="{FF2B5EF4-FFF2-40B4-BE49-F238E27FC236}">
                    <a16:creationId xmlns:a16="http://schemas.microsoft.com/office/drawing/2014/main" id="{B2D5E4B5-BC8D-4135-F15E-05409D12CC4C}"/>
                  </a:ext>
                </a:extLst>
              </p:cNvPr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" name="Google Shape;861;p7">
              <a:extLst>
                <a:ext uri="{FF2B5EF4-FFF2-40B4-BE49-F238E27FC236}">
                  <a16:creationId xmlns:a16="http://schemas.microsoft.com/office/drawing/2014/main" id="{0F5E500C-7F82-2BC8-6BB0-9629D0D397A7}"/>
                </a:ext>
              </a:extLst>
            </p:cNvPr>
            <p:cNvGrpSpPr/>
            <p:nvPr/>
          </p:nvGrpSpPr>
          <p:grpSpPr>
            <a:xfrm rot="10800000">
              <a:off x="8510391" y="5868738"/>
              <a:ext cx="1311913" cy="1296433"/>
              <a:chOff x="5918300" y="218850"/>
              <a:chExt cx="986375" cy="972325"/>
            </a:xfrm>
          </p:grpSpPr>
          <p:sp>
            <p:nvSpPr>
              <p:cNvPr id="3348" name="Google Shape;862;p7">
                <a:extLst>
                  <a:ext uri="{FF2B5EF4-FFF2-40B4-BE49-F238E27FC236}">
                    <a16:creationId xmlns:a16="http://schemas.microsoft.com/office/drawing/2014/main" id="{165809BB-31E4-82ED-F6B3-A4FF2FE2A5CC}"/>
                  </a:ext>
                </a:extLst>
              </p:cNvPr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9" name="Google Shape;863;p7">
                <a:extLst>
                  <a:ext uri="{FF2B5EF4-FFF2-40B4-BE49-F238E27FC236}">
                    <a16:creationId xmlns:a16="http://schemas.microsoft.com/office/drawing/2014/main" id="{3F3700B4-4CCD-4768-B273-E50D983490CE}"/>
                  </a:ext>
                </a:extLst>
              </p:cNvPr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0" name="Google Shape;864;p7">
                <a:extLst>
                  <a:ext uri="{FF2B5EF4-FFF2-40B4-BE49-F238E27FC236}">
                    <a16:creationId xmlns:a16="http://schemas.microsoft.com/office/drawing/2014/main" id="{1946749D-536B-F1EF-FE6E-96EA0CA3A82F}"/>
                  </a:ext>
                </a:extLst>
              </p:cNvPr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1" name="Google Shape;865;p7">
                <a:extLst>
                  <a:ext uri="{FF2B5EF4-FFF2-40B4-BE49-F238E27FC236}">
                    <a16:creationId xmlns:a16="http://schemas.microsoft.com/office/drawing/2014/main" id="{A7892409-078A-62B8-8102-F9AE16977C7B}"/>
                  </a:ext>
                </a:extLst>
              </p:cNvPr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2" name="Google Shape;866;p7">
                <a:extLst>
                  <a:ext uri="{FF2B5EF4-FFF2-40B4-BE49-F238E27FC236}">
                    <a16:creationId xmlns:a16="http://schemas.microsoft.com/office/drawing/2014/main" id="{F3247D60-90D8-4584-E4C5-B6969BD1F47D}"/>
                  </a:ext>
                </a:extLst>
              </p:cNvPr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3" name="Google Shape;867;p7">
                <a:extLst>
                  <a:ext uri="{FF2B5EF4-FFF2-40B4-BE49-F238E27FC236}">
                    <a16:creationId xmlns:a16="http://schemas.microsoft.com/office/drawing/2014/main" id="{B12883B5-6A23-C8BB-ECCF-9EE08C678723}"/>
                  </a:ext>
                </a:extLst>
              </p:cNvPr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4" name="Google Shape;868;p7">
                <a:extLst>
                  <a:ext uri="{FF2B5EF4-FFF2-40B4-BE49-F238E27FC236}">
                    <a16:creationId xmlns:a16="http://schemas.microsoft.com/office/drawing/2014/main" id="{1F95F123-7539-E5BD-FB4A-2D3A304C65BD}"/>
                  </a:ext>
                </a:extLst>
              </p:cNvPr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5" name="Google Shape;869;p7">
                <a:extLst>
                  <a:ext uri="{FF2B5EF4-FFF2-40B4-BE49-F238E27FC236}">
                    <a16:creationId xmlns:a16="http://schemas.microsoft.com/office/drawing/2014/main" id="{4545982C-E0C4-C076-CCAB-57AC7C6AA265}"/>
                  </a:ext>
                </a:extLst>
              </p:cNvPr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6" name="Google Shape;870;p7">
                <a:extLst>
                  <a:ext uri="{FF2B5EF4-FFF2-40B4-BE49-F238E27FC236}">
                    <a16:creationId xmlns:a16="http://schemas.microsoft.com/office/drawing/2014/main" id="{C3EEC748-46BB-89C9-B803-1B3EA019E866}"/>
                  </a:ext>
                </a:extLst>
              </p:cNvPr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7" name="Google Shape;871;p7">
                <a:extLst>
                  <a:ext uri="{FF2B5EF4-FFF2-40B4-BE49-F238E27FC236}">
                    <a16:creationId xmlns:a16="http://schemas.microsoft.com/office/drawing/2014/main" id="{9809511B-DF33-D364-0F65-BE7774AA612E}"/>
                  </a:ext>
                </a:extLst>
              </p:cNvPr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8" name="Google Shape;872;p7">
                <a:extLst>
                  <a:ext uri="{FF2B5EF4-FFF2-40B4-BE49-F238E27FC236}">
                    <a16:creationId xmlns:a16="http://schemas.microsoft.com/office/drawing/2014/main" id="{5CBA1BB4-9FE8-5946-3399-FC1EBF821637}"/>
                  </a:ext>
                </a:extLst>
              </p:cNvPr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9" name="Google Shape;873;p7">
                <a:extLst>
                  <a:ext uri="{FF2B5EF4-FFF2-40B4-BE49-F238E27FC236}">
                    <a16:creationId xmlns:a16="http://schemas.microsoft.com/office/drawing/2014/main" id="{301A6351-4A8C-9C1A-1838-80072644E978}"/>
                  </a:ext>
                </a:extLst>
              </p:cNvPr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0" name="Google Shape;874;p7">
                <a:extLst>
                  <a:ext uri="{FF2B5EF4-FFF2-40B4-BE49-F238E27FC236}">
                    <a16:creationId xmlns:a16="http://schemas.microsoft.com/office/drawing/2014/main" id="{BB0B2991-DE49-A4B0-D15F-3514777F9BFC}"/>
                  </a:ext>
                </a:extLst>
              </p:cNvPr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1" name="Google Shape;875;p7">
                <a:extLst>
                  <a:ext uri="{FF2B5EF4-FFF2-40B4-BE49-F238E27FC236}">
                    <a16:creationId xmlns:a16="http://schemas.microsoft.com/office/drawing/2014/main" id="{462F93F2-DC08-43E2-447E-D214380311AC}"/>
                  </a:ext>
                </a:extLst>
              </p:cNvPr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2" name="Google Shape;876;p7">
                <a:extLst>
                  <a:ext uri="{FF2B5EF4-FFF2-40B4-BE49-F238E27FC236}">
                    <a16:creationId xmlns:a16="http://schemas.microsoft.com/office/drawing/2014/main" id="{D0C9131B-8774-6B59-688B-C428F3F5A9AD}"/>
                  </a:ext>
                </a:extLst>
              </p:cNvPr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3" name="Google Shape;877;p7">
                <a:extLst>
                  <a:ext uri="{FF2B5EF4-FFF2-40B4-BE49-F238E27FC236}">
                    <a16:creationId xmlns:a16="http://schemas.microsoft.com/office/drawing/2014/main" id="{4065532B-929A-5630-A1AC-D036F918ED07}"/>
                  </a:ext>
                </a:extLst>
              </p:cNvPr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4" name="Google Shape;878;p7">
                <a:extLst>
                  <a:ext uri="{FF2B5EF4-FFF2-40B4-BE49-F238E27FC236}">
                    <a16:creationId xmlns:a16="http://schemas.microsoft.com/office/drawing/2014/main" id="{60C3812D-DBF5-7FDB-3D5F-12E8CB85BB65}"/>
                  </a:ext>
                </a:extLst>
              </p:cNvPr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5" name="Google Shape;879;p7">
                <a:extLst>
                  <a:ext uri="{FF2B5EF4-FFF2-40B4-BE49-F238E27FC236}">
                    <a16:creationId xmlns:a16="http://schemas.microsoft.com/office/drawing/2014/main" id="{4A5D5035-2E1B-DBAA-BFDF-1526B449232D}"/>
                  </a:ext>
                </a:extLst>
              </p:cNvPr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6" name="Google Shape;880;p7">
                <a:extLst>
                  <a:ext uri="{FF2B5EF4-FFF2-40B4-BE49-F238E27FC236}">
                    <a16:creationId xmlns:a16="http://schemas.microsoft.com/office/drawing/2014/main" id="{9E6D07A3-73E0-4972-E82F-AE921B527AC0}"/>
                  </a:ext>
                </a:extLst>
              </p:cNvPr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7" name="Google Shape;881;p7">
                <a:extLst>
                  <a:ext uri="{FF2B5EF4-FFF2-40B4-BE49-F238E27FC236}">
                    <a16:creationId xmlns:a16="http://schemas.microsoft.com/office/drawing/2014/main" id="{CA963C26-050F-0A8A-713F-4373A7812B8F}"/>
                  </a:ext>
                </a:extLst>
              </p:cNvPr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8" name="Google Shape;882;p7">
                <a:extLst>
                  <a:ext uri="{FF2B5EF4-FFF2-40B4-BE49-F238E27FC236}">
                    <a16:creationId xmlns:a16="http://schemas.microsoft.com/office/drawing/2014/main" id="{17B86675-C455-C1E5-2AED-CCE33837BD9C}"/>
                  </a:ext>
                </a:extLst>
              </p:cNvPr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9" name="Google Shape;883;p7">
                <a:extLst>
                  <a:ext uri="{FF2B5EF4-FFF2-40B4-BE49-F238E27FC236}">
                    <a16:creationId xmlns:a16="http://schemas.microsoft.com/office/drawing/2014/main" id="{6AFAE017-F54E-72D0-E757-6288D2767E27}"/>
                  </a:ext>
                </a:extLst>
              </p:cNvPr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0" name="Google Shape;884;p7">
                <a:extLst>
                  <a:ext uri="{FF2B5EF4-FFF2-40B4-BE49-F238E27FC236}">
                    <a16:creationId xmlns:a16="http://schemas.microsoft.com/office/drawing/2014/main" id="{F78717B4-AF35-816D-0458-529E0C1885FE}"/>
                  </a:ext>
                </a:extLst>
              </p:cNvPr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1" name="Google Shape;885;p7">
                <a:extLst>
                  <a:ext uri="{FF2B5EF4-FFF2-40B4-BE49-F238E27FC236}">
                    <a16:creationId xmlns:a16="http://schemas.microsoft.com/office/drawing/2014/main" id="{85E2BCA0-D53D-38AA-4A04-E9FAA4F2ADC4}"/>
                  </a:ext>
                </a:extLst>
              </p:cNvPr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2" name="Google Shape;886;p7">
                <a:extLst>
                  <a:ext uri="{FF2B5EF4-FFF2-40B4-BE49-F238E27FC236}">
                    <a16:creationId xmlns:a16="http://schemas.microsoft.com/office/drawing/2014/main" id="{F08880F7-C794-A637-F44F-1301CDF1BD47}"/>
                  </a:ext>
                </a:extLst>
              </p:cNvPr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3" name="Google Shape;887;p7">
                <a:extLst>
                  <a:ext uri="{FF2B5EF4-FFF2-40B4-BE49-F238E27FC236}">
                    <a16:creationId xmlns:a16="http://schemas.microsoft.com/office/drawing/2014/main" id="{EF4A53AE-52B5-C805-ED4A-8393BD5622D9}"/>
                  </a:ext>
                </a:extLst>
              </p:cNvPr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4" name="Google Shape;888;p7">
                <a:extLst>
                  <a:ext uri="{FF2B5EF4-FFF2-40B4-BE49-F238E27FC236}">
                    <a16:creationId xmlns:a16="http://schemas.microsoft.com/office/drawing/2014/main" id="{9581E92C-92A2-5F26-2CE1-BBED5E8D2626}"/>
                  </a:ext>
                </a:extLst>
              </p:cNvPr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5" name="Google Shape;889;p7">
                <a:extLst>
                  <a:ext uri="{FF2B5EF4-FFF2-40B4-BE49-F238E27FC236}">
                    <a16:creationId xmlns:a16="http://schemas.microsoft.com/office/drawing/2014/main" id="{85231134-09D2-51DC-CB0D-ED1F40FABF91}"/>
                  </a:ext>
                </a:extLst>
              </p:cNvPr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6" name="Google Shape;890;p7">
                <a:extLst>
                  <a:ext uri="{FF2B5EF4-FFF2-40B4-BE49-F238E27FC236}">
                    <a16:creationId xmlns:a16="http://schemas.microsoft.com/office/drawing/2014/main" id="{2323D098-3242-88A1-B72F-835D66037CC4}"/>
                  </a:ext>
                </a:extLst>
              </p:cNvPr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7" name="Google Shape;891;p7">
                <a:extLst>
                  <a:ext uri="{FF2B5EF4-FFF2-40B4-BE49-F238E27FC236}">
                    <a16:creationId xmlns:a16="http://schemas.microsoft.com/office/drawing/2014/main" id="{A97AFDD5-ED5B-4ECB-0D53-EB8DF55D5BB3}"/>
                  </a:ext>
                </a:extLst>
              </p:cNvPr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8" name="Google Shape;892;p7">
                <a:extLst>
                  <a:ext uri="{FF2B5EF4-FFF2-40B4-BE49-F238E27FC236}">
                    <a16:creationId xmlns:a16="http://schemas.microsoft.com/office/drawing/2014/main" id="{DB6D00BB-CEC5-CB85-43FC-813B44C6BB0E}"/>
                  </a:ext>
                </a:extLst>
              </p:cNvPr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9" name="Google Shape;893;p7">
                <a:extLst>
                  <a:ext uri="{FF2B5EF4-FFF2-40B4-BE49-F238E27FC236}">
                    <a16:creationId xmlns:a16="http://schemas.microsoft.com/office/drawing/2014/main" id="{2E5A3BF1-A1A0-07E8-F3B9-B09EC0C6CCF3}"/>
                  </a:ext>
                </a:extLst>
              </p:cNvPr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0" name="Google Shape;894;p7">
                <a:extLst>
                  <a:ext uri="{FF2B5EF4-FFF2-40B4-BE49-F238E27FC236}">
                    <a16:creationId xmlns:a16="http://schemas.microsoft.com/office/drawing/2014/main" id="{FB9A6987-6A20-8CDB-573C-04497A70717E}"/>
                  </a:ext>
                </a:extLst>
              </p:cNvPr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" name="Google Shape;895;p7">
              <a:extLst>
                <a:ext uri="{FF2B5EF4-FFF2-40B4-BE49-F238E27FC236}">
                  <a16:creationId xmlns:a16="http://schemas.microsoft.com/office/drawing/2014/main" id="{EA6A290A-FCE5-0A20-38B8-BD55EB3A76CF}"/>
                </a:ext>
              </a:extLst>
            </p:cNvPr>
            <p:cNvGrpSpPr/>
            <p:nvPr/>
          </p:nvGrpSpPr>
          <p:grpSpPr>
            <a:xfrm>
              <a:off x="570316" y="5727904"/>
              <a:ext cx="1362089" cy="1396667"/>
              <a:chOff x="1356975" y="1865675"/>
              <a:chExt cx="1024100" cy="1047500"/>
            </a:xfrm>
          </p:grpSpPr>
          <p:sp>
            <p:nvSpPr>
              <p:cNvPr id="3704" name="Google Shape;896;p7">
                <a:extLst>
                  <a:ext uri="{FF2B5EF4-FFF2-40B4-BE49-F238E27FC236}">
                    <a16:creationId xmlns:a16="http://schemas.microsoft.com/office/drawing/2014/main" id="{420A67BB-5BFA-45E7-8F5F-812EE40679EA}"/>
                  </a:ext>
                </a:extLst>
              </p:cNvPr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5" name="Google Shape;897;p7">
                <a:extLst>
                  <a:ext uri="{FF2B5EF4-FFF2-40B4-BE49-F238E27FC236}">
                    <a16:creationId xmlns:a16="http://schemas.microsoft.com/office/drawing/2014/main" id="{A1EB37C7-E045-713A-8793-08DADBE86FBF}"/>
                  </a:ext>
                </a:extLst>
              </p:cNvPr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6" name="Google Shape;898;p7">
                <a:extLst>
                  <a:ext uri="{FF2B5EF4-FFF2-40B4-BE49-F238E27FC236}">
                    <a16:creationId xmlns:a16="http://schemas.microsoft.com/office/drawing/2014/main" id="{36BE7CB9-B06F-0D2C-7629-4EEBA90398D6}"/>
                  </a:ext>
                </a:extLst>
              </p:cNvPr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7" name="Google Shape;899;p7">
                <a:extLst>
                  <a:ext uri="{FF2B5EF4-FFF2-40B4-BE49-F238E27FC236}">
                    <a16:creationId xmlns:a16="http://schemas.microsoft.com/office/drawing/2014/main" id="{F54B8896-D0F6-C300-905A-F0C443831906}"/>
                  </a:ext>
                </a:extLst>
              </p:cNvPr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8" name="Google Shape;900;p7">
                <a:extLst>
                  <a:ext uri="{FF2B5EF4-FFF2-40B4-BE49-F238E27FC236}">
                    <a16:creationId xmlns:a16="http://schemas.microsoft.com/office/drawing/2014/main" id="{798974A6-4613-CF8F-444E-58395A26A2CE}"/>
                  </a:ext>
                </a:extLst>
              </p:cNvPr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9" name="Google Shape;901;p7">
                <a:extLst>
                  <a:ext uri="{FF2B5EF4-FFF2-40B4-BE49-F238E27FC236}">
                    <a16:creationId xmlns:a16="http://schemas.microsoft.com/office/drawing/2014/main" id="{0BD09F06-D65B-B327-F8B4-9EFB5FA2216D}"/>
                  </a:ext>
                </a:extLst>
              </p:cNvPr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0" name="Google Shape;902;p7">
                <a:extLst>
                  <a:ext uri="{FF2B5EF4-FFF2-40B4-BE49-F238E27FC236}">
                    <a16:creationId xmlns:a16="http://schemas.microsoft.com/office/drawing/2014/main" id="{2AEA6A56-2469-97CA-A102-45DB78254C7D}"/>
                  </a:ext>
                </a:extLst>
              </p:cNvPr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1" name="Google Shape;903;p7">
                <a:extLst>
                  <a:ext uri="{FF2B5EF4-FFF2-40B4-BE49-F238E27FC236}">
                    <a16:creationId xmlns:a16="http://schemas.microsoft.com/office/drawing/2014/main" id="{6FAB4CF6-22F6-9C36-FF2B-A7BDC7F132DB}"/>
                  </a:ext>
                </a:extLst>
              </p:cNvPr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8" name="Google Shape;904;p7">
                <a:extLst>
                  <a:ext uri="{FF2B5EF4-FFF2-40B4-BE49-F238E27FC236}">
                    <a16:creationId xmlns:a16="http://schemas.microsoft.com/office/drawing/2014/main" id="{A767536B-8CF6-2DA3-4612-43DCC0CDD532}"/>
                  </a:ext>
                </a:extLst>
              </p:cNvPr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9" name="Google Shape;905;p7">
                <a:extLst>
                  <a:ext uri="{FF2B5EF4-FFF2-40B4-BE49-F238E27FC236}">
                    <a16:creationId xmlns:a16="http://schemas.microsoft.com/office/drawing/2014/main" id="{681AE198-A61A-2CD6-330F-EFDF07C36438}"/>
                  </a:ext>
                </a:extLst>
              </p:cNvPr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0" name="Google Shape;906;p7">
                <a:extLst>
                  <a:ext uri="{FF2B5EF4-FFF2-40B4-BE49-F238E27FC236}">
                    <a16:creationId xmlns:a16="http://schemas.microsoft.com/office/drawing/2014/main" id="{D5D958AB-9016-D891-0A29-1A44F229D8C1}"/>
                  </a:ext>
                </a:extLst>
              </p:cNvPr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1" name="Google Shape;907;p7">
                <a:extLst>
                  <a:ext uri="{FF2B5EF4-FFF2-40B4-BE49-F238E27FC236}">
                    <a16:creationId xmlns:a16="http://schemas.microsoft.com/office/drawing/2014/main" id="{DDFA92EE-F1B1-DF2D-CC14-A9C366DB2084}"/>
                  </a:ext>
                </a:extLst>
              </p:cNvPr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2" name="Google Shape;908;p7">
                <a:extLst>
                  <a:ext uri="{FF2B5EF4-FFF2-40B4-BE49-F238E27FC236}">
                    <a16:creationId xmlns:a16="http://schemas.microsoft.com/office/drawing/2014/main" id="{15006829-19EE-86BC-3902-B4016EAAFC07}"/>
                  </a:ext>
                </a:extLst>
              </p:cNvPr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3" name="Google Shape;909;p7">
                <a:extLst>
                  <a:ext uri="{FF2B5EF4-FFF2-40B4-BE49-F238E27FC236}">
                    <a16:creationId xmlns:a16="http://schemas.microsoft.com/office/drawing/2014/main" id="{60948A17-06D2-EF01-BAEC-B9FC1C4B1010}"/>
                  </a:ext>
                </a:extLst>
              </p:cNvPr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4" name="Google Shape;910;p7">
                <a:extLst>
                  <a:ext uri="{FF2B5EF4-FFF2-40B4-BE49-F238E27FC236}">
                    <a16:creationId xmlns:a16="http://schemas.microsoft.com/office/drawing/2014/main" id="{CE556DA9-9662-B230-7C96-563DFF820E57}"/>
                  </a:ext>
                </a:extLst>
              </p:cNvPr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5" name="Google Shape;911;p7">
                <a:extLst>
                  <a:ext uri="{FF2B5EF4-FFF2-40B4-BE49-F238E27FC236}">
                    <a16:creationId xmlns:a16="http://schemas.microsoft.com/office/drawing/2014/main" id="{72D6A601-4514-BBC1-99F3-91DAD6E875A6}"/>
                  </a:ext>
                </a:extLst>
              </p:cNvPr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6" name="Google Shape;912;p7">
                <a:extLst>
                  <a:ext uri="{FF2B5EF4-FFF2-40B4-BE49-F238E27FC236}">
                    <a16:creationId xmlns:a16="http://schemas.microsoft.com/office/drawing/2014/main" id="{1AD1C326-7245-7FC7-1F98-48FD687D8CB3}"/>
                  </a:ext>
                </a:extLst>
              </p:cNvPr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7" name="Google Shape;913;p7">
                <a:extLst>
                  <a:ext uri="{FF2B5EF4-FFF2-40B4-BE49-F238E27FC236}">
                    <a16:creationId xmlns:a16="http://schemas.microsoft.com/office/drawing/2014/main" id="{4C481AD7-F7E3-DB9D-5474-D045791E7531}"/>
                  </a:ext>
                </a:extLst>
              </p:cNvPr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8" name="Google Shape;914;p7">
                <a:extLst>
                  <a:ext uri="{FF2B5EF4-FFF2-40B4-BE49-F238E27FC236}">
                    <a16:creationId xmlns:a16="http://schemas.microsoft.com/office/drawing/2014/main" id="{A2ADA615-0036-A971-8CCC-2D089DDB2392}"/>
                  </a:ext>
                </a:extLst>
              </p:cNvPr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9" name="Google Shape;915;p7">
                <a:extLst>
                  <a:ext uri="{FF2B5EF4-FFF2-40B4-BE49-F238E27FC236}">
                    <a16:creationId xmlns:a16="http://schemas.microsoft.com/office/drawing/2014/main" id="{6213EC65-E7EA-EA73-0E93-06AE223F7A00}"/>
                  </a:ext>
                </a:extLst>
              </p:cNvPr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0" name="Google Shape;916;p7">
                <a:extLst>
                  <a:ext uri="{FF2B5EF4-FFF2-40B4-BE49-F238E27FC236}">
                    <a16:creationId xmlns:a16="http://schemas.microsoft.com/office/drawing/2014/main" id="{9637FFC8-92D9-04F1-2C43-2AC9E5C128A0}"/>
                  </a:ext>
                </a:extLst>
              </p:cNvPr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1" name="Google Shape;917;p7">
                <a:extLst>
                  <a:ext uri="{FF2B5EF4-FFF2-40B4-BE49-F238E27FC236}">
                    <a16:creationId xmlns:a16="http://schemas.microsoft.com/office/drawing/2014/main" id="{A03C8493-ECAC-CF42-F164-54B28898D194}"/>
                  </a:ext>
                </a:extLst>
              </p:cNvPr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2" name="Google Shape;918;p7">
                <a:extLst>
                  <a:ext uri="{FF2B5EF4-FFF2-40B4-BE49-F238E27FC236}">
                    <a16:creationId xmlns:a16="http://schemas.microsoft.com/office/drawing/2014/main" id="{91E55390-1E19-04ED-3731-D90462DCAA3D}"/>
                  </a:ext>
                </a:extLst>
              </p:cNvPr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3" name="Google Shape;919;p7">
                <a:extLst>
                  <a:ext uri="{FF2B5EF4-FFF2-40B4-BE49-F238E27FC236}">
                    <a16:creationId xmlns:a16="http://schemas.microsoft.com/office/drawing/2014/main" id="{8434EFA6-4B4D-B37C-D7A8-3F6E2DE8338C}"/>
                  </a:ext>
                </a:extLst>
              </p:cNvPr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4" name="Google Shape;920;p7">
                <a:extLst>
                  <a:ext uri="{FF2B5EF4-FFF2-40B4-BE49-F238E27FC236}">
                    <a16:creationId xmlns:a16="http://schemas.microsoft.com/office/drawing/2014/main" id="{7E359234-6A06-DC44-D95B-C9DEBA1AE8D1}"/>
                  </a:ext>
                </a:extLst>
              </p:cNvPr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5" name="Google Shape;921;p7">
                <a:extLst>
                  <a:ext uri="{FF2B5EF4-FFF2-40B4-BE49-F238E27FC236}">
                    <a16:creationId xmlns:a16="http://schemas.microsoft.com/office/drawing/2014/main" id="{B5FB231D-D2FE-E199-7DBA-9D68E409B4E7}"/>
                  </a:ext>
                </a:extLst>
              </p:cNvPr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6" name="Google Shape;922;p7">
                <a:extLst>
                  <a:ext uri="{FF2B5EF4-FFF2-40B4-BE49-F238E27FC236}">
                    <a16:creationId xmlns:a16="http://schemas.microsoft.com/office/drawing/2014/main" id="{F947D9D3-F218-D492-8E4D-CB8B7CC25578}"/>
                  </a:ext>
                </a:extLst>
              </p:cNvPr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7" name="Google Shape;923;p7">
                <a:extLst>
                  <a:ext uri="{FF2B5EF4-FFF2-40B4-BE49-F238E27FC236}">
                    <a16:creationId xmlns:a16="http://schemas.microsoft.com/office/drawing/2014/main" id="{8507553E-BFAA-01E3-BBA7-258695158DE3}"/>
                  </a:ext>
                </a:extLst>
              </p:cNvPr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" name="Google Shape;924;p7">
              <a:extLst>
                <a:ext uri="{FF2B5EF4-FFF2-40B4-BE49-F238E27FC236}">
                  <a16:creationId xmlns:a16="http://schemas.microsoft.com/office/drawing/2014/main" id="{DD86B9AF-ED3E-B290-7A36-7EF94F0A4E24}"/>
                </a:ext>
              </a:extLst>
            </p:cNvPr>
            <p:cNvGrpSpPr/>
            <p:nvPr/>
          </p:nvGrpSpPr>
          <p:grpSpPr>
            <a:xfrm>
              <a:off x="9402140" y="5727920"/>
              <a:ext cx="1799489" cy="1396643"/>
              <a:chOff x="2612025" y="1964075"/>
              <a:chExt cx="1100150" cy="851750"/>
            </a:xfrm>
          </p:grpSpPr>
          <p:sp>
            <p:nvSpPr>
              <p:cNvPr id="56" name="Google Shape;925;p7">
                <a:extLst>
                  <a:ext uri="{FF2B5EF4-FFF2-40B4-BE49-F238E27FC236}">
                    <a16:creationId xmlns:a16="http://schemas.microsoft.com/office/drawing/2014/main" id="{F7B970FE-F156-70F0-8738-B39803BF968F}"/>
                  </a:ext>
                </a:extLst>
              </p:cNvPr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926;p7">
                <a:extLst>
                  <a:ext uri="{FF2B5EF4-FFF2-40B4-BE49-F238E27FC236}">
                    <a16:creationId xmlns:a16="http://schemas.microsoft.com/office/drawing/2014/main" id="{A3A49031-3F14-F161-D7E9-ACBCC40C6771}"/>
                  </a:ext>
                </a:extLst>
              </p:cNvPr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927;p7">
                <a:extLst>
                  <a:ext uri="{FF2B5EF4-FFF2-40B4-BE49-F238E27FC236}">
                    <a16:creationId xmlns:a16="http://schemas.microsoft.com/office/drawing/2014/main" id="{BB5187FE-05D9-87C7-DEF4-03B74FE6639F}"/>
                  </a:ext>
                </a:extLst>
              </p:cNvPr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928;p7">
                <a:extLst>
                  <a:ext uri="{FF2B5EF4-FFF2-40B4-BE49-F238E27FC236}">
                    <a16:creationId xmlns:a16="http://schemas.microsoft.com/office/drawing/2014/main" id="{3D337AC0-ED67-E77B-97BB-B4B7EFA9C15A}"/>
                  </a:ext>
                </a:extLst>
              </p:cNvPr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929;p7">
                <a:extLst>
                  <a:ext uri="{FF2B5EF4-FFF2-40B4-BE49-F238E27FC236}">
                    <a16:creationId xmlns:a16="http://schemas.microsoft.com/office/drawing/2014/main" id="{C753AE3F-66E2-BA6A-6982-F978ABCDE852}"/>
                  </a:ext>
                </a:extLst>
              </p:cNvPr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930;p7">
                <a:extLst>
                  <a:ext uri="{FF2B5EF4-FFF2-40B4-BE49-F238E27FC236}">
                    <a16:creationId xmlns:a16="http://schemas.microsoft.com/office/drawing/2014/main" id="{8977A380-D443-DDAA-240E-BDC8CE1E8926}"/>
                  </a:ext>
                </a:extLst>
              </p:cNvPr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931;p7">
                <a:extLst>
                  <a:ext uri="{FF2B5EF4-FFF2-40B4-BE49-F238E27FC236}">
                    <a16:creationId xmlns:a16="http://schemas.microsoft.com/office/drawing/2014/main" id="{6207A92C-8118-9C54-2845-06DF45FE579B}"/>
                  </a:ext>
                </a:extLst>
              </p:cNvPr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932;p7">
                <a:extLst>
                  <a:ext uri="{FF2B5EF4-FFF2-40B4-BE49-F238E27FC236}">
                    <a16:creationId xmlns:a16="http://schemas.microsoft.com/office/drawing/2014/main" id="{6A73FDD6-4BF4-E784-F0FE-329E705092A8}"/>
                  </a:ext>
                </a:extLst>
              </p:cNvPr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8" name="Google Shape;933;p7">
                <a:extLst>
                  <a:ext uri="{FF2B5EF4-FFF2-40B4-BE49-F238E27FC236}">
                    <a16:creationId xmlns:a16="http://schemas.microsoft.com/office/drawing/2014/main" id="{CD05A603-B70B-6BDA-A9FC-EB6B5090C96E}"/>
                  </a:ext>
                </a:extLst>
              </p:cNvPr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9" name="Google Shape;934;p7">
                <a:extLst>
                  <a:ext uri="{FF2B5EF4-FFF2-40B4-BE49-F238E27FC236}">
                    <a16:creationId xmlns:a16="http://schemas.microsoft.com/office/drawing/2014/main" id="{59460139-6E8A-83CE-36E0-0C9D3A75E2CF}"/>
                  </a:ext>
                </a:extLst>
              </p:cNvPr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0" name="Google Shape;935;p7">
                <a:extLst>
                  <a:ext uri="{FF2B5EF4-FFF2-40B4-BE49-F238E27FC236}">
                    <a16:creationId xmlns:a16="http://schemas.microsoft.com/office/drawing/2014/main" id="{85094C15-EDB1-08D0-8F6F-480DF4B354DD}"/>
                  </a:ext>
                </a:extLst>
              </p:cNvPr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1" name="Google Shape;936;p7">
                <a:extLst>
                  <a:ext uri="{FF2B5EF4-FFF2-40B4-BE49-F238E27FC236}">
                    <a16:creationId xmlns:a16="http://schemas.microsoft.com/office/drawing/2014/main" id="{8AF7F7FF-3B86-6A90-DB97-964AAAF2834B}"/>
                  </a:ext>
                </a:extLst>
              </p:cNvPr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2" name="Google Shape;937;p7">
                <a:extLst>
                  <a:ext uri="{FF2B5EF4-FFF2-40B4-BE49-F238E27FC236}">
                    <a16:creationId xmlns:a16="http://schemas.microsoft.com/office/drawing/2014/main" id="{FA228AE6-25FB-1F53-F44F-8B1059C9201A}"/>
                  </a:ext>
                </a:extLst>
              </p:cNvPr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3" name="Google Shape;938;p7">
                <a:extLst>
                  <a:ext uri="{FF2B5EF4-FFF2-40B4-BE49-F238E27FC236}">
                    <a16:creationId xmlns:a16="http://schemas.microsoft.com/office/drawing/2014/main" id="{5FEA92B5-3A0C-9C43-2A41-C82246E4EECF}"/>
                  </a:ext>
                </a:extLst>
              </p:cNvPr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4" name="Google Shape;939;p7">
                <a:extLst>
                  <a:ext uri="{FF2B5EF4-FFF2-40B4-BE49-F238E27FC236}">
                    <a16:creationId xmlns:a16="http://schemas.microsoft.com/office/drawing/2014/main" id="{BA98B2FB-EDDB-FD4E-1DE5-A14E23EE1009}"/>
                  </a:ext>
                </a:extLst>
              </p:cNvPr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5" name="Google Shape;940;p7">
                <a:extLst>
                  <a:ext uri="{FF2B5EF4-FFF2-40B4-BE49-F238E27FC236}">
                    <a16:creationId xmlns:a16="http://schemas.microsoft.com/office/drawing/2014/main" id="{8436094C-D96A-BA03-6180-377BEB8A1283}"/>
                  </a:ext>
                </a:extLst>
              </p:cNvPr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6" name="Google Shape;941;p7">
                <a:extLst>
                  <a:ext uri="{FF2B5EF4-FFF2-40B4-BE49-F238E27FC236}">
                    <a16:creationId xmlns:a16="http://schemas.microsoft.com/office/drawing/2014/main" id="{C8B549A1-EE92-302C-2198-1649F585A01E}"/>
                  </a:ext>
                </a:extLst>
              </p:cNvPr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7" name="Google Shape;942;p7">
                <a:extLst>
                  <a:ext uri="{FF2B5EF4-FFF2-40B4-BE49-F238E27FC236}">
                    <a16:creationId xmlns:a16="http://schemas.microsoft.com/office/drawing/2014/main" id="{C2CE8BD4-17B1-CFAA-E46C-7ABBB744B018}"/>
                  </a:ext>
                </a:extLst>
              </p:cNvPr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8" name="Google Shape;943;p7">
                <a:extLst>
                  <a:ext uri="{FF2B5EF4-FFF2-40B4-BE49-F238E27FC236}">
                    <a16:creationId xmlns:a16="http://schemas.microsoft.com/office/drawing/2014/main" id="{45A0DD75-2CC7-FBA4-F01A-6E390778AF3B}"/>
                  </a:ext>
                </a:extLst>
              </p:cNvPr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9" name="Google Shape;944;p7">
                <a:extLst>
                  <a:ext uri="{FF2B5EF4-FFF2-40B4-BE49-F238E27FC236}">
                    <a16:creationId xmlns:a16="http://schemas.microsoft.com/office/drawing/2014/main" id="{512D3A57-2142-934C-43AD-DD70FE336B86}"/>
                  </a:ext>
                </a:extLst>
              </p:cNvPr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0" name="Google Shape;945;p7">
                <a:extLst>
                  <a:ext uri="{FF2B5EF4-FFF2-40B4-BE49-F238E27FC236}">
                    <a16:creationId xmlns:a16="http://schemas.microsoft.com/office/drawing/2014/main" id="{6CACCFA1-B9E4-A713-49AD-CD0A148497EF}"/>
                  </a:ext>
                </a:extLst>
              </p:cNvPr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1" name="Google Shape;946;p7">
                <a:extLst>
                  <a:ext uri="{FF2B5EF4-FFF2-40B4-BE49-F238E27FC236}">
                    <a16:creationId xmlns:a16="http://schemas.microsoft.com/office/drawing/2014/main" id="{D759B4DD-524B-9766-CE9F-34D49CBF357D}"/>
                  </a:ext>
                </a:extLst>
              </p:cNvPr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2" name="Google Shape;947;p7">
                <a:extLst>
                  <a:ext uri="{FF2B5EF4-FFF2-40B4-BE49-F238E27FC236}">
                    <a16:creationId xmlns:a16="http://schemas.microsoft.com/office/drawing/2014/main" id="{22683CED-EA47-EC16-07FA-E6E02EEB8BEE}"/>
                  </a:ext>
                </a:extLst>
              </p:cNvPr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3" name="Google Shape;948;p7">
                <a:extLst>
                  <a:ext uri="{FF2B5EF4-FFF2-40B4-BE49-F238E27FC236}">
                    <a16:creationId xmlns:a16="http://schemas.microsoft.com/office/drawing/2014/main" id="{9EEDBEEA-9AE0-43DD-7712-4125902C902E}"/>
                  </a:ext>
                </a:extLst>
              </p:cNvPr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4" name="Google Shape;949;p7">
                <a:extLst>
                  <a:ext uri="{FF2B5EF4-FFF2-40B4-BE49-F238E27FC236}">
                    <a16:creationId xmlns:a16="http://schemas.microsoft.com/office/drawing/2014/main" id="{12E335CA-8167-FA2C-246F-A6DC896F30FB}"/>
                  </a:ext>
                </a:extLst>
              </p:cNvPr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5" name="Google Shape;950;p7">
                <a:extLst>
                  <a:ext uri="{FF2B5EF4-FFF2-40B4-BE49-F238E27FC236}">
                    <a16:creationId xmlns:a16="http://schemas.microsoft.com/office/drawing/2014/main" id="{8ECCE06F-84C7-1161-3F66-49E70393075A}"/>
                  </a:ext>
                </a:extLst>
              </p:cNvPr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6" name="Google Shape;951;p7">
                <a:extLst>
                  <a:ext uri="{FF2B5EF4-FFF2-40B4-BE49-F238E27FC236}">
                    <a16:creationId xmlns:a16="http://schemas.microsoft.com/office/drawing/2014/main" id="{8BA78CA1-1840-B25A-17D5-01B9D1C82B09}"/>
                  </a:ext>
                </a:extLst>
              </p:cNvPr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7" name="Google Shape;952;p7">
                <a:extLst>
                  <a:ext uri="{FF2B5EF4-FFF2-40B4-BE49-F238E27FC236}">
                    <a16:creationId xmlns:a16="http://schemas.microsoft.com/office/drawing/2014/main" id="{DCA67F18-3EB9-C379-9653-17FE8BFB255E}"/>
                  </a:ext>
                </a:extLst>
              </p:cNvPr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8" name="Google Shape;953;p7">
                <a:extLst>
                  <a:ext uri="{FF2B5EF4-FFF2-40B4-BE49-F238E27FC236}">
                    <a16:creationId xmlns:a16="http://schemas.microsoft.com/office/drawing/2014/main" id="{A43251F2-9919-0058-2DD0-73D818A27292}"/>
                  </a:ext>
                </a:extLst>
              </p:cNvPr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9" name="Google Shape;954;p7">
                <a:extLst>
                  <a:ext uri="{FF2B5EF4-FFF2-40B4-BE49-F238E27FC236}">
                    <a16:creationId xmlns:a16="http://schemas.microsoft.com/office/drawing/2014/main" id="{A1C6373E-5C22-798F-1A96-8552F73E5636}"/>
                  </a:ext>
                </a:extLst>
              </p:cNvPr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0" name="Google Shape;955;p7">
                <a:extLst>
                  <a:ext uri="{FF2B5EF4-FFF2-40B4-BE49-F238E27FC236}">
                    <a16:creationId xmlns:a16="http://schemas.microsoft.com/office/drawing/2014/main" id="{7128318F-46E1-8C15-CE36-AC172C434CE9}"/>
                  </a:ext>
                </a:extLst>
              </p:cNvPr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1" name="Google Shape;956;p7">
                <a:extLst>
                  <a:ext uri="{FF2B5EF4-FFF2-40B4-BE49-F238E27FC236}">
                    <a16:creationId xmlns:a16="http://schemas.microsoft.com/office/drawing/2014/main" id="{E2997E47-9022-54AA-2B6C-883A1AB6692D}"/>
                  </a:ext>
                </a:extLst>
              </p:cNvPr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2" name="Google Shape;957;p7">
                <a:extLst>
                  <a:ext uri="{FF2B5EF4-FFF2-40B4-BE49-F238E27FC236}">
                    <a16:creationId xmlns:a16="http://schemas.microsoft.com/office/drawing/2014/main" id="{C108F2EF-582B-2500-18BE-B0CA09596EAE}"/>
                  </a:ext>
                </a:extLst>
              </p:cNvPr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3" name="Google Shape;958;p7">
                <a:extLst>
                  <a:ext uri="{FF2B5EF4-FFF2-40B4-BE49-F238E27FC236}">
                    <a16:creationId xmlns:a16="http://schemas.microsoft.com/office/drawing/2014/main" id="{BA52717F-32BD-A749-DB5E-715E2259FCC1}"/>
                  </a:ext>
                </a:extLst>
              </p:cNvPr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" name="Google Shape;959;p7">
              <a:extLst>
                <a:ext uri="{FF2B5EF4-FFF2-40B4-BE49-F238E27FC236}">
                  <a16:creationId xmlns:a16="http://schemas.microsoft.com/office/drawing/2014/main" id="{B0B6EC89-A19C-698E-E834-C2EAC128E362}"/>
                </a:ext>
              </a:extLst>
            </p:cNvPr>
            <p:cNvGrpSpPr/>
            <p:nvPr/>
          </p:nvGrpSpPr>
          <p:grpSpPr>
            <a:xfrm>
              <a:off x="-190982" y="6037970"/>
              <a:ext cx="1097135" cy="1086592"/>
              <a:chOff x="2649575" y="3055425"/>
              <a:chExt cx="1024075" cy="1011725"/>
            </a:xfrm>
          </p:grpSpPr>
          <p:sp>
            <p:nvSpPr>
              <p:cNvPr id="30" name="Google Shape;960;p7">
                <a:extLst>
                  <a:ext uri="{FF2B5EF4-FFF2-40B4-BE49-F238E27FC236}">
                    <a16:creationId xmlns:a16="http://schemas.microsoft.com/office/drawing/2014/main" id="{922ADD1F-4BDA-D522-9C77-42DE63E7B02F}"/>
                  </a:ext>
                </a:extLst>
              </p:cNvPr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961;p7">
                <a:extLst>
                  <a:ext uri="{FF2B5EF4-FFF2-40B4-BE49-F238E27FC236}">
                    <a16:creationId xmlns:a16="http://schemas.microsoft.com/office/drawing/2014/main" id="{E30441B4-B51B-93F9-4D3D-835799447A85}"/>
                  </a:ext>
                </a:extLst>
              </p:cNvPr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962;p7">
                <a:extLst>
                  <a:ext uri="{FF2B5EF4-FFF2-40B4-BE49-F238E27FC236}">
                    <a16:creationId xmlns:a16="http://schemas.microsoft.com/office/drawing/2014/main" id="{D55B5F64-8720-FC59-5BBE-9707A449407B}"/>
                  </a:ext>
                </a:extLst>
              </p:cNvPr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963;p7">
                <a:extLst>
                  <a:ext uri="{FF2B5EF4-FFF2-40B4-BE49-F238E27FC236}">
                    <a16:creationId xmlns:a16="http://schemas.microsoft.com/office/drawing/2014/main" id="{EF59691B-BED9-594D-044D-7553BD27336C}"/>
                  </a:ext>
                </a:extLst>
              </p:cNvPr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964;p7">
                <a:extLst>
                  <a:ext uri="{FF2B5EF4-FFF2-40B4-BE49-F238E27FC236}">
                    <a16:creationId xmlns:a16="http://schemas.microsoft.com/office/drawing/2014/main" id="{E9249627-437C-B1BA-AD07-C4E7C4DDCDAC}"/>
                  </a:ext>
                </a:extLst>
              </p:cNvPr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965;p7">
                <a:extLst>
                  <a:ext uri="{FF2B5EF4-FFF2-40B4-BE49-F238E27FC236}">
                    <a16:creationId xmlns:a16="http://schemas.microsoft.com/office/drawing/2014/main" id="{07153B90-8AD9-2408-AC00-FD238C702F30}"/>
                  </a:ext>
                </a:extLst>
              </p:cNvPr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966;p7">
                <a:extLst>
                  <a:ext uri="{FF2B5EF4-FFF2-40B4-BE49-F238E27FC236}">
                    <a16:creationId xmlns:a16="http://schemas.microsoft.com/office/drawing/2014/main" id="{40A5B8C3-DBCE-38D9-C66C-E3E073CCD18C}"/>
                  </a:ext>
                </a:extLst>
              </p:cNvPr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967;p7">
                <a:extLst>
                  <a:ext uri="{FF2B5EF4-FFF2-40B4-BE49-F238E27FC236}">
                    <a16:creationId xmlns:a16="http://schemas.microsoft.com/office/drawing/2014/main" id="{ED362940-00CD-45B7-8BD7-1ED1ABC6BB70}"/>
                  </a:ext>
                </a:extLst>
              </p:cNvPr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968;p7">
                <a:extLst>
                  <a:ext uri="{FF2B5EF4-FFF2-40B4-BE49-F238E27FC236}">
                    <a16:creationId xmlns:a16="http://schemas.microsoft.com/office/drawing/2014/main" id="{89D10B54-73CD-F091-655E-1A3FCA034A7B}"/>
                  </a:ext>
                </a:extLst>
              </p:cNvPr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969;p7">
                <a:extLst>
                  <a:ext uri="{FF2B5EF4-FFF2-40B4-BE49-F238E27FC236}">
                    <a16:creationId xmlns:a16="http://schemas.microsoft.com/office/drawing/2014/main" id="{D0AD7254-5A6C-0B19-8D3D-04C3C2DC422E}"/>
                  </a:ext>
                </a:extLst>
              </p:cNvPr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970;p7">
                <a:extLst>
                  <a:ext uri="{FF2B5EF4-FFF2-40B4-BE49-F238E27FC236}">
                    <a16:creationId xmlns:a16="http://schemas.microsoft.com/office/drawing/2014/main" id="{9CEB9D34-362D-25F1-581A-15B86318BBBE}"/>
                  </a:ext>
                </a:extLst>
              </p:cNvPr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971;p7">
                <a:extLst>
                  <a:ext uri="{FF2B5EF4-FFF2-40B4-BE49-F238E27FC236}">
                    <a16:creationId xmlns:a16="http://schemas.microsoft.com/office/drawing/2014/main" id="{1FC86A4F-A175-9FC0-70D5-5945BB38EE4C}"/>
                  </a:ext>
                </a:extLst>
              </p:cNvPr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972;p7">
                <a:extLst>
                  <a:ext uri="{FF2B5EF4-FFF2-40B4-BE49-F238E27FC236}">
                    <a16:creationId xmlns:a16="http://schemas.microsoft.com/office/drawing/2014/main" id="{92B374EA-1990-0C25-51C0-33CF84301BD9}"/>
                  </a:ext>
                </a:extLst>
              </p:cNvPr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973;p7">
                <a:extLst>
                  <a:ext uri="{FF2B5EF4-FFF2-40B4-BE49-F238E27FC236}">
                    <a16:creationId xmlns:a16="http://schemas.microsoft.com/office/drawing/2014/main" id="{1AF7376C-81A8-11A3-566D-D0B930565532}"/>
                  </a:ext>
                </a:extLst>
              </p:cNvPr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974;p7">
                <a:extLst>
                  <a:ext uri="{FF2B5EF4-FFF2-40B4-BE49-F238E27FC236}">
                    <a16:creationId xmlns:a16="http://schemas.microsoft.com/office/drawing/2014/main" id="{1513637A-9A75-B4CC-520E-C20C57A45F2B}"/>
                  </a:ext>
                </a:extLst>
              </p:cNvPr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975;p7">
                <a:extLst>
                  <a:ext uri="{FF2B5EF4-FFF2-40B4-BE49-F238E27FC236}">
                    <a16:creationId xmlns:a16="http://schemas.microsoft.com/office/drawing/2014/main" id="{E11F3993-2E66-A9DE-0416-E28962BA9FE8}"/>
                  </a:ext>
                </a:extLst>
              </p:cNvPr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976;p7">
                <a:extLst>
                  <a:ext uri="{FF2B5EF4-FFF2-40B4-BE49-F238E27FC236}">
                    <a16:creationId xmlns:a16="http://schemas.microsoft.com/office/drawing/2014/main" id="{18E5D339-A645-F884-C7FC-B29B2E3A46FF}"/>
                  </a:ext>
                </a:extLst>
              </p:cNvPr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977;p7">
                <a:extLst>
                  <a:ext uri="{FF2B5EF4-FFF2-40B4-BE49-F238E27FC236}">
                    <a16:creationId xmlns:a16="http://schemas.microsoft.com/office/drawing/2014/main" id="{52BFB89F-FDB6-F5C9-E42D-A74D80D5D260}"/>
                  </a:ext>
                </a:extLst>
              </p:cNvPr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978;p7">
                <a:extLst>
                  <a:ext uri="{FF2B5EF4-FFF2-40B4-BE49-F238E27FC236}">
                    <a16:creationId xmlns:a16="http://schemas.microsoft.com/office/drawing/2014/main" id="{ACFFE601-AFDB-4A50-E08D-97668ABDC780}"/>
                  </a:ext>
                </a:extLst>
              </p:cNvPr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979;p7">
                <a:extLst>
                  <a:ext uri="{FF2B5EF4-FFF2-40B4-BE49-F238E27FC236}">
                    <a16:creationId xmlns:a16="http://schemas.microsoft.com/office/drawing/2014/main" id="{71E7CECC-C576-3E63-1944-CC5E2E5EB051}"/>
                  </a:ext>
                </a:extLst>
              </p:cNvPr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980;p7">
                <a:extLst>
                  <a:ext uri="{FF2B5EF4-FFF2-40B4-BE49-F238E27FC236}">
                    <a16:creationId xmlns:a16="http://schemas.microsoft.com/office/drawing/2014/main" id="{0992AAC8-82A2-D782-6541-5F2AF9F374BA}"/>
                  </a:ext>
                </a:extLst>
              </p:cNvPr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981;p7">
                <a:extLst>
                  <a:ext uri="{FF2B5EF4-FFF2-40B4-BE49-F238E27FC236}">
                    <a16:creationId xmlns:a16="http://schemas.microsoft.com/office/drawing/2014/main" id="{D4E77346-94C4-8D39-EAAF-332B05D4E526}"/>
                  </a:ext>
                </a:extLst>
              </p:cNvPr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982;p7">
                <a:extLst>
                  <a:ext uri="{FF2B5EF4-FFF2-40B4-BE49-F238E27FC236}">
                    <a16:creationId xmlns:a16="http://schemas.microsoft.com/office/drawing/2014/main" id="{217417DB-B19B-C8BD-0705-498895997755}"/>
                  </a:ext>
                </a:extLst>
              </p:cNvPr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983;p7">
                <a:extLst>
                  <a:ext uri="{FF2B5EF4-FFF2-40B4-BE49-F238E27FC236}">
                    <a16:creationId xmlns:a16="http://schemas.microsoft.com/office/drawing/2014/main" id="{63F64AA9-AEC7-F9F9-5F4E-2CC5586050D3}"/>
                  </a:ext>
                </a:extLst>
              </p:cNvPr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984;p7">
                <a:extLst>
                  <a:ext uri="{FF2B5EF4-FFF2-40B4-BE49-F238E27FC236}">
                    <a16:creationId xmlns:a16="http://schemas.microsoft.com/office/drawing/2014/main" id="{205BA718-52BA-6787-8262-9FA76B0D42E5}"/>
                  </a:ext>
                </a:extLst>
              </p:cNvPr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985;p7">
                <a:extLst>
                  <a:ext uri="{FF2B5EF4-FFF2-40B4-BE49-F238E27FC236}">
                    <a16:creationId xmlns:a16="http://schemas.microsoft.com/office/drawing/2014/main" id="{85B3A201-6103-653D-739C-562DEBE29B61}"/>
                  </a:ext>
                </a:extLst>
              </p:cNvPr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" name="Google Shape;986;p7">
              <a:extLst>
                <a:ext uri="{FF2B5EF4-FFF2-40B4-BE49-F238E27FC236}">
                  <a16:creationId xmlns:a16="http://schemas.microsoft.com/office/drawing/2014/main" id="{0D266BBB-DE35-D6EB-4CE2-C311B1B4F6D3}"/>
                </a:ext>
              </a:extLst>
            </p:cNvPr>
            <p:cNvGrpSpPr/>
            <p:nvPr/>
          </p:nvGrpSpPr>
          <p:grpSpPr>
            <a:xfrm>
              <a:off x="10952685" y="5907471"/>
              <a:ext cx="1218977" cy="1218967"/>
              <a:chOff x="5318975" y="1933800"/>
              <a:chExt cx="916500" cy="914225"/>
            </a:xfrm>
          </p:grpSpPr>
          <p:sp>
            <p:nvSpPr>
              <p:cNvPr id="23" name="Google Shape;987;p7">
                <a:extLst>
                  <a:ext uri="{FF2B5EF4-FFF2-40B4-BE49-F238E27FC236}">
                    <a16:creationId xmlns:a16="http://schemas.microsoft.com/office/drawing/2014/main" id="{95ED350F-87BC-FD95-3CE5-F34DF05B6C49}"/>
                  </a:ext>
                </a:extLst>
              </p:cNvPr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988;p7">
                <a:extLst>
                  <a:ext uri="{FF2B5EF4-FFF2-40B4-BE49-F238E27FC236}">
                    <a16:creationId xmlns:a16="http://schemas.microsoft.com/office/drawing/2014/main" id="{4F5A3BA6-9FE3-C8C3-B179-685BB5509347}"/>
                  </a:ext>
                </a:extLst>
              </p:cNvPr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989;p7">
                <a:extLst>
                  <a:ext uri="{FF2B5EF4-FFF2-40B4-BE49-F238E27FC236}">
                    <a16:creationId xmlns:a16="http://schemas.microsoft.com/office/drawing/2014/main" id="{197D838F-39EE-5AC4-39DC-25BA39D56E73}"/>
                  </a:ext>
                </a:extLst>
              </p:cNvPr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990;p7">
                <a:extLst>
                  <a:ext uri="{FF2B5EF4-FFF2-40B4-BE49-F238E27FC236}">
                    <a16:creationId xmlns:a16="http://schemas.microsoft.com/office/drawing/2014/main" id="{DF648EAA-0B8C-7A50-5FA7-C2B375E3849B}"/>
                  </a:ext>
                </a:extLst>
              </p:cNvPr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991;p7">
                <a:extLst>
                  <a:ext uri="{FF2B5EF4-FFF2-40B4-BE49-F238E27FC236}">
                    <a16:creationId xmlns:a16="http://schemas.microsoft.com/office/drawing/2014/main" id="{F2BA00AE-0E42-9842-B0C3-06BF6FF66E2E}"/>
                  </a:ext>
                </a:extLst>
              </p:cNvPr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992;p7">
                <a:extLst>
                  <a:ext uri="{FF2B5EF4-FFF2-40B4-BE49-F238E27FC236}">
                    <a16:creationId xmlns:a16="http://schemas.microsoft.com/office/drawing/2014/main" id="{0DA02758-9216-CBDC-2E9A-6A8AE63867B9}"/>
                  </a:ext>
                </a:extLst>
              </p:cNvPr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993;p7">
                <a:extLst>
                  <a:ext uri="{FF2B5EF4-FFF2-40B4-BE49-F238E27FC236}">
                    <a16:creationId xmlns:a16="http://schemas.microsoft.com/office/drawing/2014/main" id="{C13D49DD-1303-083C-54DB-DA44080BA1F4}"/>
                  </a:ext>
                </a:extLst>
              </p:cNvPr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" name="Google Shape;994;p7">
              <a:extLst>
                <a:ext uri="{FF2B5EF4-FFF2-40B4-BE49-F238E27FC236}">
                  <a16:creationId xmlns:a16="http://schemas.microsoft.com/office/drawing/2014/main" id="{53BBFBF3-A64E-F269-A7B6-50B96C67486D}"/>
                </a:ext>
              </a:extLst>
            </p:cNvPr>
            <p:cNvGrpSpPr/>
            <p:nvPr/>
          </p:nvGrpSpPr>
          <p:grpSpPr>
            <a:xfrm>
              <a:off x="-566293" y="159152"/>
              <a:ext cx="13032979" cy="4609086"/>
              <a:chOff x="-484971" y="116561"/>
              <a:chExt cx="9798976" cy="3456814"/>
            </a:xfrm>
          </p:grpSpPr>
          <p:sp>
            <p:nvSpPr>
              <p:cNvPr id="18" name="Google Shape;995;p7">
                <a:extLst>
                  <a:ext uri="{FF2B5EF4-FFF2-40B4-BE49-F238E27FC236}">
                    <a16:creationId xmlns:a16="http://schemas.microsoft.com/office/drawing/2014/main" id="{03D4FCAE-BBED-A25F-2A8D-AF0B4BAB48DB}"/>
                  </a:ext>
                </a:extLst>
              </p:cNvPr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996;p7">
                <a:extLst>
                  <a:ext uri="{FF2B5EF4-FFF2-40B4-BE49-F238E27FC236}">
                    <a16:creationId xmlns:a16="http://schemas.microsoft.com/office/drawing/2014/main" id="{06A1B18A-3D5B-FFA4-29B8-0E7F1A4F79E6}"/>
                  </a:ext>
                </a:extLst>
              </p:cNvPr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997;p7">
                <a:extLst>
                  <a:ext uri="{FF2B5EF4-FFF2-40B4-BE49-F238E27FC236}">
                    <a16:creationId xmlns:a16="http://schemas.microsoft.com/office/drawing/2014/main" id="{8DF9547A-0531-71CB-6278-54910D907C67}"/>
                  </a:ext>
                </a:extLst>
              </p:cNvPr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998;p7">
                <a:extLst>
                  <a:ext uri="{FF2B5EF4-FFF2-40B4-BE49-F238E27FC236}">
                    <a16:creationId xmlns:a16="http://schemas.microsoft.com/office/drawing/2014/main" id="{AE5814F9-E426-F240-6F12-397B06BFA352}"/>
                  </a:ext>
                </a:extLst>
              </p:cNvPr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999;p7">
                <a:extLst>
                  <a:ext uri="{FF2B5EF4-FFF2-40B4-BE49-F238E27FC236}">
                    <a16:creationId xmlns:a16="http://schemas.microsoft.com/office/drawing/2014/main" id="{A24E0065-78D3-B5EF-B322-B19D240CDE0F}"/>
                  </a:ext>
                </a:extLst>
              </p:cNvPr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9EEE06-6CE2-F100-7526-D8A98305BE62}"/>
                </a:ext>
              </a:extLst>
            </p:cNvPr>
            <p:cNvSpPr txBox="1"/>
            <p:nvPr userDrawn="1"/>
          </p:nvSpPr>
          <p:spPr>
            <a:xfrm>
              <a:off x="4630942" y="6975568"/>
              <a:ext cx="2899954" cy="37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nnifont" panose="020B0603050302020204" pitchFamily="34" charset="0"/>
                </a:rPr>
                <a:t>Phan Linh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70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456D-117D-B733-B5E6-0DBBBA15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483" y="0"/>
            <a:ext cx="9002872" cy="1313200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Chuẩn bị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44062"/>
              </p:ext>
            </p:extLst>
          </p:nvPr>
        </p:nvGraphicFramePr>
        <p:xfrm>
          <a:off x="29615" y="1361086"/>
          <a:ext cx="12362688" cy="6126276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38953" y="176701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9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3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115967" y="2751881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5BB4B-A7E6-A313-9089-2EAAE454B900}"/>
              </a:ext>
            </a:extLst>
          </p:cNvPr>
          <p:cNvSpPr txBox="1"/>
          <p:nvPr/>
        </p:nvSpPr>
        <p:spPr>
          <a:xfrm>
            <a:off x="2950162" y="2705384"/>
            <a:ext cx="7383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B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ΗϜ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u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ức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ứa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ữ 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816CFF-397B-0AB3-7CE9-7DE669310EC7}"/>
              </a:ext>
            </a:extLst>
          </p:cNvPr>
          <p:cNvGrpSpPr/>
          <p:nvPr/>
        </p:nvGrpSpPr>
        <p:grpSpPr>
          <a:xfrm>
            <a:off x="1930083" y="4370483"/>
            <a:ext cx="9131825" cy="3094971"/>
            <a:chOff x="1561731" y="4400819"/>
            <a:chExt cx="9131825" cy="3094971"/>
          </a:xfrm>
        </p:grpSpPr>
        <p:pic>
          <p:nvPicPr>
            <p:cNvPr id="22" name="Picture 6" descr="Combo 50 cái Thước kẻ mica 30cm |">
              <a:extLst>
                <a:ext uri="{FF2B5EF4-FFF2-40B4-BE49-F238E27FC236}">
                  <a16:creationId xmlns:a16="http://schemas.microsoft.com/office/drawing/2014/main" id="{D158597C-8BDE-7D51-C431-66F4089DD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9269">
              <a:off x="8479933" y="5282167"/>
              <a:ext cx="2213623" cy="221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AEA5E7-31C6-7138-9B35-BF92FBB296EE}"/>
                </a:ext>
              </a:extLst>
            </p:cNvPr>
            <p:cNvGrpSpPr/>
            <p:nvPr/>
          </p:nvGrpSpPr>
          <p:grpSpPr>
            <a:xfrm>
              <a:off x="1561731" y="4400819"/>
              <a:ext cx="7988669" cy="2862376"/>
              <a:chOff x="1561731" y="3591423"/>
              <a:chExt cx="10247629" cy="3671772"/>
            </a:xfrm>
          </p:grpSpPr>
          <p:pic>
            <p:nvPicPr>
              <p:cNvPr id="16" name="Picture 2" descr="Bảng đen/ Bảng trắng/ Bảng học sinh khổ A4 giảm chỉ còn 18,000 đ">
                <a:extLst>
                  <a:ext uri="{FF2B5EF4-FFF2-40B4-BE49-F238E27FC236}">
                    <a16:creationId xmlns:a16="http://schemas.microsoft.com/office/drawing/2014/main" id="{CCF3544B-4884-1D83-4EB5-260091B34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7446" y="4347159"/>
                <a:ext cx="3298468" cy="2442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 descr="Hàng Chất Lượng Cao] Bông lau bảng,xóa bảng,Giẻ lau bảng Cầm tay chắc chắn  -dc3912 | Shopee Việt Nam">
                <a:extLst>
                  <a:ext uri="{FF2B5EF4-FFF2-40B4-BE49-F238E27FC236}">
                    <a16:creationId xmlns:a16="http://schemas.microsoft.com/office/drawing/2014/main" id="{04A37CA3-9D53-6B7E-DAC6-3C507ADA4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989" b="7989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69" b="21958"/>
              <a:stretch/>
            </p:blipFill>
            <p:spPr bwMode="auto">
              <a:xfrm>
                <a:off x="5961490" y="3591423"/>
                <a:ext cx="1513681" cy="839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hấn viết bảng">
                <a:extLst>
                  <a:ext uri="{FF2B5EF4-FFF2-40B4-BE49-F238E27FC236}">
                    <a16:creationId xmlns:a16="http://schemas.microsoft.com/office/drawing/2014/main" id="{F4C705BD-95AB-A220-1356-E11ED7B83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4207" l="0" r="989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7396" y="4256921"/>
                <a:ext cx="2027045" cy="1654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BÚT LÔNG BẢNG TL WB03 | Văn Phòng Phẩm Huyền Anh">
                <a:extLst>
                  <a:ext uri="{FF2B5EF4-FFF2-40B4-BE49-F238E27FC236}">
                    <a16:creationId xmlns:a16="http://schemas.microsoft.com/office/drawing/2014/main" id="{B3CB7A7B-C21C-5A44-5498-901DB9010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1" r="30098"/>
              <a:stretch/>
            </p:blipFill>
            <p:spPr bwMode="auto">
              <a:xfrm rot="13770365">
                <a:off x="4945598" y="3119698"/>
                <a:ext cx="774044" cy="2214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Vở 4 Ô ly 48 trang School Bạn Nhỏ 0509">
                <a:extLst>
                  <a:ext uri="{FF2B5EF4-FFF2-40B4-BE49-F238E27FC236}">
                    <a16:creationId xmlns:a16="http://schemas.microsoft.com/office/drawing/2014/main" id="{D8B8600D-C169-5249-28D1-8841D7604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4" t="12420" r="7566" b="16591"/>
              <a:stretch/>
            </p:blipFill>
            <p:spPr bwMode="auto">
              <a:xfrm>
                <a:off x="7961181" y="3665301"/>
                <a:ext cx="3298468" cy="2758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Free Simple Eraser Icon Image｜free Cartoon &amp; Clipart - Eraser Clipart -  (480x480) Png Clipart Download">
                <a:extLst>
                  <a:ext uri="{FF2B5EF4-FFF2-40B4-BE49-F238E27FC236}">
                    <a16:creationId xmlns:a16="http://schemas.microsoft.com/office/drawing/2014/main" id="{02CCEE95-0893-1066-E551-25A10926A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6674" y="5606829"/>
                <a:ext cx="1402686" cy="90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7F9367E-CB25-C050-A113-F0ECD36BA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160812">
                <a:off x="9324654" y="4377031"/>
                <a:ext cx="844402" cy="263875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466109-C1A7-14B2-9308-7BBF53B6D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8139" y="4632273"/>
                <a:ext cx="2630922" cy="263092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E114CD5-BF45-6725-9627-FCD24AE7E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1943" t="19996" r="71618" b="14611"/>
              <a:stretch/>
            </p:blipFill>
            <p:spPr>
              <a:xfrm>
                <a:off x="1561731" y="3664253"/>
                <a:ext cx="2296742" cy="31937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14142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9898D-EFDC-DB21-F5D8-67DCDB22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37" y="1475159"/>
            <a:ext cx="5047926" cy="4712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EB21F-6D50-1DE7-92A4-2444AFE8F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4773" y="1753105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961001" y="476836"/>
            <a:ext cx="10790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1. Tính giá trị của biểu thức.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a) 125 : m với m = 5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b) (b + 4) x 3 với b = 27</a:t>
            </a:r>
          </a:p>
        </p:txBody>
      </p:sp>
    </p:spTree>
    <p:extLst>
      <p:ext uri="{BB962C8B-B14F-4D97-AF65-F5344CB8AC3E}">
        <p14:creationId xmlns:p14="http://schemas.microsoft.com/office/powerpoint/2010/main" val="411299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961001" y="362536"/>
            <a:ext cx="107908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1. Tính giá trị của biểu thức.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lphaLcParenR"/>
            </a:pPr>
            <a:r>
              <a:rPr lang="en-US" sz="4000"/>
              <a:t>125 : m với m = 5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lphaLcParenR"/>
            </a:pPr>
            <a:endParaRPr lang="en-US" sz="400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4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b) (b + 4) x 3 với b =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2836E-FD1B-AB94-51D9-84978CF69C30}"/>
              </a:ext>
            </a:extLst>
          </p:cNvPr>
          <p:cNvSpPr txBox="1"/>
          <p:nvPr/>
        </p:nvSpPr>
        <p:spPr>
          <a:xfrm>
            <a:off x="1714500" y="2055307"/>
            <a:ext cx="1009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125 : m = 125 :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D6E89-91BC-A0FB-3C49-A53FBB1BDFD8}"/>
              </a:ext>
            </a:extLst>
          </p:cNvPr>
          <p:cNvSpPr txBox="1"/>
          <p:nvPr/>
        </p:nvSpPr>
        <p:spPr>
          <a:xfrm>
            <a:off x="3562350" y="2763193"/>
            <a:ext cx="983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= 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20190-812C-4704-0A2D-A79C2DFBBA61}"/>
              </a:ext>
            </a:extLst>
          </p:cNvPr>
          <p:cNvSpPr txBox="1"/>
          <p:nvPr/>
        </p:nvSpPr>
        <p:spPr>
          <a:xfrm>
            <a:off x="1600200" y="4491405"/>
            <a:ext cx="1009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(b + 4) x 3 = (27 + 4) x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5A412-09F8-4A4B-5242-57466F378C7A}"/>
              </a:ext>
            </a:extLst>
          </p:cNvPr>
          <p:cNvSpPr txBox="1"/>
          <p:nvPr/>
        </p:nvSpPr>
        <p:spPr>
          <a:xfrm>
            <a:off x="4038600" y="5199291"/>
            <a:ext cx="92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= 31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2BC23-1E04-FE12-43FB-3797EBB0725D}"/>
              </a:ext>
            </a:extLst>
          </p:cNvPr>
          <p:cNvSpPr txBox="1"/>
          <p:nvPr/>
        </p:nvSpPr>
        <p:spPr>
          <a:xfrm>
            <a:off x="4038600" y="5944691"/>
            <a:ext cx="92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= 93</a:t>
            </a:r>
          </a:p>
        </p:txBody>
      </p:sp>
    </p:spTree>
    <p:extLst>
      <p:ext uri="{BB962C8B-B14F-4D97-AF65-F5344CB8AC3E}">
        <p14:creationId xmlns:p14="http://schemas.microsoft.com/office/powerpoint/2010/main" val="1657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1989419" y="5787011"/>
            <a:ext cx="818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Tính chu vi hình vuông với a = 5, a = 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97C51-4777-1E4C-DD15-97F841C7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836" t="53291" r="47532" b="13886"/>
          <a:stretch/>
        </p:blipFill>
        <p:spPr>
          <a:xfrm>
            <a:off x="323850" y="2947070"/>
            <a:ext cx="5226736" cy="229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170AD-F92A-5E82-7C3F-73230483C16A}"/>
              </a:ext>
            </a:extLst>
          </p:cNvPr>
          <p:cNvSpPr txBox="1"/>
          <p:nvPr/>
        </p:nvSpPr>
        <p:spPr>
          <a:xfrm>
            <a:off x="4520538" y="1980943"/>
            <a:ext cx="3671805" cy="783193"/>
          </a:xfrm>
          <a:prstGeom prst="roundRect">
            <a:avLst/>
          </a:prstGeom>
          <a:solidFill>
            <a:srgbClr val="E6FCF8"/>
          </a:solidFill>
          <a:ln w="3810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P = a x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1113401" y="629236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Chu vi hình P của hình vuông có độ dài cạnh là a được tính theo công thức: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9D127-517D-A14A-2382-7C32A315BF59}"/>
              </a:ext>
            </a:extLst>
          </p:cNvPr>
          <p:cNvSpPr/>
          <p:nvPr/>
        </p:nvSpPr>
        <p:spPr>
          <a:xfrm>
            <a:off x="8840043" y="1980943"/>
            <a:ext cx="2705357" cy="2705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8BF47-7C64-F9F8-C217-30F168FD52C8}"/>
              </a:ext>
            </a:extLst>
          </p:cNvPr>
          <p:cNvSpPr txBox="1"/>
          <p:nvPr/>
        </p:nvSpPr>
        <p:spPr>
          <a:xfrm>
            <a:off x="9821246" y="4661940"/>
            <a:ext cx="7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502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1113400" y="2319911"/>
            <a:ext cx="808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/>
              <a:t>Với a = 5 cm, chu vi hình vuông P là: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1113401" y="629236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Chu vi hình P của hình vuông có độ dài cạnh là a được tính theo công thức: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9D127-517D-A14A-2382-7C32A315BF59}"/>
              </a:ext>
            </a:extLst>
          </p:cNvPr>
          <p:cNvSpPr/>
          <p:nvPr/>
        </p:nvSpPr>
        <p:spPr>
          <a:xfrm>
            <a:off x="9198922" y="1926285"/>
            <a:ext cx="2705357" cy="2705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8BF47-7C64-F9F8-C217-30F168FD52C8}"/>
              </a:ext>
            </a:extLst>
          </p:cNvPr>
          <p:cNvSpPr txBox="1"/>
          <p:nvPr/>
        </p:nvSpPr>
        <p:spPr>
          <a:xfrm>
            <a:off x="10180125" y="4607282"/>
            <a:ext cx="7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1F2A8-F69D-9718-1625-2A84B0EE2C55}"/>
              </a:ext>
            </a:extLst>
          </p:cNvPr>
          <p:cNvSpPr txBox="1"/>
          <p:nvPr/>
        </p:nvSpPr>
        <p:spPr>
          <a:xfrm>
            <a:off x="1532501" y="3133422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5 x 4 = 20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C879B-77AD-44E3-8A53-31612DE5550A}"/>
              </a:ext>
            </a:extLst>
          </p:cNvPr>
          <p:cNvSpPr txBox="1"/>
          <p:nvPr/>
        </p:nvSpPr>
        <p:spPr>
          <a:xfrm>
            <a:off x="1113399" y="4233149"/>
            <a:ext cx="808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/>
              <a:t>Với a = 9 cm, chu vi hình vuông P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C0319-13FC-6672-6A72-7B77FAC71141}"/>
              </a:ext>
            </a:extLst>
          </p:cNvPr>
          <p:cNvSpPr txBox="1"/>
          <p:nvPr/>
        </p:nvSpPr>
        <p:spPr>
          <a:xfrm>
            <a:off x="1532500" y="504666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9 x 4 = 36 cm</a:t>
            </a:r>
          </a:p>
        </p:txBody>
      </p:sp>
    </p:spTree>
    <p:extLst>
      <p:ext uri="{BB962C8B-B14F-4D97-AF65-F5344CB8AC3E}">
        <p14:creationId xmlns:p14="http://schemas.microsoft.com/office/powerpoint/2010/main" val="34626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438151" y="128796"/>
            <a:ext cx="1172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3. Chọn giá trị của biểu thức 35 + 5 x a trong mỗi trường hợp sau.</a:t>
            </a: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1FC29-BA6E-958E-1CE4-929FA3BEA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621"/>
          <a:stretch/>
        </p:blipFill>
        <p:spPr>
          <a:xfrm>
            <a:off x="1080128" y="652016"/>
            <a:ext cx="10001581" cy="622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CF0A67-622D-BCF9-B02A-C298CA988B41}"/>
              </a:ext>
            </a:extLst>
          </p:cNvPr>
          <p:cNvSpPr/>
          <p:nvPr/>
        </p:nvSpPr>
        <p:spPr>
          <a:xfrm>
            <a:off x="5638800" y="1118631"/>
            <a:ext cx="4210050" cy="386319"/>
          </a:xfrm>
          <a:custGeom>
            <a:avLst/>
            <a:gdLst>
              <a:gd name="connsiteX0" fmla="*/ 0 w 4210050"/>
              <a:gd name="connsiteY0" fmla="*/ 62469 h 386319"/>
              <a:gd name="connsiteX1" fmla="*/ 1809750 w 4210050"/>
              <a:gd name="connsiteY1" fmla="*/ 24369 h 386319"/>
              <a:gd name="connsiteX2" fmla="*/ 4210050 w 4210050"/>
              <a:gd name="connsiteY2" fmla="*/ 386319 h 3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0050" h="386319">
                <a:moveTo>
                  <a:pt x="0" y="62469"/>
                </a:moveTo>
                <a:cubicBezTo>
                  <a:pt x="554037" y="16431"/>
                  <a:pt x="1108075" y="-29606"/>
                  <a:pt x="1809750" y="24369"/>
                </a:cubicBezTo>
                <a:cubicBezTo>
                  <a:pt x="2511425" y="78344"/>
                  <a:pt x="3360737" y="232331"/>
                  <a:pt x="4210050" y="38631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B661E4-E0A9-6AA6-FF78-C4E15173513C}"/>
              </a:ext>
            </a:extLst>
          </p:cNvPr>
          <p:cNvSpPr/>
          <p:nvPr/>
        </p:nvSpPr>
        <p:spPr>
          <a:xfrm>
            <a:off x="9163050" y="2185890"/>
            <a:ext cx="1047750" cy="386318"/>
          </a:xfrm>
          <a:custGeom>
            <a:avLst/>
            <a:gdLst>
              <a:gd name="connsiteX0" fmla="*/ 0 w 4210050"/>
              <a:gd name="connsiteY0" fmla="*/ 62469 h 386319"/>
              <a:gd name="connsiteX1" fmla="*/ 1809750 w 4210050"/>
              <a:gd name="connsiteY1" fmla="*/ 24369 h 386319"/>
              <a:gd name="connsiteX2" fmla="*/ 4210050 w 4210050"/>
              <a:gd name="connsiteY2" fmla="*/ 386319 h 386319"/>
              <a:gd name="connsiteX0" fmla="*/ 0 w 4210050"/>
              <a:gd name="connsiteY0" fmla="*/ 0 h 323850"/>
              <a:gd name="connsiteX1" fmla="*/ 2057402 w 4210050"/>
              <a:gd name="connsiteY1" fmla="*/ 152400 h 323850"/>
              <a:gd name="connsiteX2" fmla="*/ 4210050 w 4210050"/>
              <a:gd name="connsiteY2" fmla="*/ 323850 h 323850"/>
              <a:gd name="connsiteX0" fmla="*/ 0 w 4210050"/>
              <a:gd name="connsiteY0" fmla="*/ 0 h 323850"/>
              <a:gd name="connsiteX1" fmla="*/ 2057402 w 4210050"/>
              <a:gd name="connsiteY1" fmla="*/ 152400 h 323850"/>
              <a:gd name="connsiteX2" fmla="*/ 4210050 w 4210050"/>
              <a:gd name="connsiteY2" fmla="*/ 323850 h 323850"/>
              <a:gd name="connsiteX0" fmla="*/ 0 w 4210050"/>
              <a:gd name="connsiteY0" fmla="*/ 0 h 323850"/>
              <a:gd name="connsiteX1" fmla="*/ 2057402 w 4210050"/>
              <a:gd name="connsiteY1" fmla="*/ 152400 h 323850"/>
              <a:gd name="connsiteX2" fmla="*/ 4210050 w 4210050"/>
              <a:gd name="connsiteY2" fmla="*/ 323850 h 323850"/>
              <a:gd name="connsiteX0" fmla="*/ 0 w 4210050"/>
              <a:gd name="connsiteY0" fmla="*/ 0 h 323850"/>
              <a:gd name="connsiteX1" fmla="*/ 2057402 w 4210050"/>
              <a:gd name="connsiteY1" fmla="*/ 152400 h 323850"/>
              <a:gd name="connsiteX2" fmla="*/ 4210050 w 4210050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0050" h="323850">
                <a:moveTo>
                  <a:pt x="0" y="0"/>
                </a:moveTo>
                <a:lnTo>
                  <a:pt x="2057402" y="152400"/>
                </a:lnTo>
                <a:cubicBezTo>
                  <a:pt x="2759077" y="225425"/>
                  <a:pt x="3278188" y="227012"/>
                  <a:pt x="4210050" y="3238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3E8EFC-A5C9-E6C4-0C7B-F508DD8FB25D}"/>
              </a:ext>
            </a:extLst>
          </p:cNvPr>
          <p:cNvSpPr/>
          <p:nvPr/>
        </p:nvSpPr>
        <p:spPr>
          <a:xfrm>
            <a:off x="6080918" y="3905349"/>
            <a:ext cx="4415632" cy="931841"/>
          </a:xfrm>
          <a:custGeom>
            <a:avLst/>
            <a:gdLst>
              <a:gd name="connsiteX0" fmla="*/ 0 w 4210050"/>
              <a:gd name="connsiteY0" fmla="*/ 62469 h 386319"/>
              <a:gd name="connsiteX1" fmla="*/ 1809750 w 4210050"/>
              <a:gd name="connsiteY1" fmla="*/ 24369 h 386319"/>
              <a:gd name="connsiteX2" fmla="*/ 4210050 w 4210050"/>
              <a:gd name="connsiteY2" fmla="*/ 386319 h 386319"/>
              <a:gd name="connsiteX0" fmla="*/ 0 w 4191000"/>
              <a:gd name="connsiteY0" fmla="*/ 12027 h 479108"/>
              <a:gd name="connsiteX1" fmla="*/ 1790700 w 4191000"/>
              <a:gd name="connsiteY1" fmla="*/ 117158 h 479108"/>
              <a:gd name="connsiteX2" fmla="*/ 4191000 w 4191000"/>
              <a:gd name="connsiteY2" fmla="*/ 479108 h 479108"/>
              <a:gd name="connsiteX0" fmla="*/ 0 w 4191000"/>
              <a:gd name="connsiteY0" fmla="*/ 0 h 467081"/>
              <a:gd name="connsiteX1" fmla="*/ 1790700 w 4191000"/>
              <a:gd name="connsiteY1" fmla="*/ 105131 h 467081"/>
              <a:gd name="connsiteX2" fmla="*/ 4191000 w 4191000"/>
              <a:gd name="connsiteY2" fmla="*/ 467081 h 467081"/>
              <a:gd name="connsiteX0" fmla="*/ 0 w 4191000"/>
              <a:gd name="connsiteY0" fmla="*/ 0 h 467081"/>
              <a:gd name="connsiteX1" fmla="*/ 2171700 w 4191000"/>
              <a:gd name="connsiteY1" fmla="*/ 200618 h 467081"/>
              <a:gd name="connsiteX2" fmla="*/ 4191000 w 4191000"/>
              <a:gd name="connsiteY2" fmla="*/ 467081 h 467081"/>
              <a:gd name="connsiteX0" fmla="*/ 0 w 4191000"/>
              <a:gd name="connsiteY0" fmla="*/ 0 h 467081"/>
              <a:gd name="connsiteX1" fmla="*/ 2171700 w 4191000"/>
              <a:gd name="connsiteY1" fmla="*/ 200618 h 467081"/>
              <a:gd name="connsiteX2" fmla="*/ 4191000 w 4191000"/>
              <a:gd name="connsiteY2" fmla="*/ 467081 h 4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0" h="467081">
                <a:moveTo>
                  <a:pt x="0" y="0"/>
                </a:moveTo>
                <a:cubicBezTo>
                  <a:pt x="554037" y="20803"/>
                  <a:pt x="1470025" y="146643"/>
                  <a:pt x="2171700" y="200618"/>
                </a:cubicBezTo>
                <a:cubicBezTo>
                  <a:pt x="2873375" y="302337"/>
                  <a:pt x="3341687" y="313093"/>
                  <a:pt x="4191000" y="46708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F28BDB-0D06-5009-7733-68CCDD0CDF06}"/>
              </a:ext>
            </a:extLst>
          </p:cNvPr>
          <p:cNvCxnSpPr>
            <a:cxnSpLocks/>
          </p:cNvCxnSpPr>
          <p:nvPr/>
        </p:nvCxnSpPr>
        <p:spPr>
          <a:xfrm flipV="1">
            <a:off x="8839200" y="4410878"/>
            <a:ext cx="1009650" cy="825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33C28-14FA-D4C9-AD13-44210327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696" y="1608509"/>
            <a:ext cx="9018831" cy="3297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CF6BA-4465-4432-4E52-E10F46057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0"/>
          <a:stretch/>
        </p:blipFill>
        <p:spPr>
          <a:xfrm>
            <a:off x="7924800" y="1153428"/>
            <a:ext cx="408038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33"/>
          <p:cNvSpPr/>
          <p:nvPr/>
        </p:nvSpPr>
        <p:spPr>
          <a:xfrm flipH="1">
            <a:off x="7034329" y="2003702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5" name="Google Shape;3775;p33"/>
          <p:cNvSpPr/>
          <p:nvPr/>
        </p:nvSpPr>
        <p:spPr>
          <a:xfrm flipH="1">
            <a:off x="2380189" y="774900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6" name="Google Shape;3776;p33"/>
          <p:cNvSpPr/>
          <p:nvPr/>
        </p:nvSpPr>
        <p:spPr>
          <a:xfrm flipH="1">
            <a:off x="2490116" y="5882599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7" name="Google Shape;3777;p33"/>
          <p:cNvSpPr/>
          <p:nvPr/>
        </p:nvSpPr>
        <p:spPr>
          <a:xfrm flipH="1">
            <a:off x="6556263" y="6138048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8" name="Google Shape;3778;p33"/>
          <p:cNvSpPr/>
          <p:nvPr/>
        </p:nvSpPr>
        <p:spPr>
          <a:xfrm flipH="1">
            <a:off x="7731032" y="3775292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5041253" y="718558"/>
            <a:ext cx="1024809" cy="1063328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11046160" y="3987518"/>
            <a:ext cx="1024809" cy="1063328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7034301" y="5132353"/>
            <a:ext cx="722992" cy="750168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4449909" y="5762973"/>
            <a:ext cx="722991" cy="750168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543166" y="364495"/>
            <a:ext cx="722992" cy="750168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7496E3-3757-5B4A-9DBA-F5481553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464" y="2700701"/>
            <a:ext cx="1200406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662F4-B75E-EEF3-AFB7-48E7191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01155" y="2038011"/>
            <a:ext cx="2604011" cy="4389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948614" y="1304127"/>
            <a:ext cx="10264543" cy="637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" sz="15295">
                <a:solidFill>
                  <a:srgbClr val="FF0000"/>
                </a:solidFill>
                <a:latin typeface="+mj-lt"/>
              </a:rPr>
              <a:t>TOÁN 4</a:t>
            </a:r>
            <a:endParaRPr sz="15295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819" y="180820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ADA78-A725-A6C9-263B-57901845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" b="156"/>
          <a:stretch/>
        </p:blipFill>
        <p:spPr>
          <a:xfrm>
            <a:off x="2743037" y="3069212"/>
            <a:ext cx="6675760" cy="3248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56F7B-417D-C703-310C-A08D8D7454E3}"/>
              </a:ext>
            </a:extLst>
          </p:cNvPr>
          <p:cNvSpPr txBox="1"/>
          <p:nvPr/>
        </p:nvSpPr>
        <p:spPr>
          <a:xfrm>
            <a:off x="2409217" y="7255452"/>
            <a:ext cx="7343336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VN-Storyteller Casual" panose="00000500000000000000" pitchFamily="2" charset="0"/>
              </a:rPr>
              <a:t>Kho ppt Phan Linh_0916.604.268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555616-6CF8-A752-5D98-B96FC98F80F2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Khởi động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57B314A-F0B8-F45A-6F01-5326A013A336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2A190D75-CB30-7BB9-717A-C7D57AEA86A2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DFF34-D068-B338-EA13-0E52F2FE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62" y="1837045"/>
            <a:ext cx="9920714" cy="1889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EB6CE-BC6C-48AE-3751-200C4A35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925111"/>
            <a:ext cx="5066215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84398-7C22-8DD0-61DA-BC06E3099CAB}"/>
              </a:ext>
            </a:extLst>
          </p:cNvPr>
          <p:cNvSpPr txBox="1"/>
          <p:nvPr/>
        </p:nvSpPr>
        <p:spPr>
          <a:xfrm>
            <a:off x="2072993" y="120993"/>
            <a:ext cx="801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THI TÀI NHẶT TRỨNG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B915B-CFD4-0CED-DF62-0B6EBDD5C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0" y="1342451"/>
            <a:ext cx="3785757" cy="4360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FC9E5-3A1C-0965-CCA4-68DFA126A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8195965" y="1456754"/>
            <a:ext cx="3785757" cy="4360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D4102D-43F3-0E4E-B96C-6AA5360A5CE1}"/>
              </a:ext>
            </a:extLst>
          </p:cNvPr>
          <p:cNvSpPr txBox="1"/>
          <p:nvPr/>
        </p:nvSpPr>
        <p:spPr>
          <a:xfrm>
            <a:off x="1017581" y="5612076"/>
            <a:ext cx="2110824" cy="769441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Số lẻ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98787-2CBB-B006-015D-853C4F57CB9E}"/>
              </a:ext>
            </a:extLst>
          </p:cNvPr>
          <p:cNvSpPr txBox="1"/>
          <p:nvPr/>
        </p:nvSpPr>
        <p:spPr>
          <a:xfrm>
            <a:off x="8718659" y="5789481"/>
            <a:ext cx="2740367" cy="769441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Số chẵn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730E43-F6A4-9878-D883-2F6A76F1B6EC}"/>
              </a:ext>
            </a:extLst>
          </p:cNvPr>
          <p:cNvGrpSpPr/>
          <p:nvPr/>
        </p:nvGrpSpPr>
        <p:grpSpPr>
          <a:xfrm>
            <a:off x="5866271" y="3612024"/>
            <a:ext cx="806858" cy="1038804"/>
            <a:chOff x="5866271" y="3612024"/>
            <a:chExt cx="806858" cy="1038804"/>
          </a:xfrm>
        </p:grpSpPr>
        <p:pic>
          <p:nvPicPr>
            <p:cNvPr id="1028" name="Picture 4" descr="Easter Egg Images | Best Business Template">
              <a:extLst>
                <a:ext uri="{FF2B5EF4-FFF2-40B4-BE49-F238E27FC236}">
                  <a16:creationId xmlns:a16="http://schemas.microsoft.com/office/drawing/2014/main" id="{157EA249-1356-8197-47D1-587D744A9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271" y="3612024"/>
              <a:ext cx="800023" cy="103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36AD9C-B61F-D50C-0934-AE9045C1B073}"/>
                </a:ext>
              </a:extLst>
            </p:cNvPr>
            <p:cNvSpPr txBox="1"/>
            <p:nvPr/>
          </p:nvSpPr>
          <p:spPr>
            <a:xfrm>
              <a:off x="5866271" y="3746705"/>
              <a:ext cx="806858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6</a:t>
              </a:r>
            </a:p>
          </p:txBody>
        </p:sp>
      </p:grpSp>
      <p:grpSp>
        <p:nvGrpSpPr>
          <p:cNvPr id="21" name="10">
            <a:extLst>
              <a:ext uri="{FF2B5EF4-FFF2-40B4-BE49-F238E27FC236}">
                <a16:creationId xmlns:a16="http://schemas.microsoft.com/office/drawing/2014/main" id="{A7FE054F-BAFA-4FBA-45D1-45E3994D49AC}"/>
              </a:ext>
            </a:extLst>
          </p:cNvPr>
          <p:cNvGrpSpPr/>
          <p:nvPr/>
        </p:nvGrpSpPr>
        <p:grpSpPr>
          <a:xfrm>
            <a:off x="3700177" y="4841975"/>
            <a:ext cx="918885" cy="1154821"/>
            <a:chOff x="3700177" y="4841975"/>
            <a:chExt cx="918885" cy="1154821"/>
          </a:xfrm>
        </p:grpSpPr>
        <p:pic>
          <p:nvPicPr>
            <p:cNvPr id="1030" name="Picture 6" descr="Cartoon Easter Egg Clip Art - ClipArt Best">
              <a:extLst>
                <a:ext uri="{FF2B5EF4-FFF2-40B4-BE49-F238E27FC236}">
                  <a16:creationId xmlns:a16="http://schemas.microsoft.com/office/drawing/2014/main" id="{F602171B-4877-1864-3226-1405B3934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600" y="4841975"/>
              <a:ext cx="898462" cy="115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525F2E-606A-0034-6ACF-A0081B2FC393}"/>
                </a:ext>
              </a:extLst>
            </p:cNvPr>
            <p:cNvSpPr txBox="1"/>
            <p:nvPr/>
          </p:nvSpPr>
          <p:spPr>
            <a:xfrm>
              <a:off x="3700177" y="5080546"/>
              <a:ext cx="898462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10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8810AB8-8F31-B31D-4DCA-8F274D7A634F}"/>
              </a:ext>
            </a:extLst>
          </p:cNvPr>
          <p:cNvSpPr txBox="1"/>
          <p:nvPr/>
        </p:nvSpPr>
        <p:spPr>
          <a:xfrm>
            <a:off x="-2295161" y="2179808"/>
            <a:ext cx="89846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10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F64477-9DE0-CE0E-38FD-A0EF5DE6CFDA}"/>
              </a:ext>
            </a:extLst>
          </p:cNvPr>
          <p:cNvGrpSpPr/>
          <p:nvPr/>
        </p:nvGrpSpPr>
        <p:grpSpPr>
          <a:xfrm>
            <a:off x="5631687" y="1977033"/>
            <a:ext cx="1012222" cy="1268943"/>
            <a:chOff x="5631687" y="1977033"/>
            <a:chExt cx="1012222" cy="1268943"/>
          </a:xfrm>
        </p:grpSpPr>
        <p:pic>
          <p:nvPicPr>
            <p:cNvPr id="1032" name="Picture 8" descr="Best Photos of Easter Egg Clip Art - Easter Egg Clip Art Free ...">
              <a:extLst>
                <a:ext uri="{FF2B5EF4-FFF2-40B4-BE49-F238E27FC236}">
                  <a16:creationId xmlns:a16="http://schemas.microsoft.com/office/drawing/2014/main" id="{E276C6D7-A93E-B978-E4AF-651FE237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953" y="1977033"/>
              <a:ext cx="986956" cy="1268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30A936-E09D-078E-0977-65F29458523B}"/>
                </a:ext>
              </a:extLst>
            </p:cNvPr>
            <p:cNvSpPr txBox="1"/>
            <p:nvPr/>
          </p:nvSpPr>
          <p:spPr>
            <a:xfrm>
              <a:off x="5631687" y="2274839"/>
              <a:ext cx="898462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13</a:t>
              </a:r>
            </a:p>
          </p:txBody>
        </p:sp>
      </p:grpSp>
      <p:grpSp>
        <p:nvGrpSpPr>
          <p:cNvPr id="26" name="1">
            <a:extLst>
              <a:ext uri="{FF2B5EF4-FFF2-40B4-BE49-F238E27FC236}">
                <a16:creationId xmlns:a16="http://schemas.microsoft.com/office/drawing/2014/main" id="{FFD6A1B2-FF22-8CFF-CB46-9002558F6B6C}"/>
              </a:ext>
            </a:extLst>
          </p:cNvPr>
          <p:cNvGrpSpPr/>
          <p:nvPr/>
        </p:nvGrpSpPr>
        <p:grpSpPr>
          <a:xfrm>
            <a:off x="3808214" y="2016025"/>
            <a:ext cx="898462" cy="899443"/>
            <a:chOff x="3808214" y="2016025"/>
            <a:chExt cx="898462" cy="899443"/>
          </a:xfrm>
        </p:grpSpPr>
        <p:pic>
          <p:nvPicPr>
            <p:cNvPr id="1034" name="Picture 10" descr="Easter egg cartoon icon 18802959 PNG">
              <a:extLst>
                <a:ext uri="{FF2B5EF4-FFF2-40B4-BE49-F238E27FC236}">
                  <a16:creationId xmlns:a16="http://schemas.microsoft.com/office/drawing/2014/main" id="{44115EFC-89A4-D529-75AD-C86103E76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867" y="2016025"/>
              <a:ext cx="755157" cy="89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1D2623-4F7B-CFFD-ADC6-0534E952C038}"/>
                </a:ext>
              </a:extLst>
            </p:cNvPr>
            <p:cNvSpPr txBox="1"/>
            <p:nvPr/>
          </p:nvSpPr>
          <p:spPr>
            <a:xfrm>
              <a:off x="3808214" y="2130297"/>
              <a:ext cx="898462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A6985-2781-14E0-1AFA-8F0268B69206}"/>
              </a:ext>
            </a:extLst>
          </p:cNvPr>
          <p:cNvGrpSpPr/>
          <p:nvPr/>
        </p:nvGrpSpPr>
        <p:grpSpPr>
          <a:xfrm>
            <a:off x="7136715" y="2815373"/>
            <a:ext cx="940073" cy="931331"/>
            <a:chOff x="7136715" y="2815373"/>
            <a:chExt cx="940073" cy="931331"/>
          </a:xfrm>
        </p:grpSpPr>
        <p:pic>
          <p:nvPicPr>
            <p:cNvPr id="1036" name="Picture 12" descr="Easter eggs cartoon style. Easter eggs Paschal eggs image as cartoon  colorful style for the Christian feast of Easter, which celebrates the  resurrection of Jesus 16398102 PNG">
              <a:extLst>
                <a:ext uri="{FF2B5EF4-FFF2-40B4-BE49-F238E27FC236}">
                  <a16:creationId xmlns:a16="http://schemas.microsoft.com/office/drawing/2014/main" id="{6143B534-86FD-F516-A603-3906628E5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457" y="2815373"/>
              <a:ext cx="931331" cy="93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CF8E0B-9212-8C53-4F99-61499AB99F12}"/>
                </a:ext>
              </a:extLst>
            </p:cNvPr>
            <p:cNvSpPr txBox="1"/>
            <p:nvPr/>
          </p:nvSpPr>
          <p:spPr>
            <a:xfrm>
              <a:off x="7136715" y="2977263"/>
              <a:ext cx="898462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55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0A05D6-6AD1-9B7F-D73A-DD2AE3DA6D8C}"/>
              </a:ext>
            </a:extLst>
          </p:cNvPr>
          <p:cNvGrpSpPr/>
          <p:nvPr/>
        </p:nvGrpSpPr>
        <p:grpSpPr>
          <a:xfrm>
            <a:off x="6002438" y="4999013"/>
            <a:ext cx="1153219" cy="1153219"/>
            <a:chOff x="6002438" y="4999013"/>
            <a:chExt cx="1153219" cy="1153219"/>
          </a:xfrm>
        </p:grpSpPr>
        <p:pic>
          <p:nvPicPr>
            <p:cNvPr id="1038" name="Picture 14" descr="Easter eggs cartoon style. Easter eggs Paschal eggs image as cartoon  colorful style for the Christian feast of Easter, which celebrates the  resurrection of Jesus 16398117 PNG">
              <a:extLst>
                <a:ext uri="{FF2B5EF4-FFF2-40B4-BE49-F238E27FC236}">
                  <a16:creationId xmlns:a16="http://schemas.microsoft.com/office/drawing/2014/main" id="{CFDEA8AC-7CBA-E4B1-076E-7E9BE3CC0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438" y="4999013"/>
              <a:ext cx="1153219" cy="115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785C7E-1E52-33D8-8406-0EFE2C786837}"/>
                </a:ext>
              </a:extLst>
            </p:cNvPr>
            <p:cNvSpPr txBox="1"/>
            <p:nvPr/>
          </p:nvSpPr>
          <p:spPr>
            <a:xfrm>
              <a:off x="6118607" y="5237752"/>
              <a:ext cx="898462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72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C5382-2364-9F51-39C0-5E9036A23F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7803" y="1454780"/>
            <a:ext cx="3782083" cy="43646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FB683D-5D77-5B67-740D-3E00130878FD}"/>
              </a:ext>
            </a:extLst>
          </p:cNvPr>
          <p:cNvGrpSpPr/>
          <p:nvPr/>
        </p:nvGrpSpPr>
        <p:grpSpPr>
          <a:xfrm>
            <a:off x="4508590" y="2935522"/>
            <a:ext cx="986956" cy="986956"/>
            <a:chOff x="4508590" y="2935522"/>
            <a:chExt cx="986956" cy="986956"/>
          </a:xfrm>
        </p:grpSpPr>
        <p:pic>
          <p:nvPicPr>
            <p:cNvPr id="1026" name="Picture 2" descr="Easter Eggs Design - Free image on Pixabay - Pixabay">
              <a:extLst>
                <a:ext uri="{FF2B5EF4-FFF2-40B4-BE49-F238E27FC236}">
                  <a16:creationId xmlns:a16="http://schemas.microsoft.com/office/drawing/2014/main" id="{6EBBD06D-9F6A-005A-9AEA-E27984C9E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90" y="2935522"/>
              <a:ext cx="986956" cy="986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CA24DB-D036-031E-3C4B-5C011B56EBDF}"/>
                </a:ext>
              </a:extLst>
            </p:cNvPr>
            <p:cNvSpPr txBox="1"/>
            <p:nvPr/>
          </p:nvSpPr>
          <p:spPr>
            <a:xfrm>
              <a:off x="4598639" y="3117253"/>
              <a:ext cx="806858" cy="769441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6C3E739-A0F0-332F-8353-1800B374FD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" y="1340477"/>
            <a:ext cx="3782083" cy="43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706E-6 2.22222E-6 L 0.06657 -0.1456 C 0.08041 -0.17824 0.11735 -0.20972 0.17165 -0.2338 C 0.22582 -0.25787 0.34996 -0.29375 0.3916 -0.29028 C 0.43062 -0.26968 0.42671 -0.20834 0.44903 -0.159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1" y="-1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542E-6 -0.00023 L 0.06657 -0.14652 C 0.08041 -0.17916 0.13901 -0.22013 0.17165 -0.23472 C 0.20402 -0.2493 0.21955 -0.2375 0.26119 -0.23402 C 0.30035 -0.21342 0.36888 -0.05671 0.39133 -0.0081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7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071E-6 -0.00023 L 0.06644 -0.14722 C 0.08015 -0.17986 0.14359 -0.26551 0.17531 -0.28773 C 0.20702 -0.30972 0.21538 -0.28333 0.25689 -0.27986 C 0.29618 -0.25926 0.28913 -0.22176 0.3121 -0.1731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8" y="-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532E-6 -7.40741E-7 L -0.04281 -0.04005 C -0.05182 -0.0493 -0.05743 -0.05787 -0.0791 -0.05393 C -0.10077 -0.05 -0.16394 -0.02546 -0.17295 -0.0162 C -0.18705 -0.00301 -0.23195 0.21042 -0.24605 0.22384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731E-6 0 L -0.0432 -0.04005 C -0.05208 -0.04931 -0.05782 -0.05787 -0.07936 -0.05394 C -0.10116 -0.05 -0.1642 -0.02546 -0.17334 -0.0162 C -0.18744 -0.00301 -0.24278 0.10347 -0.25688 0.116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4" y="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981E-6 -0.00556 L -0.04151 -0.04167 C -0.05038 -0.05 -0.04412 -0.06019 -0.07662 -0.05417 C -0.10925 -0.04861 -0.22869 -0.01574 -0.23743 -0.00741 C -0.25101 0.0044 -0.27503 0.21227 -0.28847 0.22453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4" y="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136E-6 -0.00093 C -0.0265 -0.00671 -0.08328 -0.05278 -0.12492 -0.06852 C -0.16656 -0.08449 -0.21225 -0.09768 -0.24997 -0.09606 C -0.2877 -0.09421 -0.33443 -0.06204 -0.35126 -0.05787 C -0.41379 -0.0544 -0.43311 0.05602 -0.45908 0.0632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0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4555" y="312513"/>
            <a:ext cx="10367963" cy="2330450"/>
          </a:xfrm>
        </p:spPr>
        <p:txBody>
          <a:bodyPr/>
          <a:lstStyle/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CHỦ ĐỀ 1:</a:t>
            </a:r>
          </a:p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97682" y="2555158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BÀI 4:</a:t>
            </a:r>
          </a:p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BIỂU THỨC CHỨA CHỮ</a:t>
            </a:r>
          </a:p>
          <a:p>
            <a:r>
              <a:rPr lang="en-US" sz="4400" b="1">
                <a:solidFill>
                  <a:srgbClr val="7030A0"/>
                </a:solidFill>
                <a:latin typeface="+mj-lt"/>
              </a:rPr>
              <a:t>(tiết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1026" name="Picture 2" descr="Dragonbox Math Apps - Empower Kids!">
            <a:extLst>
              <a:ext uri="{FF2B5EF4-FFF2-40B4-BE49-F238E27FC236}">
                <a16:creationId xmlns:a16="http://schemas.microsoft.com/office/drawing/2014/main" id="{5955B089-AAF3-104B-F4FC-2C4C733A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5275574"/>
            <a:ext cx="2701925" cy="1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9898D-EFDC-DB21-F5D8-67DCDB22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37" y="1475159"/>
            <a:ext cx="5047926" cy="4712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C37C-9570-BFD9-FCA8-62D70113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0023" y="2134552"/>
            <a:ext cx="10912785" cy="20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A5C20-610B-7FF3-4A38-0C6E654C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523" y="0"/>
            <a:ext cx="12212885" cy="686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4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9D853-C328-23C9-9850-7B24B67DC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493" t="24135" b="11783"/>
          <a:stretch/>
        </p:blipFill>
        <p:spPr>
          <a:xfrm>
            <a:off x="9321219" y="-132741"/>
            <a:ext cx="2840619" cy="35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30FD6-AB1B-2F68-79A2-34E88FBAFB3B}"/>
              </a:ext>
            </a:extLst>
          </p:cNvPr>
          <p:cNvSpPr txBox="1"/>
          <p:nvPr/>
        </p:nvSpPr>
        <p:spPr>
          <a:xfrm>
            <a:off x="1088254" y="470801"/>
            <a:ext cx="7187565" cy="783193"/>
          </a:xfrm>
          <a:prstGeom prst="roundRect">
            <a:avLst/>
          </a:prstGeom>
          <a:solidFill>
            <a:srgbClr val="E6FCF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2 + n là biểu thức chứa chữ.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09F20-5FDD-2E5B-F0C3-9FBB839A5D4E}"/>
              </a:ext>
            </a:extLst>
          </p:cNvPr>
          <p:cNvSpPr txBox="1"/>
          <p:nvPr/>
        </p:nvSpPr>
        <p:spPr>
          <a:xfrm>
            <a:off x="383404" y="1563941"/>
            <a:ext cx="8741546" cy="1328023"/>
          </a:xfrm>
          <a:prstGeom prst="roundRect">
            <a:avLst/>
          </a:prstGeom>
          <a:solidFill>
            <a:srgbClr val="FEF7E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/>
              <a:t>Nếu a = 4 thì 2 + a = 2 + 4 + 6, 6 là một giá trị của biểu thức 2 + 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D76BD-82A9-39DA-AEA8-15E9596500AF}"/>
              </a:ext>
            </a:extLst>
          </p:cNvPr>
          <p:cNvSpPr txBox="1"/>
          <p:nvPr/>
        </p:nvSpPr>
        <p:spPr>
          <a:xfrm>
            <a:off x="383404" y="2945817"/>
            <a:ext cx="8741546" cy="1328023"/>
          </a:xfrm>
          <a:prstGeom prst="roundRect">
            <a:avLst/>
          </a:prstGeom>
          <a:solidFill>
            <a:srgbClr val="FEF7E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/>
              <a:t>Nếu a = 12 thì 2 + a = 2 + 12 + 14,    14 là một giá trị của biểu thức 2 + 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80097-EEB6-3F48-3317-D1F9584125EE}"/>
              </a:ext>
            </a:extLst>
          </p:cNvPr>
          <p:cNvSpPr txBox="1"/>
          <p:nvPr/>
        </p:nvSpPr>
        <p:spPr>
          <a:xfrm>
            <a:off x="719545" y="4733393"/>
            <a:ext cx="10722747" cy="1464231"/>
          </a:xfrm>
          <a:prstGeom prst="roundRect">
            <a:avLst/>
          </a:prstGeom>
          <a:solidFill>
            <a:srgbClr val="E6FCF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Mỗi lần thay chữ a bằng một số ta tính được một giá trị của biểu thức 2 + a.</a:t>
            </a:r>
          </a:p>
        </p:txBody>
      </p:sp>
    </p:spTree>
    <p:extLst>
      <p:ext uri="{BB962C8B-B14F-4D97-AF65-F5344CB8AC3E}">
        <p14:creationId xmlns:p14="http://schemas.microsoft.com/office/powerpoint/2010/main" val="36308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A09F20-5FDD-2E5B-F0C3-9FBB839A5D4E}"/>
              </a:ext>
            </a:extLst>
          </p:cNvPr>
          <p:cNvSpPr txBox="1"/>
          <p:nvPr/>
        </p:nvSpPr>
        <p:spPr>
          <a:xfrm>
            <a:off x="620327" y="782891"/>
            <a:ext cx="10921184" cy="783193"/>
          </a:xfrm>
          <a:prstGeom prst="roundRect">
            <a:avLst/>
          </a:prstGeom>
          <a:solidFill>
            <a:srgbClr val="FEF7E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Tính giá trị của biểu thức 40 – b với b = 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80097-EEB6-3F48-3317-D1F9584125EE}"/>
              </a:ext>
            </a:extLst>
          </p:cNvPr>
          <p:cNvSpPr txBox="1"/>
          <p:nvPr/>
        </p:nvSpPr>
        <p:spPr>
          <a:xfrm>
            <a:off x="1428750" y="2215745"/>
            <a:ext cx="8691155" cy="1464231"/>
          </a:xfrm>
          <a:prstGeom prst="roundRect">
            <a:avLst/>
          </a:prstGeom>
          <a:solidFill>
            <a:srgbClr val="E6FCF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		40 – b 	= 40 – 15 </a:t>
            </a:r>
          </a:p>
          <a:p>
            <a:pPr algn="just"/>
            <a:r>
              <a:rPr lang="en-US" sz="4000"/>
              <a:t>				= 25</a:t>
            </a:r>
          </a:p>
        </p:txBody>
      </p:sp>
    </p:spTree>
    <p:extLst>
      <p:ext uri="{BB962C8B-B14F-4D97-AF65-F5344CB8AC3E}">
        <p14:creationId xmlns:p14="http://schemas.microsoft.com/office/powerpoint/2010/main" val="10647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845</Words>
  <Application>Microsoft Office PowerPoint</Application>
  <PresentationFormat>Tùy chỉnh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8" baseType="lpstr">
      <vt:lpstr>Arial</vt:lpstr>
      <vt:lpstr>HP001 5 hàng</vt:lpstr>
      <vt:lpstr>Annifont</vt:lpstr>
      <vt:lpstr>.TMC-Ong Do</vt:lpstr>
      <vt:lpstr>HP001 4 hàng</vt:lpstr>
      <vt:lpstr>SVN-Billo</vt:lpstr>
      <vt:lpstr>McLaren</vt:lpstr>
      <vt:lpstr>Open Sans Medium</vt:lpstr>
      <vt:lpstr>SVN-Storyteller Casual</vt:lpstr>
      <vt:lpstr>Bebas Neue</vt:lpstr>
      <vt:lpstr>Korean Cottagecore Aesthetic MK Campaign by Slidesgo</vt:lpstr>
      <vt:lpstr>Chuẩn bị</vt:lpstr>
      <vt:lpstr>TOÁN 4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Cottagecore Aesthetic MK Campaign</dc:title>
  <dc:creator>PC</dc:creator>
  <cp:lastModifiedBy>Admin</cp:lastModifiedBy>
  <cp:revision>116</cp:revision>
  <dcterms:modified xsi:type="dcterms:W3CDTF">2024-09-15T15:30:45Z</dcterms:modified>
</cp:coreProperties>
</file>