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23" r:id="rId2"/>
    <p:sldId id="340" r:id="rId3"/>
    <p:sldId id="342" r:id="rId4"/>
    <p:sldId id="735" r:id="rId5"/>
    <p:sldId id="319" r:id="rId6"/>
    <p:sldId id="343" r:id="rId7"/>
    <p:sldId id="635" r:id="rId8"/>
    <p:sldId id="738" r:id="rId9"/>
    <p:sldId id="739" r:id="rId10"/>
    <p:sldId id="636" r:id="rId11"/>
    <p:sldId id="347" r:id="rId12"/>
    <p:sldId id="740" r:id="rId13"/>
    <p:sldId id="345" r:id="rId14"/>
    <p:sldId id="256" r:id="rId15"/>
    <p:sldId id="359" r:id="rId16"/>
  </p:sldIdLst>
  <p:sldSz cx="12161838" cy="6858000"/>
  <p:notesSz cx="6858000" cy="9144000"/>
  <p:embeddedFontLst>
    <p:embeddedFont>
      <p:font typeface=".TMC-Ong Do" pitchFamily="2" charset="0"/>
      <p:regular r:id="rId18"/>
    </p:embeddedFont>
    <p:embeddedFont>
      <p:font typeface="Bebas Neue" panose="020B0606020202050201" pitchFamily="3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HP001 4H" panose="020B0603050302020204" pitchFamily="34" charset="0"/>
      <p:regular r:id="rId22"/>
      <p:bold r:id="rId23"/>
    </p:embeddedFont>
    <p:embeddedFont>
      <p:font typeface="HP001 5 hàng" panose="020B0603050302020204" pitchFamily="34" charset="0"/>
      <p:regular r:id="rId24"/>
      <p:bold r:id="rId25"/>
    </p:embeddedFont>
    <p:embeddedFont>
      <p:font typeface="McLaren" panose="020B0604020202020204" charset="0"/>
      <p:regular r:id="rId26"/>
    </p:embeddedFont>
    <p:embeddedFont>
      <p:font typeface="Open Sans Medium" panose="020B0604020202020204" charset="0"/>
      <p:regular r:id="rId27"/>
      <p:bold r:id="rId28"/>
      <p:italic r:id="rId29"/>
      <p:boldItalic r:id="rId30"/>
    </p:embeddedFont>
    <p:embeddedFont>
      <p:font typeface="SVN-Billo" panose="00000400000000000000" pitchFamily="2" charset="0"/>
      <p:regular r:id="rId31"/>
    </p:embeddedFont>
    <p:embeddedFont>
      <p:font typeface="SVN-Storyteller Casual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D881"/>
    <a:srgbClr val="FEF7E4"/>
    <a:srgbClr val="FDB592"/>
    <a:srgbClr val="FFFFFF"/>
    <a:srgbClr val="C8CED1"/>
    <a:srgbClr val="9D9E9E"/>
    <a:srgbClr val="B8E5FA"/>
    <a:srgbClr val="FFEEC3"/>
    <a:srgbClr val="FC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ABF38C-9119-4C35-A34E-03D03C08648F}">
  <a:tblStyle styleId="{7BABF38C-9119-4C35-A34E-03D03C0864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3978" autoAdjust="0"/>
  </p:normalViewPr>
  <p:slideViewPr>
    <p:cSldViewPr snapToGrid="0">
      <p:cViewPr varScale="1">
        <p:scale>
          <a:sx n="74" d="100"/>
          <a:sy n="74" d="100"/>
        </p:scale>
        <p:origin x="11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  <a:p>
            <a:r>
              <a:rPr lang="en-US"/>
              <a:t>Nên HD HS tự cân đối hình thức trình bày sao cho đảm bảo thẩm mĩ thầy cô nhé, đừng quá máy móc việc lùi bao nhiêu ô</a:t>
            </a:r>
          </a:p>
        </p:txBody>
      </p:sp>
    </p:spTree>
    <p:extLst>
      <p:ext uri="{BB962C8B-B14F-4D97-AF65-F5344CB8AC3E}">
        <p14:creationId xmlns:p14="http://schemas.microsoft.com/office/powerpoint/2010/main" val="244698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Phần mở rông, vận dụng này GV linh động tổ chứ hay không, tuỳ vào nội dung bài học và thời lượng tiết học. Nếu bài học k có nd nào phù hợp vận dụng hoặc thời gian không đủ thì có thể bỏ qua ạ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GV nhắc lại dấu hiệu nhận biết số chẵn số lẻ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258257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GV nhắc lại dấu hiệu nhận biết số chẵn số lẻ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381296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GV nhắc lại dấu hiệu nhận biết số chẵn số lẻ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</p:txBody>
      </p:sp>
    </p:spTree>
    <p:extLst>
      <p:ext uri="{BB962C8B-B14F-4D97-AF65-F5344CB8AC3E}">
        <p14:creationId xmlns:p14="http://schemas.microsoft.com/office/powerpoint/2010/main" val="423372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  <a:p>
            <a:r>
              <a:rPr lang="en-US"/>
              <a:t>Thầy cô hãy liên hệ chính chủ sản phẩm để được đồng hành, hỗ trợ nhé!</a:t>
            </a:r>
          </a:p>
        </p:txBody>
      </p:sp>
    </p:spTree>
    <p:extLst>
      <p:ext uri="{BB962C8B-B14F-4D97-AF65-F5344CB8AC3E}">
        <p14:creationId xmlns:p14="http://schemas.microsoft.com/office/powerpoint/2010/main" val="150172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Nhóm chia sẻ tài liệu: https://www.facebook.com/groups/443096903751589</a:t>
            </a:r>
          </a:p>
          <a:p>
            <a:r>
              <a:rPr lang="en-US"/>
              <a:t>Thầy cô hãy liên hệ chính chủ sản phẩm để được đồng hành, hỗ trợ nhé!</a:t>
            </a:r>
          </a:p>
        </p:txBody>
      </p:sp>
    </p:spTree>
    <p:extLst>
      <p:ext uri="{BB962C8B-B14F-4D97-AF65-F5344CB8AC3E}">
        <p14:creationId xmlns:p14="http://schemas.microsoft.com/office/powerpoint/2010/main" val="212208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48598" y="1391400"/>
            <a:ext cx="6085707" cy="34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5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8598" y="4879800"/>
            <a:ext cx="6085707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227934" y="22411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8351786" y="711820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1274921" y="5703036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3806274" y="481431"/>
            <a:ext cx="223749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flipH="1">
            <a:off x="344138" y="38444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" name="Google Shape;17;p2"/>
          <p:cNvSpPr/>
          <p:nvPr/>
        </p:nvSpPr>
        <p:spPr>
          <a:xfrm flipH="1">
            <a:off x="560948" y="23933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11438840" y="-373794"/>
            <a:ext cx="722983" cy="1000135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10611822" y="42863"/>
            <a:ext cx="1549967" cy="1550704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80288" y="6466437"/>
            <a:ext cx="724831" cy="997736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583130" y="5464588"/>
            <a:ext cx="1553928" cy="1546985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 flipH="1">
            <a:off x="263239" y="58128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6"/>
          <p:cNvSpPr/>
          <p:nvPr/>
        </p:nvSpPr>
        <p:spPr>
          <a:xfrm flipH="1">
            <a:off x="660829" y="6263917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6"/>
          <p:cNvSpPr/>
          <p:nvPr/>
        </p:nvSpPr>
        <p:spPr>
          <a:xfrm>
            <a:off x="11388270" y="22352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"/>
          <p:cNvSpPr txBox="1">
            <a:spLocks noGrp="1"/>
          </p:cNvSpPr>
          <p:nvPr>
            <p:ph type="title"/>
          </p:nvPr>
        </p:nvSpPr>
        <p:spPr>
          <a:xfrm>
            <a:off x="948614" y="2207200"/>
            <a:ext cx="6025856" cy="8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9"/>
          <p:cNvSpPr txBox="1">
            <a:spLocks noGrp="1"/>
          </p:cNvSpPr>
          <p:nvPr>
            <p:ph type="subTitle" idx="1"/>
          </p:nvPr>
        </p:nvSpPr>
        <p:spPr>
          <a:xfrm>
            <a:off x="948614" y="3101599"/>
            <a:ext cx="6025856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9"/>
          <p:cNvGrpSpPr/>
          <p:nvPr/>
        </p:nvGrpSpPr>
        <p:grpSpPr>
          <a:xfrm rot="7402708">
            <a:off x="-162731" y="-391956"/>
            <a:ext cx="724831" cy="997736"/>
            <a:chOff x="626325" y="3925200"/>
            <a:chExt cx="612625" cy="845375"/>
          </a:xfrm>
        </p:grpSpPr>
        <p:sp>
          <p:nvSpPr>
            <p:cNvPr id="824" name="Google Shape;824;p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28" name="Google Shape;828;p9"/>
          <p:cNvGrpSpPr/>
          <p:nvPr/>
        </p:nvGrpSpPr>
        <p:grpSpPr>
          <a:xfrm rot="7402708">
            <a:off x="-228410" y="60645"/>
            <a:ext cx="1553928" cy="1546985"/>
            <a:chOff x="3917425" y="2056350"/>
            <a:chExt cx="1313375" cy="1310750"/>
          </a:xfrm>
        </p:grpSpPr>
        <p:sp>
          <p:nvSpPr>
            <p:cNvPr id="829" name="Google Shape;829;p9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9" name="Google Shape;889;p9"/>
          <p:cNvSpPr/>
          <p:nvPr/>
        </p:nvSpPr>
        <p:spPr>
          <a:xfrm>
            <a:off x="11281837" y="4606203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0"/>
          <p:cNvSpPr txBox="1">
            <a:spLocks noGrp="1"/>
          </p:cNvSpPr>
          <p:nvPr>
            <p:ph type="title"/>
          </p:nvPr>
        </p:nvSpPr>
        <p:spPr>
          <a:xfrm>
            <a:off x="948614" y="896767"/>
            <a:ext cx="10264543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0"/>
          <p:cNvSpPr/>
          <p:nvPr/>
        </p:nvSpPr>
        <p:spPr>
          <a:xfrm flipH="1">
            <a:off x="789733" y="5682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417670" y="9357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101334" y="568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390265" y="8910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825251" y="5059711"/>
            <a:ext cx="2433716" cy="192743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390007" y="4492993"/>
            <a:ext cx="722983" cy="1000135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971037" y="4655351"/>
            <a:ext cx="1780440" cy="184279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41635" y="6138223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3150129" y="6030089"/>
            <a:ext cx="1776035" cy="1847363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440066" y="-223938"/>
            <a:ext cx="722983" cy="1000135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92348" y="314034"/>
            <a:ext cx="1848700" cy="1487444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528694" y="1680599"/>
            <a:ext cx="1780440" cy="184279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2288917" y="239786"/>
            <a:ext cx="724776" cy="997660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1181043" y="-1019446"/>
            <a:ext cx="1776035" cy="1847363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679699" y="2226892"/>
            <a:ext cx="724785" cy="750168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8902882" y="-129144"/>
            <a:ext cx="2433716" cy="192743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11048858" y="1364881"/>
            <a:ext cx="722983" cy="1000135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11352444" y="359864"/>
            <a:ext cx="1780440" cy="184279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10668908" y="-506219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7235685" y="-1019446"/>
            <a:ext cx="1776035" cy="1847363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11878932" y="6081810"/>
            <a:ext cx="722983" cy="1000135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10605497" y="5056529"/>
            <a:ext cx="1848700" cy="1487444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11910101" y="3334616"/>
            <a:ext cx="1780440" cy="184279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9148156" y="5620562"/>
            <a:ext cx="724776" cy="997660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9204771" y="6030089"/>
            <a:ext cx="1776035" cy="1847363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9398664" y="2964372"/>
            <a:ext cx="1024809" cy="1065965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2417180" y="419081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3" name="Google Shape;3383;p28"/>
          <p:cNvSpPr/>
          <p:nvPr/>
        </p:nvSpPr>
        <p:spPr>
          <a:xfrm flipH="1">
            <a:off x="3197110" y="1758567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4" name="Google Shape;3384;p28"/>
          <p:cNvSpPr/>
          <p:nvPr/>
        </p:nvSpPr>
        <p:spPr>
          <a:xfrm>
            <a:off x="11185690" y="29474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5" name="Google Shape;3385;p28"/>
          <p:cNvSpPr/>
          <p:nvPr/>
        </p:nvSpPr>
        <p:spPr>
          <a:xfrm>
            <a:off x="9398657" y="4787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" name="Google Shape;3387;p2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8" name="Google Shape;3388;p29"/>
          <p:cNvGrpSpPr/>
          <p:nvPr/>
        </p:nvGrpSpPr>
        <p:grpSpPr>
          <a:xfrm rot="-5400000" flipH="1">
            <a:off x="100511" y="5163362"/>
            <a:ext cx="724776" cy="997660"/>
            <a:chOff x="626325" y="3925200"/>
            <a:chExt cx="612625" cy="845375"/>
          </a:xfrm>
        </p:grpSpPr>
        <p:sp>
          <p:nvSpPr>
            <p:cNvPr id="3389" name="Google Shape;3389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93" name="Google Shape;3393;p29"/>
          <p:cNvGrpSpPr/>
          <p:nvPr/>
        </p:nvGrpSpPr>
        <p:grpSpPr>
          <a:xfrm rot="10800000" flipH="1">
            <a:off x="157125" y="5572889"/>
            <a:ext cx="1776035" cy="1847363"/>
            <a:chOff x="1843825" y="3806950"/>
            <a:chExt cx="1608250" cy="1668700"/>
          </a:xfrm>
        </p:grpSpPr>
        <p:sp>
          <p:nvSpPr>
            <p:cNvPr id="3394" name="Google Shape;3394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62" name="Google Shape;3462;p29"/>
          <p:cNvGrpSpPr/>
          <p:nvPr/>
        </p:nvGrpSpPr>
        <p:grpSpPr>
          <a:xfrm rot="-5400000" flipH="1">
            <a:off x="9934389" y="6230162"/>
            <a:ext cx="724776" cy="997660"/>
            <a:chOff x="626325" y="3925200"/>
            <a:chExt cx="612625" cy="845375"/>
          </a:xfrm>
        </p:grpSpPr>
        <p:sp>
          <p:nvSpPr>
            <p:cNvPr id="3463" name="Google Shape;3463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67" name="Google Shape;3467;p29"/>
          <p:cNvGrpSpPr/>
          <p:nvPr/>
        </p:nvGrpSpPr>
        <p:grpSpPr>
          <a:xfrm rot="10800000" flipH="1">
            <a:off x="10421735" y="5572889"/>
            <a:ext cx="1776035" cy="1847363"/>
            <a:chOff x="1843825" y="3806950"/>
            <a:chExt cx="1608250" cy="1668700"/>
          </a:xfrm>
        </p:grpSpPr>
        <p:sp>
          <p:nvSpPr>
            <p:cNvPr id="3468" name="Google Shape;3468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36" name="Google Shape;3536;p29"/>
          <p:cNvGrpSpPr/>
          <p:nvPr/>
        </p:nvGrpSpPr>
        <p:grpSpPr>
          <a:xfrm rot="5400000">
            <a:off x="3894240" y="5560225"/>
            <a:ext cx="724785" cy="750168"/>
            <a:chOff x="1843825" y="3806950"/>
            <a:chExt cx="1608250" cy="1668700"/>
          </a:xfrm>
        </p:grpSpPr>
        <p:sp>
          <p:nvSpPr>
            <p:cNvPr id="3537" name="Google Shape;3537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5" name="Google Shape;3605;p29"/>
          <p:cNvGrpSpPr/>
          <p:nvPr/>
        </p:nvGrpSpPr>
        <p:grpSpPr>
          <a:xfrm rot="10800000">
            <a:off x="7551544" y="5129206"/>
            <a:ext cx="1024809" cy="1065965"/>
            <a:chOff x="1843825" y="3806950"/>
            <a:chExt cx="1608250" cy="1668700"/>
          </a:xfrm>
        </p:grpSpPr>
        <p:sp>
          <p:nvSpPr>
            <p:cNvPr id="3606" name="Google Shape;3606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4" name="Google Shape;3674;p29"/>
          <p:cNvSpPr/>
          <p:nvPr/>
        </p:nvSpPr>
        <p:spPr>
          <a:xfrm flipH="1">
            <a:off x="2543866" y="5511084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5" name="Google Shape;3675;p29"/>
          <p:cNvSpPr/>
          <p:nvPr/>
        </p:nvSpPr>
        <p:spPr>
          <a:xfrm flipH="1">
            <a:off x="1144800" y="4247767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29"/>
          <p:cNvSpPr/>
          <p:nvPr/>
        </p:nvSpPr>
        <p:spPr>
          <a:xfrm>
            <a:off x="10421718" y="4460484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29"/>
          <p:cNvSpPr/>
          <p:nvPr/>
        </p:nvSpPr>
        <p:spPr>
          <a:xfrm>
            <a:off x="9221297" y="5555787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68745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  <p:sldLayoutId id="2147483670" r:id="rId6"/>
    <p:sldLayoutId id="2147483674" r:id="rId7"/>
    <p:sldLayoutId id="2147483675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456D-117D-B733-B5E6-0DBBBA15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483" y="0"/>
            <a:ext cx="9002872" cy="1313200"/>
          </a:xfrm>
        </p:spPr>
        <p:txBody>
          <a:bodyPr/>
          <a:lstStyle/>
          <a:p>
            <a:pPr algn="ctr"/>
            <a:r>
              <a:rPr lang="en-US">
                <a:latin typeface="+mj-lt"/>
              </a:rPr>
              <a:t>Chuẩn bị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44062"/>
              </p:ext>
            </p:extLst>
          </p:nvPr>
        </p:nvGraphicFramePr>
        <p:xfrm>
          <a:off x="29615" y="1361086"/>
          <a:ext cx="12362688" cy="6126276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6805F0-DE31-1F68-77C4-ADF2B6A9D7D2}"/>
              </a:ext>
            </a:extLst>
          </p:cNvPr>
          <p:cNvSpPr txBox="1"/>
          <p:nvPr/>
        </p:nvSpPr>
        <p:spPr>
          <a:xfrm>
            <a:off x="1838953" y="1767018"/>
            <a:ext cx="1067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600" b="1" kern="1200" err="1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4600" b="1">
                <a:solidFill>
                  <a:srgbClr val="7030A0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VN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600" b="1" kern="1200" err="1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600" b="1">
                <a:solidFill>
                  <a:srgbClr val="7030A0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9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3</a:t>
            </a:r>
            <a:endParaRPr lang="en-VN" sz="4600" b="1" kern="1200" dirty="0">
              <a:solidFill>
                <a:srgbClr val="7030A0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A976-9E2A-2443-352D-92111D57E809}"/>
              </a:ext>
            </a:extLst>
          </p:cNvPr>
          <p:cNvSpPr txBox="1"/>
          <p:nvPr/>
        </p:nvSpPr>
        <p:spPr>
          <a:xfrm>
            <a:off x="1115967" y="2751881"/>
            <a:ext cx="2249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TǨn: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5BB4B-A7E6-A313-9089-2EAAE454B900}"/>
              </a:ext>
            </a:extLst>
          </p:cNvPr>
          <p:cNvSpPr txBox="1"/>
          <p:nvPr/>
        </p:nvSpPr>
        <p:spPr>
          <a:xfrm>
            <a:off x="3757198" y="2740044"/>
            <a:ext cx="7383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Số chẵn, số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Δ</a:t>
            </a:r>
            <a:r>
              <a:rPr lang="en-US" sz="4600" b="1" kern="120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HP001 5H Normal" panose="020B0603050302020204" pitchFamily="34" charset="0"/>
              </a:rPr>
              <a:t>ɕ</a:t>
            </a:r>
            <a:endParaRPr lang="en-VN" sz="4600" b="1" kern="1200" dirty="0">
              <a:solidFill>
                <a:srgbClr val="7030A0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816CFF-397B-0AB3-7CE9-7DE669310EC7}"/>
              </a:ext>
            </a:extLst>
          </p:cNvPr>
          <p:cNvGrpSpPr/>
          <p:nvPr/>
        </p:nvGrpSpPr>
        <p:grpSpPr>
          <a:xfrm>
            <a:off x="1930083" y="4370483"/>
            <a:ext cx="9131825" cy="3094971"/>
            <a:chOff x="1561731" y="4400819"/>
            <a:chExt cx="9131825" cy="3094971"/>
          </a:xfrm>
        </p:grpSpPr>
        <p:pic>
          <p:nvPicPr>
            <p:cNvPr id="22" name="Picture 6" descr="Combo 50 cái Thước kẻ mica 30cm |">
              <a:extLst>
                <a:ext uri="{FF2B5EF4-FFF2-40B4-BE49-F238E27FC236}">
                  <a16:creationId xmlns:a16="http://schemas.microsoft.com/office/drawing/2014/main" id="{D158597C-8BDE-7D51-C431-66F4089DD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9269">
              <a:off x="8479933" y="5282167"/>
              <a:ext cx="2213623" cy="221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AEA5E7-31C6-7138-9B35-BF92FBB296EE}"/>
                </a:ext>
              </a:extLst>
            </p:cNvPr>
            <p:cNvGrpSpPr/>
            <p:nvPr/>
          </p:nvGrpSpPr>
          <p:grpSpPr>
            <a:xfrm>
              <a:off x="1561731" y="4400819"/>
              <a:ext cx="7988669" cy="2862376"/>
              <a:chOff x="1561731" y="3591423"/>
              <a:chExt cx="10247629" cy="3671772"/>
            </a:xfrm>
          </p:grpSpPr>
          <p:pic>
            <p:nvPicPr>
              <p:cNvPr id="16" name="Picture 2" descr="Bảng đen/ Bảng trắng/ Bảng học sinh khổ A4 giảm chỉ còn 18,000 đ">
                <a:extLst>
                  <a:ext uri="{FF2B5EF4-FFF2-40B4-BE49-F238E27FC236}">
                    <a16:creationId xmlns:a16="http://schemas.microsoft.com/office/drawing/2014/main" id="{CCF3544B-4884-1D83-4EB5-260091B34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7446" y="4347159"/>
                <a:ext cx="3298468" cy="2442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4" descr="Hàng Chất Lượng Cao] Bông lau bảng,xóa bảng,Giẻ lau bảng Cầm tay chắc chắn  -dc3912 | Shopee Việt Nam">
                <a:extLst>
                  <a:ext uri="{FF2B5EF4-FFF2-40B4-BE49-F238E27FC236}">
                    <a16:creationId xmlns:a16="http://schemas.microsoft.com/office/drawing/2014/main" id="{04A37CA3-9D53-6B7E-DAC6-3C507ADA4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989" b="7989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69" b="21958"/>
              <a:stretch/>
            </p:blipFill>
            <p:spPr bwMode="auto">
              <a:xfrm>
                <a:off x="5961490" y="3591423"/>
                <a:ext cx="1513681" cy="839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hấn viết bảng">
                <a:extLst>
                  <a:ext uri="{FF2B5EF4-FFF2-40B4-BE49-F238E27FC236}">
                    <a16:creationId xmlns:a16="http://schemas.microsoft.com/office/drawing/2014/main" id="{F4C705BD-95AB-A220-1356-E11ED7B83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4207" l="0" r="989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7396" y="4256921"/>
                <a:ext cx="2027045" cy="1654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" descr="BÚT LÔNG BẢNG TL WB03 | Văn Phòng Phẩm Huyền Anh">
                <a:extLst>
                  <a:ext uri="{FF2B5EF4-FFF2-40B4-BE49-F238E27FC236}">
                    <a16:creationId xmlns:a16="http://schemas.microsoft.com/office/drawing/2014/main" id="{B3CB7A7B-C21C-5A44-5498-901DB9010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51" r="30098"/>
              <a:stretch/>
            </p:blipFill>
            <p:spPr bwMode="auto">
              <a:xfrm rot="13770365">
                <a:off x="4945598" y="3119698"/>
                <a:ext cx="774044" cy="2214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Vở 4 Ô ly 48 trang School Bạn Nhỏ 0509">
                <a:extLst>
                  <a:ext uri="{FF2B5EF4-FFF2-40B4-BE49-F238E27FC236}">
                    <a16:creationId xmlns:a16="http://schemas.microsoft.com/office/drawing/2014/main" id="{D8B8600D-C169-5249-28D1-8841D7604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4" t="12420" r="7566" b="16591"/>
              <a:stretch/>
            </p:blipFill>
            <p:spPr bwMode="auto">
              <a:xfrm>
                <a:off x="7961181" y="3665301"/>
                <a:ext cx="3298468" cy="2758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Free Simple Eraser Icon Image｜free Cartoon &amp; Clipart - Eraser Clipart -  (480x480) Png Clipart Download">
                <a:extLst>
                  <a:ext uri="{FF2B5EF4-FFF2-40B4-BE49-F238E27FC236}">
                    <a16:creationId xmlns:a16="http://schemas.microsoft.com/office/drawing/2014/main" id="{02CCEE95-0893-1066-E551-25A10926A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6674" y="5606829"/>
                <a:ext cx="1402686" cy="903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7F9367E-CB25-C050-A113-F0ECD36BA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160812">
                <a:off x="9324654" y="4377031"/>
                <a:ext cx="844402" cy="263875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A466109-C1A7-14B2-9308-7BBF53B6D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38139" y="4632273"/>
                <a:ext cx="2630922" cy="263092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E114CD5-BF45-6725-9627-FCD24AE7E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1943" t="19996" r="71618" b="14611"/>
              <a:stretch/>
            </p:blipFill>
            <p:spPr>
              <a:xfrm>
                <a:off x="1561731" y="3664253"/>
                <a:ext cx="2296742" cy="31937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14142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1407381" y="482066"/>
            <a:ext cx="106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2. Nêu số nhà còn thiếu.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67C7A-156A-6EAE-9813-5077EF8D1659}"/>
              </a:ext>
            </a:extLst>
          </p:cNvPr>
          <p:cNvSpPr txBox="1"/>
          <p:nvPr/>
        </p:nvSpPr>
        <p:spPr>
          <a:xfrm>
            <a:off x="740339" y="1978015"/>
            <a:ext cx="362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a) Bên dãy số chẵn: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D21B-4CDA-6AD0-AD3F-33092B7F77DC}"/>
              </a:ext>
            </a:extLst>
          </p:cNvPr>
          <p:cNvSpPr txBox="1"/>
          <p:nvPr/>
        </p:nvSpPr>
        <p:spPr>
          <a:xfrm>
            <a:off x="740339" y="3615227"/>
            <a:ext cx="362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a) Bên dãy số lẻ: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6E87E9D-14F6-A022-F744-30E84599EC94}"/>
              </a:ext>
            </a:extLst>
          </p:cNvPr>
          <p:cNvGrpSpPr/>
          <p:nvPr/>
        </p:nvGrpSpPr>
        <p:grpSpPr>
          <a:xfrm>
            <a:off x="4188221" y="1468881"/>
            <a:ext cx="6909945" cy="1055127"/>
            <a:chOff x="4188221" y="1468881"/>
            <a:chExt cx="6909945" cy="10551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1811E0-52B1-9D02-8D71-4952A008E42D}"/>
                </a:ext>
              </a:extLst>
            </p:cNvPr>
            <p:cNvGrpSpPr/>
            <p:nvPr/>
          </p:nvGrpSpPr>
          <p:grpSpPr>
            <a:xfrm>
              <a:off x="4188221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BD3CC09-0294-A3AB-D27F-F4AAB4708B3E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9A2481-692A-16A1-34D4-0A9482D4ACD5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8644CA0-8FA2-020B-49BA-8661B966EC8C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047BBBC3-3C2E-CF1E-6BC1-E3B3C8C926C0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A602A0-66EB-ECA9-DC49-5922102D63A5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116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F45E59-165D-4533-0773-0394DD6D8614}"/>
                </a:ext>
              </a:extLst>
            </p:cNvPr>
            <p:cNvGrpSpPr/>
            <p:nvPr/>
          </p:nvGrpSpPr>
          <p:grpSpPr>
            <a:xfrm>
              <a:off x="5412915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102F76E-63F7-D773-E0DE-E329A4BEDBB4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F039DAB-322C-8616-9521-AF85F81C96D9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354E12F-E0AA-BAEC-38AA-62A3E6B7D93F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ED594F60-C283-B2F2-7812-0DB0C60A3132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20F74-20E3-D93D-F07C-E54879A85C48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118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8BCB388-7B8F-F77F-274C-595CE25C3F61}"/>
                </a:ext>
              </a:extLst>
            </p:cNvPr>
            <p:cNvGrpSpPr/>
            <p:nvPr/>
          </p:nvGrpSpPr>
          <p:grpSpPr>
            <a:xfrm>
              <a:off x="6637609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15257B9-122E-933F-F14B-616B97D17886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711D6A-26B5-409F-9945-62693D9D2225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FCDB56B-BED2-EE12-6EF7-2FAE7B96F357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9DDAEC71-09EC-AFD6-DC24-976956D2A143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EB1584-CA07-0C79-2021-4E4970864E08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120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0CFA64-69B9-E99A-CD00-2F3F13C6331D}"/>
                </a:ext>
              </a:extLst>
            </p:cNvPr>
            <p:cNvGrpSpPr/>
            <p:nvPr/>
          </p:nvGrpSpPr>
          <p:grpSpPr>
            <a:xfrm>
              <a:off x="7772492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9086ED6-61BE-FF4D-ADF9-02095CB1B2D0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A94BB85-2A9E-62CA-6BC7-50E02DF94E51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F24C5AD-017A-36F3-3EAC-1137AFD4D567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E5CB3F57-9285-5D82-FB9F-3234FB036B7C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B80DF5E-558C-EAE6-CE9D-DA4754095798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122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EFD157A-9094-8138-B507-70E3DD983DAD}"/>
                </a:ext>
              </a:extLst>
            </p:cNvPr>
            <p:cNvGrpSpPr/>
            <p:nvPr/>
          </p:nvGrpSpPr>
          <p:grpSpPr>
            <a:xfrm>
              <a:off x="8907375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4712013-D2CF-90C1-D257-CD55DA8B60B9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5EB709C-DE2A-326F-C66E-7F57DB52D719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3B1F5AC-08D9-3F5B-1FFE-88E679FD3814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E944B075-4A26-9938-1336-E35B1C96AB56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6D35DB-898D-5382-AF6C-A7C7A193EE1C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124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85858FD-3037-D814-591F-A92FE78F579A}"/>
                </a:ext>
              </a:extLst>
            </p:cNvPr>
            <p:cNvGrpSpPr/>
            <p:nvPr/>
          </p:nvGrpSpPr>
          <p:grpSpPr>
            <a:xfrm>
              <a:off x="10042258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6A898E0-8C9B-AFBB-0318-40D5C1AD54FC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14D04BE-DEAB-F2F0-22E6-1282A7DCE4B1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A57C6B35-CDF9-73A8-FC8D-CBA8BAAA55A6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659E53E5-394A-D5F3-DF04-78040EDC0BF0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010ED-58B6-CE5D-F857-FFE6D22B20D9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126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517375-0553-3C11-44F9-5E07201AAE05}"/>
              </a:ext>
            </a:extLst>
          </p:cNvPr>
          <p:cNvGrpSpPr/>
          <p:nvPr/>
        </p:nvGrpSpPr>
        <p:grpSpPr>
          <a:xfrm>
            <a:off x="4188221" y="3103424"/>
            <a:ext cx="6909945" cy="1055127"/>
            <a:chOff x="4188221" y="1468881"/>
            <a:chExt cx="6909945" cy="105512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7FF9A2E-91F1-5407-295E-2B48280B9F05}"/>
                </a:ext>
              </a:extLst>
            </p:cNvPr>
            <p:cNvGrpSpPr/>
            <p:nvPr/>
          </p:nvGrpSpPr>
          <p:grpSpPr>
            <a:xfrm>
              <a:off x="4188221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C641A46-5BFD-2022-92D8-C09446149F73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35A1DED5-ECC4-79F4-31F1-E6D1F7F198B0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FF926FA-5DC8-86FE-DEA7-A5BC0B72372F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Isosceles Triangle 122">
                  <a:extLst>
                    <a:ext uri="{FF2B5EF4-FFF2-40B4-BE49-F238E27FC236}">
                      <a16:creationId xmlns:a16="http://schemas.microsoft.com/office/drawing/2014/main" id="{C4A35039-365A-D524-A281-99AAB1DB105E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9C4FF82-8900-72D5-2474-111B129B77EA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117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1299D77-F93E-8D1B-CD20-F456702D02BB}"/>
                </a:ext>
              </a:extLst>
            </p:cNvPr>
            <p:cNvGrpSpPr/>
            <p:nvPr/>
          </p:nvGrpSpPr>
          <p:grpSpPr>
            <a:xfrm>
              <a:off x="5412915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8D35C93-A826-7467-80A3-6531DBBCC545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F43D26B-F975-73BC-A041-5523D5381AAE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9D68974-2081-85F8-4923-CBEA3656C8F7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E9B23437-CB72-C331-2F77-C3B7B91F541F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B7B262D-FD5D-D1B0-461B-B29FF0C0D466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119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786BB11-1A55-7FC3-F423-D8888BBA3295}"/>
                </a:ext>
              </a:extLst>
            </p:cNvPr>
            <p:cNvGrpSpPr/>
            <p:nvPr/>
          </p:nvGrpSpPr>
          <p:grpSpPr>
            <a:xfrm>
              <a:off x="6637609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AAA34C3-625D-9062-B4D2-6F850F4E77D0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C328623-F05D-36F8-8945-BE9A2B9FDFFE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6CD303BD-93AC-6542-5B3F-162C8406806A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Isosceles Triangle 112">
                  <a:extLst>
                    <a:ext uri="{FF2B5EF4-FFF2-40B4-BE49-F238E27FC236}">
                      <a16:creationId xmlns:a16="http://schemas.microsoft.com/office/drawing/2014/main" id="{9A92A5A6-194A-C212-3C94-6882D2CA699E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4AD6F18-B55E-4CFA-2D45-695969CBD4E9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121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E5D2FE7-63A9-D201-8A70-55839B027A6C}"/>
                </a:ext>
              </a:extLst>
            </p:cNvPr>
            <p:cNvGrpSpPr/>
            <p:nvPr/>
          </p:nvGrpSpPr>
          <p:grpSpPr>
            <a:xfrm>
              <a:off x="7772492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8AB487E-7BB3-D39B-9300-AD61AFD3F8D4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46E30DAC-DF20-175E-1298-E3DE28E0417C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A1A19E3-D1AC-7B72-59A1-ED93BD4815D5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19822167-FA22-3142-793D-370CD6FE6B49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5945CE2-499E-130E-46F8-19626B89A141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123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2CBE38C-48DA-A4CF-524F-51E948B986FB}"/>
                </a:ext>
              </a:extLst>
            </p:cNvPr>
            <p:cNvGrpSpPr/>
            <p:nvPr/>
          </p:nvGrpSpPr>
          <p:grpSpPr>
            <a:xfrm>
              <a:off x="8907375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32B836D-2D27-4A1A-3908-AF664BF05AFF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0D9047E-5343-E9A8-C782-177E2C46E8D8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EC8FD78-B98E-BD71-57EA-0F46DE24BF2B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Isosceles Triangle 102">
                  <a:extLst>
                    <a:ext uri="{FF2B5EF4-FFF2-40B4-BE49-F238E27FC236}">
                      <a16:creationId xmlns:a16="http://schemas.microsoft.com/office/drawing/2014/main" id="{1582A9DF-48E7-FF7C-C70B-724824C981FE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FC9885D-F29C-49AA-04AE-CBE9AA1ACDDE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125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79351DD-350E-9E72-1DE9-EEAF15D0219B}"/>
                </a:ext>
              </a:extLst>
            </p:cNvPr>
            <p:cNvGrpSpPr/>
            <p:nvPr/>
          </p:nvGrpSpPr>
          <p:grpSpPr>
            <a:xfrm>
              <a:off x="10042258" y="1468881"/>
              <a:ext cx="1055908" cy="1055127"/>
              <a:chOff x="4188221" y="1446108"/>
              <a:chExt cx="1055908" cy="1055127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64E91CA-21C4-533B-633F-F3ADD8DE2A83}"/>
                  </a:ext>
                </a:extLst>
              </p:cNvPr>
              <p:cNvGrpSpPr/>
              <p:nvPr/>
            </p:nvGrpSpPr>
            <p:grpSpPr>
              <a:xfrm>
                <a:off x="4188221" y="1446108"/>
                <a:ext cx="1055908" cy="1055127"/>
                <a:chOff x="4188221" y="1446108"/>
                <a:chExt cx="1055908" cy="1055127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32B0FBB-9517-5893-7A88-B9EEB2812BAD}"/>
                    </a:ext>
                  </a:extLst>
                </p:cNvPr>
                <p:cNvSpPr/>
                <p:nvPr/>
              </p:nvSpPr>
              <p:spPr>
                <a:xfrm>
                  <a:off x="4917761" y="1545716"/>
                  <a:ext cx="147790" cy="370820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E60DAB7-1EFB-2818-2A17-D69E994D4C31}"/>
                    </a:ext>
                  </a:extLst>
                </p:cNvPr>
                <p:cNvSpPr/>
                <p:nvPr/>
              </p:nvSpPr>
              <p:spPr>
                <a:xfrm>
                  <a:off x="4367049" y="1802981"/>
                  <a:ext cx="698254" cy="698254"/>
                </a:xfrm>
                <a:prstGeom prst="rect">
                  <a:avLst/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4056BC10-265C-AD4A-20D2-E9CDB98DA30C}"/>
                    </a:ext>
                  </a:extLst>
                </p:cNvPr>
                <p:cNvSpPr/>
                <p:nvPr/>
              </p:nvSpPr>
              <p:spPr>
                <a:xfrm>
                  <a:off x="4188221" y="1446108"/>
                  <a:ext cx="1055908" cy="5232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DB59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57EA031-4C4C-2632-56A4-6147E45D8F45}"/>
                  </a:ext>
                </a:extLst>
              </p:cNvPr>
              <p:cNvSpPr txBox="1"/>
              <p:nvPr/>
            </p:nvSpPr>
            <p:spPr>
              <a:xfrm>
                <a:off x="4267196" y="1916536"/>
                <a:ext cx="897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127</a:t>
                </a:r>
              </a:p>
            </p:txBody>
          </p:sp>
        </p:grp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095A0A9-B4F3-11FA-CE62-7A86C56BEE92}"/>
              </a:ext>
            </a:extLst>
          </p:cNvPr>
          <p:cNvSpPr/>
          <p:nvPr/>
        </p:nvSpPr>
        <p:spPr>
          <a:xfrm>
            <a:off x="6848000" y="2011118"/>
            <a:ext cx="637663" cy="450336"/>
          </a:xfrm>
          <a:prstGeom prst="rect">
            <a:avLst/>
          </a:prstGeom>
          <a:solidFill>
            <a:srgbClr val="FD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5F323D3-DD13-4292-1245-FAF7D6CB1AEE}"/>
              </a:ext>
            </a:extLst>
          </p:cNvPr>
          <p:cNvSpPr/>
          <p:nvPr/>
        </p:nvSpPr>
        <p:spPr>
          <a:xfrm>
            <a:off x="7993759" y="2011118"/>
            <a:ext cx="611521" cy="450336"/>
          </a:xfrm>
          <a:prstGeom prst="rect">
            <a:avLst/>
          </a:prstGeom>
          <a:solidFill>
            <a:srgbClr val="FD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7A82033-748B-5394-BC4A-CA19407872C8}"/>
              </a:ext>
            </a:extLst>
          </p:cNvPr>
          <p:cNvSpPr/>
          <p:nvPr/>
        </p:nvSpPr>
        <p:spPr>
          <a:xfrm>
            <a:off x="9100470" y="2011118"/>
            <a:ext cx="670508" cy="450336"/>
          </a:xfrm>
          <a:prstGeom prst="rect">
            <a:avLst/>
          </a:prstGeom>
          <a:solidFill>
            <a:srgbClr val="FD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0C3B369-CA71-5D88-07F3-E1A1E1535BA4}"/>
              </a:ext>
            </a:extLst>
          </p:cNvPr>
          <p:cNvSpPr/>
          <p:nvPr/>
        </p:nvSpPr>
        <p:spPr>
          <a:xfrm>
            <a:off x="6848000" y="3675764"/>
            <a:ext cx="637663" cy="450336"/>
          </a:xfrm>
          <a:prstGeom prst="rect">
            <a:avLst/>
          </a:prstGeom>
          <a:solidFill>
            <a:srgbClr val="FD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7969204-EBC3-D202-137C-20AB58B67AAE}"/>
              </a:ext>
            </a:extLst>
          </p:cNvPr>
          <p:cNvSpPr/>
          <p:nvPr/>
        </p:nvSpPr>
        <p:spPr>
          <a:xfrm>
            <a:off x="7993759" y="3675764"/>
            <a:ext cx="611521" cy="450336"/>
          </a:xfrm>
          <a:prstGeom prst="rect">
            <a:avLst/>
          </a:prstGeom>
          <a:solidFill>
            <a:srgbClr val="FD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EC2E35-8459-4160-AB29-5D0577B18320}"/>
              </a:ext>
            </a:extLst>
          </p:cNvPr>
          <p:cNvSpPr/>
          <p:nvPr/>
        </p:nvSpPr>
        <p:spPr>
          <a:xfrm>
            <a:off x="9100470" y="3675764"/>
            <a:ext cx="670508" cy="450336"/>
          </a:xfrm>
          <a:prstGeom prst="rect">
            <a:avLst/>
          </a:prstGeom>
          <a:solidFill>
            <a:srgbClr val="FDB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25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66AD60-3CDF-D88C-2DD7-90B9201BAEC3}"/>
              </a:ext>
            </a:extLst>
          </p:cNvPr>
          <p:cNvGrpSpPr/>
          <p:nvPr/>
        </p:nvGrpSpPr>
        <p:grpSpPr>
          <a:xfrm>
            <a:off x="1697950" y="563265"/>
            <a:ext cx="10189250" cy="2955746"/>
            <a:chOff x="1035794" y="705159"/>
            <a:chExt cx="10189254" cy="29557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F96908-1618-1F95-85BC-CAA9BFBA992E}"/>
                </a:ext>
              </a:extLst>
            </p:cNvPr>
            <p:cNvSpPr txBox="1"/>
            <p:nvPr/>
          </p:nvSpPr>
          <p:spPr>
            <a:xfrm>
              <a:off x="1035794" y="705159"/>
              <a:ext cx="10189254" cy="295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/>
                <a:t>Biết 116 và 118  là hai số chẵn liên tiếp. Hai số chẵn liên tiếp hơn kém nhau  </a:t>
              </a:r>
              <a:r>
                <a:rPr lang="en-US" sz="3200">
                  <a:solidFill>
                    <a:srgbClr val="FF0000"/>
                  </a:solidFill>
                </a:rPr>
                <a:t>2</a:t>
              </a:r>
              <a:r>
                <a:rPr lang="en-US" sz="3200"/>
                <a:t>  đơn vị.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/>
                <a:t>Biết 117 và 119 là hai số lẻ liên tiếp. Hai số lẻ liên tiếp hơn kém nhau  </a:t>
              </a:r>
              <a:r>
                <a:rPr lang="en-US" sz="3200">
                  <a:solidFill>
                    <a:srgbClr val="FF0000"/>
                  </a:solidFill>
                </a:rPr>
                <a:t>2</a:t>
              </a:r>
              <a:r>
                <a:rPr lang="en-US" sz="3200"/>
                <a:t>  đơn vị.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937538-5D72-2D15-29E6-34BD6B4FFB82}"/>
                </a:ext>
              </a:extLst>
            </p:cNvPr>
            <p:cNvSpPr/>
            <p:nvPr/>
          </p:nvSpPr>
          <p:spPr>
            <a:xfrm>
              <a:off x="5779421" y="1631688"/>
              <a:ext cx="539932" cy="5399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739BA65-28F7-3449-F47E-E5FB1BB71AE6}"/>
                </a:ext>
              </a:extLst>
            </p:cNvPr>
            <p:cNvSpPr/>
            <p:nvPr/>
          </p:nvSpPr>
          <p:spPr>
            <a:xfrm>
              <a:off x="5017421" y="3112598"/>
              <a:ext cx="539932" cy="5399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601975" y="120384"/>
            <a:ext cx="976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</a:t>
            </a:r>
            <a:r>
              <a:rPr lang="en-US" sz="3200"/>
              <a:t>a) Số?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4BAA0-859A-3F5C-2632-139593FE95BB}"/>
              </a:ext>
            </a:extLst>
          </p:cNvPr>
          <p:cNvSpPr txBox="1"/>
          <p:nvPr/>
        </p:nvSpPr>
        <p:spPr>
          <a:xfrm>
            <a:off x="1632744" y="3539362"/>
            <a:ext cx="8510507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Nêu tiếp các số chẵn để được ba số chẵn liên tiếp: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Nêu tiếp các số lẻ để được ba số lẻ liên tiếp: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858BF-D144-4877-9BFB-12B0D78AF9F3}"/>
              </a:ext>
            </a:extLst>
          </p:cNvPr>
          <p:cNvSpPr/>
          <p:nvPr/>
        </p:nvSpPr>
        <p:spPr>
          <a:xfrm>
            <a:off x="6441577" y="1489794"/>
            <a:ext cx="539932" cy="539932"/>
          </a:xfrm>
          <a:prstGeom prst="roundRect">
            <a:avLst/>
          </a:prstGeom>
          <a:solidFill>
            <a:srgbClr val="FEF7E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DCB5FC-619B-E68A-5300-7838A7DD09FF}"/>
              </a:ext>
            </a:extLst>
          </p:cNvPr>
          <p:cNvSpPr/>
          <p:nvPr/>
        </p:nvSpPr>
        <p:spPr>
          <a:xfrm>
            <a:off x="5679577" y="2970704"/>
            <a:ext cx="539932" cy="539932"/>
          </a:xfrm>
          <a:prstGeom prst="roundRect">
            <a:avLst/>
          </a:prstGeom>
          <a:solidFill>
            <a:srgbClr val="FEF7E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27FF8F-76C7-0DEC-F226-EAA04438B989}"/>
              </a:ext>
            </a:extLst>
          </p:cNvPr>
          <p:cNvSpPr txBox="1"/>
          <p:nvPr/>
        </p:nvSpPr>
        <p:spPr>
          <a:xfrm>
            <a:off x="1035794" y="3660905"/>
            <a:ext cx="596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b)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64AE36-0CC9-2626-3958-FFDDB2DEF062}"/>
              </a:ext>
            </a:extLst>
          </p:cNvPr>
          <p:cNvGrpSpPr/>
          <p:nvPr/>
        </p:nvGrpSpPr>
        <p:grpSpPr>
          <a:xfrm>
            <a:off x="3793626" y="4315062"/>
            <a:ext cx="2936374" cy="702173"/>
            <a:chOff x="3793626" y="4315062"/>
            <a:chExt cx="2936374" cy="70217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6B5504C-8987-FCD4-91BD-6E16600184DA}"/>
                </a:ext>
              </a:extLst>
            </p:cNvPr>
            <p:cNvSpPr/>
            <p:nvPr/>
          </p:nvSpPr>
          <p:spPr>
            <a:xfrm>
              <a:off x="3793626" y="4315062"/>
              <a:ext cx="835524" cy="702173"/>
            </a:xfrm>
            <a:prstGeom prst="roundRect">
              <a:avLst/>
            </a:prstGeom>
            <a:solidFill>
              <a:srgbClr val="FEF7E4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78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AA220C5-1145-EF25-8275-DA637BE41989}"/>
                </a:ext>
              </a:extLst>
            </p:cNvPr>
            <p:cNvSpPr/>
            <p:nvPr/>
          </p:nvSpPr>
          <p:spPr>
            <a:xfrm>
              <a:off x="4844051" y="4315062"/>
              <a:ext cx="835524" cy="702173"/>
            </a:xfrm>
            <a:prstGeom prst="roundRect">
              <a:avLst/>
            </a:prstGeom>
            <a:solidFill>
              <a:srgbClr val="FEF7E4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8A0E999-09A5-9E14-83E3-304872659E44}"/>
                </a:ext>
              </a:extLst>
            </p:cNvPr>
            <p:cNvSpPr/>
            <p:nvPr/>
          </p:nvSpPr>
          <p:spPr>
            <a:xfrm>
              <a:off x="5894476" y="4315062"/>
              <a:ext cx="835524" cy="702173"/>
            </a:xfrm>
            <a:prstGeom prst="roundRect">
              <a:avLst/>
            </a:prstGeom>
            <a:solidFill>
              <a:srgbClr val="FEF7E4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82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49E722-7D51-FFD8-89B9-3E3C3B631A70}"/>
              </a:ext>
            </a:extLst>
          </p:cNvPr>
          <p:cNvGrpSpPr/>
          <p:nvPr/>
        </p:nvGrpSpPr>
        <p:grpSpPr>
          <a:xfrm>
            <a:off x="3058502" y="5813286"/>
            <a:ext cx="2936374" cy="702173"/>
            <a:chOff x="3793626" y="4315062"/>
            <a:chExt cx="2936374" cy="70217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9BBF354-651C-3A0F-F058-62DD4263A540}"/>
                </a:ext>
              </a:extLst>
            </p:cNvPr>
            <p:cNvSpPr/>
            <p:nvPr/>
          </p:nvSpPr>
          <p:spPr>
            <a:xfrm>
              <a:off x="3793626" y="4315062"/>
              <a:ext cx="835524" cy="702173"/>
            </a:xfrm>
            <a:prstGeom prst="roundRect">
              <a:avLst/>
            </a:prstGeom>
            <a:solidFill>
              <a:srgbClr val="FEF7E4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A9C1C71-06AA-F4E2-DB6A-DD887CCDE940}"/>
                </a:ext>
              </a:extLst>
            </p:cNvPr>
            <p:cNvSpPr/>
            <p:nvPr/>
          </p:nvSpPr>
          <p:spPr>
            <a:xfrm>
              <a:off x="4844051" y="4315062"/>
              <a:ext cx="835524" cy="702173"/>
            </a:xfrm>
            <a:prstGeom prst="roundRect">
              <a:avLst/>
            </a:prstGeom>
            <a:solidFill>
              <a:srgbClr val="FEF7E4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69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8716175-1DDA-0D19-21B8-FBAA4518ADC8}"/>
                </a:ext>
              </a:extLst>
            </p:cNvPr>
            <p:cNvSpPr/>
            <p:nvPr/>
          </p:nvSpPr>
          <p:spPr>
            <a:xfrm>
              <a:off x="5894476" y="4315062"/>
              <a:ext cx="835524" cy="702173"/>
            </a:xfrm>
            <a:prstGeom prst="roundRect">
              <a:avLst/>
            </a:prstGeom>
            <a:solidFill>
              <a:srgbClr val="FEF7E4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71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C54937E-9AC1-B547-F41C-497A342662D4}"/>
              </a:ext>
            </a:extLst>
          </p:cNvPr>
          <p:cNvSpPr/>
          <p:nvPr/>
        </p:nvSpPr>
        <p:spPr>
          <a:xfrm>
            <a:off x="4918504" y="4379977"/>
            <a:ext cx="675596" cy="580308"/>
          </a:xfrm>
          <a:prstGeom prst="roundRect">
            <a:avLst/>
          </a:prstGeom>
          <a:solidFill>
            <a:srgbClr val="FEF7E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DF59386-206C-6C7F-FDFD-F0956A34D840}"/>
              </a:ext>
            </a:extLst>
          </p:cNvPr>
          <p:cNvSpPr/>
          <p:nvPr/>
        </p:nvSpPr>
        <p:spPr>
          <a:xfrm>
            <a:off x="5985190" y="4377769"/>
            <a:ext cx="675596" cy="580308"/>
          </a:xfrm>
          <a:prstGeom prst="roundRect">
            <a:avLst/>
          </a:prstGeom>
          <a:solidFill>
            <a:srgbClr val="FEF7E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BFF769F-5B91-162B-9874-CACEB7B1BE7D}"/>
              </a:ext>
            </a:extLst>
          </p:cNvPr>
          <p:cNvSpPr/>
          <p:nvPr/>
        </p:nvSpPr>
        <p:spPr>
          <a:xfrm>
            <a:off x="4189616" y="5888031"/>
            <a:ext cx="675596" cy="580308"/>
          </a:xfrm>
          <a:prstGeom prst="roundRect">
            <a:avLst/>
          </a:prstGeom>
          <a:solidFill>
            <a:srgbClr val="FEF7E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456149D-8AE8-152C-2C98-BC2371F36FCE}"/>
              </a:ext>
            </a:extLst>
          </p:cNvPr>
          <p:cNvSpPr/>
          <p:nvPr/>
        </p:nvSpPr>
        <p:spPr>
          <a:xfrm>
            <a:off x="5256302" y="5885823"/>
            <a:ext cx="675596" cy="580308"/>
          </a:xfrm>
          <a:prstGeom prst="roundRect">
            <a:avLst/>
          </a:prstGeom>
          <a:solidFill>
            <a:srgbClr val="FEF7E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70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B83A1-F56D-33D8-832F-2722EDF9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4474"/>
          <a:stretch/>
        </p:blipFill>
        <p:spPr>
          <a:xfrm>
            <a:off x="9726342" y="2222154"/>
            <a:ext cx="1727200" cy="278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1B58B8-ABCB-9AE8-01A6-6ECD5AC42D38}"/>
              </a:ext>
            </a:extLst>
          </p:cNvPr>
          <p:cNvGrpSpPr/>
          <p:nvPr/>
        </p:nvGrpSpPr>
        <p:grpSpPr>
          <a:xfrm>
            <a:off x="708296" y="570483"/>
            <a:ext cx="10745246" cy="1651671"/>
            <a:chOff x="708296" y="570483"/>
            <a:chExt cx="10745246" cy="16516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0DFDC6-10AB-A0C8-F8BA-54D63430ED1D}"/>
                </a:ext>
              </a:extLst>
            </p:cNvPr>
            <p:cNvSpPr txBox="1"/>
            <p:nvPr/>
          </p:nvSpPr>
          <p:spPr>
            <a:xfrm>
              <a:off x="708296" y="570483"/>
              <a:ext cx="10745246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/>
                <a:t>4. Từ hai trong ba thẻ số      ,      ,      , hãy lập tất cả các số chẵn và các số lẻ có hai chữ số.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335C73-6EF4-B3A5-3798-155C1AC31123}"/>
                </a:ext>
              </a:extLst>
            </p:cNvPr>
            <p:cNvSpPr/>
            <p:nvPr/>
          </p:nvSpPr>
          <p:spPr>
            <a:xfrm>
              <a:off x="6328229" y="570483"/>
              <a:ext cx="566057" cy="914400"/>
            </a:xfrm>
            <a:prstGeom prst="roundRect">
              <a:avLst/>
            </a:prstGeom>
            <a:solidFill>
              <a:srgbClr val="F8D88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F6E3B11-0714-8143-A1E5-2B76FCAAFE66}"/>
                </a:ext>
              </a:extLst>
            </p:cNvPr>
            <p:cNvSpPr/>
            <p:nvPr/>
          </p:nvSpPr>
          <p:spPr>
            <a:xfrm>
              <a:off x="7177315" y="570483"/>
              <a:ext cx="566057" cy="914400"/>
            </a:xfrm>
            <a:prstGeom prst="roundRect">
              <a:avLst/>
            </a:prstGeom>
            <a:solidFill>
              <a:srgbClr val="F8D88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FCC46A6-8D0B-F78B-0057-66ECFD7285A3}"/>
                </a:ext>
              </a:extLst>
            </p:cNvPr>
            <p:cNvSpPr/>
            <p:nvPr/>
          </p:nvSpPr>
          <p:spPr>
            <a:xfrm>
              <a:off x="8069945" y="570483"/>
              <a:ext cx="566057" cy="914400"/>
            </a:xfrm>
            <a:prstGeom prst="roundRect">
              <a:avLst/>
            </a:prstGeom>
            <a:solidFill>
              <a:srgbClr val="F8D88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7151BE-9796-C4B7-E0BB-8DC8E4544504}"/>
              </a:ext>
            </a:extLst>
          </p:cNvPr>
          <p:cNvSpPr/>
          <p:nvPr/>
        </p:nvSpPr>
        <p:spPr>
          <a:xfrm>
            <a:off x="3106059" y="2714905"/>
            <a:ext cx="1261068" cy="764938"/>
          </a:xfrm>
          <a:prstGeom prst="roundRect">
            <a:avLst/>
          </a:prstGeom>
          <a:solidFill>
            <a:srgbClr val="FEF7E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74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ABA017-3375-30C0-2E05-95D8B07A755A}"/>
              </a:ext>
            </a:extLst>
          </p:cNvPr>
          <p:cNvSpPr/>
          <p:nvPr/>
        </p:nvSpPr>
        <p:spPr>
          <a:xfrm>
            <a:off x="4651830" y="2712305"/>
            <a:ext cx="1261068" cy="764938"/>
          </a:xfrm>
          <a:prstGeom prst="roundRect">
            <a:avLst/>
          </a:prstGeom>
          <a:solidFill>
            <a:srgbClr val="FEF7E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54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82EC96-CB2F-3CA2-7D98-210AF98137ED}"/>
              </a:ext>
            </a:extLst>
          </p:cNvPr>
          <p:cNvSpPr/>
          <p:nvPr/>
        </p:nvSpPr>
        <p:spPr>
          <a:xfrm>
            <a:off x="3106059" y="3755866"/>
            <a:ext cx="1261068" cy="764938"/>
          </a:xfrm>
          <a:prstGeom prst="roundRect">
            <a:avLst/>
          </a:prstGeom>
          <a:solidFill>
            <a:srgbClr val="FEF7E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E2251B-C7AE-F84D-DDA0-476460D32855}"/>
              </a:ext>
            </a:extLst>
          </p:cNvPr>
          <p:cNvSpPr/>
          <p:nvPr/>
        </p:nvSpPr>
        <p:spPr>
          <a:xfrm>
            <a:off x="4651830" y="3755866"/>
            <a:ext cx="1261068" cy="764938"/>
          </a:xfrm>
          <a:prstGeom prst="roundRect">
            <a:avLst/>
          </a:prstGeom>
          <a:solidFill>
            <a:srgbClr val="FEF7E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57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A535401-4175-67C5-9A00-604E9F24F20B}"/>
              </a:ext>
            </a:extLst>
          </p:cNvPr>
          <p:cNvSpPr/>
          <p:nvPr/>
        </p:nvSpPr>
        <p:spPr>
          <a:xfrm>
            <a:off x="6197601" y="3755866"/>
            <a:ext cx="1261068" cy="764938"/>
          </a:xfrm>
          <a:prstGeom prst="roundRect">
            <a:avLst/>
          </a:prstGeom>
          <a:solidFill>
            <a:srgbClr val="FEF7E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47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00011B-F193-58E7-6E7C-E805BB8335D0}"/>
              </a:ext>
            </a:extLst>
          </p:cNvPr>
          <p:cNvSpPr/>
          <p:nvPr/>
        </p:nvSpPr>
        <p:spPr>
          <a:xfrm>
            <a:off x="7743372" y="3755866"/>
            <a:ext cx="1261068" cy="764938"/>
          </a:xfrm>
          <a:prstGeom prst="roundRect">
            <a:avLst/>
          </a:prstGeom>
          <a:solidFill>
            <a:srgbClr val="FEF7E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E974D3-7431-DF6F-4290-CE16D43F4541}"/>
              </a:ext>
            </a:extLst>
          </p:cNvPr>
          <p:cNvSpPr txBox="1"/>
          <p:nvPr/>
        </p:nvSpPr>
        <p:spPr>
          <a:xfrm>
            <a:off x="466523" y="3693944"/>
            <a:ext cx="269530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7432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/>
              <a:t>Số chẵn: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48CF2E-A47B-252B-F01A-68B2E7928E83}"/>
              </a:ext>
            </a:extLst>
          </p:cNvPr>
          <p:cNvSpPr txBox="1"/>
          <p:nvPr/>
        </p:nvSpPr>
        <p:spPr>
          <a:xfrm>
            <a:off x="466523" y="2656569"/>
            <a:ext cx="269530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7432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/>
              <a:t>Số lẻ:</a:t>
            </a:r>
          </a:p>
        </p:txBody>
      </p:sp>
    </p:spTree>
    <p:extLst>
      <p:ext uri="{BB962C8B-B14F-4D97-AF65-F5344CB8AC3E}">
        <p14:creationId xmlns:p14="http://schemas.microsoft.com/office/powerpoint/2010/main" val="9896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33C28-14FA-D4C9-AD13-44210327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696" y="1608509"/>
            <a:ext cx="9018831" cy="3297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CF6BA-4465-4432-4E52-E10F46057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0"/>
          <a:stretch/>
        </p:blipFill>
        <p:spPr>
          <a:xfrm>
            <a:off x="7924800" y="1153428"/>
            <a:ext cx="408038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33"/>
          <p:cNvSpPr/>
          <p:nvPr/>
        </p:nvSpPr>
        <p:spPr>
          <a:xfrm flipH="1">
            <a:off x="7034329" y="2003702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5" name="Google Shape;3775;p33"/>
          <p:cNvSpPr/>
          <p:nvPr/>
        </p:nvSpPr>
        <p:spPr>
          <a:xfrm flipH="1">
            <a:off x="2380189" y="774900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6" name="Google Shape;3776;p33"/>
          <p:cNvSpPr/>
          <p:nvPr/>
        </p:nvSpPr>
        <p:spPr>
          <a:xfrm flipH="1">
            <a:off x="2490116" y="5882599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7" name="Google Shape;3777;p33"/>
          <p:cNvSpPr/>
          <p:nvPr/>
        </p:nvSpPr>
        <p:spPr>
          <a:xfrm flipH="1">
            <a:off x="6556263" y="6138048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8" name="Google Shape;3778;p33"/>
          <p:cNvSpPr/>
          <p:nvPr/>
        </p:nvSpPr>
        <p:spPr>
          <a:xfrm flipH="1">
            <a:off x="7731032" y="3775292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79" name="Google Shape;3779;p33"/>
          <p:cNvGrpSpPr/>
          <p:nvPr/>
        </p:nvGrpSpPr>
        <p:grpSpPr>
          <a:xfrm>
            <a:off x="5041253" y="718558"/>
            <a:ext cx="1024809" cy="1063328"/>
            <a:chOff x="1843825" y="3806950"/>
            <a:chExt cx="1608250" cy="1668700"/>
          </a:xfrm>
        </p:grpSpPr>
        <p:sp>
          <p:nvSpPr>
            <p:cNvPr id="3780" name="Google Shape;3780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5" name="Google Shape;3785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6" name="Google Shape;3786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7" name="Google Shape;3787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3" name="Google Shape;3793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4" name="Google Shape;3794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9" name="Google Shape;3819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0" name="Google Shape;3820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4" name="Google Shape;3824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5" name="Google Shape;3825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2" name="Google Shape;3832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3" name="Google Shape;3833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9" name="Google Shape;3839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0" name="Google Shape;3840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848" name="Google Shape;3848;p33"/>
          <p:cNvGrpSpPr/>
          <p:nvPr/>
        </p:nvGrpSpPr>
        <p:grpSpPr>
          <a:xfrm>
            <a:off x="11046160" y="3987518"/>
            <a:ext cx="1024809" cy="1063328"/>
            <a:chOff x="1843825" y="3806950"/>
            <a:chExt cx="1608250" cy="1668700"/>
          </a:xfrm>
        </p:grpSpPr>
        <p:sp>
          <p:nvSpPr>
            <p:cNvPr id="3849" name="Google Shape;3849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7" name="Google Shape;3897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8" name="Google Shape;3898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6" name="Google Shape;3906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7" name="Google Shape;3907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9" name="Google Shape;3909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0" name="Google Shape;3910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6" name="Google Shape;3916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17" name="Google Shape;3917;p33"/>
          <p:cNvGrpSpPr/>
          <p:nvPr/>
        </p:nvGrpSpPr>
        <p:grpSpPr>
          <a:xfrm>
            <a:off x="7034301" y="5132353"/>
            <a:ext cx="722992" cy="750168"/>
            <a:chOff x="1843825" y="3806950"/>
            <a:chExt cx="1608250" cy="1668700"/>
          </a:xfrm>
        </p:grpSpPr>
        <p:sp>
          <p:nvSpPr>
            <p:cNvPr id="3918" name="Google Shape;3918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86" name="Google Shape;3986;p33"/>
          <p:cNvGrpSpPr/>
          <p:nvPr/>
        </p:nvGrpSpPr>
        <p:grpSpPr>
          <a:xfrm>
            <a:off x="4449909" y="5762973"/>
            <a:ext cx="722991" cy="750168"/>
            <a:chOff x="1843825" y="3806950"/>
            <a:chExt cx="1608250" cy="1668700"/>
          </a:xfrm>
        </p:grpSpPr>
        <p:sp>
          <p:nvSpPr>
            <p:cNvPr id="3987" name="Google Shape;3987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55" name="Google Shape;4055;p33"/>
          <p:cNvGrpSpPr/>
          <p:nvPr/>
        </p:nvGrpSpPr>
        <p:grpSpPr>
          <a:xfrm>
            <a:off x="543166" y="364495"/>
            <a:ext cx="722992" cy="750168"/>
            <a:chOff x="1843825" y="3806950"/>
            <a:chExt cx="1608250" cy="1668700"/>
          </a:xfrm>
        </p:grpSpPr>
        <p:sp>
          <p:nvSpPr>
            <p:cNvPr id="4056" name="Google Shape;4056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9" name="Google Shape;4079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0" name="Google Shape;4080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7496E3-3757-5B4A-9DBA-F5481553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464" y="2700701"/>
            <a:ext cx="1200406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662F4-B75E-EEF3-AFB7-48E7191B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01155" y="2038011"/>
            <a:ext cx="2604011" cy="43891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3E59F-7E43-F78A-54BD-25552D0A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948614" y="1304127"/>
            <a:ext cx="10264543" cy="637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" sz="15295">
                <a:solidFill>
                  <a:srgbClr val="FF0000"/>
                </a:solidFill>
                <a:latin typeface="+mj-lt"/>
              </a:rPr>
              <a:t>TOÁN 4</a:t>
            </a:r>
            <a:endParaRPr sz="15295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819" y="180820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ADA78-A725-A6C9-263B-57901845E2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" b="156"/>
          <a:stretch/>
        </p:blipFill>
        <p:spPr>
          <a:xfrm>
            <a:off x="2743037" y="3069212"/>
            <a:ext cx="6675760" cy="3248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56F7B-417D-C703-310C-A08D8D7454E3}"/>
              </a:ext>
            </a:extLst>
          </p:cNvPr>
          <p:cNvSpPr txBox="1"/>
          <p:nvPr/>
        </p:nvSpPr>
        <p:spPr>
          <a:xfrm>
            <a:off x="2409217" y="7255452"/>
            <a:ext cx="7343336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VN-Storyteller Casual" panose="00000500000000000000" pitchFamily="2" charset="0"/>
              </a:rPr>
              <a:t>Kho ppt Phan Linh_0916.604.268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555616-6CF8-A752-5D98-B96FC98F80F2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Khởi động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357B314A-F0B8-F45A-6F01-5326A013A336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2A190D75-CB30-7BB9-717A-C7D57AEA86A2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DFF34-D068-B338-EA13-0E52F2FE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62" y="1837045"/>
            <a:ext cx="9920714" cy="1889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EB6CE-BC6C-48AE-3751-200C4A35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925111"/>
            <a:ext cx="5066215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84398-7C22-8DD0-61DA-BC06E3099CAB}"/>
              </a:ext>
            </a:extLst>
          </p:cNvPr>
          <p:cNvSpPr txBox="1"/>
          <p:nvPr/>
        </p:nvSpPr>
        <p:spPr>
          <a:xfrm>
            <a:off x="2072993" y="346841"/>
            <a:ext cx="8015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TRÒ CHƠI TRUYỀN ĐIỆN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016975-D5DC-8710-D335-61F425C42C4E}"/>
              </a:ext>
            </a:extLst>
          </p:cNvPr>
          <p:cNvSpPr/>
          <p:nvPr/>
        </p:nvSpPr>
        <p:spPr>
          <a:xfrm>
            <a:off x="1964351" y="1702676"/>
            <a:ext cx="2837793" cy="24121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Team</a:t>
            </a:r>
          </a:p>
          <a:p>
            <a:pPr algn="ctr"/>
            <a:r>
              <a:rPr lang="en-US" sz="5400">
                <a:solidFill>
                  <a:srgbClr val="000000"/>
                </a:solidFill>
              </a:rPr>
              <a:t>Số lẻ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B5B7A-E139-57B4-AE8D-A4B86B57D83E}"/>
              </a:ext>
            </a:extLst>
          </p:cNvPr>
          <p:cNvSpPr/>
          <p:nvPr/>
        </p:nvSpPr>
        <p:spPr>
          <a:xfrm>
            <a:off x="7251051" y="1702676"/>
            <a:ext cx="2837793" cy="24121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Team</a:t>
            </a:r>
          </a:p>
          <a:p>
            <a:pPr algn="ctr"/>
            <a:r>
              <a:rPr lang="en-US" sz="5400">
                <a:solidFill>
                  <a:srgbClr val="000000"/>
                </a:solidFill>
              </a:rPr>
              <a:t>Số lẻ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80E43-5BB7-1D5E-99C4-B0316BB3C8D2}"/>
              </a:ext>
            </a:extLst>
          </p:cNvPr>
          <p:cNvSpPr txBox="1"/>
          <p:nvPr/>
        </p:nvSpPr>
        <p:spPr>
          <a:xfrm>
            <a:off x="212914" y="4449056"/>
            <a:ext cx="11736008" cy="20621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Một bạn đọc một số lẻ (hoặc số chẵn) bất kì rồi chỉ định bạn tiếp theo đọc số lẻ/chẵn liền kề. Cứ nối tiếp nhau như vậy cho đến khi giáo viên yêu cầu dừng lại. Đội nào có bạn nói vấp hoặc ngưng lại quá 3 giây thì thua cuộc.</a:t>
            </a:r>
          </a:p>
        </p:txBody>
      </p:sp>
    </p:spTree>
    <p:extLst>
      <p:ext uri="{BB962C8B-B14F-4D97-AF65-F5344CB8AC3E}">
        <p14:creationId xmlns:p14="http://schemas.microsoft.com/office/powerpoint/2010/main" val="408001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04555" y="312513"/>
            <a:ext cx="10367963" cy="2330450"/>
          </a:xfrm>
        </p:spPr>
        <p:txBody>
          <a:bodyPr/>
          <a:lstStyle/>
          <a:p>
            <a:pPr marL="13335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CHỦ ĐỀ 1:</a:t>
            </a:r>
          </a:p>
          <a:p>
            <a:pPr marL="13335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ÔN TẬP VÀ BỔ SUNG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97682" y="2555158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>
                <a:solidFill>
                  <a:srgbClr val="7030A0"/>
                </a:solidFill>
                <a:latin typeface="+mj-lt"/>
              </a:rPr>
              <a:t>BÀI 3:</a:t>
            </a:r>
          </a:p>
          <a:p>
            <a:r>
              <a:rPr lang="en-US" sz="5400" b="1">
                <a:solidFill>
                  <a:srgbClr val="7030A0"/>
                </a:solidFill>
                <a:latin typeface="+mj-lt"/>
              </a:rPr>
              <a:t>SỐ CHẴN, SỐ LẺ</a:t>
            </a:r>
          </a:p>
          <a:p>
            <a:r>
              <a:rPr lang="en-US" sz="4400" b="1">
                <a:solidFill>
                  <a:srgbClr val="7030A0"/>
                </a:solidFill>
                <a:latin typeface="+mj-lt"/>
              </a:rPr>
              <a:t>(tiết 2)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1026" name="Picture 2" descr="Dragonbox Math Apps - Empower Kids!">
            <a:extLst>
              <a:ext uri="{FF2B5EF4-FFF2-40B4-BE49-F238E27FC236}">
                <a16:creationId xmlns:a16="http://schemas.microsoft.com/office/drawing/2014/main" id="{5955B089-AAF3-104B-F4FC-2C4C733A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5275574"/>
            <a:ext cx="2701925" cy="1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9898D-EFDC-DB21-F5D8-67DCDB22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37" y="1475159"/>
            <a:ext cx="5047926" cy="4712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62B46-C710-97DF-5E4F-2B616F7F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073" y="1899633"/>
            <a:ext cx="10912785" cy="20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980051" y="286336"/>
            <a:ext cx="10790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1. Con ong bay đến bông hoa màu nào nếu:</a:t>
            </a:r>
          </a:p>
          <a:p>
            <a:r>
              <a:rPr lang="en-US" sz="3600"/>
              <a:t>a) Con ong bay theo đường ghi các số chẵn?</a:t>
            </a:r>
          </a:p>
          <a:p>
            <a:r>
              <a:rPr lang="en-US" sz="3600"/>
              <a:t>b) Con ong bay theo đường ghi các số lẻ?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EFF6A-4354-B629-501C-2087DC72D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9710" r="3638"/>
          <a:stretch/>
        </p:blipFill>
        <p:spPr>
          <a:xfrm>
            <a:off x="1815635" y="2349747"/>
            <a:ext cx="8530567" cy="450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99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922901" y="400636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1. Con ong bay đến bông hoa màu nào nếu:</a:t>
            </a:r>
          </a:p>
          <a:p>
            <a:r>
              <a:rPr lang="en-US" sz="3600"/>
              <a:t>a) Con ong bay theo đường ghi các số chẵn?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EFF6A-4354-B629-501C-2087DC72D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9710" r="3638"/>
          <a:stretch/>
        </p:blipFill>
        <p:spPr>
          <a:xfrm>
            <a:off x="1815635" y="2102097"/>
            <a:ext cx="8530567" cy="450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E178818-57CE-2C8F-2B69-F43E61B435E2}"/>
              </a:ext>
            </a:extLst>
          </p:cNvPr>
          <p:cNvSpPr/>
          <p:nvPr/>
        </p:nvSpPr>
        <p:spPr>
          <a:xfrm>
            <a:off x="4095749" y="3639076"/>
            <a:ext cx="4840933" cy="630095"/>
          </a:xfrm>
          <a:custGeom>
            <a:avLst/>
            <a:gdLst>
              <a:gd name="connsiteX0" fmla="*/ 0 w 4933950"/>
              <a:gd name="connsiteY0" fmla="*/ 552674 h 552674"/>
              <a:gd name="connsiteX1" fmla="*/ 876300 w 4933950"/>
              <a:gd name="connsiteY1" fmla="*/ 495524 h 552674"/>
              <a:gd name="connsiteX2" fmla="*/ 1619250 w 4933950"/>
              <a:gd name="connsiteY2" fmla="*/ 228824 h 552674"/>
              <a:gd name="connsiteX3" fmla="*/ 2324100 w 4933950"/>
              <a:gd name="connsiteY3" fmla="*/ 224 h 552674"/>
              <a:gd name="connsiteX4" fmla="*/ 2705100 w 4933950"/>
              <a:gd name="connsiteY4" fmla="*/ 190724 h 552674"/>
              <a:gd name="connsiteX5" fmla="*/ 3048000 w 4933950"/>
              <a:gd name="connsiteY5" fmla="*/ 400274 h 552674"/>
              <a:gd name="connsiteX6" fmla="*/ 3505200 w 4933950"/>
              <a:gd name="connsiteY6" fmla="*/ 438374 h 552674"/>
              <a:gd name="connsiteX7" fmla="*/ 4171950 w 4933950"/>
              <a:gd name="connsiteY7" fmla="*/ 362174 h 552674"/>
              <a:gd name="connsiteX8" fmla="*/ 4933950 w 4933950"/>
              <a:gd name="connsiteY8" fmla="*/ 305024 h 552674"/>
              <a:gd name="connsiteX0" fmla="*/ 0 w 4933950"/>
              <a:gd name="connsiteY0" fmla="*/ 726095 h 726095"/>
              <a:gd name="connsiteX1" fmla="*/ 876300 w 4933950"/>
              <a:gd name="connsiteY1" fmla="*/ 495524 h 726095"/>
              <a:gd name="connsiteX2" fmla="*/ 1619250 w 4933950"/>
              <a:gd name="connsiteY2" fmla="*/ 228824 h 726095"/>
              <a:gd name="connsiteX3" fmla="*/ 2324100 w 4933950"/>
              <a:gd name="connsiteY3" fmla="*/ 224 h 726095"/>
              <a:gd name="connsiteX4" fmla="*/ 2705100 w 4933950"/>
              <a:gd name="connsiteY4" fmla="*/ 190724 h 726095"/>
              <a:gd name="connsiteX5" fmla="*/ 3048000 w 4933950"/>
              <a:gd name="connsiteY5" fmla="*/ 400274 h 726095"/>
              <a:gd name="connsiteX6" fmla="*/ 3505200 w 4933950"/>
              <a:gd name="connsiteY6" fmla="*/ 438374 h 726095"/>
              <a:gd name="connsiteX7" fmla="*/ 4171950 w 4933950"/>
              <a:gd name="connsiteY7" fmla="*/ 362174 h 726095"/>
              <a:gd name="connsiteX8" fmla="*/ 4933950 w 4933950"/>
              <a:gd name="connsiteY8" fmla="*/ 305024 h 726095"/>
              <a:gd name="connsiteX0" fmla="*/ 0 w 4886653"/>
              <a:gd name="connsiteY0" fmla="*/ 726095 h 726095"/>
              <a:gd name="connsiteX1" fmla="*/ 876300 w 4886653"/>
              <a:gd name="connsiteY1" fmla="*/ 495524 h 726095"/>
              <a:gd name="connsiteX2" fmla="*/ 1619250 w 4886653"/>
              <a:gd name="connsiteY2" fmla="*/ 228824 h 726095"/>
              <a:gd name="connsiteX3" fmla="*/ 2324100 w 4886653"/>
              <a:gd name="connsiteY3" fmla="*/ 224 h 726095"/>
              <a:gd name="connsiteX4" fmla="*/ 2705100 w 4886653"/>
              <a:gd name="connsiteY4" fmla="*/ 190724 h 726095"/>
              <a:gd name="connsiteX5" fmla="*/ 3048000 w 4886653"/>
              <a:gd name="connsiteY5" fmla="*/ 400274 h 726095"/>
              <a:gd name="connsiteX6" fmla="*/ 3505200 w 4886653"/>
              <a:gd name="connsiteY6" fmla="*/ 438374 h 726095"/>
              <a:gd name="connsiteX7" fmla="*/ 4171950 w 4886653"/>
              <a:gd name="connsiteY7" fmla="*/ 362174 h 726095"/>
              <a:gd name="connsiteX8" fmla="*/ 4886653 w 4886653"/>
              <a:gd name="connsiteY8" fmla="*/ 305024 h 726095"/>
              <a:gd name="connsiteX0" fmla="*/ 0 w 4886653"/>
              <a:gd name="connsiteY0" fmla="*/ 729534 h 729534"/>
              <a:gd name="connsiteX1" fmla="*/ 876300 w 4886653"/>
              <a:gd name="connsiteY1" fmla="*/ 498963 h 729534"/>
              <a:gd name="connsiteX2" fmla="*/ 1642110 w 4886653"/>
              <a:gd name="connsiteY2" fmla="*/ 369423 h 729534"/>
              <a:gd name="connsiteX3" fmla="*/ 2324100 w 4886653"/>
              <a:gd name="connsiteY3" fmla="*/ 3663 h 729534"/>
              <a:gd name="connsiteX4" fmla="*/ 2705100 w 4886653"/>
              <a:gd name="connsiteY4" fmla="*/ 194163 h 729534"/>
              <a:gd name="connsiteX5" fmla="*/ 3048000 w 4886653"/>
              <a:gd name="connsiteY5" fmla="*/ 403713 h 729534"/>
              <a:gd name="connsiteX6" fmla="*/ 3505200 w 4886653"/>
              <a:gd name="connsiteY6" fmla="*/ 441813 h 729534"/>
              <a:gd name="connsiteX7" fmla="*/ 4171950 w 4886653"/>
              <a:gd name="connsiteY7" fmla="*/ 365613 h 729534"/>
              <a:gd name="connsiteX8" fmla="*/ 4886653 w 4886653"/>
              <a:gd name="connsiteY8" fmla="*/ 308463 h 729534"/>
              <a:gd name="connsiteX0" fmla="*/ 0 w 4886653"/>
              <a:gd name="connsiteY0" fmla="*/ 729534 h 729534"/>
              <a:gd name="connsiteX1" fmla="*/ 853440 w 4886653"/>
              <a:gd name="connsiteY1" fmla="*/ 666603 h 729534"/>
              <a:gd name="connsiteX2" fmla="*/ 1642110 w 4886653"/>
              <a:gd name="connsiteY2" fmla="*/ 369423 h 729534"/>
              <a:gd name="connsiteX3" fmla="*/ 2324100 w 4886653"/>
              <a:gd name="connsiteY3" fmla="*/ 3663 h 729534"/>
              <a:gd name="connsiteX4" fmla="*/ 2705100 w 4886653"/>
              <a:gd name="connsiteY4" fmla="*/ 194163 h 729534"/>
              <a:gd name="connsiteX5" fmla="*/ 3048000 w 4886653"/>
              <a:gd name="connsiteY5" fmla="*/ 403713 h 729534"/>
              <a:gd name="connsiteX6" fmla="*/ 3505200 w 4886653"/>
              <a:gd name="connsiteY6" fmla="*/ 441813 h 729534"/>
              <a:gd name="connsiteX7" fmla="*/ 4171950 w 4886653"/>
              <a:gd name="connsiteY7" fmla="*/ 365613 h 729534"/>
              <a:gd name="connsiteX8" fmla="*/ 4886653 w 4886653"/>
              <a:gd name="connsiteY8" fmla="*/ 308463 h 729534"/>
              <a:gd name="connsiteX0" fmla="*/ 0 w 4886653"/>
              <a:gd name="connsiteY0" fmla="*/ 633669 h 633669"/>
              <a:gd name="connsiteX1" fmla="*/ 853440 w 4886653"/>
              <a:gd name="connsiteY1" fmla="*/ 570738 h 633669"/>
              <a:gd name="connsiteX2" fmla="*/ 1642110 w 4886653"/>
              <a:gd name="connsiteY2" fmla="*/ 273558 h 633669"/>
              <a:gd name="connsiteX3" fmla="*/ 2324100 w 4886653"/>
              <a:gd name="connsiteY3" fmla="*/ 6858 h 633669"/>
              <a:gd name="connsiteX4" fmla="*/ 2705100 w 4886653"/>
              <a:gd name="connsiteY4" fmla="*/ 98298 h 633669"/>
              <a:gd name="connsiteX5" fmla="*/ 3048000 w 4886653"/>
              <a:gd name="connsiteY5" fmla="*/ 307848 h 633669"/>
              <a:gd name="connsiteX6" fmla="*/ 3505200 w 4886653"/>
              <a:gd name="connsiteY6" fmla="*/ 345948 h 633669"/>
              <a:gd name="connsiteX7" fmla="*/ 4171950 w 4886653"/>
              <a:gd name="connsiteY7" fmla="*/ 269748 h 633669"/>
              <a:gd name="connsiteX8" fmla="*/ 4886653 w 4886653"/>
              <a:gd name="connsiteY8" fmla="*/ 212598 h 633669"/>
              <a:gd name="connsiteX0" fmla="*/ 0 w 4886653"/>
              <a:gd name="connsiteY0" fmla="*/ 630095 h 630095"/>
              <a:gd name="connsiteX1" fmla="*/ 853440 w 4886653"/>
              <a:gd name="connsiteY1" fmla="*/ 567164 h 630095"/>
              <a:gd name="connsiteX2" fmla="*/ 1642110 w 4886653"/>
              <a:gd name="connsiteY2" fmla="*/ 269984 h 630095"/>
              <a:gd name="connsiteX3" fmla="*/ 2324100 w 4886653"/>
              <a:gd name="connsiteY3" fmla="*/ 3284 h 630095"/>
              <a:gd name="connsiteX4" fmla="*/ 2712720 w 4886653"/>
              <a:gd name="connsiteY4" fmla="*/ 132824 h 630095"/>
              <a:gd name="connsiteX5" fmla="*/ 3048000 w 4886653"/>
              <a:gd name="connsiteY5" fmla="*/ 304274 h 630095"/>
              <a:gd name="connsiteX6" fmla="*/ 3505200 w 4886653"/>
              <a:gd name="connsiteY6" fmla="*/ 342374 h 630095"/>
              <a:gd name="connsiteX7" fmla="*/ 4171950 w 4886653"/>
              <a:gd name="connsiteY7" fmla="*/ 266174 h 630095"/>
              <a:gd name="connsiteX8" fmla="*/ 4886653 w 4886653"/>
              <a:gd name="connsiteY8" fmla="*/ 209024 h 630095"/>
              <a:gd name="connsiteX0" fmla="*/ 0 w 4886653"/>
              <a:gd name="connsiteY0" fmla="*/ 630095 h 630095"/>
              <a:gd name="connsiteX1" fmla="*/ 853440 w 4886653"/>
              <a:gd name="connsiteY1" fmla="*/ 567164 h 630095"/>
              <a:gd name="connsiteX2" fmla="*/ 1642110 w 4886653"/>
              <a:gd name="connsiteY2" fmla="*/ 269984 h 630095"/>
              <a:gd name="connsiteX3" fmla="*/ 2324100 w 4886653"/>
              <a:gd name="connsiteY3" fmla="*/ 3284 h 630095"/>
              <a:gd name="connsiteX4" fmla="*/ 2712720 w 4886653"/>
              <a:gd name="connsiteY4" fmla="*/ 132824 h 630095"/>
              <a:gd name="connsiteX5" fmla="*/ 3048000 w 4886653"/>
              <a:gd name="connsiteY5" fmla="*/ 304274 h 630095"/>
              <a:gd name="connsiteX6" fmla="*/ 3505200 w 4886653"/>
              <a:gd name="connsiteY6" fmla="*/ 426194 h 630095"/>
              <a:gd name="connsiteX7" fmla="*/ 4171950 w 4886653"/>
              <a:gd name="connsiteY7" fmla="*/ 266174 h 630095"/>
              <a:gd name="connsiteX8" fmla="*/ 4886653 w 4886653"/>
              <a:gd name="connsiteY8" fmla="*/ 209024 h 630095"/>
              <a:gd name="connsiteX0" fmla="*/ 0 w 4886653"/>
              <a:gd name="connsiteY0" fmla="*/ 630095 h 630095"/>
              <a:gd name="connsiteX1" fmla="*/ 853440 w 4886653"/>
              <a:gd name="connsiteY1" fmla="*/ 567164 h 630095"/>
              <a:gd name="connsiteX2" fmla="*/ 1642110 w 4886653"/>
              <a:gd name="connsiteY2" fmla="*/ 269984 h 630095"/>
              <a:gd name="connsiteX3" fmla="*/ 2324100 w 4886653"/>
              <a:gd name="connsiteY3" fmla="*/ 3284 h 630095"/>
              <a:gd name="connsiteX4" fmla="*/ 2712720 w 4886653"/>
              <a:gd name="connsiteY4" fmla="*/ 132824 h 630095"/>
              <a:gd name="connsiteX5" fmla="*/ 3048000 w 4886653"/>
              <a:gd name="connsiteY5" fmla="*/ 304274 h 630095"/>
              <a:gd name="connsiteX6" fmla="*/ 3505200 w 4886653"/>
              <a:gd name="connsiteY6" fmla="*/ 426194 h 630095"/>
              <a:gd name="connsiteX7" fmla="*/ 4171950 w 4886653"/>
              <a:gd name="connsiteY7" fmla="*/ 403334 h 630095"/>
              <a:gd name="connsiteX8" fmla="*/ 4886653 w 4886653"/>
              <a:gd name="connsiteY8" fmla="*/ 209024 h 630095"/>
              <a:gd name="connsiteX0" fmla="*/ 0 w 4886653"/>
              <a:gd name="connsiteY0" fmla="*/ 630095 h 630095"/>
              <a:gd name="connsiteX1" fmla="*/ 853440 w 4886653"/>
              <a:gd name="connsiteY1" fmla="*/ 567164 h 630095"/>
              <a:gd name="connsiteX2" fmla="*/ 1642110 w 4886653"/>
              <a:gd name="connsiteY2" fmla="*/ 269984 h 630095"/>
              <a:gd name="connsiteX3" fmla="*/ 2324100 w 4886653"/>
              <a:gd name="connsiteY3" fmla="*/ 3284 h 630095"/>
              <a:gd name="connsiteX4" fmla="*/ 2712720 w 4886653"/>
              <a:gd name="connsiteY4" fmla="*/ 132824 h 630095"/>
              <a:gd name="connsiteX5" fmla="*/ 3048000 w 4886653"/>
              <a:gd name="connsiteY5" fmla="*/ 304274 h 630095"/>
              <a:gd name="connsiteX6" fmla="*/ 3505200 w 4886653"/>
              <a:gd name="connsiteY6" fmla="*/ 426194 h 630095"/>
              <a:gd name="connsiteX7" fmla="*/ 4171950 w 4886653"/>
              <a:gd name="connsiteY7" fmla="*/ 403334 h 630095"/>
              <a:gd name="connsiteX8" fmla="*/ 4886653 w 4886653"/>
              <a:gd name="connsiteY8" fmla="*/ 209024 h 630095"/>
              <a:gd name="connsiteX0" fmla="*/ 0 w 4886653"/>
              <a:gd name="connsiteY0" fmla="*/ 630095 h 630095"/>
              <a:gd name="connsiteX1" fmla="*/ 853440 w 4886653"/>
              <a:gd name="connsiteY1" fmla="*/ 567164 h 630095"/>
              <a:gd name="connsiteX2" fmla="*/ 1642110 w 4886653"/>
              <a:gd name="connsiteY2" fmla="*/ 269984 h 630095"/>
              <a:gd name="connsiteX3" fmla="*/ 2324100 w 4886653"/>
              <a:gd name="connsiteY3" fmla="*/ 3284 h 630095"/>
              <a:gd name="connsiteX4" fmla="*/ 2712720 w 4886653"/>
              <a:gd name="connsiteY4" fmla="*/ 132824 h 630095"/>
              <a:gd name="connsiteX5" fmla="*/ 3048000 w 4886653"/>
              <a:gd name="connsiteY5" fmla="*/ 304274 h 630095"/>
              <a:gd name="connsiteX6" fmla="*/ 3505200 w 4886653"/>
              <a:gd name="connsiteY6" fmla="*/ 426194 h 630095"/>
              <a:gd name="connsiteX7" fmla="*/ 4171950 w 4886653"/>
              <a:gd name="connsiteY7" fmla="*/ 403334 h 630095"/>
              <a:gd name="connsiteX8" fmla="*/ 4886653 w 4886653"/>
              <a:gd name="connsiteY8" fmla="*/ 209024 h 630095"/>
              <a:gd name="connsiteX0" fmla="*/ 0 w 4840933"/>
              <a:gd name="connsiteY0" fmla="*/ 630095 h 630095"/>
              <a:gd name="connsiteX1" fmla="*/ 853440 w 4840933"/>
              <a:gd name="connsiteY1" fmla="*/ 567164 h 630095"/>
              <a:gd name="connsiteX2" fmla="*/ 1642110 w 4840933"/>
              <a:gd name="connsiteY2" fmla="*/ 269984 h 630095"/>
              <a:gd name="connsiteX3" fmla="*/ 2324100 w 4840933"/>
              <a:gd name="connsiteY3" fmla="*/ 3284 h 630095"/>
              <a:gd name="connsiteX4" fmla="*/ 2712720 w 4840933"/>
              <a:gd name="connsiteY4" fmla="*/ 132824 h 630095"/>
              <a:gd name="connsiteX5" fmla="*/ 3048000 w 4840933"/>
              <a:gd name="connsiteY5" fmla="*/ 304274 h 630095"/>
              <a:gd name="connsiteX6" fmla="*/ 3505200 w 4840933"/>
              <a:gd name="connsiteY6" fmla="*/ 426194 h 630095"/>
              <a:gd name="connsiteX7" fmla="*/ 4171950 w 4840933"/>
              <a:gd name="connsiteY7" fmla="*/ 403334 h 630095"/>
              <a:gd name="connsiteX8" fmla="*/ 4840933 w 4840933"/>
              <a:gd name="connsiteY8" fmla="*/ 231884 h 63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0933" h="630095">
                <a:moveTo>
                  <a:pt x="0" y="630095"/>
                </a:moveTo>
                <a:cubicBezTo>
                  <a:pt x="303212" y="628507"/>
                  <a:pt x="579755" y="627182"/>
                  <a:pt x="853440" y="567164"/>
                </a:cubicBezTo>
                <a:cubicBezTo>
                  <a:pt x="1127125" y="507146"/>
                  <a:pt x="1397000" y="363964"/>
                  <a:pt x="1642110" y="269984"/>
                </a:cubicBezTo>
                <a:cubicBezTo>
                  <a:pt x="1887220" y="176004"/>
                  <a:pt x="2145665" y="26144"/>
                  <a:pt x="2324100" y="3284"/>
                </a:cubicBezTo>
                <a:cubicBezTo>
                  <a:pt x="2502535" y="-19576"/>
                  <a:pt x="2592070" y="82659"/>
                  <a:pt x="2712720" y="132824"/>
                </a:cubicBezTo>
                <a:cubicBezTo>
                  <a:pt x="2833370" y="182989"/>
                  <a:pt x="2915920" y="255379"/>
                  <a:pt x="3048000" y="304274"/>
                </a:cubicBezTo>
                <a:cubicBezTo>
                  <a:pt x="3180080" y="353169"/>
                  <a:pt x="3317875" y="409684"/>
                  <a:pt x="3505200" y="426194"/>
                </a:cubicBezTo>
                <a:cubicBezTo>
                  <a:pt x="3692525" y="442704"/>
                  <a:pt x="3933825" y="425559"/>
                  <a:pt x="4171950" y="403334"/>
                </a:cubicBezTo>
                <a:cubicBezTo>
                  <a:pt x="4410075" y="381109"/>
                  <a:pt x="4548515" y="333166"/>
                  <a:pt x="4840933" y="23188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CC0E0-09E4-D688-1B79-2B3C15751631}"/>
              </a:ext>
            </a:extLst>
          </p:cNvPr>
          <p:cNvSpPr/>
          <p:nvPr/>
        </p:nvSpPr>
        <p:spPr>
          <a:xfrm>
            <a:off x="8908953" y="3035493"/>
            <a:ext cx="1390650" cy="1206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922901" y="400636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1. Con ong bay đến bông hoa màu nào nếu:</a:t>
            </a:r>
          </a:p>
          <a:p>
            <a:r>
              <a:rPr lang="en-US" sz="3600"/>
              <a:t>b) Con ong bay theo đường ghi các số lẻ?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EFF6A-4354-B629-501C-2087DC72D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9710" r="3638"/>
          <a:stretch/>
        </p:blipFill>
        <p:spPr>
          <a:xfrm>
            <a:off x="1815635" y="2102097"/>
            <a:ext cx="8530567" cy="450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E178818-57CE-2C8F-2B69-F43E61B435E2}"/>
              </a:ext>
            </a:extLst>
          </p:cNvPr>
          <p:cNvSpPr/>
          <p:nvPr/>
        </p:nvSpPr>
        <p:spPr>
          <a:xfrm>
            <a:off x="4126623" y="4633322"/>
            <a:ext cx="4658053" cy="576462"/>
          </a:xfrm>
          <a:custGeom>
            <a:avLst/>
            <a:gdLst>
              <a:gd name="connsiteX0" fmla="*/ 0 w 4933950"/>
              <a:gd name="connsiteY0" fmla="*/ 552674 h 552674"/>
              <a:gd name="connsiteX1" fmla="*/ 876300 w 4933950"/>
              <a:gd name="connsiteY1" fmla="*/ 495524 h 552674"/>
              <a:gd name="connsiteX2" fmla="*/ 1619250 w 4933950"/>
              <a:gd name="connsiteY2" fmla="*/ 228824 h 552674"/>
              <a:gd name="connsiteX3" fmla="*/ 2324100 w 4933950"/>
              <a:gd name="connsiteY3" fmla="*/ 224 h 552674"/>
              <a:gd name="connsiteX4" fmla="*/ 2705100 w 4933950"/>
              <a:gd name="connsiteY4" fmla="*/ 190724 h 552674"/>
              <a:gd name="connsiteX5" fmla="*/ 3048000 w 4933950"/>
              <a:gd name="connsiteY5" fmla="*/ 400274 h 552674"/>
              <a:gd name="connsiteX6" fmla="*/ 3505200 w 4933950"/>
              <a:gd name="connsiteY6" fmla="*/ 438374 h 552674"/>
              <a:gd name="connsiteX7" fmla="*/ 4171950 w 4933950"/>
              <a:gd name="connsiteY7" fmla="*/ 362174 h 552674"/>
              <a:gd name="connsiteX8" fmla="*/ 4933950 w 4933950"/>
              <a:gd name="connsiteY8" fmla="*/ 305024 h 552674"/>
              <a:gd name="connsiteX0" fmla="*/ 0 w 4933950"/>
              <a:gd name="connsiteY0" fmla="*/ 726095 h 726095"/>
              <a:gd name="connsiteX1" fmla="*/ 876300 w 4933950"/>
              <a:gd name="connsiteY1" fmla="*/ 495524 h 726095"/>
              <a:gd name="connsiteX2" fmla="*/ 1619250 w 4933950"/>
              <a:gd name="connsiteY2" fmla="*/ 228824 h 726095"/>
              <a:gd name="connsiteX3" fmla="*/ 2324100 w 4933950"/>
              <a:gd name="connsiteY3" fmla="*/ 224 h 726095"/>
              <a:gd name="connsiteX4" fmla="*/ 2705100 w 4933950"/>
              <a:gd name="connsiteY4" fmla="*/ 190724 h 726095"/>
              <a:gd name="connsiteX5" fmla="*/ 3048000 w 4933950"/>
              <a:gd name="connsiteY5" fmla="*/ 400274 h 726095"/>
              <a:gd name="connsiteX6" fmla="*/ 3505200 w 4933950"/>
              <a:gd name="connsiteY6" fmla="*/ 438374 h 726095"/>
              <a:gd name="connsiteX7" fmla="*/ 4171950 w 4933950"/>
              <a:gd name="connsiteY7" fmla="*/ 362174 h 726095"/>
              <a:gd name="connsiteX8" fmla="*/ 4933950 w 4933950"/>
              <a:gd name="connsiteY8" fmla="*/ 305024 h 726095"/>
              <a:gd name="connsiteX0" fmla="*/ 0 w 4886653"/>
              <a:gd name="connsiteY0" fmla="*/ 726095 h 726095"/>
              <a:gd name="connsiteX1" fmla="*/ 876300 w 4886653"/>
              <a:gd name="connsiteY1" fmla="*/ 495524 h 726095"/>
              <a:gd name="connsiteX2" fmla="*/ 1619250 w 4886653"/>
              <a:gd name="connsiteY2" fmla="*/ 228824 h 726095"/>
              <a:gd name="connsiteX3" fmla="*/ 2324100 w 4886653"/>
              <a:gd name="connsiteY3" fmla="*/ 224 h 726095"/>
              <a:gd name="connsiteX4" fmla="*/ 2705100 w 4886653"/>
              <a:gd name="connsiteY4" fmla="*/ 190724 h 726095"/>
              <a:gd name="connsiteX5" fmla="*/ 3048000 w 4886653"/>
              <a:gd name="connsiteY5" fmla="*/ 400274 h 726095"/>
              <a:gd name="connsiteX6" fmla="*/ 3505200 w 4886653"/>
              <a:gd name="connsiteY6" fmla="*/ 438374 h 726095"/>
              <a:gd name="connsiteX7" fmla="*/ 4171950 w 4886653"/>
              <a:gd name="connsiteY7" fmla="*/ 362174 h 726095"/>
              <a:gd name="connsiteX8" fmla="*/ 4886653 w 4886653"/>
              <a:gd name="connsiteY8" fmla="*/ 305024 h 726095"/>
              <a:gd name="connsiteX0" fmla="*/ 0 w 4886653"/>
              <a:gd name="connsiteY0" fmla="*/ 726095 h 912203"/>
              <a:gd name="connsiteX1" fmla="*/ 742950 w 4886653"/>
              <a:gd name="connsiteY1" fmla="*/ 895574 h 912203"/>
              <a:gd name="connsiteX2" fmla="*/ 1619250 w 4886653"/>
              <a:gd name="connsiteY2" fmla="*/ 228824 h 912203"/>
              <a:gd name="connsiteX3" fmla="*/ 2324100 w 4886653"/>
              <a:gd name="connsiteY3" fmla="*/ 224 h 912203"/>
              <a:gd name="connsiteX4" fmla="*/ 2705100 w 4886653"/>
              <a:gd name="connsiteY4" fmla="*/ 190724 h 912203"/>
              <a:gd name="connsiteX5" fmla="*/ 3048000 w 4886653"/>
              <a:gd name="connsiteY5" fmla="*/ 400274 h 912203"/>
              <a:gd name="connsiteX6" fmla="*/ 3505200 w 4886653"/>
              <a:gd name="connsiteY6" fmla="*/ 438374 h 912203"/>
              <a:gd name="connsiteX7" fmla="*/ 4171950 w 4886653"/>
              <a:gd name="connsiteY7" fmla="*/ 362174 h 912203"/>
              <a:gd name="connsiteX8" fmla="*/ 4886653 w 4886653"/>
              <a:gd name="connsiteY8" fmla="*/ 305024 h 912203"/>
              <a:gd name="connsiteX0" fmla="*/ 0 w 4886653"/>
              <a:gd name="connsiteY0" fmla="*/ 779939 h 1324911"/>
              <a:gd name="connsiteX1" fmla="*/ 742950 w 4886653"/>
              <a:gd name="connsiteY1" fmla="*/ 949418 h 1324911"/>
              <a:gd name="connsiteX2" fmla="*/ 1543050 w 4886653"/>
              <a:gd name="connsiteY2" fmla="*/ 1292318 h 1324911"/>
              <a:gd name="connsiteX3" fmla="*/ 2324100 w 4886653"/>
              <a:gd name="connsiteY3" fmla="*/ 54068 h 1324911"/>
              <a:gd name="connsiteX4" fmla="*/ 2705100 w 4886653"/>
              <a:gd name="connsiteY4" fmla="*/ 244568 h 1324911"/>
              <a:gd name="connsiteX5" fmla="*/ 3048000 w 4886653"/>
              <a:gd name="connsiteY5" fmla="*/ 454118 h 1324911"/>
              <a:gd name="connsiteX6" fmla="*/ 3505200 w 4886653"/>
              <a:gd name="connsiteY6" fmla="*/ 492218 h 1324911"/>
              <a:gd name="connsiteX7" fmla="*/ 4171950 w 4886653"/>
              <a:gd name="connsiteY7" fmla="*/ 416018 h 1324911"/>
              <a:gd name="connsiteX8" fmla="*/ 4886653 w 4886653"/>
              <a:gd name="connsiteY8" fmla="*/ 358868 h 1324911"/>
              <a:gd name="connsiteX0" fmla="*/ 0 w 4886653"/>
              <a:gd name="connsiteY0" fmla="*/ 561307 h 1083694"/>
              <a:gd name="connsiteX1" fmla="*/ 742950 w 4886653"/>
              <a:gd name="connsiteY1" fmla="*/ 730786 h 1083694"/>
              <a:gd name="connsiteX2" fmla="*/ 1543050 w 4886653"/>
              <a:gd name="connsiteY2" fmla="*/ 1073686 h 1083694"/>
              <a:gd name="connsiteX3" fmla="*/ 2324100 w 4886653"/>
              <a:gd name="connsiteY3" fmla="*/ 902236 h 1083694"/>
              <a:gd name="connsiteX4" fmla="*/ 2705100 w 4886653"/>
              <a:gd name="connsiteY4" fmla="*/ 25936 h 1083694"/>
              <a:gd name="connsiteX5" fmla="*/ 3048000 w 4886653"/>
              <a:gd name="connsiteY5" fmla="*/ 235486 h 1083694"/>
              <a:gd name="connsiteX6" fmla="*/ 3505200 w 4886653"/>
              <a:gd name="connsiteY6" fmla="*/ 273586 h 1083694"/>
              <a:gd name="connsiteX7" fmla="*/ 4171950 w 4886653"/>
              <a:gd name="connsiteY7" fmla="*/ 197386 h 1083694"/>
              <a:gd name="connsiteX8" fmla="*/ 4886653 w 4886653"/>
              <a:gd name="connsiteY8" fmla="*/ 140236 h 1083694"/>
              <a:gd name="connsiteX0" fmla="*/ 0 w 4886653"/>
              <a:gd name="connsiteY0" fmla="*/ 421071 h 937405"/>
              <a:gd name="connsiteX1" fmla="*/ 742950 w 4886653"/>
              <a:gd name="connsiteY1" fmla="*/ 590550 h 937405"/>
              <a:gd name="connsiteX2" fmla="*/ 1543050 w 4886653"/>
              <a:gd name="connsiteY2" fmla="*/ 933450 h 937405"/>
              <a:gd name="connsiteX3" fmla="*/ 2324100 w 4886653"/>
              <a:gd name="connsiteY3" fmla="*/ 762000 h 937405"/>
              <a:gd name="connsiteX4" fmla="*/ 2819400 w 4886653"/>
              <a:gd name="connsiteY4" fmla="*/ 533400 h 937405"/>
              <a:gd name="connsiteX5" fmla="*/ 3048000 w 4886653"/>
              <a:gd name="connsiteY5" fmla="*/ 95250 h 937405"/>
              <a:gd name="connsiteX6" fmla="*/ 3505200 w 4886653"/>
              <a:gd name="connsiteY6" fmla="*/ 133350 h 937405"/>
              <a:gd name="connsiteX7" fmla="*/ 4171950 w 4886653"/>
              <a:gd name="connsiteY7" fmla="*/ 57150 h 937405"/>
              <a:gd name="connsiteX8" fmla="*/ 4886653 w 4886653"/>
              <a:gd name="connsiteY8" fmla="*/ 0 h 937405"/>
              <a:gd name="connsiteX0" fmla="*/ 0 w 4886653"/>
              <a:gd name="connsiteY0" fmla="*/ 421071 h 937405"/>
              <a:gd name="connsiteX1" fmla="*/ 742950 w 4886653"/>
              <a:gd name="connsiteY1" fmla="*/ 590550 h 937405"/>
              <a:gd name="connsiteX2" fmla="*/ 1543050 w 4886653"/>
              <a:gd name="connsiteY2" fmla="*/ 933450 h 937405"/>
              <a:gd name="connsiteX3" fmla="*/ 2324100 w 4886653"/>
              <a:gd name="connsiteY3" fmla="*/ 762000 h 937405"/>
              <a:gd name="connsiteX4" fmla="*/ 2819400 w 4886653"/>
              <a:gd name="connsiteY4" fmla="*/ 533400 h 937405"/>
              <a:gd name="connsiteX5" fmla="*/ 3152775 w 4886653"/>
              <a:gd name="connsiteY5" fmla="*/ 457200 h 937405"/>
              <a:gd name="connsiteX6" fmla="*/ 3505200 w 4886653"/>
              <a:gd name="connsiteY6" fmla="*/ 133350 h 937405"/>
              <a:gd name="connsiteX7" fmla="*/ 4171950 w 4886653"/>
              <a:gd name="connsiteY7" fmla="*/ 57150 h 937405"/>
              <a:gd name="connsiteX8" fmla="*/ 4886653 w 4886653"/>
              <a:gd name="connsiteY8" fmla="*/ 0 h 937405"/>
              <a:gd name="connsiteX0" fmla="*/ 0 w 4886653"/>
              <a:gd name="connsiteY0" fmla="*/ 421071 h 937405"/>
              <a:gd name="connsiteX1" fmla="*/ 742950 w 4886653"/>
              <a:gd name="connsiteY1" fmla="*/ 590550 h 937405"/>
              <a:gd name="connsiteX2" fmla="*/ 1543050 w 4886653"/>
              <a:gd name="connsiteY2" fmla="*/ 933450 h 937405"/>
              <a:gd name="connsiteX3" fmla="*/ 2324100 w 4886653"/>
              <a:gd name="connsiteY3" fmla="*/ 762000 h 937405"/>
              <a:gd name="connsiteX4" fmla="*/ 2819400 w 4886653"/>
              <a:gd name="connsiteY4" fmla="*/ 533400 h 937405"/>
              <a:gd name="connsiteX5" fmla="*/ 3152775 w 4886653"/>
              <a:gd name="connsiteY5" fmla="*/ 457200 h 937405"/>
              <a:gd name="connsiteX6" fmla="*/ 3562350 w 4886653"/>
              <a:gd name="connsiteY6" fmla="*/ 381000 h 937405"/>
              <a:gd name="connsiteX7" fmla="*/ 4171950 w 4886653"/>
              <a:gd name="connsiteY7" fmla="*/ 57150 h 937405"/>
              <a:gd name="connsiteX8" fmla="*/ 4886653 w 4886653"/>
              <a:gd name="connsiteY8" fmla="*/ 0 h 937405"/>
              <a:gd name="connsiteX0" fmla="*/ 0 w 4886653"/>
              <a:gd name="connsiteY0" fmla="*/ 421071 h 937405"/>
              <a:gd name="connsiteX1" fmla="*/ 742950 w 4886653"/>
              <a:gd name="connsiteY1" fmla="*/ 590550 h 937405"/>
              <a:gd name="connsiteX2" fmla="*/ 1543050 w 4886653"/>
              <a:gd name="connsiteY2" fmla="*/ 933450 h 937405"/>
              <a:gd name="connsiteX3" fmla="*/ 2324100 w 4886653"/>
              <a:gd name="connsiteY3" fmla="*/ 762000 h 937405"/>
              <a:gd name="connsiteX4" fmla="*/ 2819400 w 4886653"/>
              <a:gd name="connsiteY4" fmla="*/ 533400 h 937405"/>
              <a:gd name="connsiteX5" fmla="*/ 3152775 w 4886653"/>
              <a:gd name="connsiteY5" fmla="*/ 457200 h 937405"/>
              <a:gd name="connsiteX6" fmla="*/ 3562350 w 4886653"/>
              <a:gd name="connsiteY6" fmla="*/ 381000 h 937405"/>
              <a:gd name="connsiteX7" fmla="*/ 4238625 w 4886653"/>
              <a:gd name="connsiteY7" fmla="*/ 400050 h 937405"/>
              <a:gd name="connsiteX8" fmla="*/ 4886653 w 4886653"/>
              <a:gd name="connsiteY8" fmla="*/ 0 h 937405"/>
              <a:gd name="connsiteX0" fmla="*/ 0 w 4696153"/>
              <a:gd name="connsiteY0" fmla="*/ 41276 h 557610"/>
              <a:gd name="connsiteX1" fmla="*/ 742950 w 4696153"/>
              <a:gd name="connsiteY1" fmla="*/ 210755 h 557610"/>
              <a:gd name="connsiteX2" fmla="*/ 1543050 w 4696153"/>
              <a:gd name="connsiteY2" fmla="*/ 553655 h 557610"/>
              <a:gd name="connsiteX3" fmla="*/ 2324100 w 4696153"/>
              <a:gd name="connsiteY3" fmla="*/ 382205 h 557610"/>
              <a:gd name="connsiteX4" fmla="*/ 2819400 w 4696153"/>
              <a:gd name="connsiteY4" fmla="*/ 153605 h 557610"/>
              <a:gd name="connsiteX5" fmla="*/ 3152775 w 4696153"/>
              <a:gd name="connsiteY5" fmla="*/ 77405 h 557610"/>
              <a:gd name="connsiteX6" fmla="*/ 3562350 w 4696153"/>
              <a:gd name="connsiteY6" fmla="*/ 1205 h 557610"/>
              <a:gd name="connsiteX7" fmla="*/ 4238625 w 4696153"/>
              <a:gd name="connsiteY7" fmla="*/ 20255 h 557610"/>
              <a:gd name="connsiteX8" fmla="*/ 4696153 w 4696153"/>
              <a:gd name="connsiteY8" fmla="*/ 39305 h 557610"/>
              <a:gd name="connsiteX0" fmla="*/ 0 w 4696153"/>
              <a:gd name="connsiteY0" fmla="*/ 40500 h 556834"/>
              <a:gd name="connsiteX1" fmla="*/ 742950 w 4696153"/>
              <a:gd name="connsiteY1" fmla="*/ 209979 h 556834"/>
              <a:gd name="connsiteX2" fmla="*/ 1543050 w 4696153"/>
              <a:gd name="connsiteY2" fmla="*/ 552879 h 556834"/>
              <a:gd name="connsiteX3" fmla="*/ 2324100 w 4696153"/>
              <a:gd name="connsiteY3" fmla="*/ 381429 h 556834"/>
              <a:gd name="connsiteX4" fmla="*/ 2819400 w 4696153"/>
              <a:gd name="connsiteY4" fmla="*/ 152829 h 556834"/>
              <a:gd name="connsiteX5" fmla="*/ 3152775 w 4696153"/>
              <a:gd name="connsiteY5" fmla="*/ 76629 h 556834"/>
              <a:gd name="connsiteX6" fmla="*/ 3562350 w 4696153"/>
              <a:gd name="connsiteY6" fmla="*/ 429 h 556834"/>
              <a:gd name="connsiteX7" fmla="*/ 4143375 w 4696153"/>
              <a:gd name="connsiteY7" fmla="*/ 38529 h 556834"/>
              <a:gd name="connsiteX8" fmla="*/ 4696153 w 4696153"/>
              <a:gd name="connsiteY8" fmla="*/ 38529 h 556834"/>
              <a:gd name="connsiteX0" fmla="*/ 0 w 4696153"/>
              <a:gd name="connsiteY0" fmla="*/ 41301 h 557635"/>
              <a:gd name="connsiteX1" fmla="*/ 742950 w 4696153"/>
              <a:gd name="connsiteY1" fmla="*/ 210780 h 557635"/>
              <a:gd name="connsiteX2" fmla="*/ 1543050 w 4696153"/>
              <a:gd name="connsiteY2" fmla="*/ 553680 h 557635"/>
              <a:gd name="connsiteX3" fmla="*/ 2324100 w 4696153"/>
              <a:gd name="connsiteY3" fmla="*/ 382230 h 557635"/>
              <a:gd name="connsiteX4" fmla="*/ 2819400 w 4696153"/>
              <a:gd name="connsiteY4" fmla="*/ 153630 h 557635"/>
              <a:gd name="connsiteX5" fmla="*/ 3152775 w 4696153"/>
              <a:gd name="connsiteY5" fmla="*/ 77430 h 557635"/>
              <a:gd name="connsiteX6" fmla="*/ 3562350 w 4696153"/>
              <a:gd name="connsiteY6" fmla="*/ 1230 h 557635"/>
              <a:gd name="connsiteX7" fmla="*/ 4143375 w 4696153"/>
              <a:gd name="connsiteY7" fmla="*/ 39330 h 557635"/>
              <a:gd name="connsiteX8" fmla="*/ 4696153 w 4696153"/>
              <a:gd name="connsiteY8" fmla="*/ 39330 h 557635"/>
              <a:gd name="connsiteX0" fmla="*/ 0 w 4696153"/>
              <a:gd name="connsiteY0" fmla="*/ 9372 h 525706"/>
              <a:gd name="connsiteX1" fmla="*/ 742950 w 4696153"/>
              <a:gd name="connsiteY1" fmla="*/ 178851 h 525706"/>
              <a:gd name="connsiteX2" fmla="*/ 1543050 w 4696153"/>
              <a:gd name="connsiteY2" fmla="*/ 521751 h 525706"/>
              <a:gd name="connsiteX3" fmla="*/ 2324100 w 4696153"/>
              <a:gd name="connsiteY3" fmla="*/ 350301 h 525706"/>
              <a:gd name="connsiteX4" fmla="*/ 2819400 w 4696153"/>
              <a:gd name="connsiteY4" fmla="*/ 121701 h 525706"/>
              <a:gd name="connsiteX5" fmla="*/ 3152775 w 4696153"/>
              <a:gd name="connsiteY5" fmla="*/ 45501 h 525706"/>
              <a:gd name="connsiteX6" fmla="*/ 3562350 w 4696153"/>
              <a:gd name="connsiteY6" fmla="*/ 35976 h 525706"/>
              <a:gd name="connsiteX7" fmla="*/ 4143375 w 4696153"/>
              <a:gd name="connsiteY7" fmla="*/ 7401 h 525706"/>
              <a:gd name="connsiteX8" fmla="*/ 4696153 w 4696153"/>
              <a:gd name="connsiteY8" fmla="*/ 7401 h 525706"/>
              <a:gd name="connsiteX0" fmla="*/ 0 w 4696153"/>
              <a:gd name="connsiteY0" fmla="*/ 9372 h 525706"/>
              <a:gd name="connsiteX1" fmla="*/ 742950 w 4696153"/>
              <a:gd name="connsiteY1" fmla="*/ 178851 h 525706"/>
              <a:gd name="connsiteX2" fmla="*/ 1543050 w 4696153"/>
              <a:gd name="connsiteY2" fmla="*/ 521751 h 525706"/>
              <a:gd name="connsiteX3" fmla="*/ 2324100 w 4696153"/>
              <a:gd name="connsiteY3" fmla="*/ 350301 h 525706"/>
              <a:gd name="connsiteX4" fmla="*/ 2819400 w 4696153"/>
              <a:gd name="connsiteY4" fmla="*/ 121701 h 525706"/>
              <a:gd name="connsiteX5" fmla="*/ 3152775 w 4696153"/>
              <a:gd name="connsiteY5" fmla="*/ 45501 h 525706"/>
              <a:gd name="connsiteX6" fmla="*/ 3562350 w 4696153"/>
              <a:gd name="connsiteY6" fmla="*/ 35976 h 525706"/>
              <a:gd name="connsiteX7" fmla="*/ 4143375 w 4696153"/>
              <a:gd name="connsiteY7" fmla="*/ 7401 h 525706"/>
              <a:gd name="connsiteX8" fmla="*/ 4696153 w 4696153"/>
              <a:gd name="connsiteY8" fmla="*/ 7401 h 525706"/>
              <a:gd name="connsiteX0" fmla="*/ 0 w 4696153"/>
              <a:gd name="connsiteY0" fmla="*/ 11128 h 527462"/>
              <a:gd name="connsiteX1" fmla="*/ 742950 w 4696153"/>
              <a:gd name="connsiteY1" fmla="*/ 180607 h 527462"/>
              <a:gd name="connsiteX2" fmla="*/ 1543050 w 4696153"/>
              <a:gd name="connsiteY2" fmla="*/ 523507 h 527462"/>
              <a:gd name="connsiteX3" fmla="*/ 2324100 w 4696153"/>
              <a:gd name="connsiteY3" fmla="*/ 352057 h 527462"/>
              <a:gd name="connsiteX4" fmla="*/ 2819400 w 4696153"/>
              <a:gd name="connsiteY4" fmla="*/ 123457 h 527462"/>
              <a:gd name="connsiteX5" fmla="*/ 3124200 w 4696153"/>
              <a:gd name="connsiteY5" fmla="*/ 132982 h 527462"/>
              <a:gd name="connsiteX6" fmla="*/ 3562350 w 4696153"/>
              <a:gd name="connsiteY6" fmla="*/ 37732 h 527462"/>
              <a:gd name="connsiteX7" fmla="*/ 4143375 w 4696153"/>
              <a:gd name="connsiteY7" fmla="*/ 9157 h 527462"/>
              <a:gd name="connsiteX8" fmla="*/ 4696153 w 4696153"/>
              <a:gd name="connsiteY8" fmla="*/ 9157 h 527462"/>
              <a:gd name="connsiteX0" fmla="*/ 0 w 4696153"/>
              <a:gd name="connsiteY0" fmla="*/ 11128 h 527175"/>
              <a:gd name="connsiteX1" fmla="*/ 742950 w 4696153"/>
              <a:gd name="connsiteY1" fmla="*/ 180607 h 527175"/>
              <a:gd name="connsiteX2" fmla="*/ 1543050 w 4696153"/>
              <a:gd name="connsiteY2" fmla="*/ 523507 h 527175"/>
              <a:gd name="connsiteX3" fmla="*/ 2324100 w 4696153"/>
              <a:gd name="connsiteY3" fmla="*/ 352057 h 527175"/>
              <a:gd name="connsiteX4" fmla="*/ 2790825 w 4696153"/>
              <a:gd name="connsiteY4" fmla="*/ 199657 h 527175"/>
              <a:gd name="connsiteX5" fmla="*/ 3124200 w 4696153"/>
              <a:gd name="connsiteY5" fmla="*/ 132982 h 527175"/>
              <a:gd name="connsiteX6" fmla="*/ 3562350 w 4696153"/>
              <a:gd name="connsiteY6" fmla="*/ 37732 h 527175"/>
              <a:gd name="connsiteX7" fmla="*/ 4143375 w 4696153"/>
              <a:gd name="connsiteY7" fmla="*/ 9157 h 527175"/>
              <a:gd name="connsiteX8" fmla="*/ 4696153 w 4696153"/>
              <a:gd name="connsiteY8" fmla="*/ 9157 h 527175"/>
              <a:gd name="connsiteX0" fmla="*/ 0 w 4696153"/>
              <a:gd name="connsiteY0" fmla="*/ 8930 h 524977"/>
              <a:gd name="connsiteX1" fmla="*/ 742950 w 4696153"/>
              <a:gd name="connsiteY1" fmla="*/ 178409 h 524977"/>
              <a:gd name="connsiteX2" fmla="*/ 1543050 w 4696153"/>
              <a:gd name="connsiteY2" fmla="*/ 521309 h 524977"/>
              <a:gd name="connsiteX3" fmla="*/ 2324100 w 4696153"/>
              <a:gd name="connsiteY3" fmla="*/ 349859 h 524977"/>
              <a:gd name="connsiteX4" fmla="*/ 2790825 w 4696153"/>
              <a:gd name="connsiteY4" fmla="*/ 197459 h 524977"/>
              <a:gd name="connsiteX5" fmla="*/ 3124200 w 4696153"/>
              <a:gd name="connsiteY5" fmla="*/ 130784 h 524977"/>
              <a:gd name="connsiteX6" fmla="*/ 3552825 w 4696153"/>
              <a:gd name="connsiteY6" fmla="*/ 235559 h 524977"/>
              <a:gd name="connsiteX7" fmla="*/ 4143375 w 4696153"/>
              <a:gd name="connsiteY7" fmla="*/ 6959 h 524977"/>
              <a:gd name="connsiteX8" fmla="*/ 4696153 w 4696153"/>
              <a:gd name="connsiteY8" fmla="*/ 6959 h 524977"/>
              <a:gd name="connsiteX0" fmla="*/ 0 w 4696153"/>
              <a:gd name="connsiteY0" fmla="*/ 8930 h 524977"/>
              <a:gd name="connsiteX1" fmla="*/ 742950 w 4696153"/>
              <a:gd name="connsiteY1" fmla="*/ 178409 h 524977"/>
              <a:gd name="connsiteX2" fmla="*/ 1543050 w 4696153"/>
              <a:gd name="connsiteY2" fmla="*/ 521309 h 524977"/>
              <a:gd name="connsiteX3" fmla="*/ 2324100 w 4696153"/>
              <a:gd name="connsiteY3" fmla="*/ 349859 h 524977"/>
              <a:gd name="connsiteX4" fmla="*/ 2790825 w 4696153"/>
              <a:gd name="connsiteY4" fmla="*/ 197459 h 524977"/>
              <a:gd name="connsiteX5" fmla="*/ 3067050 w 4696153"/>
              <a:gd name="connsiteY5" fmla="*/ 206984 h 524977"/>
              <a:gd name="connsiteX6" fmla="*/ 3552825 w 4696153"/>
              <a:gd name="connsiteY6" fmla="*/ 235559 h 524977"/>
              <a:gd name="connsiteX7" fmla="*/ 4143375 w 4696153"/>
              <a:gd name="connsiteY7" fmla="*/ 6959 h 524977"/>
              <a:gd name="connsiteX8" fmla="*/ 4696153 w 4696153"/>
              <a:gd name="connsiteY8" fmla="*/ 6959 h 524977"/>
              <a:gd name="connsiteX0" fmla="*/ 0 w 4696153"/>
              <a:gd name="connsiteY0" fmla="*/ 8930 h 524698"/>
              <a:gd name="connsiteX1" fmla="*/ 742950 w 4696153"/>
              <a:gd name="connsiteY1" fmla="*/ 178409 h 524698"/>
              <a:gd name="connsiteX2" fmla="*/ 1543050 w 4696153"/>
              <a:gd name="connsiteY2" fmla="*/ 521309 h 524698"/>
              <a:gd name="connsiteX3" fmla="*/ 2324100 w 4696153"/>
              <a:gd name="connsiteY3" fmla="*/ 349859 h 524698"/>
              <a:gd name="connsiteX4" fmla="*/ 2676525 w 4696153"/>
              <a:gd name="connsiteY4" fmla="*/ 283184 h 524698"/>
              <a:gd name="connsiteX5" fmla="*/ 3067050 w 4696153"/>
              <a:gd name="connsiteY5" fmla="*/ 206984 h 524698"/>
              <a:gd name="connsiteX6" fmla="*/ 3552825 w 4696153"/>
              <a:gd name="connsiteY6" fmla="*/ 235559 h 524698"/>
              <a:gd name="connsiteX7" fmla="*/ 4143375 w 4696153"/>
              <a:gd name="connsiteY7" fmla="*/ 6959 h 524698"/>
              <a:gd name="connsiteX8" fmla="*/ 4696153 w 4696153"/>
              <a:gd name="connsiteY8" fmla="*/ 6959 h 524698"/>
              <a:gd name="connsiteX0" fmla="*/ 0 w 4696153"/>
              <a:gd name="connsiteY0" fmla="*/ 8930 h 581537"/>
              <a:gd name="connsiteX1" fmla="*/ 742950 w 4696153"/>
              <a:gd name="connsiteY1" fmla="*/ 178409 h 581537"/>
              <a:gd name="connsiteX2" fmla="*/ 1543050 w 4696153"/>
              <a:gd name="connsiteY2" fmla="*/ 521309 h 581537"/>
              <a:gd name="connsiteX3" fmla="*/ 2009775 w 4696153"/>
              <a:gd name="connsiteY3" fmla="*/ 559409 h 581537"/>
              <a:gd name="connsiteX4" fmla="*/ 2676525 w 4696153"/>
              <a:gd name="connsiteY4" fmla="*/ 283184 h 581537"/>
              <a:gd name="connsiteX5" fmla="*/ 3067050 w 4696153"/>
              <a:gd name="connsiteY5" fmla="*/ 206984 h 581537"/>
              <a:gd name="connsiteX6" fmla="*/ 3552825 w 4696153"/>
              <a:gd name="connsiteY6" fmla="*/ 235559 h 581537"/>
              <a:gd name="connsiteX7" fmla="*/ 4143375 w 4696153"/>
              <a:gd name="connsiteY7" fmla="*/ 6959 h 581537"/>
              <a:gd name="connsiteX8" fmla="*/ 4696153 w 4696153"/>
              <a:gd name="connsiteY8" fmla="*/ 6959 h 581537"/>
              <a:gd name="connsiteX0" fmla="*/ 0 w 4696153"/>
              <a:gd name="connsiteY0" fmla="*/ 1971 h 574578"/>
              <a:gd name="connsiteX1" fmla="*/ 742950 w 4696153"/>
              <a:gd name="connsiteY1" fmla="*/ 171450 h 574578"/>
              <a:gd name="connsiteX2" fmla="*/ 1543050 w 4696153"/>
              <a:gd name="connsiteY2" fmla="*/ 514350 h 574578"/>
              <a:gd name="connsiteX3" fmla="*/ 2009775 w 4696153"/>
              <a:gd name="connsiteY3" fmla="*/ 552450 h 574578"/>
              <a:gd name="connsiteX4" fmla="*/ 2676525 w 4696153"/>
              <a:gd name="connsiteY4" fmla="*/ 276225 h 574578"/>
              <a:gd name="connsiteX5" fmla="*/ 3067050 w 4696153"/>
              <a:gd name="connsiteY5" fmla="*/ 200025 h 574578"/>
              <a:gd name="connsiteX6" fmla="*/ 3552825 w 4696153"/>
              <a:gd name="connsiteY6" fmla="*/ 228600 h 574578"/>
              <a:gd name="connsiteX7" fmla="*/ 4105275 w 4696153"/>
              <a:gd name="connsiteY7" fmla="*/ 219075 h 574578"/>
              <a:gd name="connsiteX8" fmla="*/ 4696153 w 4696153"/>
              <a:gd name="connsiteY8" fmla="*/ 0 h 574578"/>
              <a:gd name="connsiteX0" fmla="*/ 0 w 4677103"/>
              <a:gd name="connsiteY0" fmla="*/ 22 h 572629"/>
              <a:gd name="connsiteX1" fmla="*/ 742950 w 4677103"/>
              <a:gd name="connsiteY1" fmla="*/ 169501 h 572629"/>
              <a:gd name="connsiteX2" fmla="*/ 1543050 w 4677103"/>
              <a:gd name="connsiteY2" fmla="*/ 512401 h 572629"/>
              <a:gd name="connsiteX3" fmla="*/ 2009775 w 4677103"/>
              <a:gd name="connsiteY3" fmla="*/ 550501 h 572629"/>
              <a:gd name="connsiteX4" fmla="*/ 2676525 w 4677103"/>
              <a:gd name="connsiteY4" fmla="*/ 274276 h 572629"/>
              <a:gd name="connsiteX5" fmla="*/ 3067050 w 4677103"/>
              <a:gd name="connsiteY5" fmla="*/ 198076 h 572629"/>
              <a:gd name="connsiteX6" fmla="*/ 3552825 w 4677103"/>
              <a:gd name="connsiteY6" fmla="*/ 226651 h 572629"/>
              <a:gd name="connsiteX7" fmla="*/ 4105275 w 4677103"/>
              <a:gd name="connsiteY7" fmla="*/ 217126 h 572629"/>
              <a:gd name="connsiteX8" fmla="*/ 4677103 w 4677103"/>
              <a:gd name="connsiteY8" fmla="*/ 159976 h 572629"/>
              <a:gd name="connsiteX0" fmla="*/ 0 w 4677103"/>
              <a:gd name="connsiteY0" fmla="*/ 11 h 569190"/>
              <a:gd name="connsiteX1" fmla="*/ 733425 w 4677103"/>
              <a:gd name="connsiteY1" fmla="*/ 255215 h 569190"/>
              <a:gd name="connsiteX2" fmla="*/ 1543050 w 4677103"/>
              <a:gd name="connsiteY2" fmla="*/ 512390 h 569190"/>
              <a:gd name="connsiteX3" fmla="*/ 2009775 w 4677103"/>
              <a:gd name="connsiteY3" fmla="*/ 550490 h 569190"/>
              <a:gd name="connsiteX4" fmla="*/ 2676525 w 4677103"/>
              <a:gd name="connsiteY4" fmla="*/ 274265 h 569190"/>
              <a:gd name="connsiteX5" fmla="*/ 3067050 w 4677103"/>
              <a:gd name="connsiteY5" fmla="*/ 198065 h 569190"/>
              <a:gd name="connsiteX6" fmla="*/ 3552825 w 4677103"/>
              <a:gd name="connsiteY6" fmla="*/ 226640 h 569190"/>
              <a:gd name="connsiteX7" fmla="*/ 4105275 w 4677103"/>
              <a:gd name="connsiteY7" fmla="*/ 217115 h 569190"/>
              <a:gd name="connsiteX8" fmla="*/ 4677103 w 4677103"/>
              <a:gd name="connsiteY8" fmla="*/ 159965 h 569190"/>
              <a:gd name="connsiteX0" fmla="*/ 0 w 4677103"/>
              <a:gd name="connsiteY0" fmla="*/ 11 h 605048"/>
              <a:gd name="connsiteX1" fmla="*/ 733425 w 4677103"/>
              <a:gd name="connsiteY1" fmla="*/ 255215 h 605048"/>
              <a:gd name="connsiteX2" fmla="*/ 1533525 w 4677103"/>
              <a:gd name="connsiteY2" fmla="*/ 579065 h 605048"/>
              <a:gd name="connsiteX3" fmla="*/ 2009775 w 4677103"/>
              <a:gd name="connsiteY3" fmla="*/ 550490 h 605048"/>
              <a:gd name="connsiteX4" fmla="*/ 2676525 w 4677103"/>
              <a:gd name="connsiteY4" fmla="*/ 274265 h 605048"/>
              <a:gd name="connsiteX5" fmla="*/ 3067050 w 4677103"/>
              <a:gd name="connsiteY5" fmla="*/ 198065 h 605048"/>
              <a:gd name="connsiteX6" fmla="*/ 3552825 w 4677103"/>
              <a:gd name="connsiteY6" fmla="*/ 226640 h 605048"/>
              <a:gd name="connsiteX7" fmla="*/ 4105275 w 4677103"/>
              <a:gd name="connsiteY7" fmla="*/ 217115 h 605048"/>
              <a:gd name="connsiteX8" fmla="*/ 4677103 w 4677103"/>
              <a:gd name="connsiteY8" fmla="*/ 159965 h 605048"/>
              <a:gd name="connsiteX0" fmla="*/ 0 w 4772353"/>
              <a:gd name="connsiteY0" fmla="*/ 14 h 576476"/>
              <a:gd name="connsiteX1" fmla="*/ 828675 w 4772353"/>
              <a:gd name="connsiteY1" fmla="*/ 226643 h 576476"/>
              <a:gd name="connsiteX2" fmla="*/ 1628775 w 4772353"/>
              <a:gd name="connsiteY2" fmla="*/ 550493 h 576476"/>
              <a:gd name="connsiteX3" fmla="*/ 2105025 w 4772353"/>
              <a:gd name="connsiteY3" fmla="*/ 521918 h 576476"/>
              <a:gd name="connsiteX4" fmla="*/ 2771775 w 4772353"/>
              <a:gd name="connsiteY4" fmla="*/ 245693 h 576476"/>
              <a:gd name="connsiteX5" fmla="*/ 3162300 w 4772353"/>
              <a:gd name="connsiteY5" fmla="*/ 169493 h 576476"/>
              <a:gd name="connsiteX6" fmla="*/ 3648075 w 4772353"/>
              <a:gd name="connsiteY6" fmla="*/ 198068 h 576476"/>
              <a:gd name="connsiteX7" fmla="*/ 4200525 w 4772353"/>
              <a:gd name="connsiteY7" fmla="*/ 188543 h 576476"/>
              <a:gd name="connsiteX8" fmla="*/ 4772353 w 4772353"/>
              <a:gd name="connsiteY8" fmla="*/ 131393 h 576476"/>
              <a:gd name="connsiteX0" fmla="*/ 0 w 4772353"/>
              <a:gd name="connsiteY0" fmla="*/ 0 h 576462"/>
              <a:gd name="connsiteX1" fmla="*/ 828675 w 4772353"/>
              <a:gd name="connsiteY1" fmla="*/ 226629 h 576462"/>
              <a:gd name="connsiteX2" fmla="*/ 1628775 w 4772353"/>
              <a:gd name="connsiteY2" fmla="*/ 550479 h 576462"/>
              <a:gd name="connsiteX3" fmla="*/ 2105025 w 4772353"/>
              <a:gd name="connsiteY3" fmla="*/ 521904 h 576462"/>
              <a:gd name="connsiteX4" fmla="*/ 2771775 w 4772353"/>
              <a:gd name="connsiteY4" fmla="*/ 245679 h 576462"/>
              <a:gd name="connsiteX5" fmla="*/ 3162300 w 4772353"/>
              <a:gd name="connsiteY5" fmla="*/ 169479 h 576462"/>
              <a:gd name="connsiteX6" fmla="*/ 3648075 w 4772353"/>
              <a:gd name="connsiteY6" fmla="*/ 198054 h 576462"/>
              <a:gd name="connsiteX7" fmla="*/ 4200525 w 4772353"/>
              <a:gd name="connsiteY7" fmla="*/ 188529 h 576462"/>
              <a:gd name="connsiteX8" fmla="*/ 4772353 w 4772353"/>
              <a:gd name="connsiteY8" fmla="*/ 131379 h 576462"/>
              <a:gd name="connsiteX0" fmla="*/ 0 w 4658053"/>
              <a:gd name="connsiteY0" fmla="*/ 0 h 576462"/>
              <a:gd name="connsiteX1" fmla="*/ 828675 w 4658053"/>
              <a:gd name="connsiteY1" fmla="*/ 226629 h 576462"/>
              <a:gd name="connsiteX2" fmla="*/ 1628775 w 4658053"/>
              <a:gd name="connsiteY2" fmla="*/ 550479 h 576462"/>
              <a:gd name="connsiteX3" fmla="*/ 2105025 w 4658053"/>
              <a:gd name="connsiteY3" fmla="*/ 521904 h 576462"/>
              <a:gd name="connsiteX4" fmla="*/ 2771775 w 4658053"/>
              <a:gd name="connsiteY4" fmla="*/ 245679 h 576462"/>
              <a:gd name="connsiteX5" fmla="*/ 3162300 w 4658053"/>
              <a:gd name="connsiteY5" fmla="*/ 169479 h 576462"/>
              <a:gd name="connsiteX6" fmla="*/ 3648075 w 4658053"/>
              <a:gd name="connsiteY6" fmla="*/ 198054 h 576462"/>
              <a:gd name="connsiteX7" fmla="*/ 4200525 w 4658053"/>
              <a:gd name="connsiteY7" fmla="*/ 188529 h 576462"/>
              <a:gd name="connsiteX8" fmla="*/ 4658053 w 4658053"/>
              <a:gd name="connsiteY8" fmla="*/ 131379 h 5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8053" h="576462">
                <a:moveTo>
                  <a:pt x="0" y="0"/>
                </a:moveTo>
                <a:cubicBezTo>
                  <a:pt x="303212" y="84137"/>
                  <a:pt x="557213" y="134883"/>
                  <a:pt x="828675" y="226629"/>
                </a:cubicBezTo>
                <a:cubicBezTo>
                  <a:pt x="1100137" y="318375"/>
                  <a:pt x="1416050" y="501267"/>
                  <a:pt x="1628775" y="550479"/>
                </a:cubicBezTo>
                <a:cubicBezTo>
                  <a:pt x="1841500" y="599691"/>
                  <a:pt x="1914525" y="572704"/>
                  <a:pt x="2105025" y="521904"/>
                </a:cubicBezTo>
                <a:cubicBezTo>
                  <a:pt x="2295525" y="471104"/>
                  <a:pt x="2595563" y="304416"/>
                  <a:pt x="2771775" y="245679"/>
                </a:cubicBezTo>
                <a:cubicBezTo>
                  <a:pt x="2947987" y="186942"/>
                  <a:pt x="3016250" y="177417"/>
                  <a:pt x="3162300" y="169479"/>
                </a:cubicBezTo>
                <a:cubicBezTo>
                  <a:pt x="3308350" y="161542"/>
                  <a:pt x="3475038" y="194879"/>
                  <a:pt x="3648075" y="198054"/>
                </a:cubicBezTo>
                <a:cubicBezTo>
                  <a:pt x="3821112" y="201229"/>
                  <a:pt x="3924300" y="163129"/>
                  <a:pt x="4200525" y="188529"/>
                </a:cubicBezTo>
                <a:cubicBezTo>
                  <a:pt x="4438650" y="166304"/>
                  <a:pt x="4396115" y="148841"/>
                  <a:pt x="4658053" y="13137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CC0E0-09E4-D688-1B79-2B3C15751631}"/>
              </a:ext>
            </a:extLst>
          </p:cNvPr>
          <p:cNvSpPr/>
          <p:nvPr/>
        </p:nvSpPr>
        <p:spPr>
          <a:xfrm>
            <a:off x="8784676" y="4111818"/>
            <a:ext cx="1390650" cy="1206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895</Words>
  <Application>Microsoft Office PowerPoint</Application>
  <PresentationFormat>Tùy chỉnh</PresentationFormat>
  <Paragraphs>121</Paragraphs>
  <Slides>15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6" baseType="lpstr">
      <vt:lpstr>HP001 4H</vt:lpstr>
      <vt:lpstr>McLaren</vt:lpstr>
      <vt:lpstr>SVN-Billo</vt:lpstr>
      <vt:lpstr>HP001 5 hàng</vt:lpstr>
      <vt:lpstr>Arial</vt:lpstr>
      <vt:lpstr>HP001 4 hàng</vt:lpstr>
      <vt:lpstr>Bebas Neue</vt:lpstr>
      <vt:lpstr>.TMC-Ong Do</vt:lpstr>
      <vt:lpstr>SVN-Storyteller Casual</vt:lpstr>
      <vt:lpstr>Open Sans Medium</vt:lpstr>
      <vt:lpstr>Korean Cottagecore Aesthetic MK Campaign by Slidesgo</vt:lpstr>
      <vt:lpstr>Chuẩn bị</vt:lpstr>
      <vt:lpstr>TOÁN 4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Cottagecore Aesthetic MK Campaign</dc:title>
  <dc:creator>PC</dc:creator>
  <cp:lastModifiedBy>Admin</cp:lastModifiedBy>
  <cp:revision>106</cp:revision>
  <dcterms:modified xsi:type="dcterms:W3CDTF">2024-09-15T15:26:06Z</dcterms:modified>
</cp:coreProperties>
</file>