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3"/>
  </p:notesMasterIdLst>
  <p:sldIdLst>
    <p:sldId id="340" r:id="rId2"/>
    <p:sldId id="319" r:id="rId3"/>
    <p:sldId id="343" r:id="rId4"/>
    <p:sldId id="344" r:id="rId5"/>
    <p:sldId id="733" r:id="rId6"/>
    <p:sldId id="734" r:id="rId7"/>
    <p:sldId id="635" r:id="rId8"/>
    <p:sldId id="636" r:id="rId9"/>
    <p:sldId id="347" r:id="rId10"/>
    <p:sldId id="345" r:id="rId11"/>
    <p:sldId id="256" r:id="rId12"/>
  </p:sldIdLst>
  <p:sldSz cx="12161838" cy="6858000"/>
  <p:notesSz cx="6858000" cy="9144000"/>
  <p:embeddedFontLst>
    <p:embeddedFont>
      <p:font typeface=".TMC-Ong Do" pitchFamily="2" charset="0"/>
      <p:regular r:id="rId14"/>
    </p:embeddedFont>
    <p:embeddedFont>
      <p:font typeface="Bebas Neue" panose="020B0606020202050201" pitchFamily="34" charset="0"/>
      <p:regular r:id="rId15"/>
    </p:embeddedFont>
    <p:embeddedFont>
      <p:font typeface="McLaren" panose="020B0604020202020204" charset="0"/>
      <p:regular r:id="rId16"/>
    </p:embeddedFont>
    <p:embeddedFont>
      <p:font typeface="Open Sans Medium" panose="020B0604020202020204" charset="0"/>
      <p:regular r:id="rId17"/>
      <p:bold r:id="rId18"/>
      <p:italic r:id="rId19"/>
      <p:boldItalic r:id="rId20"/>
    </p:embeddedFont>
    <p:embeddedFont>
      <p:font typeface="SVN-Billo" panose="00000400000000000000" pitchFamily="2" charset="0"/>
      <p:regular r:id="rId21"/>
    </p:embeddedFont>
    <p:embeddedFont>
      <p:font typeface="SVN-Storyteller Casual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C8CED1"/>
    <a:srgbClr val="9D9E9E"/>
    <a:srgbClr val="B8E5FA"/>
    <a:srgbClr val="FFEEC3"/>
    <a:srgbClr val="FCF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ABF38C-9119-4C35-A34E-03D03C08648F}">
  <a:tblStyle styleId="{7BABF38C-9119-4C35-A34E-03D03C0864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8" autoAdjust="0"/>
    <p:restoredTop sz="83978" autoAdjust="0"/>
  </p:normalViewPr>
  <p:slideViewPr>
    <p:cSldViewPr snapToGrid="0">
      <p:cViewPr varScale="1">
        <p:scale>
          <a:sx n="74" d="100"/>
          <a:sy n="74" d="100"/>
        </p:scale>
        <p:origin x="113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63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Dòng đâu thầy cô làm mẫu cho HS nhé/hoặc mời 1 hs làm mẫu</a:t>
            </a:r>
          </a:p>
        </p:txBody>
      </p:sp>
    </p:spTree>
    <p:extLst>
      <p:ext uri="{BB962C8B-B14F-4D97-AF65-F5344CB8AC3E}">
        <p14:creationId xmlns:p14="http://schemas.microsoft.com/office/powerpoint/2010/main" val="2013239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0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79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89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720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 err="1">
                <a:latin typeface=".TMC-Ong Do" pitchFamily="2" charset="0"/>
              </a:rPr>
              <a:t>Phần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mở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rông</a:t>
            </a:r>
            <a:r>
              <a:rPr lang="en-US" sz="1100" dirty="0">
                <a:latin typeface=".TMC-Ong Do" pitchFamily="2" charset="0"/>
              </a:rPr>
              <a:t>, </a:t>
            </a:r>
            <a:r>
              <a:rPr lang="en-US" sz="1100" dirty="0" err="1">
                <a:latin typeface=".TMC-Ong Do" pitchFamily="2" charset="0"/>
              </a:rPr>
              <a:t>vận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dụng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này</a:t>
            </a:r>
            <a:r>
              <a:rPr lang="en-US" sz="1100" dirty="0">
                <a:latin typeface=".TMC-Ong Do" pitchFamily="2" charset="0"/>
              </a:rPr>
              <a:t> GV </a:t>
            </a:r>
            <a:r>
              <a:rPr lang="en-US" sz="1100" dirty="0" err="1">
                <a:latin typeface=".TMC-Ong Do" pitchFamily="2" charset="0"/>
              </a:rPr>
              <a:t>linh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động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tổ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chứ</a:t>
            </a:r>
            <a:r>
              <a:rPr lang="en-US" sz="1100" dirty="0">
                <a:latin typeface=".TMC-Ong Do" pitchFamily="2" charset="0"/>
              </a:rPr>
              <a:t> hay </a:t>
            </a:r>
            <a:r>
              <a:rPr lang="en-US" sz="1100" dirty="0" err="1">
                <a:latin typeface=".TMC-Ong Do" pitchFamily="2" charset="0"/>
              </a:rPr>
              <a:t>không</a:t>
            </a:r>
            <a:r>
              <a:rPr lang="en-US" sz="1100" dirty="0">
                <a:latin typeface=".TMC-Ong Do" pitchFamily="2" charset="0"/>
              </a:rPr>
              <a:t>, </a:t>
            </a:r>
            <a:r>
              <a:rPr lang="en-US" sz="1100" dirty="0" err="1">
                <a:latin typeface=".TMC-Ong Do" pitchFamily="2" charset="0"/>
              </a:rPr>
              <a:t>tuỳ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vào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nội</a:t>
            </a:r>
            <a:r>
              <a:rPr lang="en-US" sz="1100" dirty="0">
                <a:latin typeface=".TMC-Ong Do" pitchFamily="2" charset="0"/>
              </a:rPr>
              <a:t> dung </a:t>
            </a:r>
            <a:r>
              <a:rPr lang="en-US" sz="1100" dirty="0" err="1">
                <a:latin typeface=".TMC-Ong Do" pitchFamily="2" charset="0"/>
              </a:rPr>
              <a:t>bài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học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và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thời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lượng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tiết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học</a:t>
            </a:r>
            <a:r>
              <a:rPr lang="en-US" sz="1100" dirty="0">
                <a:latin typeface=".TMC-Ong Do" pitchFamily="2" charset="0"/>
              </a:rPr>
              <a:t>. </a:t>
            </a:r>
            <a:r>
              <a:rPr lang="en-US" sz="1100" dirty="0" err="1">
                <a:latin typeface=".TMC-Ong Do" pitchFamily="2" charset="0"/>
              </a:rPr>
              <a:t>Nếu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bài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học</a:t>
            </a:r>
            <a:r>
              <a:rPr lang="en-US" sz="1100" dirty="0">
                <a:latin typeface=".TMC-Ong Do" pitchFamily="2" charset="0"/>
              </a:rPr>
              <a:t> k </a:t>
            </a:r>
            <a:r>
              <a:rPr lang="en-US" sz="1100" dirty="0" err="1">
                <a:latin typeface=".TMC-Ong Do" pitchFamily="2" charset="0"/>
              </a:rPr>
              <a:t>có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nd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nào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phù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hợp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vận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dụng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hoặc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thời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gian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không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đủ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thì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có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thể</a:t>
            </a:r>
            <a:r>
              <a:rPr lang="en-US" sz="1100" dirty="0">
                <a:latin typeface=".TMC-Ong Do" pitchFamily="2" charset="0"/>
              </a:rPr>
              <a:t> </a:t>
            </a:r>
            <a:r>
              <a:rPr lang="en-US" sz="1100" dirty="0" err="1">
                <a:latin typeface=".TMC-Ong Do" pitchFamily="2" charset="0"/>
              </a:rPr>
              <a:t>bỏ</a:t>
            </a:r>
            <a:r>
              <a:rPr lang="en-US" sz="1100" dirty="0">
                <a:latin typeface=".TMC-Ong Do" pitchFamily="2" charset="0"/>
              </a:rPr>
              <a:t> qua ạ</a:t>
            </a:r>
          </a:p>
        </p:txBody>
      </p:sp>
    </p:spTree>
    <p:extLst>
      <p:ext uri="{BB962C8B-B14F-4D97-AF65-F5344CB8AC3E}">
        <p14:creationId xmlns:p14="http://schemas.microsoft.com/office/powerpoint/2010/main" val="4225623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5" name="Google Shape;368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6" name="Google Shape;368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1" y="0"/>
            <a:ext cx="1216184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48598" y="1391400"/>
            <a:ext cx="6085707" cy="348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50">
                <a:latin typeface="McLaren"/>
                <a:ea typeface="McLaren"/>
                <a:cs typeface="McLaren"/>
                <a:sym typeface="McLar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48598" y="4879800"/>
            <a:ext cx="6085707" cy="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227934" y="2241100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8351786" y="711820"/>
            <a:ext cx="223788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" name="Google Shape;14;p2"/>
          <p:cNvSpPr/>
          <p:nvPr/>
        </p:nvSpPr>
        <p:spPr>
          <a:xfrm>
            <a:off x="11274921" y="5703036"/>
            <a:ext cx="223788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" name="Google Shape;15;p2"/>
          <p:cNvSpPr/>
          <p:nvPr/>
        </p:nvSpPr>
        <p:spPr>
          <a:xfrm>
            <a:off x="3806274" y="481431"/>
            <a:ext cx="223749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" name="Google Shape;16;p2"/>
          <p:cNvSpPr/>
          <p:nvPr/>
        </p:nvSpPr>
        <p:spPr>
          <a:xfrm flipH="1">
            <a:off x="344138" y="3844451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" name="Google Shape;17;p2"/>
          <p:cNvSpPr/>
          <p:nvPr/>
        </p:nvSpPr>
        <p:spPr>
          <a:xfrm flipH="1">
            <a:off x="560948" y="2393334"/>
            <a:ext cx="223788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" name="Google Shape;18;p2"/>
          <p:cNvGrpSpPr/>
          <p:nvPr/>
        </p:nvGrpSpPr>
        <p:grpSpPr>
          <a:xfrm rot="10800000">
            <a:off x="11438840" y="-373794"/>
            <a:ext cx="722983" cy="1000135"/>
            <a:chOff x="626325" y="3925200"/>
            <a:chExt cx="612625" cy="845375"/>
          </a:xfrm>
        </p:grpSpPr>
        <p:sp>
          <p:nvSpPr>
            <p:cNvPr id="19" name="Google Shape;19;p2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10611822" y="42863"/>
            <a:ext cx="1549967" cy="1550704"/>
            <a:chOff x="3917425" y="2056350"/>
            <a:chExt cx="1313375" cy="1310750"/>
          </a:xfrm>
        </p:grpSpPr>
        <p:sp>
          <p:nvSpPr>
            <p:cNvPr id="24" name="Google Shape;24;p2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" name="Google Shape;84;p2"/>
          <p:cNvGrpSpPr/>
          <p:nvPr/>
        </p:nvGrpSpPr>
        <p:grpSpPr>
          <a:xfrm rot="-3397292">
            <a:off x="180288" y="6466437"/>
            <a:ext cx="724831" cy="997736"/>
            <a:chOff x="626325" y="3925200"/>
            <a:chExt cx="612625" cy="845375"/>
          </a:xfrm>
        </p:grpSpPr>
        <p:sp>
          <p:nvSpPr>
            <p:cNvPr id="85" name="Google Shape;85;p2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" name="Google Shape;89;p2"/>
          <p:cNvGrpSpPr/>
          <p:nvPr/>
        </p:nvGrpSpPr>
        <p:grpSpPr>
          <a:xfrm rot="-3397292">
            <a:off x="-583130" y="5464588"/>
            <a:ext cx="1553928" cy="1546985"/>
            <a:chOff x="3917425" y="2056350"/>
            <a:chExt cx="1313375" cy="1310750"/>
          </a:xfrm>
        </p:grpSpPr>
        <p:sp>
          <p:nvSpPr>
            <p:cNvPr id="90" name="Google Shape;90;p2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6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1" y="0"/>
            <a:ext cx="1216184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5" name="Google Shape;375;p6"/>
          <p:cNvSpPr/>
          <p:nvPr/>
        </p:nvSpPr>
        <p:spPr>
          <a:xfrm flipH="1">
            <a:off x="263239" y="5812800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6" name="Google Shape;376;p6"/>
          <p:cNvSpPr/>
          <p:nvPr/>
        </p:nvSpPr>
        <p:spPr>
          <a:xfrm flipH="1">
            <a:off x="660829" y="6263917"/>
            <a:ext cx="223826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7" name="Google Shape;377;p6"/>
          <p:cNvSpPr/>
          <p:nvPr/>
        </p:nvSpPr>
        <p:spPr>
          <a:xfrm>
            <a:off x="11388270" y="2235200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9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 rot="10800000">
            <a:off x="1" y="0"/>
            <a:ext cx="1216184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9"/>
          <p:cNvSpPr txBox="1">
            <a:spLocks noGrp="1"/>
          </p:cNvSpPr>
          <p:nvPr>
            <p:ph type="title"/>
          </p:nvPr>
        </p:nvSpPr>
        <p:spPr>
          <a:xfrm>
            <a:off x="948614" y="2207200"/>
            <a:ext cx="6025856" cy="8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9"/>
          <p:cNvSpPr txBox="1">
            <a:spLocks noGrp="1"/>
          </p:cNvSpPr>
          <p:nvPr>
            <p:ph type="subTitle" idx="1"/>
          </p:nvPr>
        </p:nvSpPr>
        <p:spPr>
          <a:xfrm>
            <a:off x="948614" y="3101599"/>
            <a:ext cx="6025856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823" name="Google Shape;823;p9"/>
          <p:cNvGrpSpPr/>
          <p:nvPr/>
        </p:nvGrpSpPr>
        <p:grpSpPr>
          <a:xfrm rot="7402708">
            <a:off x="-162731" y="-391956"/>
            <a:ext cx="724831" cy="997736"/>
            <a:chOff x="626325" y="3925200"/>
            <a:chExt cx="612625" cy="845375"/>
          </a:xfrm>
        </p:grpSpPr>
        <p:sp>
          <p:nvSpPr>
            <p:cNvPr id="824" name="Google Shape;824;p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28" name="Google Shape;828;p9"/>
          <p:cNvGrpSpPr/>
          <p:nvPr/>
        </p:nvGrpSpPr>
        <p:grpSpPr>
          <a:xfrm rot="7402708">
            <a:off x="-228410" y="60645"/>
            <a:ext cx="1553928" cy="1546985"/>
            <a:chOff x="3917425" y="2056350"/>
            <a:chExt cx="1313375" cy="1310750"/>
          </a:xfrm>
        </p:grpSpPr>
        <p:sp>
          <p:nvSpPr>
            <p:cNvPr id="829" name="Google Shape;829;p9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9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9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9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9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9" name="Google Shape;889;p9"/>
          <p:cNvSpPr/>
          <p:nvPr/>
        </p:nvSpPr>
        <p:spPr>
          <a:xfrm>
            <a:off x="11281837" y="4606203"/>
            <a:ext cx="223788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Google Shape;891;p10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1" y="0"/>
            <a:ext cx="1216184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10"/>
          <p:cNvSpPr txBox="1">
            <a:spLocks noGrp="1"/>
          </p:cNvSpPr>
          <p:nvPr>
            <p:ph type="title"/>
          </p:nvPr>
        </p:nvSpPr>
        <p:spPr>
          <a:xfrm>
            <a:off x="948614" y="896767"/>
            <a:ext cx="10264543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0"/>
          <p:cNvSpPr/>
          <p:nvPr/>
        </p:nvSpPr>
        <p:spPr>
          <a:xfrm flipH="1">
            <a:off x="789733" y="568251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4" name="Google Shape;894;p10"/>
          <p:cNvSpPr/>
          <p:nvPr/>
        </p:nvSpPr>
        <p:spPr>
          <a:xfrm flipH="1">
            <a:off x="417670" y="935734"/>
            <a:ext cx="223788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5" name="Google Shape;895;p10"/>
          <p:cNvSpPr/>
          <p:nvPr/>
        </p:nvSpPr>
        <p:spPr>
          <a:xfrm>
            <a:off x="11101334" y="568269"/>
            <a:ext cx="223788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6" name="Google Shape;896;p10"/>
          <p:cNvSpPr/>
          <p:nvPr/>
        </p:nvSpPr>
        <p:spPr>
          <a:xfrm>
            <a:off x="11390265" y="891000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4" name="Google Shape;1944;p24"/>
          <p:cNvPicPr preferRelativeResize="0"/>
          <p:nvPr/>
        </p:nvPicPr>
        <p:blipFill rotWithShape="1">
          <a:blip r:embed="rId2">
            <a:alphaModFix amt="26000"/>
          </a:blip>
          <a:srcRect l="13020" t="6506" b="6514"/>
          <a:stretch/>
        </p:blipFill>
        <p:spPr>
          <a:xfrm rot="10800000">
            <a:off x="1" y="0"/>
            <a:ext cx="1216184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945" name="Google Shape;1945;p24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46" name="Google Shape;1946;p24"/>
          <p:cNvGrpSpPr/>
          <p:nvPr/>
        </p:nvGrpSpPr>
        <p:grpSpPr>
          <a:xfrm rot="10800000">
            <a:off x="191994" y="5395343"/>
            <a:ext cx="702624" cy="1498867"/>
            <a:chOff x="666950" y="1942750"/>
            <a:chExt cx="528275" cy="1124150"/>
          </a:xfrm>
        </p:grpSpPr>
        <p:sp>
          <p:nvSpPr>
            <p:cNvPr id="1947" name="Google Shape;1947;p24"/>
            <p:cNvSpPr/>
            <p:nvPr/>
          </p:nvSpPr>
          <p:spPr>
            <a:xfrm>
              <a:off x="904000" y="2771550"/>
              <a:ext cx="150625" cy="261425"/>
            </a:xfrm>
            <a:custGeom>
              <a:avLst/>
              <a:gdLst/>
              <a:ahLst/>
              <a:cxnLst/>
              <a:rect l="l" t="t" r="r" b="b"/>
              <a:pathLst>
                <a:path w="6025" h="10457" extrusionOk="0">
                  <a:moveTo>
                    <a:pt x="1644" y="1"/>
                  </a:moveTo>
                  <a:cubicBezTo>
                    <a:pt x="1606" y="1"/>
                    <a:pt x="1568" y="10"/>
                    <a:pt x="1536" y="29"/>
                  </a:cubicBezTo>
                  <a:cubicBezTo>
                    <a:pt x="1442" y="82"/>
                    <a:pt x="1408" y="214"/>
                    <a:pt x="1457" y="318"/>
                  </a:cubicBezTo>
                  <a:lnTo>
                    <a:pt x="1469" y="337"/>
                  </a:lnTo>
                  <a:cubicBezTo>
                    <a:pt x="910" y="1509"/>
                    <a:pt x="491" y="2744"/>
                    <a:pt x="224" y="4014"/>
                  </a:cubicBezTo>
                  <a:cubicBezTo>
                    <a:pt x="155" y="4349"/>
                    <a:pt x="92" y="4686"/>
                    <a:pt x="49" y="5023"/>
                  </a:cubicBezTo>
                  <a:cubicBezTo>
                    <a:pt x="8" y="5360"/>
                    <a:pt x="1" y="5627"/>
                    <a:pt x="94" y="5913"/>
                  </a:cubicBezTo>
                  <a:cubicBezTo>
                    <a:pt x="188" y="6197"/>
                    <a:pt x="357" y="6421"/>
                    <a:pt x="602" y="6558"/>
                  </a:cubicBezTo>
                  <a:cubicBezTo>
                    <a:pt x="743" y="6638"/>
                    <a:pt x="894" y="6665"/>
                    <a:pt x="1051" y="6665"/>
                  </a:cubicBezTo>
                  <a:cubicBezTo>
                    <a:pt x="1170" y="6665"/>
                    <a:pt x="1293" y="6649"/>
                    <a:pt x="1416" y="6628"/>
                  </a:cubicBezTo>
                  <a:cubicBezTo>
                    <a:pt x="1475" y="6618"/>
                    <a:pt x="1543" y="6603"/>
                    <a:pt x="1609" y="6603"/>
                  </a:cubicBezTo>
                  <a:cubicBezTo>
                    <a:pt x="1651" y="6603"/>
                    <a:pt x="1691" y="6609"/>
                    <a:pt x="1726" y="6626"/>
                  </a:cubicBezTo>
                  <a:cubicBezTo>
                    <a:pt x="1815" y="6667"/>
                    <a:pt x="1837" y="6756"/>
                    <a:pt x="1861" y="6835"/>
                  </a:cubicBezTo>
                  <a:cubicBezTo>
                    <a:pt x="1950" y="7136"/>
                    <a:pt x="2010" y="7446"/>
                    <a:pt x="2102" y="7747"/>
                  </a:cubicBezTo>
                  <a:cubicBezTo>
                    <a:pt x="2275" y="8327"/>
                    <a:pt x="2477" y="8922"/>
                    <a:pt x="2766" y="9456"/>
                  </a:cubicBezTo>
                  <a:cubicBezTo>
                    <a:pt x="3016" y="9923"/>
                    <a:pt x="3406" y="10361"/>
                    <a:pt x="3957" y="10443"/>
                  </a:cubicBezTo>
                  <a:cubicBezTo>
                    <a:pt x="4021" y="10452"/>
                    <a:pt x="4085" y="10457"/>
                    <a:pt x="4149" y="10457"/>
                  </a:cubicBezTo>
                  <a:cubicBezTo>
                    <a:pt x="4584" y="10457"/>
                    <a:pt x="4997" y="10241"/>
                    <a:pt x="5144" y="9800"/>
                  </a:cubicBezTo>
                  <a:cubicBezTo>
                    <a:pt x="5257" y="9456"/>
                    <a:pt x="5180" y="9081"/>
                    <a:pt x="5139" y="8734"/>
                  </a:cubicBezTo>
                  <a:cubicBezTo>
                    <a:pt x="5100" y="8387"/>
                    <a:pt x="5067" y="8007"/>
                    <a:pt x="5040" y="7639"/>
                  </a:cubicBezTo>
                  <a:cubicBezTo>
                    <a:pt x="4992" y="6965"/>
                    <a:pt x="4970" y="6289"/>
                    <a:pt x="4975" y="5615"/>
                  </a:cubicBezTo>
                  <a:cubicBezTo>
                    <a:pt x="5278" y="5598"/>
                    <a:pt x="5579" y="5543"/>
                    <a:pt x="5868" y="5446"/>
                  </a:cubicBezTo>
                  <a:cubicBezTo>
                    <a:pt x="5960" y="5420"/>
                    <a:pt x="6024" y="5336"/>
                    <a:pt x="6024" y="5239"/>
                  </a:cubicBezTo>
                  <a:cubicBezTo>
                    <a:pt x="6000" y="4390"/>
                    <a:pt x="5469" y="3658"/>
                    <a:pt x="4843" y="3129"/>
                  </a:cubicBezTo>
                  <a:cubicBezTo>
                    <a:pt x="4114" y="2513"/>
                    <a:pt x="3262" y="2065"/>
                    <a:pt x="2624" y="1341"/>
                  </a:cubicBezTo>
                  <a:cubicBezTo>
                    <a:pt x="2342" y="1016"/>
                    <a:pt x="2102" y="657"/>
                    <a:pt x="1909" y="274"/>
                  </a:cubicBezTo>
                  <a:cubicBezTo>
                    <a:pt x="1902" y="248"/>
                    <a:pt x="1890" y="221"/>
                    <a:pt x="1873" y="200"/>
                  </a:cubicBezTo>
                  <a:cubicBezTo>
                    <a:pt x="1858" y="166"/>
                    <a:pt x="1839" y="137"/>
                    <a:pt x="1825" y="106"/>
                  </a:cubicBezTo>
                  <a:cubicBezTo>
                    <a:pt x="1793" y="36"/>
                    <a:pt x="1718" y="1"/>
                    <a:pt x="16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24"/>
            <p:cNvSpPr/>
            <p:nvPr/>
          </p:nvSpPr>
          <p:spPr>
            <a:xfrm>
              <a:off x="729925" y="2371025"/>
              <a:ext cx="244775" cy="249800"/>
            </a:xfrm>
            <a:custGeom>
              <a:avLst/>
              <a:gdLst/>
              <a:ahLst/>
              <a:cxnLst/>
              <a:rect l="l" t="t" r="r" b="b"/>
              <a:pathLst>
                <a:path w="9791" h="9992" extrusionOk="0">
                  <a:moveTo>
                    <a:pt x="9520" y="0"/>
                  </a:moveTo>
                  <a:cubicBezTo>
                    <a:pt x="9499" y="0"/>
                    <a:pt x="9476" y="4"/>
                    <a:pt x="9452" y="12"/>
                  </a:cubicBezTo>
                  <a:cubicBezTo>
                    <a:pt x="8015" y="483"/>
                    <a:pt x="6605" y="1030"/>
                    <a:pt x="5228" y="1651"/>
                  </a:cubicBezTo>
                  <a:cubicBezTo>
                    <a:pt x="4542" y="1959"/>
                    <a:pt x="3864" y="2288"/>
                    <a:pt x="3195" y="2635"/>
                  </a:cubicBezTo>
                  <a:cubicBezTo>
                    <a:pt x="2870" y="2803"/>
                    <a:pt x="2533" y="2967"/>
                    <a:pt x="2220" y="3164"/>
                  </a:cubicBezTo>
                  <a:cubicBezTo>
                    <a:pt x="1907" y="3359"/>
                    <a:pt x="1669" y="3598"/>
                    <a:pt x="1544" y="3937"/>
                  </a:cubicBezTo>
                  <a:cubicBezTo>
                    <a:pt x="1416" y="4276"/>
                    <a:pt x="1469" y="4683"/>
                    <a:pt x="1729" y="4945"/>
                  </a:cubicBezTo>
                  <a:cubicBezTo>
                    <a:pt x="1828" y="5039"/>
                    <a:pt x="1946" y="5111"/>
                    <a:pt x="2075" y="5155"/>
                  </a:cubicBezTo>
                  <a:cubicBezTo>
                    <a:pt x="1741" y="5542"/>
                    <a:pt x="1430" y="5949"/>
                    <a:pt x="1147" y="6373"/>
                  </a:cubicBezTo>
                  <a:cubicBezTo>
                    <a:pt x="776" y="6924"/>
                    <a:pt x="429" y="7511"/>
                    <a:pt x="184" y="8127"/>
                  </a:cubicBezTo>
                  <a:cubicBezTo>
                    <a:pt x="68" y="8411"/>
                    <a:pt x="1" y="8717"/>
                    <a:pt x="51" y="9020"/>
                  </a:cubicBezTo>
                  <a:cubicBezTo>
                    <a:pt x="102" y="9326"/>
                    <a:pt x="268" y="9552"/>
                    <a:pt x="502" y="9720"/>
                  </a:cubicBezTo>
                  <a:cubicBezTo>
                    <a:pt x="775" y="9915"/>
                    <a:pt x="1106" y="9991"/>
                    <a:pt x="1440" y="9991"/>
                  </a:cubicBezTo>
                  <a:cubicBezTo>
                    <a:pt x="1671" y="9991"/>
                    <a:pt x="1903" y="9955"/>
                    <a:pt x="2119" y="9896"/>
                  </a:cubicBezTo>
                  <a:cubicBezTo>
                    <a:pt x="2699" y="9739"/>
                    <a:pt x="3214" y="9407"/>
                    <a:pt x="3676" y="9030"/>
                  </a:cubicBezTo>
                  <a:cubicBezTo>
                    <a:pt x="4140" y="8654"/>
                    <a:pt x="4622" y="8180"/>
                    <a:pt x="5048" y="7713"/>
                  </a:cubicBezTo>
                  <a:cubicBezTo>
                    <a:pt x="5941" y="6738"/>
                    <a:pt x="6723" y="5670"/>
                    <a:pt x="7438" y="4560"/>
                  </a:cubicBezTo>
                  <a:cubicBezTo>
                    <a:pt x="8150" y="3448"/>
                    <a:pt x="8812" y="2284"/>
                    <a:pt x="9454" y="1121"/>
                  </a:cubicBezTo>
                  <a:lnTo>
                    <a:pt x="9693" y="690"/>
                  </a:lnTo>
                  <a:cubicBezTo>
                    <a:pt x="9760" y="570"/>
                    <a:pt x="9700" y="457"/>
                    <a:pt x="9606" y="404"/>
                  </a:cubicBezTo>
                  <a:cubicBezTo>
                    <a:pt x="9791" y="302"/>
                    <a:pt x="9715" y="0"/>
                    <a:pt x="952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24"/>
            <p:cNvSpPr/>
            <p:nvPr/>
          </p:nvSpPr>
          <p:spPr>
            <a:xfrm>
              <a:off x="873200" y="2188250"/>
              <a:ext cx="137875" cy="125200"/>
            </a:xfrm>
            <a:custGeom>
              <a:avLst/>
              <a:gdLst/>
              <a:ahLst/>
              <a:cxnLst/>
              <a:rect l="l" t="t" r="r" b="b"/>
              <a:pathLst>
                <a:path w="5515" h="5008" extrusionOk="0">
                  <a:moveTo>
                    <a:pt x="5073" y="1"/>
                  </a:moveTo>
                  <a:cubicBezTo>
                    <a:pt x="5048" y="1"/>
                    <a:pt x="5022" y="2"/>
                    <a:pt x="4997" y="4"/>
                  </a:cubicBezTo>
                  <a:cubicBezTo>
                    <a:pt x="4710" y="25"/>
                    <a:pt x="4424" y="66"/>
                    <a:pt x="4142" y="126"/>
                  </a:cubicBezTo>
                  <a:cubicBezTo>
                    <a:pt x="3038" y="374"/>
                    <a:pt x="2022" y="918"/>
                    <a:pt x="1204" y="1700"/>
                  </a:cubicBezTo>
                  <a:cubicBezTo>
                    <a:pt x="802" y="2081"/>
                    <a:pt x="460" y="2519"/>
                    <a:pt x="248" y="3031"/>
                  </a:cubicBezTo>
                  <a:cubicBezTo>
                    <a:pt x="39" y="3546"/>
                    <a:pt x="0" y="4090"/>
                    <a:pt x="267" y="4567"/>
                  </a:cubicBezTo>
                  <a:cubicBezTo>
                    <a:pt x="420" y="4844"/>
                    <a:pt x="656" y="5008"/>
                    <a:pt x="960" y="5008"/>
                  </a:cubicBezTo>
                  <a:cubicBezTo>
                    <a:pt x="997" y="5008"/>
                    <a:pt x="1035" y="5005"/>
                    <a:pt x="1074" y="5000"/>
                  </a:cubicBezTo>
                  <a:cubicBezTo>
                    <a:pt x="1372" y="4957"/>
                    <a:pt x="1661" y="4870"/>
                    <a:pt x="1935" y="4740"/>
                  </a:cubicBezTo>
                  <a:cubicBezTo>
                    <a:pt x="2198" y="4617"/>
                    <a:pt x="2443" y="4459"/>
                    <a:pt x="2664" y="4268"/>
                  </a:cubicBezTo>
                  <a:cubicBezTo>
                    <a:pt x="2773" y="4177"/>
                    <a:pt x="2871" y="4076"/>
                    <a:pt x="2965" y="3970"/>
                  </a:cubicBezTo>
                  <a:cubicBezTo>
                    <a:pt x="2980" y="3956"/>
                    <a:pt x="3018" y="3907"/>
                    <a:pt x="3038" y="3905"/>
                  </a:cubicBezTo>
                  <a:cubicBezTo>
                    <a:pt x="3038" y="3905"/>
                    <a:pt x="3038" y="3905"/>
                    <a:pt x="3039" y="3905"/>
                  </a:cubicBezTo>
                  <a:cubicBezTo>
                    <a:pt x="3061" y="3905"/>
                    <a:pt x="3100" y="3963"/>
                    <a:pt x="3117" y="3987"/>
                  </a:cubicBezTo>
                  <a:cubicBezTo>
                    <a:pt x="3180" y="4098"/>
                    <a:pt x="3184" y="4232"/>
                    <a:pt x="3228" y="4353"/>
                  </a:cubicBezTo>
                  <a:cubicBezTo>
                    <a:pt x="3271" y="4473"/>
                    <a:pt x="3355" y="4617"/>
                    <a:pt x="3480" y="4697"/>
                  </a:cubicBezTo>
                  <a:cubicBezTo>
                    <a:pt x="3565" y="4748"/>
                    <a:pt x="3652" y="4770"/>
                    <a:pt x="3738" y="4770"/>
                  </a:cubicBezTo>
                  <a:cubicBezTo>
                    <a:pt x="3906" y="4770"/>
                    <a:pt x="4070" y="4686"/>
                    <a:pt x="4202" y="4567"/>
                  </a:cubicBezTo>
                  <a:cubicBezTo>
                    <a:pt x="4402" y="4386"/>
                    <a:pt x="4527" y="4112"/>
                    <a:pt x="4636" y="3854"/>
                  </a:cubicBezTo>
                  <a:cubicBezTo>
                    <a:pt x="4778" y="3522"/>
                    <a:pt x="4903" y="3185"/>
                    <a:pt x="5011" y="2844"/>
                  </a:cubicBezTo>
                  <a:cubicBezTo>
                    <a:pt x="5220" y="2177"/>
                    <a:pt x="5365" y="1491"/>
                    <a:pt x="5444" y="798"/>
                  </a:cubicBezTo>
                  <a:cubicBezTo>
                    <a:pt x="5459" y="680"/>
                    <a:pt x="5468" y="562"/>
                    <a:pt x="5480" y="449"/>
                  </a:cubicBezTo>
                  <a:cubicBezTo>
                    <a:pt x="5509" y="386"/>
                    <a:pt x="5514" y="317"/>
                    <a:pt x="5492" y="252"/>
                  </a:cubicBezTo>
                  <a:cubicBezTo>
                    <a:pt x="5485" y="167"/>
                    <a:pt x="5430" y="98"/>
                    <a:pt x="5348" y="71"/>
                  </a:cubicBezTo>
                  <a:cubicBezTo>
                    <a:pt x="5266" y="18"/>
                    <a:pt x="5170" y="1"/>
                    <a:pt x="50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24"/>
            <p:cNvSpPr/>
            <p:nvPr/>
          </p:nvSpPr>
          <p:spPr>
            <a:xfrm>
              <a:off x="666950" y="2707950"/>
              <a:ext cx="206450" cy="136825"/>
            </a:xfrm>
            <a:custGeom>
              <a:avLst/>
              <a:gdLst/>
              <a:ahLst/>
              <a:cxnLst/>
              <a:rect l="l" t="t" r="r" b="b"/>
              <a:pathLst>
                <a:path w="8258" h="5473" extrusionOk="0">
                  <a:moveTo>
                    <a:pt x="8028" y="0"/>
                  </a:moveTo>
                  <a:cubicBezTo>
                    <a:pt x="7991" y="0"/>
                    <a:pt x="7954" y="9"/>
                    <a:pt x="7918" y="27"/>
                  </a:cubicBezTo>
                  <a:cubicBezTo>
                    <a:pt x="7560" y="198"/>
                    <a:pt x="7168" y="252"/>
                    <a:pt x="6772" y="252"/>
                  </a:cubicBezTo>
                  <a:cubicBezTo>
                    <a:pt x="6468" y="252"/>
                    <a:pt x="6162" y="220"/>
                    <a:pt x="5868" y="185"/>
                  </a:cubicBezTo>
                  <a:cubicBezTo>
                    <a:pt x="5449" y="137"/>
                    <a:pt x="5021" y="78"/>
                    <a:pt x="4598" y="78"/>
                  </a:cubicBezTo>
                  <a:cubicBezTo>
                    <a:pt x="4271" y="78"/>
                    <a:pt x="3946" y="113"/>
                    <a:pt x="3629" y="214"/>
                  </a:cubicBezTo>
                  <a:cubicBezTo>
                    <a:pt x="3312" y="308"/>
                    <a:pt x="3018" y="472"/>
                    <a:pt x="2768" y="691"/>
                  </a:cubicBezTo>
                  <a:cubicBezTo>
                    <a:pt x="2647" y="804"/>
                    <a:pt x="2542" y="932"/>
                    <a:pt x="2453" y="1071"/>
                  </a:cubicBezTo>
                  <a:cubicBezTo>
                    <a:pt x="2359" y="1228"/>
                    <a:pt x="2306" y="1398"/>
                    <a:pt x="2241" y="1567"/>
                  </a:cubicBezTo>
                  <a:cubicBezTo>
                    <a:pt x="2190" y="1721"/>
                    <a:pt x="2082" y="1851"/>
                    <a:pt x="1940" y="1930"/>
                  </a:cubicBezTo>
                  <a:cubicBezTo>
                    <a:pt x="1793" y="2024"/>
                    <a:pt x="1637" y="2106"/>
                    <a:pt x="1490" y="2195"/>
                  </a:cubicBezTo>
                  <a:cubicBezTo>
                    <a:pt x="1184" y="2385"/>
                    <a:pt x="886" y="2602"/>
                    <a:pt x="647" y="2874"/>
                  </a:cubicBezTo>
                  <a:cubicBezTo>
                    <a:pt x="224" y="3348"/>
                    <a:pt x="0" y="4000"/>
                    <a:pt x="217" y="4623"/>
                  </a:cubicBezTo>
                  <a:cubicBezTo>
                    <a:pt x="313" y="4907"/>
                    <a:pt x="491" y="5160"/>
                    <a:pt x="753" y="5312"/>
                  </a:cubicBezTo>
                  <a:cubicBezTo>
                    <a:pt x="954" y="5429"/>
                    <a:pt x="1177" y="5472"/>
                    <a:pt x="1403" y="5472"/>
                  </a:cubicBezTo>
                  <a:cubicBezTo>
                    <a:pt x="1563" y="5472"/>
                    <a:pt x="1724" y="5451"/>
                    <a:pt x="1880" y="5418"/>
                  </a:cubicBezTo>
                  <a:cubicBezTo>
                    <a:pt x="2585" y="5268"/>
                    <a:pt x="3273" y="4951"/>
                    <a:pt x="3870" y="4551"/>
                  </a:cubicBezTo>
                  <a:cubicBezTo>
                    <a:pt x="4024" y="4450"/>
                    <a:pt x="4169" y="4335"/>
                    <a:pt x="4318" y="4224"/>
                  </a:cubicBezTo>
                  <a:lnTo>
                    <a:pt x="4397" y="4173"/>
                  </a:lnTo>
                  <a:lnTo>
                    <a:pt x="4402" y="4173"/>
                  </a:lnTo>
                  <a:cubicBezTo>
                    <a:pt x="4414" y="4200"/>
                    <a:pt x="4433" y="4226"/>
                    <a:pt x="4445" y="4253"/>
                  </a:cubicBezTo>
                  <a:cubicBezTo>
                    <a:pt x="4510" y="4404"/>
                    <a:pt x="4561" y="4549"/>
                    <a:pt x="4696" y="4655"/>
                  </a:cubicBezTo>
                  <a:cubicBezTo>
                    <a:pt x="4827" y="4752"/>
                    <a:pt x="4986" y="4805"/>
                    <a:pt x="5146" y="4805"/>
                  </a:cubicBezTo>
                  <a:cubicBezTo>
                    <a:pt x="5156" y="4805"/>
                    <a:pt x="5167" y="4804"/>
                    <a:pt x="5177" y="4804"/>
                  </a:cubicBezTo>
                  <a:cubicBezTo>
                    <a:pt x="5548" y="4789"/>
                    <a:pt x="5824" y="4542"/>
                    <a:pt x="6036" y="4258"/>
                  </a:cubicBezTo>
                  <a:cubicBezTo>
                    <a:pt x="6245" y="3971"/>
                    <a:pt x="6472" y="3584"/>
                    <a:pt x="6684" y="3240"/>
                  </a:cubicBezTo>
                  <a:cubicBezTo>
                    <a:pt x="7117" y="2527"/>
                    <a:pt x="7533" y="1798"/>
                    <a:pt x="7928" y="1061"/>
                  </a:cubicBezTo>
                  <a:cubicBezTo>
                    <a:pt x="8026" y="879"/>
                    <a:pt x="8123" y="696"/>
                    <a:pt x="8219" y="510"/>
                  </a:cubicBezTo>
                  <a:cubicBezTo>
                    <a:pt x="8257" y="445"/>
                    <a:pt x="8255" y="366"/>
                    <a:pt x="8214" y="303"/>
                  </a:cubicBezTo>
                  <a:cubicBezTo>
                    <a:pt x="8243" y="238"/>
                    <a:pt x="8241" y="164"/>
                    <a:pt x="8207" y="101"/>
                  </a:cubicBezTo>
                  <a:cubicBezTo>
                    <a:pt x="8166" y="33"/>
                    <a:pt x="8099" y="0"/>
                    <a:pt x="80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24"/>
            <p:cNvSpPr/>
            <p:nvPr/>
          </p:nvSpPr>
          <p:spPr>
            <a:xfrm>
              <a:off x="727950" y="1942750"/>
              <a:ext cx="344475" cy="990950"/>
            </a:xfrm>
            <a:custGeom>
              <a:avLst/>
              <a:gdLst/>
              <a:ahLst/>
              <a:cxnLst/>
              <a:rect l="l" t="t" r="r" b="b"/>
              <a:pathLst>
                <a:path w="13779" h="39638" extrusionOk="0">
                  <a:moveTo>
                    <a:pt x="13249" y="0"/>
                  </a:moveTo>
                  <a:cubicBezTo>
                    <a:pt x="13138" y="0"/>
                    <a:pt x="13020" y="81"/>
                    <a:pt x="13016" y="223"/>
                  </a:cubicBezTo>
                  <a:cubicBezTo>
                    <a:pt x="12937" y="2707"/>
                    <a:pt x="12766" y="5186"/>
                    <a:pt x="12503" y="7655"/>
                  </a:cubicBezTo>
                  <a:cubicBezTo>
                    <a:pt x="12501" y="7708"/>
                    <a:pt x="12494" y="7756"/>
                    <a:pt x="12489" y="7807"/>
                  </a:cubicBezTo>
                  <a:cubicBezTo>
                    <a:pt x="11485" y="9172"/>
                    <a:pt x="10409" y="10478"/>
                    <a:pt x="9266" y="11727"/>
                  </a:cubicBezTo>
                  <a:cubicBezTo>
                    <a:pt x="9126" y="11882"/>
                    <a:pt x="9267" y="12095"/>
                    <a:pt x="9425" y="12095"/>
                  </a:cubicBezTo>
                  <a:cubicBezTo>
                    <a:pt x="9474" y="12095"/>
                    <a:pt x="9523" y="12076"/>
                    <a:pt x="9567" y="12028"/>
                  </a:cubicBezTo>
                  <a:cubicBezTo>
                    <a:pt x="10494" y="11013"/>
                    <a:pt x="11377" y="9961"/>
                    <a:pt x="12217" y="8868"/>
                  </a:cubicBezTo>
                  <a:lnTo>
                    <a:pt x="12395" y="8635"/>
                  </a:lnTo>
                  <a:lnTo>
                    <a:pt x="12395" y="8635"/>
                  </a:lnTo>
                  <a:cubicBezTo>
                    <a:pt x="12193" y="10380"/>
                    <a:pt x="11945" y="12115"/>
                    <a:pt x="11649" y="13845"/>
                  </a:cubicBezTo>
                  <a:cubicBezTo>
                    <a:pt x="11606" y="13860"/>
                    <a:pt x="11570" y="13891"/>
                    <a:pt x="11548" y="13932"/>
                  </a:cubicBezTo>
                  <a:cubicBezTo>
                    <a:pt x="10792" y="15470"/>
                    <a:pt x="9897" y="16933"/>
                    <a:pt x="8872" y="18303"/>
                  </a:cubicBezTo>
                  <a:cubicBezTo>
                    <a:pt x="7846" y="19674"/>
                    <a:pt x="6696" y="20948"/>
                    <a:pt x="5435" y="22105"/>
                  </a:cubicBezTo>
                  <a:cubicBezTo>
                    <a:pt x="4730" y="22755"/>
                    <a:pt x="3991" y="23366"/>
                    <a:pt x="3221" y="23934"/>
                  </a:cubicBezTo>
                  <a:cubicBezTo>
                    <a:pt x="3127" y="24004"/>
                    <a:pt x="3079" y="24120"/>
                    <a:pt x="3141" y="24223"/>
                  </a:cubicBezTo>
                  <a:cubicBezTo>
                    <a:pt x="3183" y="24294"/>
                    <a:pt x="3258" y="24336"/>
                    <a:pt x="3329" y="24336"/>
                  </a:cubicBezTo>
                  <a:cubicBezTo>
                    <a:pt x="3365" y="24336"/>
                    <a:pt x="3400" y="24326"/>
                    <a:pt x="3430" y="24303"/>
                  </a:cubicBezTo>
                  <a:cubicBezTo>
                    <a:pt x="4831" y="23268"/>
                    <a:pt x="6133" y="22103"/>
                    <a:pt x="7319" y="20827"/>
                  </a:cubicBezTo>
                  <a:cubicBezTo>
                    <a:pt x="8499" y="19554"/>
                    <a:pt x="9558" y="18173"/>
                    <a:pt x="10484" y="16707"/>
                  </a:cubicBezTo>
                  <a:cubicBezTo>
                    <a:pt x="10821" y="16173"/>
                    <a:pt x="11139" y="15626"/>
                    <a:pt x="11435" y="15073"/>
                  </a:cubicBezTo>
                  <a:lnTo>
                    <a:pt x="11435" y="15073"/>
                  </a:lnTo>
                  <a:lnTo>
                    <a:pt x="11290" y="15836"/>
                  </a:lnTo>
                  <a:cubicBezTo>
                    <a:pt x="11192" y="15850"/>
                    <a:pt x="11122" y="15939"/>
                    <a:pt x="11129" y="16038"/>
                  </a:cubicBezTo>
                  <a:cubicBezTo>
                    <a:pt x="11134" y="16216"/>
                    <a:pt x="11141" y="16389"/>
                    <a:pt x="11151" y="16567"/>
                  </a:cubicBezTo>
                  <a:cubicBezTo>
                    <a:pt x="10766" y="18500"/>
                    <a:pt x="10328" y="20418"/>
                    <a:pt x="9834" y="22327"/>
                  </a:cubicBezTo>
                  <a:cubicBezTo>
                    <a:pt x="9281" y="24454"/>
                    <a:pt x="8660" y="26560"/>
                    <a:pt x="7969" y="28647"/>
                  </a:cubicBezTo>
                  <a:lnTo>
                    <a:pt x="7938" y="28671"/>
                  </a:lnTo>
                  <a:cubicBezTo>
                    <a:pt x="6178" y="30312"/>
                    <a:pt x="4183" y="31684"/>
                    <a:pt x="2020" y="32738"/>
                  </a:cubicBezTo>
                  <a:cubicBezTo>
                    <a:pt x="1418" y="33029"/>
                    <a:pt x="807" y="33296"/>
                    <a:pt x="181" y="33537"/>
                  </a:cubicBezTo>
                  <a:cubicBezTo>
                    <a:pt x="75" y="33578"/>
                    <a:pt x="0" y="33679"/>
                    <a:pt x="34" y="33797"/>
                  </a:cubicBezTo>
                  <a:cubicBezTo>
                    <a:pt x="56" y="33880"/>
                    <a:pt x="146" y="33955"/>
                    <a:pt x="238" y="33955"/>
                  </a:cubicBezTo>
                  <a:cubicBezTo>
                    <a:pt x="257" y="33955"/>
                    <a:pt x="277" y="33952"/>
                    <a:pt x="297" y="33944"/>
                  </a:cubicBezTo>
                  <a:cubicBezTo>
                    <a:pt x="2588" y="33065"/>
                    <a:pt x="4732" y="31845"/>
                    <a:pt x="6657" y="30324"/>
                  </a:cubicBezTo>
                  <a:cubicBezTo>
                    <a:pt x="7012" y="30046"/>
                    <a:pt x="7357" y="29759"/>
                    <a:pt x="7695" y="29462"/>
                  </a:cubicBezTo>
                  <a:lnTo>
                    <a:pt x="7695" y="29462"/>
                  </a:lnTo>
                  <a:cubicBezTo>
                    <a:pt x="7695" y="29462"/>
                    <a:pt x="7695" y="29462"/>
                    <a:pt x="7695" y="29463"/>
                  </a:cubicBezTo>
                  <a:cubicBezTo>
                    <a:pt x="6896" y="31819"/>
                    <a:pt x="6005" y="34146"/>
                    <a:pt x="5028" y="36437"/>
                  </a:cubicBezTo>
                  <a:cubicBezTo>
                    <a:pt x="4903" y="36728"/>
                    <a:pt x="4778" y="37020"/>
                    <a:pt x="4653" y="37311"/>
                  </a:cubicBezTo>
                  <a:cubicBezTo>
                    <a:pt x="4568" y="37504"/>
                    <a:pt x="4709" y="37644"/>
                    <a:pt x="4845" y="37644"/>
                  </a:cubicBezTo>
                  <a:cubicBezTo>
                    <a:pt x="4914" y="37644"/>
                    <a:pt x="4982" y="37608"/>
                    <a:pt x="5018" y="37525"/>
                  </a:cubicBezTo>
                  <a:cubicBezTo>
                    <a:pt x="6020" y="35227"/>
                    <a:pt x="6937" y="32899"/>
                    <a:pt x="7772" y="30538"/>
                  </a:cubicBezTo>
                  <a:cubicBezTo>
                    <a:pt x="7875" y="30240"/>
                    <a:pt x="7981" y="29939"/>
                    <a:pt x="8085" y="29638"/>
                  </a:cubicBezTo>
                  <a:lnTo>
                    <a:pt x="8085" y="29638"/>
                  </a:lnTo>
                  <a:cubicBezTo>
                    <a:pt x="8068" y="30565"/>
                    <a:pt x="8166" y="31494"/>
                    <a:pt x="8328" y="32411"/>
                  </a:cubicBezTo>
                  <a:cubicBezTo>
                    <a:pt x="8592" y="33898"/>
                    <a:pt x="9014" y="35354"/>
                    <a:pt x="9403" y="36815"/>
                  </a:cubicBezTo>
                  <a:cubicBezTo>
                    <a:pt x="9644" y="37706"/>
                    <a:pt x="9885" y="38598"/>
                    <a:pt x="10123" y="39489"/>
                  </a:cubicBezTo>
                  <a:cubicBezTo>
                    <a:pt x="10152" y="39593"/>
                    <a:pt x="10233" y="39638"/>
                    <a:pt x="10317" y="39638"/>
                  </a:cubicBezTo>
                  <a:cubicBezTo>
                    <a:pt x="10444" y="39638"/>
                    <a:pt x="10576" y="39533"/>
                    <a:pt x="10532" y="39373"/>
                  </a:cubicBezTo>
                  <a:cubicBezTo>
                    <a:pt x="10123" y="37852"/>
                    <a:pt x="9704" y="36326"/>
                    <a:pt x="9305" y="34798"/>
                  </a:cubicBezTo>
                  <a:cubicBezTo>
                    <a:pt x="8941" y="33402"/>
                    <a:pt x="8609" y="31985"/>
                    <a:pt x="8523" y="30538"/>
                  </a:cubicBezTo>
                  <a:cubicBezTo>
                    <a:pt x="8474" y="29742"/>
                    <a:pt x="8501" y="28938"/>
                    <a:pt x="8638" y="28151"/>
                  </a:cubicBezTo>
                  <a:cubicBezTo>
                    <a:pt x="8645" y="28103"/>
                    <a:pt x="8641" y="28052"/>
                    <a:pt x="8621" y="28009"/>
                  </a:cubicBezTo>
                  <a:cubicBezTo>
                    <a:pt x="9115" y="26481"/>
                    <a:pt x="9572" y="24940"/>
                    <a:pt x="9991" y="23388"/>
                  </a:cubicBezTo>
                  <a:cubicBezTo>
                    <a:pt x="10462" y="21636"/>
                    <a:pt x="10888" y="19872"/>
                    <a:pt x="11266" y="18096"/>
                  </a:cubicBezTo>
                  <a:cubicBezTo>
                    <a:pt x="11329" y="18707"/>
                    <a:pt x="11411" y="19311"/>
                    <a:pt x="11514" y="19915"/>
                  </a:cubicBezTo>
                  <a:cubicBezTo>
                    <a:pt x="11724" y="21186"/>
                    <a:pt x="12022" y="22440"/>
                    <a:pt x="12405" y="23670"/>
                  </a:cubicBezTo>
                  <a:cubicBezTo>
                    <a:pt x="12621" y="24368"/>
                    <a:pt x="12864" y="25058"/>
                    <a:pt x="13134" y="25737"/>
                  </a:cubicBezTo>
                  <a:cubicBezTo>
                    <a:pt x="13170" y="25825"/>
                    <a:pt x="13245" y="25892"/>
                    <a:pt x="13337" y="25892"/>
                  </a:cubicBezTo>
                  <a:cubicBezTo>
                    <a:pt x="13355" y="25892"/>
                    <a:pt x="13374" y="25889"/>
                    <a:pt x="13394" y="25884"/>
                  </a:cubicBezTo>
                  <a:cubicBezTo>
                    <a:pt x="13512" y="25852"/>
                    <a:pt x="13586" y="25732"/>
                    <a:pt x="13545" y="25626"/>
                  </a:cubicBezTo>
                  <a:cubicBezTo>
                    <a:pt x="13071" y="24435"/>
                    <a:pt x="12679" y="23212"/>
                    <a:pt x="12371" y="21968"/>
                  </a:cubicBezTo>
                  <a:cubicBezTo>
                    <a:pt x="12063" y="20729"/>
                    <a:pt x="11839" y="19472"/>
                    <a:pt x="11704" y="18204"/>
                  </a:cubicBezTo>
                  <a:cubicBezTo>
                    <a:pt x="11647" y="17670"/>
                    <a:pt x="11603" y="17133"/>
                    <a:pt x="11574" y="16594"/>
                  </a:cubicBezTo>
                  <a:lnTo>
                    <a:pt x="11683" y="16057"/>
                  </a:lnTo>
                  <a:cubicBezTo>
                    <a:pt x="12041" y="14190"/>
                    <a:pt x="12347" y="12315"/>
                    <a:pt x="12597" y="10430"/>
                  </a:cubicBezTo>
                  <a:cubicBezTo>
                    <a:pt x="12669" y="11424"/>
                    <a:pt x="12799" y="12411"/>
                    <a:pt x="12985" y="13391"/>
                  </a:cubicBezTo>
                  <a:cubicBezTo>
                    <a:pt x="13083" y="13908"/>
                    <a:pt x="13199" y="14421"/>
                    <a:pt x="13329" y="14931"/>
                  </a:cubicBezTo>
                  <a:cubicBezTo>
                    <a:pt x="13356" y="15036"/>
                    <a:pt x="13436" y="15081"/>
                    <a:pt x="13519" y="15081"/>
                  </a:cubicBezTo>
                  <a:cubicBezTo>
                    <a:pt x="13646" y="15081"/>
                    <a:pt x="13779" y="14976"/>
                    <a:pt x="13738" y="14815"/>
                  </a:cubicBezTo>
                  <a:cubicBezTo>
                    <a:pt x="13281" y="13034"/>
                    <a:pt x="13021" y="11210"/>
                    <a:pt x="12961" y="9371"/>
                  </a:cubicBezTo>
                  <a:cubicBezTo>
                    <a:pt x="12944" y="8854"/>
                    <a:pt x="12939" y="8334"/>
                    <a:pt x="12956" y="7817"/>
                  </a:cubicBezTo>
                  <a:cubicBezTo>
                    <a:pt x="12953" y="7778"/>
                    <a:pt x="12944" y="7740"/>
                    <a:pt x="12922" y="7708"/>
                  </a:cubicBezTo>
                  <a:cubicBezTo>
                    <a:pt x="13153" y="5535"/>
                    <a:pt x="13314" y="3357"/>
                    <a:pt x="13403" y="1169"/>
                  </a:cubicBezTo>
                  <a:cubicBezTo>
                    <a:pt x="13418" y="852"/>
                    <a:pt x="13427" y="536"/>
                    <a:pt x="13440" y="219"/>
                  </a:cubicBezTo>
                  <a:cubicBezTo>
                    <a:pt x="13445" y="68"/>
                    <a:pt x="13351" y="0"/>
                    <a:pt x="13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24"/>
            <p:cNvSpPr/>
            <p:nvPr/>
          </p:nvSpPr>
          <p:spPr>
            <a:xfrm>
              <a:off x="695100" y="2861625"/>
              <a:ext cx="172525" cy="205275"/>
            </a:xfrm>
            <a:custGeom>
              <a:avLst/>
              <a:gdLst/>
              <a:ahLst/>
              <a:cxnLst/>
              <a:rect l="l" t="t" r="r" b="b"/>
              <a:pathLst>
                <a:path w="6901" h="8211" extrusionOk="0">
                  <a:moveTo>
                    <a:pt x="6208" y="0"/>
                  </a:moveTo>
                  <a:cubicBezTo>
                    <a:pt x="6135" y="0"/>
                    <a:pt x="6061" y="37"/>
                    <a:pt x="6017" y="101"/>
                  </a:cubicBezTo>
                  <a:cubicBezTo>
                    <a:pt x="5647" y="628"/>
                    <a:pt x="5091" y="982"/>
                    <a:pt x="4539" y="1290"/>
                  </a:cubicBezTo>
                  <a:cubicBezTo>
                    <a:pt x="3921" y="1639"/>
                    <a:pt x="3295" y="1969"/>
                    <a:pt x="2689" y="2342"/>
                  </a:cubicBezTo>
                  <a:cubicBezTo>
                    <a:pt x="2085" y="2715"/>
                    <a:pt x="1447" y="3145"/>
                    <a:pt x="855" y="3588"/>
                  </a:cubicBezTo>
                  <a:cubicBezTo>
                    <a:pt x="592" y="3781"/>
                    <a:pt x="313" y="3973"/>
                    <a:pt x="157" y="4267"/>
                  </a:cubicBezTo>
                  <a:cubicBezTo>
                    <a:pt x="0" y="4563"/>
                    <a:pt x="39" y="4922"/>
                    <a:pt x="328" y="5126"/>
                  </a:cubicBezTo>
                  <a:cubicBezTo>
                    <a:pt x="518" y="5259"/>
                    <a:pt x="771" y="5299"/>
                    <a:pt x="1017" y="5299"/>
                  </a:cubicBezTo>
                  <a:cubicBezTo>
                    <a:pt x="1155" y="5299"/>
                    <a:pt x="1291" y="5286"/>
                    <a:pt x="1413" y="5271"/>
                  </a:cubicBezTo>
                  <a:cubicBezTo>
                    <a:pt x="1526" y="5254"/>
                    <a:pt x="1637" y="5234"/>
                    <a:pt x="1748" y="5206"/>
                  </a:cubicBezTo>
                  <a:lnTo>
                    <a:pt x="1748" y="5206"/>
                  </a:lnTo>
                  <a:cubicBezTo>
                    <a:pt x="1675" y="5309"/>
                    <a:pt x="1606" y="5415"/>
                    <a:pt x="1541" y="5523"/>
                  </a:cubicBezTo>
                  <a:cubicBezTo>
                    <a:pt x="1360" y="5829"/>
                    <a:pt x="1095" y="6221"/>
                    <a:pt x="1242" y="6587"/>
                  </a:cubicBezTo>
                  <a:cubicBezTo>
                    <a:pt x="1383" y="6940"/>
                    <a:pt x="1691" y="7072"/>
                    <a:pt x="2013" y="7072"/>
                  </a:cubicBezTo>
                  <a:cubicBezTo>
                    <a:pt x="2027" y="7072"/>
                    <a:pt x="2041" y="7071"/>
                    <a:pt x="2056" y="7071"/>
                  </a:cubicBezTo>
                  <a:cubicBezTo>
                    <a:pt x="2393" y="7059"/>
                    <a:pt x="2766" y="6900"/>
                    <a:pt x="3069" y="6729"/>
                  </a:cubicBezTo>
                  <a:cubicBezTo>
                    <a:pt x="3242" y="6628"/>
                    <a:pt x="3408" y="6515"/>
                    <a:pt x="3565" y="6390"/>
                  </a:cubicBezTo>
                  <a:lnTo>
                    <a:pt x="3565" y="6390"/>
                  </a:lnTo>
                  <a:cubicBezTo>
                    <a:pt x="3538" y="6585"/>
                    <a:pt x="3512" y="6780"/>
                    <a:pt x="3488" y="6975"/>
                  </a:cubicBezTo>
                  <a:cubicBezTo>
                    <a:pt x="3440" y="7331"/>
                    <a:pt x="3363" y="7725"/>
                    <a:pt x="3627" y="8017"/>
                  </a:cubicBezTo>
                  <a:cubicBezTo>
                    <a:pt x="3732" y="8130"/>
                    <a:pt x="3886" y="8211"/>
                    <a:pt x="4042" y="8211"/>
                  </a:cubicBezTo>
                  <a:cubicBezTo>
                    <a:pt x="4055" y="8211"/>
                    <a:pt x="4067" y="8210"/>
                    <a:pt x="4080" y="8209"/>
                  </a:cubicBezTo>
                  <a:cubicBezTo>
                    <a:pt x="4248" y="8195"/>
                    <a:pt x="4405" y="8086"/>
                    <a:pt x="4515" y="7954"/>
                  </a:cubicBezTo>
                  <a:cubicBezTo>
                    <a:pt x="4758" y="7663"/>
                    <a:pt x="4963" y="7345"/>
                    <a:pt x="5124" y="7003"/>
                  </a:cubicBezTo>
                  <a:cubicBezTo>
                    <a:pt x="5199" y="6840"/>
                    <a:pt x="5266" y="6671"/>
                    <a:pt x="5324" y="6500"/>
                  </a:cubicBezTo>
                  <a:cubicBezTo>
                    <a:pt x="5553" y="7037"/>
                    <a:pt x="5902" y="7514"/>
                    <a:pt x="6345" y="7896"/>
                  </a:cubicBezTo>
                  <a:cubicBezTo>
                    <a:pt x="6389" y="7934"/>
                    <a:pt x="6446" y="7954"/>
                    <a:pt x="6502" y="7954"/>
                  </a:cubicBezTo>
                  <a:cubicBezTo>
                    <a:pt x="6590" y="7954"/>
                    <a:pt x="6676" y="7904"/>
                    <a:pt x="6701" y="7802"/>
                  </a:cubicBezTo>
                  <a:cubicBezTo>
                    <a:pt x="6900" y="6898"/>
                    <a:pt x="6511" y="5988"/>
                    <a:pt x="6354" y="5107"/>
                  </a:cubicBezTo>
                  <a:cubicBezTo>
                    <a:pt x="6193" y="4192"/>
                    <a:pt x="6150" y="3261"/>
                    <a:pt x="6222" y="2337"/>
                  </a:cubicBezTo>
                  <a:cubicBezTo>
                    <a:pt x="6260" y="1819"/>
                    <a:pt x="6337" y="1307"/>
                    <a:pt x="6450" y="801"/>
                  </a:cubicBezTo>
                  <a:cubicBezTo>
                    <a:pt x="6485" y="642"/>
                    <a:pt x="6355" y="540"/>
                    <a:pt x="6230" y="540"/>
                  </a:cubicBezTo>
                  <a:cubicBezTo>
                    <a:pt x="6223" y="540"/>
                    <a:pt x="6217" y="541"/>
                    <a:pt x="6210" y="541"/>
                  </a:cubicBezTo>
                  <a:cubicBezTo>
                    <a:pt x="6270" y="469"/>
                    <a:pt x="6330" y="392"/>
                    <a:pt x="6383" y="318"/>
                  </a:cubicBezTo>
                  <a:cubicBezTo>
                    <a:pt x="6438" y="243"/>
                    <a:pt x="6400" y="79"/>
                    <a:pt x="6306" y="26"/>
                  </a:cubicBezTo>
                  <a:cubicBezTo>
                    <a:pt x="6276" y="9"/>
                    <a:pt x="6242" y="0"/>
                    <a:pt x="62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24"/>
            <p:cNvSpPr/>
            <p:nvPr/>
          </p:nvSpPr>
          <p:spPr>
            <a:xfrm>
              <a:off x="1022350" y="2564825"/>
              <a:ext cx="172875" cy="199975"/>
            </a:xfrm>
            <a:custGeom>
              <a:avLst/>
              <a:gdLst/>
              <a:ahLst/>
              <a:cxnLst/>
              <a:rect l="l" t="t" r="r" b="b"/>
              <a:pathLst>
                <a:path w="6915" h="7999" extrusionOk="0">
                  <a:moveTo>
                    <a:pt x="1160" y="0"/>
                  </a:moveTo>
                  <a:cubicBezTo>
                    <a:pt x="1054" y="0"/>
                    <a:pt x="951" y="69"/>
                    <a:pt x="958" y="207"/>
                  </a:cubicBezTo>
                  <a:cubicBezTo>
                    <a:pt x="1023" y="1391"/>
                    <a:pt x="903" y="2575"/>
                    <a:pt x="605" y="3720"/>
                  </a:cubicBezTo>
                  <a:cubicBezTo>
                    <a:pt x="532" y="4000"/>
                    <a:pt x="448" y="4276"/>
                    <a:pt x="352" y="4551"/>
                  </a:cubicBezTo>
                  <a:cubicBezTo>
                    <a:pt x="270" y="4789"/>
                    <a:pt x="171" y="5018"/>
                    <a:pt x="109" y="5261"/>
                  </a:cubicBezTo>
                  <a:cubicBezTo>
                    <a:pt x="0" y="5677"/>
                    <a:pt x="17" y="6197"/>
                    <a:pt x="451" y="6425"/>
                  </a:cubicBezTo>
                  <a:cubicBezTo>
                    <a:pt x="574" y="6488"/>
                    <a:pt x="707" y="6516"/>
                    <a:pt x="840" y="6516"/>
                  </a:cubicBezTo>
                  <a:cubicBezTo>
                    <a:pt x="1001" y="6516"/>
                    <a:pt x="1163" y="6475"/>
                    <a:pt x="1307" y="6404"/>
                  </a:cubicBezTo>
                  <a:cubicBezTo>
                    <a:pt x="1435" y="6341"/>
                    <a:pt x="1553" y="6257"/>
                    <a:pt x="1654" y="6158"/>
                  </a:cubicBezTo>
                  <a:cubicBezTo>
                    <a:pt x="1673" y="6344"/>
                    <a:pt x="1697" y="6534"/>
                    <a:pt x="1729" y="6717"/>
                  </a:cubicBezTo>
                  <a:cubicBezTo>
                    <a:pt x="1762" y="6900"/>
                    <a:pt x="1793" y="7066"/>
                    <a:pt x="1832" y="7241"/>
                  </a:cubicBezTo>
                  <a:cubicBezTo>
                    <a:pt x="1871" y="7415"/>
                    <a:pt x="1904" y="7559"/>
                    <a:pt x="1979" y="7703"/>
                  </a:cubicBezTo>
                  <a:cubicBezTo>
                    <a:pt x="2079" y="7899"/>
                    <a:pt x="2268" y="7998"/>
                    <a:pt x="2465" y="7998"/>
                  </a:cubicBezTo>
                  <a:cubicBezTo>
                    <a:pt x="2580" y="7998"/>
                    <a:pt x="2698" y="7964"/>
                    <a:pt x="2802" y="7896"/>
                  </a:cubicBezTo>
                  <a:cubicBezTo>
                    <a:pt x="3086" y="7713"/>
                    <a:pt x="3185" y="7326"/>
                    <a:pt x="3233" y="6998"/>
                  </a:cubicBezTo>
                  <a:cubicBezTo>
                    <a:pt x="3262" y="6823"/>
                    <a:pt x="3276" y="6647"/>
                    <a:pt x="3278" y="6471"/>
                  </a:cubicBezTo>
                  <a:lnTo>
                    <a:pt x="3584" y="6851"/>
                  </a:lnTo>
                  <a:lnTo>
                    <a:pt x="3950" y="7294"/>
                  </a:lnTo>
                  <a:cubicBezTo>
                    <a:pt x="4056" y="7422"/>
                    <a:pt x="4179" y="7547"/>
                    <a:pt x="4345" y="7595"/>
                  </a:cubicBezTo>
                  <a:cubicBezTo>
                    <a:pt x="4384" y="7606"/>
                    <a:pt x="4424" y="7612"/>
                    <a:pt x="4464" y="7612"/>
                  </a:cubicBezTo>
                  <a:cubicBezTo>
                    <a:pt x="4594" y="7612"/>
                    <a:pt x="4721" y="7553"/>
                    <a:pt x="4804" y="7446"/>
                  </a:cubicBezTo>
                  <a:cubicBezTo>
                    <a:pt x="4898" y="7321"/>
                    <a:pt x="4925" y="7160"/>
                    <a:pt x="4913" y="7008"/>
                  </a:cubicBezTo>
                  <a:cubicBezTo>
                    <a:pt x="4889" y="6671"/>
                    <a:pt x="4778" y="6322"/>
                    <a:pt x="4677" y="6004"/>
                  </a:cubicBezTo>
                  <a:cubicBezTo>
                    <a:pt x="4638" y="5882"/>
                    <a:pt x="4597" y="5756"/>
                    <a:pt x="4552" y="5636"/>
                  </a:cubicBezTo>
                  <a:lnTo>
                    <a:pt x="4552" y="5636"/>
                  </a:lnTo>
                  <a:lnTo>
                    <a:pt x="5026" y="6007"/>
                  </a:lnTo>
                  <a:lnTo>
                    <a:pt x="5567" y="6430"/>
                  </a:lnTo>
                  <a:cubicBezTo>
                    <a:pt x="5721" y="6550"/>
                    <a:pt x="5888" y="6713"/>
                    <a:pt x="6088" y="6713"/>
                  </a:cubicBezTo>
                  <a:cubicBezTo>
                    <a:pt x="6117" y="6713"/>
                    <a:pt x="6146" y="6709"/>
                    <a:pt x="6176" y="6702"/>
                  </a:cubicBezTo>
                  <a:cubicBezTo>
                    <a:pt x="6549" y="6611"/>
                    <a:pt x="6544" y="6149"/>
                    <a:pt x="6472" y="5850"/>
                  </a:cubicBezTo>
                  <a:cubicBezTo>
                    <a:pt x="6373" y="5448"/>
                    <a:pt x="6236" y="5058"/>
                    <a:pt x="6063" y="4681"/>
                  </a:cubicBezTo>
                  <a:cubicBezTo>
                    <a:pt x="5984" y="4500"/>
                    <a:pt x="5892" y="4324"/>
                    <a:pt x="5793" y="4154"/>
                  </a:cubicBezTo>
                  <a:lnTo>
                    <a:pt x="5793" y="4154"/>
                  </a:lnTo>
                  <a:cubicBezTo>
                    <a:pt x="5927" y="4188"/>
                    <a:pt x="6064" y="4205"/>
                    <a:pt x="6200" y="4205"/>
                  </a:cubicBezTo>
                  <a:cubicBezTo>
                    <a:pt x="6376" y="4205"/>
                    <a:pt x="6552" y="4177"/>
                    <a:pt x="6720" y="4120"/>
                  </a:cubicBezTo>
                  <a:cubicBezTo>
                    <a:pt x="6903" y="4060"/>
                    <a:pt x="6915" y="3841"/>
                    <a:pt x="6768" y="3735"/>
                  </a:cubicBezTo>
                  <a:cubicBezTo>
                    <a:pt x="5442" y="2760"/>
                    <a:pt x="3680" y="2555"/>
                    <a:pt x="2438" y="1453"/>
                  </a:cubicBezTo>
                  <a:cubicBezTo>
                    <a:pt x="2133" y="1186"/>
                    <a:pt x="1885" y="861"/>
                    <a:pt x="1709" y="495"/>
                  </a:cubicBezTo>
                  <a:cubicBezTo>
                    <a:pt x="1677" y="428"/>
                    <a:pt x="1599" y="393"/>
                    <a:pt x="1524" y="393"/>
                  </a:cubicBezTo>
                  <a:cubicBezTo>
                    <a:pt x="1487" y="393"/>
                    <a:pt x="1451" y="402"/>
                    <a:pt x="1420" y="418"/>
                  </a:cubicBezTo>
                  <a:lnTo>
                    <a:pt x="1389" y="440"/>
                  </a:lnTo>
                  <a:cubicBezTo>
                    <a:pt x="1389" y="361"/>
                    <a:pt x="1387" y="284"/>
                    <a:pt x="1384" y="204"/>
                  </a:cubicBezTo>
                  <a:cubicBezTo>
                    <a:pt x="1376" y="68"/>
                    <a:pt x="1266" y="0"/>
                    <a:pt x="1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24"/>
            <p:cNvSpPr/>
            <p:nvPr/>
          </p:nvSpPr>
          <p:spPr>
            <a:xfrm>
              <a:off x="1054050" y="2297075"/>
              <a:ext cx="133550" cy="192000"/>
            </a:xfrm>
            <a:custGeom>
              <a:avLst/>
              <a:gdLst/>
              <a:ahLst/>
              <a:cxnLst/>
              <a:rect l="l" t="t" r="r" b="b"/>
              <a:pathLst>
                <a:path w="5342" h="7680" extrusionOk="0">
                  <a:moveTo>
                    <a:pt x="218" y="0"/>
                  </a:moveTo>
                  <a:cubicBezTo>
                    <a:pt x="200" y="0"/>
                    <a:pt x="183" y="2"/>
                    <a:pt x="167" y="7"/>
                  </a:cubicBezTo>
                  <a:cubicBezTo>
                    <a:pt x="63" y="33"/>
                    <a:pt x="1" y="154"/>
                    <a:pt x="20" y="267"/>
                  </a:cubicBezTo>
                  <a:cubicBezTo>
                    <a:pt x="227" y="1562"/>
                    <a:pt x="326" y="2873"/>
                    <a:pt x="316" y="4185"/>
                  </a:cubicBezTo>
                  <a:cubicBezTo>
                    <a:pt x="314" y="4777"/>
                    <a:pt x="251" y="5376"/>
                    <a:pt x="290" y="5968"/>
                  </a:cubicBezTo>
                  <a:cubicBezTo>
                    <a:pt x="302" y="6240"/>
                    <a:pt x="352" y="6507"/>
                    <a:pt x="441" y="6765"/>
                  </a:cubicBezTo>
                  <a:cubicBezTo>
                    <a:pt x="540" y="7037"/>
                    <a:pt x="696" y="7364"/>
                    <a:pt x="1002" y="7444"/>
                  </a:cubicBezTo>
                  <a:cubicBezTo>
                    <a:pt x="1037" y="7452"/>
                    <a:pt x="1072" y="7457"/>
                    <a:pt x="1105" y="7457"/>
                  </a:cubicBezTo>
                  <a:cubicBezTo>
                    <a:pt x="1365" y="7457"/>
                    <a:pt x="1572" y="7208"/>
                    <a:pt x="1664" y="6965"/>
                  </a:cubicBezTo>
                  <a:cubicBezTo>
                    <a:pt x="1719" y="6818"/>
                    <a:pt x="1763" y="6671"/>
                    <a:pt x="1796" y="6519"/>
                  </a:cubicBezTo>
                  <a:cubicBezTo>
                    <a:pt x="1832" y="6681"/>
                    <a:pt x="1852" y="6852"/>
                    <a:pt x="1909" y="7013"/>
                  </a:cubicBezTo>
                  <a:cubicBezTo>
                    <a:pt x="2026" y="7329"/>
                    <a:pt x="2303" y="7680"/>
                    <a:pt x="2654" y="7680"/>
                  </a:cubicBezTo>
                  <a:cubicBezTo>
                    <a:pt x="2717" y="7680"/>
                    <a:pt x="2783" y="7668"/>
                    <a:pt x="2850" y="7643"/>
                  </a:cubicBezTo>
                  <a:cubicBezTo>
                    <a:pt x="2937" y="7612"/>
                    <a:pt x="3012" y="7535"/>
                    <a:pt x="3007" y="7436"/>
                  </a:cubicBezTo>
                  <a:lnTo>
                    <a:pt x="2949" y="5944"/>
                  </a:lnTo>
                  <a:lnTo>
                    <a:pt x="2949" y="5944"/>
                  </a:lnTo>
                  <a:cubicBezTo>
                    <a:pt x="3308" y="6402"/>
                    <a:pt x="3738" y="6794"/>
                    <a:pt x="4227" y="7109"/>
                  </a:cubicBezTo>
                  <a:cubicBezTo>
                    <a:pt x="4258" y="7129"/>
                    <a:pt x="4294" y="7138"/>
                    <a:pt x="4329" y="7138"/>
                  </a:cubicBezTo>
                  <a:cubicBezTo>
                    <a:pt x="4443" y="7138"/>
                    <a:pt x="4559" y="7047"/>
                    <a:pt x="4549" y="6926"/>
                  </a:cubicBezTo>
                  <a:cubicBezTo>
                    <a:pt x="4480" y="6168"/>
                    <a:pt x="4253" y="5434"/>
                    <a:pt x="3885" y="4767"/>
                  </a:cubicBezTo>
                  <a:lnTo>
                    <a:pt x="3885" y="4767"/>
                  </a:lnTo>
                  <a:cubicBezTo>
                    <a:pt x="4149" y="4845"/>
                    <a:pt x="4423" y="4886"/>
                    <a:pt x="4697" y="4886"/>
                  </a:cubicBezTo>
                  <a:cubicBezTo>
                    <a:pt x="4821" y="4886"/>
                    <a:pt x="4944" y="4878"/>
                    <a:pt x="5067" y="4861"/>
                  </a:cubicBezTo>
                  <a:cubicBezTo>
                    <a:pt x="5250" y="4837"/>
                    <a:pt x="5341" y="4647"/>
                    <a:pt x="5219" y="4500"/>
                  </a:cubicBezTo>
                  <a:cubicBezTo>
                    <a:pt x="4186" y="3273"/>
                    <a:pt x="2651" y="2649"/>
                    <a:pt x="1515" y="1547"/>
                  </a:cubicBezTo>
                  <a:cubicBezTo>
                    <a:pt x="1207" y="1251"/>
                    <a:pt x="942" y="912"/>
                    <a:pt x="735" y="539"/>
                  </a:cubicBezTo>
                  <a:cubicBezTo>
                    <a:pt x="701" y="470"/>
                    <a:pt x="634" y="431"/>
                    <a:pt x="564" y="431"/>
                  </a:cubicBezTo>
                  <a:cubicBezTo>
                    <a:pt x="533" y="431"/>
                    <a:pt x="502" y="438"/>
                    <a:pt x="473" y="455"/>
                  </a:cubicBezTo>
                  <a:lnTo>
                    <a:pt x="429" y="154"/>
                  </a:lnTo>
                  <a:cubicBezTo>
                    <a:pt x="413" y="61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55" name="Google Shape;1955;p24"/>
          <p:cNvSpPr/>
          <p:nvPr/>
        </p:nvSpPr>
        <p:spPr>
          <a:xfrm flipH="1">
            <a:off x="265117" y="4706733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56" name="Google Shape;1956;p24"/>
          <p:cNvSpPr/>
          <p:nvPr/>
        </p:nvSpPr>
        <p:spPr>
          <a:xfrm flipH="1">
            <a:off x="485198" y="4330400"/>
            <a:ext cx="223826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" name="Google Shape;12;p2">
            <a:extLst>
              <a:ext uri="{FF2B5EF4-FFF2-40B4-BE49-F238E27FC236}">
                <a16:creationId xmlns:a16="http://schemas.microsoft.com/office/drawing/2014/main" id="{C27FDBE3-B2DB-ED28-6D13-A179A1C91C29}"/>
              </a:ext>
            </a:extLst>
          </p:cNvPr>
          <p:cNvSpPr/>
          <p:nvPr userDrawn="1"/>
        </p:nvSpPr>
        <p:spPr>
          <a:xfrm>
            <a:off x="11728770" y="1356933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" name="Google Shape;18;p2">
            <a:extLst>
              <a:ext uri="{FF2B5EF4-FFF2-40B4-BE49-F238E27FC236}">
                <a16:creationId xmlns:a16="http://schemas.microsoft.com/office/drawing/2014/main" id="{59FF6E28-D6FC-CAA8-BFA2-83FE13C791DB}"/>
              </a:ext>
            </a:extLst>
          </p:cNvPr>
          <p:cNvGrpSpPr/>
          <p:nvPr userDrawn="1"/>
        </p:nvGrpSpPr>
        <p:grpSpPr>
          <a:xfrm rot="10800000">
            <a:off x="11526160" y="-280802"/>
            <a:ext cx="722983" cy="1000135"/>
            <a:chOff x="626325" y="3925200"/>
            <a:chExt cx="612625" cy="845375"/>
          </a:xfrm>
        </p:grpSpPr>
        <p:sp>
          <p:nvSpPr>
            <p:cNvPr id="4" name="Google Shape;19;p2">
              <a:extLst>
                <a:ext uri="{FF2B5EF4-FFF2-40B4-BE49-F238E27FC236}">
                  <a16:creationId xmlns:a16="http://schemas.microsoft.com/office/drawing/2014/main" id="{3E3330B4-5394-9274-DADA-FE307267AF99}"/>
                </a:ext>
              </a:extLst>
            </p:cNvPr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" name="Google Shape;20;p2">
              <a:extLst>
                <a:ext uri="{FF2B5EF4-FFF2-40B4-BE49-F238E27FC236}">
                  <a16:creationId xmlns:a16="http://schemas.microsoft.com/office/drawing/2014/main" id="{1CD110A8-6658-7275-E047-EB78E739DA17}"/>
                </a:ext>
              </a:extLst>
            </p:cNvPr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" name="Google Shape;21;p2">
              <a:extLst>
                <a:ext uri="{FF2B5EF4-FFF2-40B4-BE49-F238E27FC236}">
                  <a16:creationId xmlns:a16="http://schemas.microsoft.com/office/drawing/2014/main" id="{38E5EE8E-67D4-6764-1D51-56E62FCE8682}"/>
                </a:ext>
              </a:extLst>
            </p:cNvPr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" name="Google Shape;22;p2">
              <a:extLst>
                <a:ext uri="{FF2B5EF4-FFF2-40B4-BE49-F238E27FC236}">
                  <a16:creationId xmlns:a16="http://schemas.microsoft.com/office/drawing/2014/main" id="{954AA7E6-12E3-49FA-36DF-3A2F63590418}"/>
                </a:ext>
              </a:extLst>
            </p:cNvPr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5" name="Google Shape;1946;p24">
            <a:extLst>
              <a:ext uri="{FF2B5EF4-FFF2-40B4-BE49-F238E27FC236}">
                <a16:creationId xmlns:a16="http://schemas.microsoft.com/office/drawing/2014/main" id="{44181A15-58B7-D6E9-1962-AA59DA65D378}"/>
              </a:ext>
            </a:extLst>
          </p:cNvPr>
          <p:cNvGrpSpPr/>
          <p:nvPr userDrawn="1"/>
        </p:nvGrpSpPr>
        <p:grpSpPr>
          <a:xfrm rot="10800000" flipH="1">
            <a:off x="11324038" y="5501067"/>
            <a:ext cx="702624" cy="1498867"/>
            <a:chOff x="666950" y="1942750"/>
            <a:chExt cx="528275" cy="1124150"/>
          </a:xfrm>
        </p:grpSpPr>
        <p:sp>
          <p:nvSpPr>
            <p:cNvPr id="1926" name="Google Shape;1947;p24">
              <a:extLst>
                <a:ext uri="{FF2B5EF4-FFF2-40B4-BE49-F238E27FC236}">
                  <a16:creationId xmlns:a16="http://schemas.microsoft.com/office/drawing/2014/main" id="{80343A5E-AF45-8B1C-C65E-ED0F5B6FE154}"/>
                </a:ext>
              </a:extLst>
            </p:cNvPr>
            <p:cNvSpPr/>
            <p:nvPr/>
          </p:nvSpPr>
          <p:spPr>
            <a:xfrm>
              <a:off x="904000" y="2771550"/>
              <a:ext cx="150625" cy="261425"/>
            </a:xfrm>
            <a:custGeom>
              <a:avLst/>
              <a:gdLst/>
              <a:ahLst/>
              <a:cxnLst/>
              <a:rect l="l" t="t" r="r" b="b"/>
              <a:pathLst>
                <a:path w="6025" h="10457" extrusionOk="0">
                  <a:moveTo>
                    <a:pt x="1644" y="1"/>
                  </a:moveTo>
                  <a:cubicBezTo>
                    <a:pt x="1606" y="1"/>
                    <a:pt x="1568" y="10"/>
                    <a:pt x="1536" y="29"/>
                  </a:cubicBezTo>
                  <a:cubicBezTo>
                    <a:pt x="1442" y="82"/>
                    <a:pt x="1408" y="214"/>
                    <a:pt x="1457" y="318"/>
                  </a:cubicBezTo>
                  <a:lnTo>
                    <a:pt x="1469" y="337"/>
                  </a:lnTo>
                  <a:cubicBezTo>
                    <a:pt x="910" y="1509"/>
                    <a:pt x="491" y="2744"/>
                    <a:pt x="224" y="4014"/>
                  </a:cubicBezTo>
                  <a:cubicBezTo>
                    <a:pt x="155" y="4349"/>
                    <a:pt x="92" y="4686"/>
                    <a:pt x="49" y="5023"/>
                  </a:cubicBezTo>
                  <a:cubicBezTo>
                    <a:pt x="8" y="5360"/>
                    <a:pt x="1" y="5627"/>
                    <a:pt x="94" y="5913"/>
                  </a:cubicBezTo>
                  <a:cubicBezTo>
                    <a:pt x="188" y="6197"/>
                    <a:pt x="357" y="6421"/>
                    <a:pt x="602" y="6558"/>
                  </a:cubicBezTo>
                  <a:cubicBezTo>
                    <a:pt x="743" y="6638"/>
                    <a:pt x="894" y="6665"/>
                    <a:pt x="1051" y="6665"/>
                  </a:cubicBezTo>
                  <a:cubicBezTo>
                    <a:pt x="1170" y="6665"/>
                    <a:pt x="1293" y="6649"/>
                    <a:pt x="1416" y="6628"/>
                  </a:cubicBezTo>
                  <a:cubicBezTo>
                    <a:pt x="1475" y="6618"/>
                    <a:pt x="1543" y="6603"/>
                    <a:pt x="1609" y="6603"/>
                  </a:cubicBezTo>
                  <a:cubicBezTo>
                    <a:pt x="1651" y="6603"/>
                    <a:pt x="1691" y="6609"/>
                    <a:pt x="1726" y="6626"/>
                  </a:cubicBezTo>
                  <a:cubicBezTo>
                    <a:pt x="1815" y="6667"/>
                    <a:pt x="1837" y="6756"/>
                    <a:pt x="1861" y="6835"/>
                  </a:cubicBezTo>
                  <a:cubicBezTo>
                    <a:pt x="1950" y="7136"/>
                    <a:pt x="2010" y="7446"/>
                    <a:pt x="2102" y="7747"/>
                  </a:cubicBezTo>
                  <a:cubicBezTo>
                    <a:pt x="2275" y="8327"/>
                    <a:pt x="2477" y="8922"/>
                    <a:pt x="2766" y="9456"/>
                  </a:cubicBezTo>
                  <a:cubicBezTo>
                    <a:pt x="3016" y="9923"/>
                    <a:pt x="3406" y="10361"/>
                    <a:pt x="3957" y="10443"/>
                  </a:cubicBezTo>
                  <a:cubicBezTo>
                    <a:pt x="4021" y="10452"/>
                    <a:pt x="4085" y="10457"/>
                    <a:pt x="4149" y="10457"/>
                  </a:cubicBezTo>
                  <a:cubicBezTo>
                    <a:pt x="4584" y="10457"/>
                    <a:pt x="4997" y="10241"/>
                    <a:pt x="5144" y="9800"/>
                  </a:cubicBezTo>
                  <a:cubicBezTo>
                    <a:pt x="5257" y="9456"/>
                    <a:pt x="5180" y="9081"/>
                    <a:pt x="5139" y="8734"/>
                  </a:cubicBezTo>
                  <a:cubicBezTo>
                    <a:pt x="5100" y="8387"/>
                    <a:pt x="5067" y="8007"/>
                    <a:pt x="5040" y="7639"/>
                  </a:cubicBezTo>
                  <a:cubicBezTo>
                    <a:pt x="4992" y="6965"/>
                    <a:pt x="4970" y="6289"/>
                    <a:pt x="4975" y="5615"/>
                  </a:cubicBezTo>
                  <a:cubicBezTo>
                    <a:pt x="5278" y="5598"/>
                    <a:pt x="5579" y="5543"/>
                    <a:pt x="5868" y="5446"/>
                  </a:cubicBezTo>
                  <a:cubicBezTo>
                    <a:pt x="5960" y="5420"/>
                    <a:pt x="6024" y="5336"/>
                    <a:pt x="6024" y="5239"/>
                  </a:cubicBezTo>
                  <a:cubicBezTo>
                    <a:pt x="6000" y="4390"/>
                    <a:pt x="5469" y="3658"/>
                    <a:pt x="4843" y="3129"/>
                  </a:cubicBezTo>
                  <a:cubicBezTo>
                    <a:pt x="4114" y="2513"/>
                    <a:pt x="3262" y="2065"/>
                    <a:pt x="2624" y="1341"/>
                  </a:cubicBezTo>
                  <a:cubicBezTo>
                    <a:pt x="2342" y="1016"/>
                    <a:pt x="2102" y="657"/>
                    <a:pt x="1909" y="274"/>
                  </a:cubicBezTo>
                  <a:cubicBezTo>
                    <a:pt x="1902" y="248"/>
                    <a:pt x="1890" y="221"/>
                    <a:pt x="1873" y="200"/>
                  </a:cubicBezTo>
                  <a:cubicBezTo>
                    <a:pt x="1858" y="166"/>
                    <a:pt x="1839" y="137"/>
                    <a:pt x="1825" y="106"/>
                  </a:cubicBezTo>
                  <a:cubicBezTo>
                    <a:pt x="1793" y="36"/>
                    <a:pt x="1718" y="1"/>
                    <a:pt x="16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48;p24">
              <a:extLst>
                <a:ext uri="{FF2B5EF4-FFF2-40B4-BE49-F238E27FC236}">
                  <a16:creationId xmlns:a16="http://schemas.microsoft.com/office/drawing/2014/main" id="{6D674454-B848-6D59-56EE-EB5242893E53}"/>
                </a:ext>
              </a:extLst>
            </p:cNvPr>
            <p:cNvSpPr/>
            <p:nvPr/>
          </p:nvSpPr>
          <p:spPr>
            <a:xfrm>
              <a:off x="729925" y="2371025"/>
              <a:ext cx="244775" cy="249800"/>
            </a:xfrm>
            <a:custGeom>
              <a:avLst/>
              <a:gdLst/>
              <a:ahLst/>
              <a:cxnLst/>
              <a:rect l="l" t="t" r="r" b="b"/>
              <a:pathLst>
                <a:path w="9791" h="9992" extrusionOk="0">
                  <a:moveTo>
                    <a:pt x="9520" y="0"/>
                  </a:moveTo>
                  <a:cubicBezTo>
                    <a:pt x="9499" y="0"/>
                    <a:pt x="9476" y="4"/>
                    <a:pt x="9452" y="12"/>
                  </a:cubicBezTo>
                  <a:cubicBezTo>
                    <a:pt x="8015" y="483"/>
                    <a:pt x="6605" y="1030"/>
                    <a:pt x="5228" y="1651"/>
                  </a:cubicBezTo>
                  <a:cubicBezTo>
                    <a:pt x="4542" y="1959"/>
                    <a:pt x="3864" y="2288"/>
                    <a:pt x="3195" y="2635"/>
                  </a:cubicBezTo>
                  <a:cubicBezTo>
                    <a:pt x="2870" y="2803"/>
                    <a:pt x="2533" y="2967"/>
                    <a:pt x="2220" y="3164"/>
                  </a:cubicBezTo>
                  <a:cubicBezTo>
                    <a:pt x="1907" y="3359"/>
                    <a:pt x="1669" y="3598"/>
                    <a:pt x="1544" y="3937"/>
                  </a:cubicBezTo>
                  <a:cubicBezTo>
                    <a:pt x="1416" y="4276"/>
                    <a:pt x="1469" y="4683"/>
                    <a:pt x="1729" y="4945"/>
                  </a:cubicBezTo>
                  <a:cubicBezTo>
                    <a:pt x="1828" y="5039"/>
                    <a:pt x="1946" y="5111"/>
                    <a:pt x="2075" y="5155"/>
                  </a:cubicBezTo>
                  <a:cubicBezTo>
                    <a:pt x="1741" y="5542"/>
                    <a:pt x="1430" y="5949"/>
                    <a:pt x="1147" y="6373"/>
                  </a:cubicBezTo>
                  <a:cubicBezTo>
                    <a:pt x="776" y="6924"/>
                    <a:pt x="429" y="7511"/>
                    <a:pt x="184" y="8127"/>
                  </a:cubicBezTo>
                  <a:cubicBezTo>
                    <a:pt x="68" y="8411"/>
                    <a:pt x="1" y="8717"/>
                    <a:pt x="51" y="9020"/>
                  </a:cubicBezTo>
                  <a:cubicBezTo>
                    <a:pt x="102" y="9326"/>
                    <a:pt x="268" y="9552"/>
                    <a:pt x="502" y="9720"/>
                  </a:cubicBezTo>
                  <a:cubicBezTo>
                    <a:pt x="775" y="9915"/>
                    <a:pt x="1106" y="9991"/>
                    <a:pt x="1440" y="9991"/>
                  </a:cubicBezTo>
                  <a:cubicBezTo>
                    <a:pt x="1671" y="9991"/>
                    <a:pt x="1903" y="9955"/>
                    <a:pt x="2119" y="9896"/>
                  </a:cubicBezTo>
                  <a:cubicBezTo>
                    <a:pt x="2699" y="9739"/>
                    <a:pt x="3214" y="9407"/>
                    <a:pt x="3676" y="9030"/>
                  </a:cubicBezTo>
                  <a:cubicBezTo>
                    <a:pt x="4140" y="8654"/>
                    <a:pt x="4622" y="8180"/>
                    <a:pt x="5048" y="7713"/>
                  </a:cubicBezTo>
                  <a:cubicBezTo>
                    <a:pt x="5941" y="6738"/>
                    <a:pt x="6723" y="5670"/>
                    <a:pt x="7438" y="4560"/>
                  </a:cubicBezTo>
                  <a:cubicBezTo>
                    <a:pt x="8150" y="3448"/>
                    <a:pt x="8812" y="2284"/>
                    <a:pt x="9454" y="1121"/>
                  </a:cubicBezTo>
                  <a:lnTo>
                    <a:pt x="9693" y="690"/>
                  </a:lnTo>
                  <a:cubicBezTo>
                    <a:pt x="9760" y="570"/>
                    <a:pt x="9700" y="457"/>
                    <a:pt x="9606" y="404"/>
                  </a:cubicBezTo>
                  <a:cubicBezTo>
                    <a:pt x="9791" y="302"/>
                    <a:pt x="9715" y="0"/>
                    <a:pt x="952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49;p24">
              <a:extLst>
                <a:ext uri="{FF2B5EF4-FFF2-40B4-BE49-F238E27FC236}">
                  <a16:creationId xmlns:a16="http://schemas.microsoft.com/office/drawing/2014/main" id="{3601EA3F-29E9-DDD6-C6F6-F6B2A2DBDB67}"/>
                </a:ext>
              </a:extLst>
            </p:cNvPr>
            <p:cNvSpPr/>
            <p:nvPr/>
          </p:nvSpPr>
          <p:spPr>
            <a:xfrm>
              <a:off x="873200" y="2188250"/>
              <a:ext cx="137875" cy="125200"/>
            </a:xfrm>
            <a:custGeom>
              <a:avLst/>
              <a:gdLst/>
              <a:ahLst/>
              <a:cxnLst/>
              <a:rect l="l" t="t" r="r" b="b"/>
              <a:pathLst>
                <a:path w="5515" h="5008" extrusionOk="0">
                  <a:moveTo>
                    <a:pt x="5073" y="1"/>
                  </a:moveTo>
                  <a:cubicBezTo>
                    <a:pt x="5048" y="1"/>
                    <a:pt x="5022" y="2"/>
                    <a:pt x="4997" y="4"/>
                  </a:cubicBezTo>
                  <a:cubicBezTo>
                    <a:pt x="4710" y="25"/>
                    <a:pt x="4424" y="66"/>
                    <a:pt x="4142" y="126"/>
                  </a:cubicBezTo>
                  <a:cubicBezTo>
                    <a:pt x="3038" y="374"/>
                    <a:pt x="2022" y="918"/>
                    <a:pt x="1204" y="1700"/>
                  </a:cubicBezTo>
                  <a:cubicBezTo>
                    <a:pt x="802" y="2081"/>
                    <a:pt x="460" y="2519"/>
                    <a:pt x="248" y="3031"/>
                  </a:cubicBezTo>
                  <a:cubicBezTo>
                    <a:pt x="39" y="3546"/>
                    <a:pt x="0" y="4090"/>
                    <a:pt x="267" y="4567"/>
                  </a:cubicBezTo>
                  <a:cubicBezTo>
                    <a:pt x="420" y="4844"/>
                    <a:pt x="656" y="5008"/>
                    <a:pt x="960" y="5008"/>
                  </a:cubicBezTo>
                  <a:cubicBezTo>
                    <a:pt x="997" y="5008"/>
                    <a:pt x="1035" y="5005"/>
                    <a:pt x="1074" y="5000"/>
                  </a:cubicBezTo>
                  <a:cubicBezTo>
                    <a:pt x="1372" y="4957"/>
                    <a:pt x="1661" y="4870"/>
                    <a:pt x="1935" y="4740"/>
                  </a:cubicBezTo>
                  <a:cubicBezTo>
                    <a:pt x="2198" y="4617"/>
                    <a:pt x="2443" y="4459"/>
                    <a:pt x="2664" y="4268"/>
                  </a:cubicBezTo>
                  <a:cubicBezTo>
                    <a:pt x="2773" y="4177"/>
                    <a:pt x="2871" y="4076"/>
                    <a:pt x="2965" y="3970"/>
                  </a:cubicBezTo>
                  <a:cubicBezTo>
                    <a:pt x="2980" y="3956"/>
                    <a:pt x="3018" y="3907"/>
                    <a:pt x="3038" y="3905"/>
                  </a:cubicBezTo>
                  <a:cubicBezTo>
                    <a:pt x="3038" y="3905"/>
                    <a:pt x="3038" y="3905"/>
                    <a:pt x="3039" y="3905"/>
                  </a:cubicBezTo>
                  <a:cubicBezTo>
                    <a:pt x="3061" y="3905"/>
                    <a:pt x="3100" y="3963"/>
                    <a:pt x="3117" y="3987"/>
                  </a:cubicBezTo>
                  <a:cubicBezTo>
                    <a:pt x="3180" y="4098"/>
                    <a:pt x="3184" y="4232"/>
                    <a:pt x="3228" y="4353"/>
                  </a:cubicBezTo>
                  <a:cubicBezTo>
                    <a:pt x="3271" y="4473"/>
                    <a:pt x="3355" y="4617"/>
                    <a:pt x="3480" y="4697"/>
                  </a:cubicBezTo>
                  <a:cubicBezTo>
                    <a:pt x="3565" y="4748"/>
                    <a:pt x="3652" y="4770"/>
                    <a:pt x="3738" y="4770"/>
                  </a:cubicBezTo>
                  <a:cubicBezTo>
                    <a:pt x="3906" y="4770"/>
                    <a:pt x="4070" y="4686"/>
                    <a:pt x="4202" y="4567"/>
                  </a:cubicBezTo>
                  <a:cubicBezTo>
                    <a:pt x="4402" y="4386"/>
                    <a:pt x="4527" y="4112"/>
                    <a:pt x="4636" y="3854"/>
                  </a:cubicBezTo>
                  <a:cubicBezTo>
                    <a:pt x="4778" y="3522"/>
                    <a:pt x="4903" y="3185"/>
                    <a:pt x="5011" y="2844"/>
                  </a:cubicBezTo>
                  <a:cubicBezTo>
                    <a:pt x="5220" y="2177"/>
                    <a:pt x="5365" y="1491"/>
                    <a:pt x="5444" y="798"/>
                  </a:cubicBezTo>
                  <a:cubicBezTo>
                    <a:pt x="5459" y="680"/>
                    <a:pt x="5468" y="562"/>
                    <a:pt x="5480" y="449"/>
                  </a:cubicBezTo>
                  <a:cubicBezTo>
                    <a:pt x="5509" y="386"/>
                    <a:pt x="5514" y="317"/>
                    <a:pt x="5492" y="252"/>
                  </a:cubicBezTo>
                  <a:cubicBezTo>
                    <a:pt x="5485" y="167"/>
                    <a:pt x="5430" y="98"/>
                    <a:pt x="5348" y="71"/>
                  </a:cubicBezTo>
                  <a:cubicBezTo>
                    <a:pt x="5266" y="18"/>
                    <a:pt x="5170" y="1"/>
                    <a:pt x="50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50;p24">
              <a:extLst>
                <a:ext uri="{FF2B5EF4-FFF2-40B4-BE49-F238E27FC236}">
                  <a16:creationId xmlns:a16="http://schemas.microsoft.com/office/drawing/2014/main" id="{5DC95097-F7E7-FACC-CE0E-C53922F995A4}"/>
                </a:ext>
              </a:extLst>
            </p:cNvPr>
            <p:cNvSpPr/>
            <p:nvPr/>
          </p:nvSpPr>
          <p:spPr>
            <a:xfrm>
              <a:off x="666950" y="2707950"/>
              <a:ext cx="206450" cy="136825"/>
            </a:xfrm>
            <a:custGeom>
              <a:avLst/>
              <a:gdLst/>
              <a:ahLst/>
              <a:cxnLst/>
              <a:rect l="l" t="t" r="r" b="b"/>
              <a:pathLst>
                <a:path w="8258" h="5473" extrusionOk="0">
                  <a:moveTo>
                    <a:pt x="8028" y="0"/>
                  </a:moveTo>
                  <a:cubicBezTo>
                    <a:pt x="7991" y="0"/>
                    <a:pt x="7954" y="9"/>
                    <a:pt x="7918" y="27"/>
                  </a:cubicBezTo>
                  <a:cubicBezTo>
                    <a:pt x="7560" y="198"/>
                    <a:pt x="7168" y="252"/>
                    <a:pt x="6772" y="252"/>
                  </a:cubicBezTo>
                  <a:cubicBezTo>
                    <a:pt x="6468" y="252"/>
                    <a:pt x="6162" y="220"/>
                    <a:pt x="5868" y="185"/>
                  </a:cubicBezTo>
                  <a:cubicBezTo>
                    <a:pt x="5449" y="137"/>
                    <a:pt x="5021" y="78"/>
                    <a:pt x="4598" y="78"/>
                  </a:cubicBezTo>
                  <a:cubicBezTo>
                    <a:pt x="4271" y="78"/>
                    <a:pt x="3946" y="113"/>
                    <a:pt x="3629" y="214"/>
                  </a:cubicBezTo>
                  <a:cubicBezTo>
                    <a:pt x="3312" y="308"/>
                    <a:pt x="3018" y="472"/>
                    <a:pt x="2768" y="691"/>
                  </a:cubicBezTo>
                  <a:cubicBezTo>
                    <a:pt x="2647" y="804"/>
                    <a:pt x="2542" y="932"/>
                    <a:pt x="2453" y="1071"/>
                  </a:cubicBezTo>
                  <a:cubicBezTo>
                    <a:pt x="2359" y="1228"/>
                    <a:pt x="2306" y="1398"/>
                    <a:pt x="2241" y="1567"/>
                  </a:cubicBezTo>
                  <a:cubicBezTo>
                    <a:pt x="2190" y="1721"/>
                    <a:pt x="2082" y="1851"/>
                    <a:pt x="1940" y="1930"/>
                  </a:cubicBezTo>
                  <a:cubicBezTo>
                    <a:pt x="1793" y="2024"/>
                    <a:pt x="1637" y="2106"/>
                    <a:pt x="1490" y="2195"/>
                  </a:cubicBezTo>
                  <a:cubicBezTo>
                    <a:pt x="1184" y="2385"/>
                    <a:pt x="886" y="2602"/>
                    <a:pt x="647" y="2874"/>
                  </a:cubicBezTo>
                  <a:cubicBezTo>
                    <a:pt x="224" y="3348"/>
                    <a:pt x="0" y="4000"/>
                    <a:pt x="217" y="4623"/>
                  </a:cubicBezTo>
                  <a:cubicBezTo>
                    <a:pt x="313" y="4907"/>
                    <a:pt x="491" y="5160"/>
                    <a:pt x="753" y="5312"/>
                  </a:cubicBezTo>
                  <a:cubicBezTo>
                    <a:pt x="954" y="5429"/>
                    <a:pt x="1177" y="5472"/>
                    <a:pt x="1403" y="5472"/>
                  </a:cubicBezTo>
                  <a:cubicBezTo>
                    <a:pt x="1563" y="5472"/>
                    <a:pt x="1724" y="5451"/>
                    <a:pt x="1880" y="5418"/>
                  </a:cubicBezTo>
                  <a:cubicBezTo>
                    <a:pt x="2585" y="5268"/>
                    <a:pt x="3273" y="4951"/>
                    <a:pt x="3870" y="4551"/>
                  </a:cubicBezTo>
                  <a:cubicBezTo>
                    <a:pt x="4024" y="4450"/>
                    <a:pt x="4169" y="4335"/>
                    <a:pt x="4318" y="4224"/>
                  </a:cubicBezTo>
                  <a:lnTo>
                    <a:pt x="4397" y="4173"/>
                  </a:lnTo>
                  <a:lnTo>
                    <a:pt x="4402" y="4173"/>
                  </a:lnTo>
                  <a:cubicBezTo>
                    <a:pt x="4414" y="4200"/>
                    <a:pt x="4433" y="4226"/>
                    <a:pt x="4445" y="4253"/>
                  </a:cubicBezTo>
                  <a:cubicBezTo>
                    <a:pt x="4510" y="4404"/>
                    <a:pt x="4561" y="4549"/>
                    <a:pt x="4696" y="4655"/>
                  </a:cubicBezTo>
                  <a:cubicBezTo>
                    <a:pt x="4827" y="4752"/>
                    <a:pt x="4986" y="4805"/>
                    <a:pt x="5146" y="4805"/>
                  </a:cubicBezTo>
                  <a:cubicBezTo>
                    <a:pt x="5156" y="4805"/>
                    <a:pt x="5167" y="4804"/>
                    <a:pt x="5177" y="4804"/>
                  </a:cubicBezTo>
                  <a:cubicBezTo>
                    <a:pt x="5548" y="4789"/>
                    <a:pt x="5824" y="4542"/>
                    <a:pt x="6036" y="4258"/>
                  </a:cubicBezTo>
                  <a:cubicBezTo>
                    <a:pt x="6245" y="3971"/>
                    <a:pt x="6472" y="3584"/>
                    <a:pt x="6684" y="3240"/>
                  </a:cubicBezTo>
                  <a:cubicBezTo>
                    <a:pt x="7117" y="2527"/>
                    <a:pt x="7533" y="1798"/>
                    <a:pt x="7928" y="1061"/>
                  </a:cubicBezTo>
                  <a:cubicBezTo>
                    <a:pt x="8026" y="879"/>
                    <a:pt x="8123" y="696"/>
                    <a:pt x="8219" y="510"/>
                  </a:cubicBezTo>
                  <a:cubicBezTo>
                    <a:pt x="8257" y="445"/>
                    <a:pt x="8255" y="366"/>
                    <a:pt x="8214" y="303"/>
                  </a:cubicBezTo>
                  <a:cubicBezTo>
                    <a:pt x="8243" y="238"/>
                    <a:pt x="8241" y="164"/>
                    <a:pt x="8207" y="101"/>
                  </a:cubicBezTo>
                  <a:cubicBezTo>
                    <a:pt x="8166" y="33"/>
                    <a:pt x="8099" y="0"/>
                    <a:pt x="80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51;p24">
              <a:extLst>
                <a:ext uri="{FF2B5EF4-FFF2-40B4-BE49-F238E27FC236}">
                  <a16:creationId xmlns:a16="http://schemas.microsoft.com/office/drawing/2014/main" id="{E8F8AB48-870C-8CD8-1E4D-4F41B2C389B2}"/>
                </a:ext>
              </a:extLst>
            </p:cNvPr>
            <p:cNvSpPr/>
            <p:nvPr/>
          </p:nvSpPr>
          <p:spPr>
            <a:xfrm>
              <a:off x="727950" y="1942750"/>
              <a:ext cx="344475" cy="990950"/>
            </a:xfrm>
            <a:custGeom>
              <a:avLst/>
              <a:gdLst/>
              <a:ahLst/>
              <a:cxnLst/>
              <a:rect l="l" t="t" r="r" b="b"/>
              <a:pathLst>
                <a:path w="13779" h="39638" extrusionOk="0">
                  <a:moveTo>
                    <a:pt x="13249" y="0"/>
                  </a:moveTo>
                  <a:cubicBezTo>
                    <a:pt x="13138" y="0"/>
                    <a:pt x="13020" y="81"/>
                    <a:pt x="13016" y="223"/>
                  </a:cubicBezTo>
                  <a:cubicBezTo>
                    <a:pt x="12937" y="2707"/>
                    <a:pt x="12766" y="5186"/>
                    <a:pt x="12503" y="7655"/>
                  </a:cubicBezTo>
                  <a:cubicBezTo>
                    <a:pt x="12501" y="7708"/>
                    <a:pt x="12494" y="7756"/>
                    <a:pt x="12489" y="7807"/>
                  </a:cubicBezTo>
                  <a:cubicBezTo>
                    <a:pt x="11485" y="9172"/>
                    <a:pt x="10409" y="10478"/>
                    <a:pt x="9266" y="11727"/>
                  </a:cubicBezTo>
                  <a:cubicBezTo>
                    <a:pt x="9126" y="11882"/>
                    <a:pt x="9267" y="12095"/>
                    <a:pt x="9425" y="12095"/>
                  </a:cubicBezTo>
                  <a:cubicBezTo>
                    <a:pt x="9474" y="12095"/>
                    <a:pt x="9523" y="12076"/>
                    <a:pt x="9567" y="12028"/>
                  </a:cubicBezTo>
                  <a:cubicBezTo>
                    <a:pt x="10494" y="11013"/>
                    <a:pt x="11377" y="9961"/>
                    <a:pt x="12217" y="8868"/>
                  </a:cubicBezTo>
                  <a:lnTo>
                    <a:pt x="12395" y="8635"/>
                  </a:lnTo>
                  <a:lnTo>
                    <a:pt x="12395" y="8635"/>
                  </a:lnTo>
                  <a:cubicBezTo>
                    <a:pt x="12193" y="10380"/>
                    <a:pt x="11945" y="12115"/>
                    <a:pt x="11649" y="13845"/>
                  </a:cubicBezTo>
                  <a:cubicBezTo>
                    <a:pt x="11606" y="13860"/>
                    <a:pt x="11570" y="13891"/>
                    <a:pt x="11548" y="13932"/>
                  </a:cubicBezTo>
                  <a:cubicBezTo>
                    <a:pt x="10792" y="15470"/>
                    <a:pt x="9897" y="16933"/>
                    <a:pt x="8872" y="18303"/>
                  </a:cubicBezTo>
                  <a:cubicBezTo>
                    <a:pt x="7846" y="19674"/>
                    <a:pt x="6696" y="20948"/>
                    <a:pt x="5435" y="22105"/>
                  </a:cubicBezTo>
                  <a:cubicBezTo>
                    <a:pt x="4730" y="22755"/>
                    <a:pt x="3991" y="23366"/>
                    <a:pt x="3221" y="23934"/>
                  </a:cubicBezTo>
                  <a:cubicBezTo>
                    <a:pt x="3127" y="24004"/>
                    <a:pt x="3079" y="24120"/>
                    <a:pt x="3141" y="24223"/>
                  </a:cubicBezTo>
                  <a:cubicBezTo>
                    <a:pt x="3183" y="24294"/>
                    <a:pt x="3258" y="24336"/>
                    <a:pt x="3329" y="24336"/>
                  </a:cubicBezTo>
                  <a:cubicBezTo>
                    <a:pt x="3365" y="24336"/>
                    <a:pt x="3400" y="24326"/>
                    <a:pt x="3430" y="24303"/>
                  </a:cubicBezTo>
                  <a:cubicBezTo>
                    <a:pt x="4831" y="23268"/>
                    <a:pt x="6133" y="22103"/>
                    <a:pt x="7319" y="20827"/>
                  </a:cubicBezTo>
                  <a:cubicBezTo>
                    <a:pt x="8499" y="19554"/>
                    <a:pt x="9558" y="18173"/>
                    <a:pt x="10484" y="16707"/>
                  </a:cubicBezTo>
                  <a:cubicBezTo>
                    <a:pt x="10821" y="16173"/>
                    <a:pt x="11139" y="15626"/>
                    <a:pt x="11435" y="15073"/>
                  </a:cubicBezTo>
                  <a:lnTo>
                    <a:pt x="11435" y="15073"/>
                  </a:lnTo>
                  <a:lnTo>
                    <a:pt x="11290" y="15836"/>
                  </a:lnTo>
                  <a:cubicBezTo>
                    <a:pt x="11192" y="15850"/>
                    <a:pt x="11122" y="15939"/>
                    <a:pt x="11129" y="16038"/>
                  </a:cubicBezTo>
                  <a:cubicBezTo>
                    <a:pt x="11134" y="16216"/>
                    <a:pt x="11141" y="16389"/>
                    <a:pt x="11151" y="16567"/>
                  </a:cubicBezTo>
                  <a:cubicBezTo>
                    <a:pt x="10766" y="18500"/>
                    <a:pt x="10328" y="20418"/>
                    <a:pt x="9834" y="22327"/>
                  </a:cubicBezTo>
                  <a:cubicBezTo>
                    <a:pt x="9281" y="24454"/>
                    <a:pt x="8660" y="26560"/>
                    <a:pt x="7969" y="28647"/>
                  </a:cubicBezTo>
                  <a:lnTo>
                    <a:pt x="7938" y="28671"/>
                  </a:lnTo>
                  <a:cubicBezTo>
                    <a:pt x="6178" y="30312"/>
                    <a:pt x="4183" y="31684"/>
                    <a:pt x="2020" y="32738"/>
                  </a:cubicBezTo>
                  <a:cubicBezTo>
                    <a:pt x="1418" y="33029"/>
                    <a:pt x="807" y="33296"/>
                    <a:pt x="181" y="33537"/>
                  </a:cubicBezTo>
                  <a:cubicBezTo>
                    <a:pt x="75" y="33578"/>
                    <a:pt x="0" y="33679"/>
                    <a:pt x="34" y="33797"/>
                  </a:cubicBezTo>
                  <a:cubicBezTo>
                    <a:pt x="56" y="33880"/>
                    <a:pt x="146" y="33955"/>
                    <a:pt x="238" y="33955"/>
                  </a:cubicBezTo>
                  <a:cubicBezTo>
                    <a:pt x="257" y="33955"/>
                    <a:pt x="277" y="33952"/>
                    <a:pt x="297" y="33944"/>
                  </a:cubicBezTo>
                  <a:cubicBezTo>
                    <a:pt x="2588" y="33065"/>
                    <a:pt x="4732" y="31845"/>
                    <a:pt x="6657" y="30324"/>
                  </a:cubicBezTo>
                  <a:cubicBezTo>
                    <a:pt x="7012" y="30046"/>
                    <a:pt x="7357" y="29759"/>
                    <a:pt x="7695" y="29462"/>
                  </a:cubicBezTo>
                  <a:lnTo>
                    <a:pt x="7695" y="29462"/>
                  </a:lnTo>
                  <a:cubicBezTo>
                    <a:pt x="7695" y="29462"/>
                    <a:pt x="7695" y="29462"/>
                    <a:pt x="7695" y="29463"/>
                  </a:cubicBezTo>
                  <a:cubicBezTo>
                    <a:pt x="6896" y="31819"/>
                    <a:pt x="6005" y="34146"/>
                    <a:pt x="5028" y="36437"/>
                  </a:cubicBezTo>
                  <a:cubicBezTo>
                    <a:pt x="4903" y="36728"/>
                    <a:pt x="4778" y="37020"/>
                    <a:pt x="4653" y="37311"/>
                  </a:cubicBezTo>
                  <a:cubicBezTo>
                    <a:pt x="4568" y="37504"/>
                    <a:pt x="4709" y="37644"/>
                    <a:pt x="4845" y="37644"/>
                  </a:cubicBezTo>
                  <a:cubicBezTo>
                    <a:pt x="4914" y="37644"/>
                    <a:pt x="4982" y="37608"/>
                    <a:pt x="5018" y="37525"/>
                  </a:cubicBezTo>
                  <a:cubicBezTo>
                    <a:pt x="6020" y="35227"/>
                    <a:pt x="6937" y="32899"/>
                    <a:pt x="7772" y="30538"/>
                  </a:cubicBezTo>
                  <a:cubicBezTo>
                    <a:pt x="7875" y="30240"/>
                    <a:pt x="7981" y="29939"/>
                    <a:pt x="8085" y="29638"/>
                  </a:cubicBezTo>
                  <a:lnTo>
                    <a:pt x="8085" y="29638"/>
                  </a:lnTo>
                  <a:cubicBezTo>
                    <a:pt x="8068" y="30565"/>
                    <a:pt x="8166" y="31494"/>
                    <a:pt x="8328" y="32411"/>
                  </a:cubicBezTo>
                  <a:cubicBezTo>
                    <a:pt x="8592" y="33898"/>
                    <a:pt x="9014" y="35354"/>
                    <a:pt x="9403" y="36815"/>
                  </a:cubicBezTo>
                  <a:cubicBezTo>
                    <a:pt x="9644" y="37706"/>
                    <a:pt x="9885" y="38598"/>
                    <a:pt x="10123" y="39489"/>
                  </a:cubicBezTo>
                  <a:cubicBezTo>
                    <a:pt x="10152" y="39593"/>
                    <a:pt x="10233" y="39638"/>
                    <a:pt x="10317" y="39638"/>
                  </a:cubicBezTo>
                  <a:cubicBezTo>
                    <a:pt x="10444" y="39638"/>
                    <a:pt x="10576" y="39533"/>
                    <a:pt x="10532" y="39373"/>
                  </a:cubicBezTo>
                  <a:cubicBezTo>
                    <a:pt x="10123" y="37852"/>
                    <a:pt x="9704" y="36326"/>
                    <a:pt x="9305" y="34798"/>
                  </a:cubicBezTo>
                  <a:cubicBezTo>
                    <a:pt x="8941" y="33402"/>
                    <a:pt x="8609" y="31985"/>
                    <a:pt x="8523" y="30538"/>
                  </a:cubicBezTo>
                  <a:cubicBezTo>
                    <a:pt x="8474" y="29742"/>
                    <a:pt x="8501" y="28938"/>
                    <a:pt x="8638" y="28151"/>
                  </a:cubicBezTo>
                  <a:cubicBezTo>
                    <a:pt x="8645" y="28103"/>
                    <a:pt x="8641" y="28052"/>
                    <a:pt x="8621" y="28009"/>
                  </a:cubicBezTo>
                  <a:cubicBezTo>
                    <a:pt x="9115" y="26481"/>
                    <a:pt x="9572" y="24940"/>
                    <a:pt x="9991" y="23388"/>
                  </a:cubicBezTo>
                  <a:cubicBezTo>
                    <a:pt x="10462" y="21636"/>
                    <a:pt x="10888" y="19872"/>
                    <a:pt x="11266" y="18096"/>
                  </a:cubicBezTo>
                  <a:cubicBezTo>
                    <a:pt x="11329" y="18707"/>
                    <a:pt x="11411" y="19311"/>
                    <a:pt x="11514" y="19915"/>
                  </a:cubicBezTo>
                  <a:cubicBezTo>
                    <a:pt x="11724" y="21186"/>
                    <a:pt x="12022" y="22440"/>
                    <a:pt x="12405" y="23670"/>
                  </a:cubicBezTo>
                  <a:cubicBezTo>
                    <a:pt x="12621" y="24368"/>
                    <a:pt x="12864" y="25058"/>
                    <a:pt x="13134" y="25737"/>
                  </a:cubicBezTo>
                  <a:cubicBezTo>
                    <a:pt x="13170" y="25825"/>
                    <a:pt x="13245" y="25892"/>
                    <a:pt x="13337" y="25892"/>
                  </a:cubicBezTo>
                  <a:cubicBezTo>
                    <a:pt x="13355" y="25892"/>
                    <a:pt x="13374" y="25889"/>
                    <a:pt x="13394" y="25884"/>
                  </a:cubicBezTo>
                  <a:cubicBezTo>
                    <a:pt x="13512" y="25852"/>
                    <a:pt x="13586" y="25732"/>
                    <a:pt x="13545" y="25626"/>
                  </a:cubicBezTo>
                  <a:cubicBezTo>
                    <a:pt x="13071" y="24435"/>
                    <a:pt x="12679" y="23212"/>
                    <a:pt x="12371" y="21968"/>
                  </a:cubicBezTo>
                  <a:cubicBezTo>
                    <a:pt x="12063" y="20729"/>
                    <a:pt x="11839" y="19472"/>
                    <a:pt x="11704" y="18204"/>
                  </a:cubicBezTo>
                  <a:cubicBezTo>
                    <a:pt x="11647" y="17670"/>
                    <a:pt x="11603" y="17133"/>
                    <a:pt x="11574" y="16594"/>
                  </a:cubicBezTo>
                  <a:lnTo>
                    <a:pt x="11683" y="16057"/>
                  </a:lnTo>
                  <a:cubicBezTo>
                    <a:pt x="12041" y="14190"/>
                    <a:pt x="12347" y="12315"/>
                    <a:pt x="12597" y="10430"/>
                  </a:cubicBezTo>
                  <a:cubicBezTo>
                    <a:pt x="12669" y="11424"/>
                    <a:pt x="12799" y="12411"/>
                    <a:pt x="12985" y="13391"/>
                  </a:cubicBezTo>
                  <a:cubicBezTo>
                    <a:pt x="13083" y="13908"/>
                    <a:pt x="13199" y="14421"/>
                    <a:pt x="13329" y="14931"/>
                  </a:cubicBezTo>
                  <a:cubicBezTo>
                    <a:pt x="13356" y="15036"/>
                    <a:pt x="13436" y="15081"/>
                    <a:pt x="13519" y="15081"/>
                  </a:cubicBezTo>
                  <a:cubicBezTo>
                    <a:pt x="13646" y="15081"/>
                    <a:pt x="13779" y="14976"/>
                    <a:pt x="13738" y="14815"/>
                  </a:cubicBezTo>
                  <a:cubicBezTo>
                    <a:pt x="13281" y="13034"/>
                    <a:pt x="13021" y="11210"/>
                    <a:pt x="12961" y="9371"/>
                  </a:cubicBezTo>
                  <a:cubicBezTo>
                    <a:pt x="12944" y="8854"/>
                    <a:pt x="12939" y="8334"/>
                    <a:pt x="12956" y="7817"/>
                  </a:cubicBezTo>
                  <a:cubicBezTo>
                    <a:pt x="12953" y="7778"/>
                    <a:pt x="12944" y="7740"/>
                    <a:pt x="12922" y="7708"/>
                  </a:cubicBezTo>
                  <a:cubicBezTo>
                    <a:pt x="13153" y="5535"/>
                    <a:pt x="13314" y="3357"/>
                    <a:pt x="13403" y="1169"/>
                  </a:cubicBezTo>
                  <a:cubicBezTo>
                    <a:pt x="13418" y="852"/>
                    <a:pt x="13427" y="536"/>
                    <a:pt x="13440" y="219"/>
                  </a:cubicBezTo>
                  <a:cubicBezTo>
                    <a:pt x="13445" y="68"/>
                    <a:pt x="13351" y="0"/>
                    <a:pt x="13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52;p24">
              <a:extLst>
                <a:ext uri="{FF2B5EF4-FFF2-40B4-BE49-F238E27FC236}">
                  <a16:creationId xmlns:a16="http://schemas.microsoft.com/office/drawing/2014/main" id="{6C6D9269-D988-0668-39FE-F5E8B6CE0458}"/>
                </a:ext>
              </a:extLst>
            </p:cNvPr>
            <p:cNvSpPr/>
            <p:nvPr/>
          </p:nvSpPr>
          <p:spPr>
            <a:xfrm>
              <a:off x="695100" y="2861625"/>
              <a:ext cx="172525" cy="205275"/>
            </a:xfrm>
            <a:custGeom>
              <a:avLst/>
              <a:gdLst/>
              <a:ahLst/>
              <a:cxnLst/>
              <a:rect l="l" t="t" r="r" b="b"/>
              <a:pathLst>
                <a:path w="6901" h="8211" extrusionOk="0">
                  <a:moveTo>
                    <a:pt x="6208" y="0"/>
                  </a:moveTo>
                  <a:cubicBezTo>
                    <a:pt x="6135" y="0"/>
                    <a:pt x="6061" y="37"/>
                    <a:pt x="6017" y="101"/>
                  </a:cubicBezTo>
                  <a:cubicBezTo>
                    <a:pt x="5647" y="628"/>
                    <a:pt x="5091" y="982"/>
                    <a:pt x="4539" y="1290"/>
                  </a:cubicBezTo>
                  <a:cubicBezTo>
                    <a:pt x="3921" y="1639"/>
                    <a:pt x="3295" y="1969"/>
                    <a:pt x="2689" y="2342"/>
                  </a:cubicBezTo>
                  <a:cubicBezTo>
                    <a:pt x="2085" y="2715"/>
                    <a:pt x="1447" y="3145"/>
                    <a:pt x="855" y="3588"/>
                  </a:cubicBezTo>
                  <a:cubicBezTo>
                    <a:pt x="592" y="3781"/>
                    <a:pt x="313" y="3973"/>
                    <a:pt x="157" y="4267"/>
                  </a:cubicBezTo>
                  <a:cubicBezTo>
                    <a:pt x="0" y="4563"/>
                    <a:pt x="39" y="4922"/>
                    <a:pt x="328" y="5126"/>
                  </a:cubicBezTo>
                  <a:cubicBezTo>
                    <a:pt x="518" y="5259"/>
                    <a:pt x="771" y="5299"/>
                    <a:pt x="1017" y="5299"/>
                  </a:cubicBezTo>
                  <a:cubicBezTo>
                    <a:pt x="1155" y="5299"/>
                    <a:pt x="1291" y="5286"/>
                    <a:pt x="1413" y="5271"/>
                  </a:cubicBezTo>
                  <a:cubicBezTo>
                    <a:pt x="1526" y="5254"/>
                    <a:pt x="1637" y="5234"/>
                    <a:pt x="1748" y="5206"/>
                  </a:cubicBezTo>
                  <a:lnTo>
                    <a:pt x="1748" y="5206"/>
                  </a:lnTo>
                  <a:cubicBezTo>
                    <a:pt x="1675" y="5309"/>
                    <a:pt x="1606" y="5415"/>
                    <a:pt x="1541" y="5523"/>
                  </a:cubicBezTo>
                  <a:cubicBezTo>
                    <a:pt x="1360" y="5829"/>
                    <a:pt x="1095" y="6221"/>
                    <a:pt x="1242" y="6587"/>
                  </a:cubicBezTo>
                  <a:cubicBezTo>
                    <a:pt x="1383" y="6940"/>
                    <a:pt x="1691" y="7072"/>
                    <a:pt x="2013" y="7072"/>
                  </a:cubicBezTo>
                  <a:cubicBezTo>
                    <a:pt x="2027" y="7072"/>
                    <a:pt x="2041" y="7071"/>
                    <a:pt x="2056" y="7071"/>
                  </a:cubicBezTo>
                  <a:cubicBezTo>
                    <a:pt x="2393" y="7059"/>
                    <a:pt x="2766" y="6900"/>
                    <a:pt x="3069" y="6729"/>
                  </a:cubicBezTo>
                  <a:cubicBezTo>
                    <a:pt x="3242" y="6628"/>
                    <a:pt x="3408" y="6515"/>
                    <a:pt x="3565" y="6390"/>
                  </a:cubicBezTo>
                  <a:lnTo>
                    <a:pt x="3565" y="6390"/>
                  </a:lnTo>
                  <a:cubicBezTo>
                    <a:pt x="3538" y="6585"/>
                    <a:pt x="3512" y="6780"/>
                    <a:pt x="3488" y="6975"/>
                  </a:cubicBezTo>
                  <a:cubicBezTo>
                    <a:pt x="3440" y="7331"/>
                    <a:pt x="3363" y="7725"/>
                    <a:pt x="3627" y="8017"/>
                  </a:cubicBezTo>
                  <a:cubicBezTo>
                    <a:pt x="3732" y="8130"/>
                    <a:pt x="3886" y="8211"/>
                    <a:pt x="4042" y="8211"/>
                  </a:cubicBezTo>
                  <a:cubicBezTo>
                    <a:pt x="4055" y="8211"/>
                    <a:pt x="4067" y="8210"/>
                    <a:pt x="4080" y="8209"/>
                  </a:cubicBezTo>
                  <a:cubicBezTo>
                    <a:pt x="4248" y="8195"/>
                    <a:pt x="4405" y="8086"/>
                    <a:pt x="4515" y="7954"/>
                  </a:cubicBezTo>
                  <a:cubicBezTo>
                    <a:pt x="4758" y="7663"/>
                    <a:pt x="4963" y="7345"/>
                    <a:pt x="5124" y="7003"/>
                  </a:cubicBezTo>
                  <a:cubicBezTo>
                    <a:pt x="5199" y="6840"/>
                    <a:pt x="5266" y="6671"/>
                    <a:pt x="5324" y="6500"/>
                  </a:cubicBezTo>
                  <a:cubicBezTo>
                    <a:pt x="5553" y="7037"/>
                    <a:pt x="5902" y="7514"/>
                    <a:pt x="6345" y="7896"/>
                  </a:cubicBezTo>
                  <a:cubicBezTo>
                    <a:pt x="6389" y="7934"/>
                    <a:pt x="6446" y="7954"/>
                    <a:pt x="6502" y="7954"/>
                  </a:cubicBezTo>
                  <a:cubicBezTo>
                    <a:pt x="6590" y="7954"/>
                    <a:pt x="6676" y="7904"/>
                    <a:pt x="6701" y="7802"/>
                  </a:cubicBezTo>
                  <a:cubicBezTo>
                    <a:pt x="6900" y="6898"/>
                    <a:pt x="6511" y="5988"/>
                    <a:pt x="6354" y="5107"/>
                  </a:cubicBezTo>
                  <a:cubicBezTo>
                    <a:pt x="6193" y="4192"/>
                    <a:pt x="6150" y="3261"/>
                    <a:pt x="6222" y="2337"/>
                  </a:cubicBezTo>
                  <a:cubicBezTo>
                    <a:pt x="6260" y="1819"/>
                    <a:pt x="6337" y="1307"/>
                    <a:pt x="6450" y="801"/>
                  </a:cubicBezTo>
                  <a:cubicBezTo>
                    <a:pt x="6485" y="642"/>
                    <a:pt x="6355" y="540"/>
                    <a:pt x="6230" y="540"/>
                  </a:cubicBezTo>
                  <a:cubicBezTo>
                    <a:pt x="6223" y="540"/>
                    <a:pt x="6217" y="541"/>
                    <a:pt x="6210" y="541"/>
                  </a:cubicBezTo>
                  <a:cubicBezTo>
                    <a:pt x="6270" y="469"/>
                    <a:pt x="6330" y="392"/>
                    <a:pt x="6383" y="318"/>
                  </a:cubicBezTo>
                  <a:cubicBezTo>
                    <a:pt x="6438" y="243"/>
                    <a:pt x="6400" y="79"/>
                    <a:pt x="6306" y="26"/>
                  </a:cubicBezTo>
                  <a:cubicBezTo>
                    <a:pt x="6276" y="9"/>
                    <a:pt x="6242" y="0"/>
                    <a:pt x="62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53;p24">
              <a:extLst>
                <a:ext uri="{FF2B5EF4-FFF2-40B4-BE49-F238E27FC236}">
                  <a16:creationId xmlns:a16="http://schemas.microsoft.com/office/drawing/2014/main" id="{2EA99EC1-6117-84E9-CED1-D66A42234111}"/>
                </a:ext>
              </a:extLst>
            </p:cNvPr>
            <p:cNvSpPr/>
            <p:nvPr/>
          </p:nvSpPr>
          <p:spPr>
            <a:xfrm>
              <a:off x="1022350" y="2564825"/>
              <a:ext cx="172875" cy="199975"/>
            </a:xfrm>
            <a:custGeom>
              <a:avLst/>
              <a:gdLst/>
              <a:ahLst/>
              <a:cxnLst/>
              <a:rect l="l" t="t" r="r" b="b"/>
              <a:pathLst>
                <a:path w="6915" h="7999" extrusionOk="0">
                  <a:moveTo>
                    <a:pt x="1160" y="0"/>
                  </a:moveTo>
                  <a:cubicBezTo>
                    <a:pt x="1054" y="0"/>
                    <a:pt x="951" y="69"/>
                    <a:pt x="958" y="207"/>
                  </a:cubicBezTo>
                  <a:cubicBezTo>
                    <a:pt x="1023" y="1391"/>
                    <a:pt x="903" y="2575"/>
                    <a:pt x="605" y="3720"/>
                  </a:cubicBezTo>
                  <a:cubicBezTo>
                    <a:pt x="532" y="4000"/>
                    <a:pt x="448" y="4276"/>
                    <a:pt x="352" y="4551"/>
                  </a:cubicBezTo>
                  <a:cubicBezTo>
                    <a:pt x="270" y="4789"/>
                    <a:pt x="171" y="5018"/>
                    <a:pt x="109" y="5261"/>
                  </a:cubicBezTo>
                  <a:cubicBezTo>
                    <a:pt x="0" y="5677"/>
                    <a:pt x="17" y="6197"/>
                    <a:pt x="451" y="6425"/>
                  </a:cubicBezTo>
                  <a:cubicBezTo>
                    <a:pt x="574" y="6488"/>
                    <a:pt x="707" y="6516"/>
                    <a:pt x="840" y="6516"/>
                  </a:cubicBezTo>
                  <a:cubicBezTo>
                    <a:pt x="1001" y="6516"/>
                    <a:pt x="1163" y="6475"/>
                    <a:pt x="1307" y="6404"/>
                  </a:cubicBezTo>
                  <a:cubicBezTo>
                    <a:pt x="1435" y="6341"/>
                    <a:pt x="1553" y="6257"/>
                    <a:pt x="1654" y="6158"/>
                  </a:cubicBezTo>
                  <a:cubicBezTo>
                    <a:pt x="1673" y="6344"/>
                    <a:pt x="1697" y="6534"/>
                    <a:pt x="1729" y="6717"/>
                  </a:cubicBezTo>
                  <a:cubicBezTo>
                    <a:pt x="1762" y="6900"/>
                    <a:pt x="1793" y="7066"/>
                    <a:pt x="1832" y="7241"/>
                  </a:cubicBezTo>
                  <a:cubicBezTo>
                    <a:pt x="1871" y="7415"/>
                    <a:pt x="1904" y="7559"/>
                    <a:pt x="1979" y="7703"/>
                  </a:cubicBezTo>
                  <a:cubicBezTo>
                    <a:pt x="2079" y="7899"/>
                    <a:pt x="2268" y="7998"/>
                    <a:pt x="2465" y="7998"/>
                  </a:cubicBezTo>
                  <a:cubicBezTo>
                    <a:pt x="2580" y="7998"/>
                    <a:pt x="2698" y="7964"/>
                    <a:pt x="2802" y="7896"/>
                  </a:cubicBezTo>
                  <a:cubicBezTo>
                    <a:pt x="3086" y="7713"/>
                    <a:pt x="3185" y="7326"/>
                    <a:pt x="3233" y="6998"/>
                  </a:cubicBezTo>
                  <a:cubicBezTo>
                    <a:pt x="3262" y="6823"/>
                    <a:pt x="3276" y="6647"/>
                    <a:pt x="3278" y="6471"/>
                  </a:cubicBezTo>
                  <a:lnTo>
                    <a:pt x="3584" y="6851"/>
                  </a:lnTo>
                  <a:lnTo>
                    <a:pt x="3950" y="7294"/>
                  </a:lnTo>
                  <a:cubicBezTo>
                    <a:pt x="4056" y="7422"/>
                    <a:pt x="4179" y="7547"/>
                    <a:pt x="4345" y="7595"/>
                  </a:cubicBezTo>
                  <a:cubicBezTo>
                    <a:pt x="4384" y="7606"/>
                    <a:pt x="4424" y="7612"/>
                    <a:pt x="4464" y="7612"/>
                  </a:cubicBezTo>
                  <a:cubicBezTo>
                    <a:pt x="4594" y="7612"/>
                    <a:pt x="4721" y="7553"/>
                    <a:pt x="4804" y="7446"/>
                  </a:cubicBezTo>
                  <a:cubicBezTo>
                    <a:pt x="4898" y="7321"/>
                    <a:pt x="4925" y="7160"/>
                    <a:pt x="4913" y="7008"/>
                  </a:cubicBezTo>
                  <a:cubicBezTo>
                    <a:pt x="4889" y="6671"/>
                    <a:pt x="4778" y="6322"/>
                    <a:pt x="4677" y="6004"/>
                  </a:cubicBezTo>
                  <a:cubicBezTo>
                    <a:pt x="4638" y="5882"/>
                    <a:pt x="4597" y="5756"/>
                    <a:pt x="4552" y="5636"/>
                  </a:cubicBezTo>
                  <a:lnTo>
                    <a:pt x="4552" y="5636"/>
                  </a:lnTo>
                  <a:lnTo>
                    <a:pt x="5026" y="6007"/>
                  </a:lnTo>
                  <a:lnTo>
                    <a:pt x="5567" y="6430"/>
                  </a:lnTo>
                  <a:cubicBezTo>
                    <a:pt x="5721" y="6550"/>
                    <a:pt x="5888" y="6713"/>
                    <a:pt x="6088" y="6713"/>
                  </a:cubicBezTo>
                  <a:cubicBezTo>
                    <a:pt x="6117" y="6713"/>
                    <a:pt x="6146" y="6709"/>
                    <a:pt x="6176" y="6702"/>
                  </a:cubicBezTo>
                  <a:cubicBezTo>
                    <a:pt x="6549" y="6611"/>
                    <a:pt x="6544" y="6149"/>
                    <a:pt x="6472" y="5850"/>
                  </a:cubicBezTo>
                  <a:cubicBezTo>
                    <a:pt x="6373" y="5448"/>
                    <a:pt x="6236" y="5058"/>
                    <a:pt x="6063" y="4681"/>
                  </a:cubicBezTo>
                  <a:cubicBezTo>
                    <a:pt x="5984" y="4500"/>
                    <a:pt x="5892" y="4324"/>
                    <a:pt x="5793" y="4154"/>
                  </a:cubicBezTo>
                  <a:lnTo>
                    <a:pt x="5793" y="4154"/>
                  </a:lnTo>
                  <a:cubicBezTo>
                    <a:pt x="5927" y="4188"/>
                    <a:pt x="6064" y="4205"/>
                    <a:pt x="6200" y="4205"/>
                  </a:cubicBezTo>
                  <a:cubicBezTo>
                    <a:pt x="6376" y="4205"/>
                    <a:pt x="6552" y="4177"/>
                    <a:pt x="6720" y="4120"/>
                  </a:cubicBezTo>
                  <a:cubicBezTo>
                    <a:pt x="6903" y="4060"/>
                    <a:pt x="6915" y="3841"/>
                    <a:pt x="6768" y="3735"/>
                  </a:cubicBezTo>
                  <a:cubicBezTo>
                    <a:pt x="5442" y="2760"/>
                    <a:pt x="3680" y="2555"/>
                    <a:pt x="2438" y="1453"/>
                  </a:cubicBezTo>
                  <a:cubicBezTo>
                    <a:pt x="2133" y="1186"/>
                    <a:pt x="1885" y="861"/>
                    <a:pt x="1709" y="495"/>
                  </a:cubicBezTo>
                  <a:cubicBezTo>
                    <a:pt x="1677" y="428"/>
                    <a:pt x="1599" y="393"/>
                    <a:pt x="1524" y="393"/>
                  </a:cubicBezTo>
                  <a:cubicBezTo>
                    <a:pt x="1487" y="393"/>
                    <a:pt x="1451" y="402"/>
                    <a:pt x="1420" y="418"/>
                  </a:cubicBezTo>
                  <a:lnTo>
                    <a:pt x="1389" y="440"/>
                  </a:lnTo>
                  <a:cubicBezTo>
                    <a:pt x="1389" y="361"/>
                    <a:pt x="1387" y="284"/>
                    <a:pt x="1384" y="204"/>
                  </a:cubicBezTo>
                  <a:cubicBezTo>
                    <a:pt x="1376" y="68"/>
                    <a:pt x="1266" y="0"/>
                    <a:pt x="1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54;p24">
              <a:extLst>
                <a:ext uri="{FF2B5EF4-FFF2-40B4-BE49-F238E27FC236}">
                  <a16:creationId xmlns:a16="http://schemas.microsoft.com/office/drawing/2014/main" id="{7BB0612E-F4BA-C557-6DAB-8CFA1C94F54D}"/>
                </a:ext>
              </a:extLst>
            </p:cNvPr>
            <p:cNvSpPr/>
            <p:nvPr/>
          </p:nvSpPr>
          <p:spPr>
            <a:xfrm>
              <a:off x="1054050" y="2297075"/>
              <a:ext cx="133550" cy="192000"/>
            </a:xfrm>
            <a:custGeom>
              <a:avLst/>
              <a:gdLst/>
              <a:ahLst/>
              <a:cxnLst/>
              <a:rect l="l" t="t" r="r" b="b"/>
              <a:pathLst>
                <a:path w="5342" h="7680" extrusionOk="0">
                  <a:moveTo>
                    <a:pt x="218" y="0"/>
                  </a:moveTo>
                  <a:cubicBezTo>
                    <a:pt x="200" y="0"/>
                    <a:pt x="183" y="2"/>
                    <a:pt x="167" y="7"/>
                  </a:cubicBezTo>
                  <a:cubicBezTo>
                    <a:pt x="63" y="33"/>
                    <a:pt x="1" y="154"/>
                    <a:pt x="20" y="267"/>
                  </a:cubicBezTo>
                  <a:cubicBezTo>
                    <a:pt x="227" y="1562"/>
                    <a:pt x="326" y="2873"/>
                    <a:pt x="316" y="4185"/>
                  </a:cubicBezTo>
                  <a:cubicBezTo>
                    <a:pt x="314" y="4777"/>
                    <a:pt x="251" y="5376"/>
                    <a:pt x="290" y="5968"/>
                  </a:cubicBezTo>
                  <a:cubicBezTo>
                    <a:pt x="302" y="6240"/>
                    <a:pt x="352" y="6507"/>
                    <a:pt x="441" y="6765"/>
                  </a:cubicBezTo>
                  <a:cubicBezTo>
                    <a:pt x="540" y="7037"/>
                    <a:pt x="696" y="7364"/>
                    <a:pt x="1002" y="7444"/>
                  </a:cubicBezTo>
                  <a:cubicBezTo>
                    <a:pt x="1037" y="7452"/>
                    <a:pt x="1072" y="7457"/>
                    <a:pt x="1105" y="7457"/>
                  </a:cubicBezTo>
                  <a:cubicBezTo>
                    <a:pt x="1365" y="7457"/>
                    <a:pt x="1572" y="7208"/>
                    <a:pt x="1664" y="6965"/>
                  </a:cubicBezTo>
                  <a:cubicBezTo>
                    <a:pt x="1719" y="6818"/>
                    <a:pt x="1763" y="6671"/>
                    <a:pt x="1796" y="6519"/>
                  </a:cubicBezTo>
                  <a:cubicBezTo>
                    <a:pt x="1832" y="6681"/>
                    <a:pt x="1852" y="6852"/>
                    <a:pt x="1909" y="7013"/>
                  </a:cubicBezTo>
                  <a:cubicBezTo>
                    <a:pt x="2026" y="7329"/>
                    <a:pt x="2303" y="7680"/>
                    <a:pt x="2654" y="7680"/>
                  </a:cubicBezTo>
                  <a:cubicBezTo>
                    <a:pt x="2717" y="7680"/>
                    <a:pt x="2783" y="7668"/>
                    <a:pt x="2850" y="7643"/>
                  </a:cubicBezTo>
                  <a:cubicBezTo>
                    <a:pt x="2937" y="7612"/>
                    <a:pt x="3012" y="7535"/>
                    <a:pt x="3007" y="7436"/>
                  </a:cubicBezTo>
                  <a:lnTo>
                    <a:pt x="2949" y="5944"/>
                  </a:lnTo>
                  <a:lnTo>
                    <a:pt x="2949" y="5944"/>
                  </a:lnTo>
                  <a:cubicBezTo>
                    <a:pt x="3308" y="6402"/>
                    <a:pt x="3738" y="6794"/>
                    <a:pt x="4227" y="7109"/>
                  </a:cubicBezTo>
                  <a:cubicBezTo>
                    <a:pt x="4258" y="7129"/>
                    <a:pt x="4294" y="7138"/>
                    <a:pt x="4329" y="7138"/>
                  </a:cubicBezTo>
                  <a:cubicBezTo>
                    <a:pt x="4443" y="7138"/>
                    <a:pt x="4559" y="7047"/>
                    <a:pt x="4549" y="6926"/>
                  </a:cubicBezTo>
                  <a:cubicBezTo>
                    <a:pt x="4480" y="6168"/>
                    <a:pt x="4253" y="5434"/>
                    <a:pt x="3885" y="4767"/>
                  </a:cubicBezTo>
                  <a:lnTo>
                    <a:pt x="3885" y="4767"/>
                  </a:lnTo>
                  <a:cubicBezTo>
                    <a:pt x="4149" y="4845"/>
                    <a:pt x="4423" y="4886"/>
                    <a:pt x="4697" y="4886"/>
                  </a:cubicBezTo>
                  <a:cubicBezTo>
                    <a:pt x="4821" y="4886"/>
                    <a:pt x="4944" y="4878"/>
                    <a:pt x="5067" y="4861"/>
                  </a:cubicBezTo>
                  <a:cubicBezTo>
                    <a:pt x="5250" y="4837"/>
                    <a:pt x="5341" y="4647"/>
                    <a:pt x="5219" y="4500"/>
                  </a:cubicBezTo>
                  <a:cubicBezTo>
                    <a:pt x="4186" y="3273"/>
                    <a:pt x="2651" y="2649"/>
                    <a:pt x="1515" y="1547"/>
                  </a:cubicBezTo>
                  <a:cubicBezTo>
                    <a:pt x="1207" y="1251"/>
                    <a:pt x="942" y="912"/>
                    <a:pt x="735" y="539"/>
                  </a:cubicBezTo>
                  <a:cubicBezTo>
                    <a:pt x="701" y="470"/>
                    <a:pt x="634" y="431"/>
                    <a:pt x="564" y="431"/>
                  </a:cubicBezTo>
                  <a:cubicBezTo>
                    <a:pt x="533" y="431"/>
                    <a:pt x="502" y="438"/>
                    <a:pt x="473" y="455"/>
                  </a:cubicBezTo>
                  <a:lnTo>
                    <a:pt x="429" y="154"/>
                  </a:lnTo>
                  <a:cubicBezTo>
                    <a:pt x="413" y="61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4" name="Google Shape;1955;p24">
            <a:extLst>
              <a:ext uri="{FF2B5EF4-FFF2-40B4-BE49-F238E27FC236}">
                <a16:creationId xmlns:a16="http://schemas.microsoft.com/office/drawing/2014/main" id="{7A777EB6-55EC-2DF2-2BAB-07D3C1DA0FD0}"/>
              </a:ext>
            </a:extLst>
          </p:cNvPr>
          <p:cNvSpPr/>
          <p:nvPr userDrawn="1"/>
        </p:nvSpPr>
        <p:spPr>
          <a:xfrm flipH="1">
            <a:off x="11397161" y="4812457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35" name="Google Shape;1956;p24">
            <a:extLst>
              <a:ext uri="{FF2B5EF4-FFF2-40B4-BE49-F238E27FC236}">
                <a16:creationId xmlns:a16="http://schemas.microsoft.com/office/drawing/2014/main" id="{25976EF8-1BDB-3D3B-04EC-A8397D737BF8}"/>
              </a:ext>
            </a:extLst>
          </p:cNvPr>
          <p:cNvSpPr/>
          <p:nvPr userDrawn="1"/>
        </p:nvSpPr>
        <p:spPr>
          <a:xfrm flipH="1">
            <a:off x="11617242" y="4436124"/>
            <a:ext cx="223826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3" name="Google Shape;2403;p28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 rot="10800000">
            <a:off x="1" y="0"/>
            <a:ext cx="12161842" cy="6858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4" name="Google Shape;2404;p28"/>
          <p:cNvGrpSpPr/>
          <p:nvPr/>
        </p:nvGrpSpPr>
        <p:grpSpPr>
          <a:xfrm rot="10800000">
            <a:off x="825251" y="5059711"/>
            <a:ext cx="2433716" cy="1927439"/>
            <a:chOff x="1833175" y="2043150"/>
            <a:chExt cx="1633325" cy="1290350"/>
          </a:xfrm>
        </p:grpSpPr>
        <p:sp>
          <p:nvSpPr>
            <p:cNvPr id="2405" name="Google Shape;2405;p28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28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28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28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28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28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28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28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28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28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28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28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28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28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28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28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28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28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28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28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28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28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28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28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28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28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28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28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28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28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28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28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28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28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28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4" name="Google Shape;2454;p28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5" name="Google Shape;2455;p28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28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28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28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28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28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28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28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28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28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65" name="Google Shape;2465;p28"/>
          <p:cNvGrpSpPr/>
          <p:nvPr/>
        </p:nvGrpSpPr>
        <p:grpSpPr>
          <a:xfrm flipH="1">
            <a:off x="390007" y="4492993"/>
            <a:ext cx="722983" cy="1000135"/>
            <a:chOff x="626325" y="3925200"/>
            <a:chExt cx="612625" cy="845375"/>
          </a:xfrm>
        </p:grpSpPr>
        <p:sp>
          <p:nvSpPr>
            <p:cNvPr id="2466" name="Google Shape;2466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70" name="Google Shape;2470;p28"/>
          <p:cNvGrpSpPr/>
          <p:nvPr/>
        </p:nvGrpSpPr>
        <p:grpSpPr>
          <a:xfrm rot="-5400000" flipH="1">
            <a:off x="-971037" y="4655351"/>
            <a:ext cx="1780440" cy="1842792"/>
            <a:chOff x="1843825" y="3806950"/>
            <a:chExt cx="1608250" cy="1668700"/>
          </a:xfrm>
        </p:grpSpPr>
        <p:sp>
          <p:nvSpPr>
            <p:cNvPr id="2471" name="Google Shape;247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6" name="Google Shape;251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7" name="Google Shape;251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39" name="Google Shape;2539;p28"/>
          <p:cNvSpPr/>
          <p:nvPr/>
        </p:nvSpPr>
        <p:spPr>
          <a:xfrm rot="5400000">
            <a:off x="141635" y="6138223"/>
            <a:ext cx="1351305" cy="1226003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40" name="Google Shape;2540;p28"/>
          <p:cNvGrpSpPr/>
          <p:nvPr/>
        </p:nvGrpSpPr>
        <p:grpSpPr>
          <a:xfrm flipH="1">
            <a:off x="3150129" y="6030089"/>
            <a:ext cx="1776035" cy="1847363"/>
            <a:chOff x="1843825" y="3806950"/>
            <a:chExt cx="1608250" cy="1668700"/>
          </a:xfrm>
        </p:grpSpPr>
        <p:sp>
          <p:nvSpPr>
            <p:cNvPr id="2541" name="Google Shape;254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2" name="Google Shape;254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1" name="Google Shape;256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2" name="Google Shape;256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3" name="Google Shape;256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4" name="Google Shape;256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3" name="Google Shape;257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4" name="Google Shape;257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5" name="Google Shape;257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6" name="Google Shape;257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4" name="Google Shape;258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5" name="Google Shape;258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09" name="Google Shape;2609;p28"/>
          <p:cNvGrpSpPr/>
          <p:nvPr/>
        </p:nvGrpSpPr>
        <p:grpSpPr>
          <a:xfrm rot="10800000">
            <a:off x="-440066" y="-223938"/>
            <a:ext cx="722983" cy="1000135"/>
            <a:chOff x="626325" y="3925200"/>
            <a:chExt cx="612625" cy="845375"/>
          </a:xfrm>
        </p:grpSpPr>
        <p:sp>
          <p:nvSpPr>
            <p:cNvPr id="2610" name="Google Shape;2610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2" name="Google Shape;2612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3" name="Google Shape;2613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4" name="Google Shape;2614;p28"/>
          <p:cNvGrpSpPr/>
          <p:nvPr/>
        </p:nvGrpSpPr>
        <p:grpSpPr>
          <a:xfrm rot="-5400000" flipH="1">
            <a:off x="-292348" y="314034"/>
            <a:ext cx="1848700" cy="1487444"/>
            <a:chOff x="5750750" y="2118725"/>
            <a:chExt cx="1386525" cy="1118350"/>
          </a:xfrm>
        </p:grpSpPr>
        <p:sp>
          <p:nvSpPr>
            <p:cNvPr id="2615" name="Google Shape;2615;p28"/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28"/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28"/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28"/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28"/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28"/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1" name="Google Shape;2621;p28"/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2" name="Google Shape;2622;p28"/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28"/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28"/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28"/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28"/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28"/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28"/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28"/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28"/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28"/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28"/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28"/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28"/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28"/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28"/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28"/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28"/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28"/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28"/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28"/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28"/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28"/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28"/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28"/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28"/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28"/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28"/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9" name="Google Shape;2649;p28"/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0" name="Google Shape;2650;p28"/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28"/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28"/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28"/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28"/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28"/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28"/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28"/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28"/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28"/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28"/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28"/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28"/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28"/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28"/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28"/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28"/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28"/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28"/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9" name="Google Shape;2669;p28"/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0" name="Google Shape;2670;p28"/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28"/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28"/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28"/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28"/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28"/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28"/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28"/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28"/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28"/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28"/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81" name="Google Shape;2681;p28"/>
          <p:cNvGrpSpPr/>
          <p:nvPr/>
        </p:nvGrpSpPr>
        <p:grpSpPr>
          <a:xfrm rot="-5400000">
            <a:off x="-1528694" y="1680599"/>
            <a:ext cx="1780440" cy="1842792"/>
            <a:chOff x="1843825" y="3806950"/>
            <a:chExt cx="1608250" cy="1668700"/>
          </a:xfrm>
        </p:grpSpPr>
        <p:sp>
          <p:nvSpPr>
            <p:cNvPr id="2682" name="Google Shape;2682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4" name="Google Shape;2694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5" name="Google Shape;2695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2" name="Google Shape;2702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3" name="Google Shape;2703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4" name="Google Shape;2724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5" name="Google Shape;2725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9" name="Google Shape;2739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0" name="Google Shape;2740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50" name="Google Shape;2750;p28"/>
          <p:cNvGrpSpPr/>
          <p:nvPr/>
        </p:nvGrpSpPr>
        <p:grpSpPr>
          <a:xfrm rot="5400000" flipH="1">
            <a:off x="2288917" y="239786"/>
            <a:ext cx="724776" cy="997660"/>
            <a:chOff x="626325" y="3925200"/>
            <a:chExt cx="612625" cy="845375"/>
          </a:xfrm>
        </p:grpSpPr>
        <p:sp>
          <p:nvSpPr>
            <p:cNvPr id="2751" name="Google Shape;2751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55" name="Google Shape;2755;p28"/>
          <p:cNvGrpSpPr/>
          <p:nvPr/>
        </p:nvGrpSpPr>
        <p:grpSpPr>
          <a:xfrm flipH="1">
            <a:off x="1181043" y="-1019446"/>
            <a:ext cx="1776035" cy="1847363"/>
            <a:chOff x="1843825" y="3806950"/>
            <a:chExt cx="1608250" cy="1668700"/>
          </a:xfrm>
        </p:grpSpPr>
        <p:sp>
          <p:nvSpPr>
            <p:cNvPr id="2756" name="Google Shape;2756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7" name="Google Shape;2787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8" name="Google Shape;2788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24" name="Google Shape;2824;p28"/>
          <p:cNvGrpSpPr/>
          <p:nvPr/>
        </p:nvGrpSpPr>
        <p:grpSpPr>
          <a:xfrm rot="5400000">
            <a:off x="1679699" y="2226892"/>
            <a:ext cx="724785" cy="750168"/>
            <a:chOff x="1843825" y="3806950"/>
            <a:chExt cx="1608250" cy="1668700"/>
          </a:xfrm>
        </p:grpSpPr>
        <p:sp>
          <p:nvSpPr>
            <p:cNvPr id="2825" name="Google Shape;2825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9" name="Google Shape;2849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0" name="Google Shape;2850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4" name="Google Shape;2874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5" name="Google Shape;2875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6" name="Google Shape;2876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7" name="Google Shape;2877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8" name="Google Shape;2878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9" name="Google Shape;2879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0" name="Google Shape;2880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1" name="Google Shape;2881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2" name="Google Shape;2882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3" name="Google Shape;2883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4" name="Google Shape;2884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5" name="Google Shape;2885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6" name="Google Shape;2886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7" name="Google Shape;2887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8" name="Google Shape;2888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9" name="Google Shape;2889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0" name="Google Shape;2890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1" name="Google Shape;2891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2" name="Google Shape;2892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93" name="Google Shape;2893;p28"/>
          <p:cNvGrpSpPr/>
          <p:nvPr/>
        </p:nvGrpSpPr>
        <p:grpSpPr>
          <a:xfrm>
            <a:off x="8902882" y="-129144"/>
            <a:ext cx="2433716" cy="1927439"/>
            <a:chOff x="1833175" y="2043150"/>
            <a:chExt cx="1633325" cy="1290350"/>
          </a:xfrm>
        </p:grpSpPr>
        <p:sp>
          <p:nvSpPr>
            <p:cNvPr id="2894" name="Google Shape;2894;p28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5" name="Google Shape;2895;p28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6" name="Google Shape;2896;p28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7" name="Google Shape;2897;p28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8" name="Google Shape;2898;p28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9" name="Google Shape;2899;p28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0" name="Google Shape;2900;p28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1" name="Google Shape;2901;p28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2" name="Google Shape;2902;p28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3" name="Google Shape;2903;p28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4" name="Google Shape;2904;p28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5" name="Google Shape;2905;p28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6" name="Google Shape;2906;p28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7" name="Google Shape;2907;p28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8" name="Google Shape;2908;p28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9" name="Google Shape;2909;p28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0" name="Google Shape;2910;p28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1" name="Google Shape;2911;p28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2" name="Google Shape;2912;p28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3" name="Google Shape;2913;p28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4" name="Google Shape;2914;p28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5" name="Google Shape;2915;p28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6" name="Google Shape;2916;p28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7" name="Google Shape;2917;p28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8" name="Google Shape;2918;p28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9" name="Google Shape;2919;p28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0" name="Google Shape;2920;p28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1" name="Google Shape;2921;p28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2" name="Google Shape;2922;p28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3" name="Google Shape;2923;p28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4" name="Google Shape;2924;p28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5" name="Google Shape;2925;p28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6" name="Google Shape;2926;p28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7" name="Google Shape;2927;p28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8" name="Google Shape;2928;p28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9" name="Google Shape;2929;p28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0" name="Google Shape;2930;p28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1" name="Google Shape;2931;p28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2" name="Google Shape;2932;p28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3" name="Google Shape;2933;p28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4" name="Google Shape;2934;p28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5" name="Google Shape;2935;p28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6" name="Google Shape;2936;p28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7" name="Google Shape;2937;p28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8" name="Google Shape;2938;p28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9" name="Google Shape;2939;p28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0" name="Google Shape;2940;p28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1" name="Google Shape;2941;p28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2" name="Google Shape;2942;p28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3" name="Google Shape;2943;p28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4" name="Google Shape;2944;p28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5" name="Google Shape;2945;p28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6" name="Google Shape;2946;p28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7" name="Google Shape;2947;p28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8" name="Google Shape;2948;p28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9" name="Google Shape;2949;p28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0" name="Google Shape;2950;p28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1" name="Google Shape;2951;p28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2" name="Google Shape;2952;p28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3" name="Google Shape;2953;p28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54" name="Google Shape;2954;p28"/>
          <p:cNvGrpSpPr/>
          <p:nvPr/>
        </p:nvGrpSpPr>
        <p:grpSpPr>
          <a:xfrm rot="10800000" flipH="1">
            <a:off x="11048858" y="1364881"/>
            <a:ext cx="722983" cy="1000135"/>
            <a:chOff x="626325" y="3925200"/>
            <a:chExt cx="612625" cy="845375"/>
          </a:xfrm>
        </p:grpSpPr>
        <p:sp>
          <p:nvSpPr>
            <p:cNvPr id="2955" name="Google Shape;2955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6" name="Google Shape;2956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7" name="Google Shape;2957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8" name="Google Shape;2958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59" name="Google Shape;2959;p28"/>
          <p:cNvGrpSpPr/>
          <p:nvPr/>
        </p:nvGrpSpPr>
        <p:grpSpPr>
          <a:xfrm rot="5400000" flipH="1">
            <a:off x="11352444" y="359864"/>
            <a:ext cx="1780440" cy="1842792"/>
            <a:chOff x="1843825" y="3806950"/>
            <a:chExt cx="1608250" cy="1668700"/>
          </a:xfrm>
        </p:grpSpPr>
        <p:sp>
          <p:nvSpPr>
            <p:cNvPr id="2960" name="Google Shape;2960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1" name="Google Shape;2961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2" name="Google Shape;2962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3" name="Google Shape;2963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4" name="Google Shape;2964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5" name="Google Shape;2965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6" name="Google Shape;2966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7" name="Google Shape;2967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8" name="Google Shape;2968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9" name="Google Shape;2969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0" name="Google Shape;2970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1" name="Google Shape;2971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2" name="Google Shape;2972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3" name="Google Shape;2973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4" name="Google Shape;2974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5" name="Google Shape;2975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6" name="Google Shape;2976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7" name="Google Shape;2977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8" name="Google Shape;2978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9" name="Google Shape;2979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0" name="Google Shape;2980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1" name="Google Shape;2981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2" name="Google Shape;2982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3" name="Google Shape;2983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4" name="Google Shape;2984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5" name="Google Shape;2985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6" name="Google Shape;2986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7" name="Google Shape;2987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8" name="Google Shape;2988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9" name="Google Shape;2989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0" name="Google Shape;2990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1" name="Google Shape;2991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2" name="Google Shape;2992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3" name="Google Shape;2993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4" name="Google Shape;2994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5" name="Google Shape;2995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6" name="Google Shape;2996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7" name="Google Shape;2997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8" name="Google Shape;2998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9" name="Google Shape;2999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0" name="Google Shape;3000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1" name="Google Shape;3001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2" name="Google Shape;3002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3" name="Google Shape;3003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4" name="Google Shape;3004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5" name="Google Shape;3005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6" name="Google Shape;3006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7" name="Google Shape;3007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8" name="Google Shape;3008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9" name="Google Shape;3009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0" name="Google Shape;3010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1" name="Google Shape;3011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2" name="Google Shape;3012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3" name="Google Shape;3013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4" name="Google Shape;3014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5" name="Google Shape;3015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6" name="Google Shape;3016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7" name="Google Shape;3017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8" name="Google Shape;3018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9" name="Google Shape;3019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0" name="Google Shape;3020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1" name="Google Shape;3021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2" name="Google Shape;3022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3" name="Google Shape;3023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4" name="Google Shape;3024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5" name="Google Shape;3025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6" name="Google Shape;3026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7" name="Google Shape;3027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028" name="Google Shape;3028;p28"/>
          <p:cNvSpPr/>
          <p:nvPr/>
        </p:nvSpPr>
        <p:spPr>
          <a:xfrm rot="-5400000">
            <a:off x="10668908" y="-506219"/>
            <a:ext cx="1351305" cy="1226003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29" name="Google Shape;3029;p28"/>
          <p:cNvGrpSpPr/>
          <p:nvPr/>
        </p:nvGrpSpPr>
        <p:grpSpPr>
          <a:xfrm rot="10800000" flipH="1">
            <a:off x="7235685" y="-1019446"/>
            <a:ext cx="1776035" cy="1847363"/>
            <a:chOff x="1843825" y="3806950"/>
            <a:chExt cx="1608250" cy="1668700"/>
          </a:xfrm>
        </p:grpSpPr>
        <p:sp>
          <p:nvSpPr>
            <p:cNvPr id="3030" name="Google Shape;3030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1" name="Google Shape;3031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2" name="Google Shape;3032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3" name="Google Shape;3033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4" name="Google Shape;3034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5" name="Google Shape;3035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6" name="Google Shape;3036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7" name="Google Shape;3037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8" name="Google Shape;3038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9" name="Google Shape;3039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0" name="Google Shape;3040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1" name="Google Shape;3041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2" name="Google Shape;3042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3" name="Google Shape;3043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4" name="Google Shape;3044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5" name="Google Shape;3045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6" name="Google Shape;3046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7" name="Google Shape;3047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8" name="Google Shape;3048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9" name="Google Shape;3049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0" name="Google Shape;3050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1" name="Google Shape;3051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2" name="Google Shape;3052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3" name="Google Shape;3053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4" name="Google Shape;3054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5" name="Google Shape;3055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6" name="Google Shape;3056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7" name="Google Shape;3057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8" name="Google Shape;3058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9" name="Google Shape;3059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0" name="Google Shape;3060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1" name="Google Shape;3061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2" name="Google Shape;3062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3" name="Google Shape;3063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4" name="Google Shape;3064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5" name="Google Shape;3065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6" name="Google Shape;3066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7" name="Google Shape;3067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8" name="Google Shape;3068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9" name="Google Shape;3069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0" name="Google Shape;3070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1" name="Google Shape;3071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2" name="Google Shape;3072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3" name="Google Shape;3073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4" name="Google Shape;3074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5" name="Google Shape;3075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6" name="Google Shape;3076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7" name="Google Shape;3077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8" name="Google Shape;3078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9" name="Google Shape;3079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0" name="Google Shape;3080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1" name="Google Shape;3081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2" name="Google Shape;3082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3" name="Google Shape;3083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4" name="Google Shape;3084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5" name="Google Shape;3085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6" name="Google Shape;3086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7" name="Google Shape;3087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8" name="Google Shape;3088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9" name="Google Shape;3089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0" name="Google Shape;3090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1" name="Google Shape;3091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2" name="Google Shape;3092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3" name="Google Shape;3093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4" name="Google Shape;3094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5" name="Google Shape;3095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6" name="Google Shape;3096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7" name="Google Shape;3097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98" name="Google Shape;3098;p28"/>
          <p:cNvGrpSpPr/>
          <p:nvPr/>
        </p:nvGrpSpPr>
        <p:grpSpPr>
          <a:xfrm>
            <a:off x="11878932" y="6081810"/>
            <a:ext cx="722983" cy="1000135"/>
            <a:chOff x="626325" y="3925200"/>
            <a:chExt cx="612625" cy="845375"/>
          </a:xfrm>
        </p:grpSpPr>
        <p:sp>
          <p:nvSpPr>
            <p:cNvPr id="3099" name="Google Shape;3099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0" name="Google Shape;3100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1" name="Google Shape;3101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2" name="Google Shape;3102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103" name="Google Shape;3103;p28"/>
          <p:cNvGrpSpPr/>
          <p:nvPr/>
        </p:nvGrpSpPr>
        <p:grpSpPr>
          <a:xfrm rot="5400000" flipH="1">
            <a:off x="10605497" y="5056529"/>
            <a:ext cx="1848700" cy="1487444"/>
            <a:chOff x="5750750" y="2118725"/>
            <a:chExt cx="1386525" cy="1118350"/>
          </a:xfrm>
        </p:grpSpPr>
        <p:sp>
          <p:nvSpPr>
            <p:cNvPr id="3104" name="Google Shape;3104;p28"/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5" name="Google Shape;3105;p28"/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6" name="Google Shape;3106;p28"/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7" name="Google Shape;3107;p28"/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8" name="Google Shape;3108;p28"/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9" name="Google Shape;3109;p28"/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0" name="Google Shape;3110;p28"/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1" name="Google Shape;3111;p28"/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2" name="Google Shape;3112;p28"/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3" name="Google Shape;3113;p28"/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4" name="Google Shape;3114;p28"/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5" name="Google Shape;3115;p28"/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6" name="Google Shape;3116;p28"/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7" name="Google Shape;3117;p28"/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8" name="Google Shape;3118;p28"/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9" name="Google Shape;3119;p28"/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0" name="Google Shape;3120;p28"/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1" name="Google Shape;3121;p28"/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2" name="Google Shape;3122;p28"/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3" name="Google Shape;3123;p28"/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4" name="Google Shape;3124;p28"/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5" name="Google Shape;3125;p28"/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6" name="Google Shape;3126;p28"/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7" name="Google Shape;3127;p28"/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8" name="Google Shape;3128;p28"/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9" name="Google Shape;3129;p28"/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0" name="Google Shape;3130;p28"/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1" name="Google Shape;3131;p28"/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2" name="Google Shape;3132;p28"/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3" name="Google Shape;3133;p28"/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4" name="Google Shape;3134;p28"/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5" name="Google Shape;3135;p28"/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6" name="Google Shape;3136;p28"/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7" name="Google Shape;3137;p28"/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8" name="Google Shape;3138;p28"/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9" name="Google Shape;3139;p28"/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0" name="Google Shape;3140;p28"/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1" name="Google Shape;3141;p28"/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2" name="Google Shape;3142;p28"/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3" name="Google Shape;3143;p28"/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4" name="Google Shape;3144;p28"/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5" name="Google Shape;3145;p28"/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6" name="Google Shape;3146;p28"/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7" name="Google Shape;3147;p28"/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8" name="Google Shape;3148;p28"/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9" name="Google Shape;3149;p28"/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0" name="Google Shape;3150;p28"/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1" name="Google Shape;3151;p28"/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2" name="Google Shape;3152;p28"/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3" name="Google Shape;3153;p28"/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4" name="Google Shape;3154;p28"/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5" name="Google Shape;3155;p28"/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6" name="Google Shape;3156;p28"/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7" name="Google Shape;3157;p28"/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8" name="Google Shape;3158;p28"/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9" name="Google Shape;3159;p28"/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0" name="Google Shape;3160;p28"/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1" name="Google Shape;3161;p28"/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2" name="Google Shape;3162;p28"/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3" name="Google Shape;3163;p28"/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4" name="Google Shape;3164;p28"/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5" name="Google Shape;3165;p28"/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6" name="Google Shape;3166;p28"/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7" name="Google Shape;3167;p28"/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8" name="Google Shape;3168;p28"/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9" name="Google Shape;3169;p28"/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170" name="Google Shape;3170;p28"/>
          <p:cNvGrpSpPr/>
          <p:nvPr/>
        </p:nvGrpSpPr>
        <p:grpSpPr>
          <a:xfrm rot="5400000">
            <a:off x="11910101" y="3334616"/>
            <a:ext cx="1780440" cy="1842792"/>
            <a:chOff x="1843825" y="3806950"/>
            <a:chExt cx="1608250" cy="1668700"/>
          </a:xfrm>
        </p:grpSpPr>
        <p:sp>
          <p:nvSpPr>
            <p:cNvPr id="3171" name="Google Shape;317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2" name="Google Shape;317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3" name="Google Shape;317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4" name="Google Shape;317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5" name="Google Shape;317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6" name="Google Shape;317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7" name="Google Shape;317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8" name="Google Shape;317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9" name="Google Shape;317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0" name="Google Shape;318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1" name="Google Shape;318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2" name="Google Shape;318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3" name="Google Shape;318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4" name="Google Shape;318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5" name="Google Shape;318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6" name="Google Shape;318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7" name="Google Shape;318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8" name="Google Shape;318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9" name="Google Shape;318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0" name="Google Shape;319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1" name="Google Shape;319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2" name="Google Shape;319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3" name="Google Shape;319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4" name="Google Shape;319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5" name="Google Shape;319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6" name="Google Shape;319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7" name="Google Shape;319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8" name="Google Shape;319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9" name="Google Shape;319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0" name="Google Shape;320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1" name="Google Shape;320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2" name="Google Shape;320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3" name="Google Shape;320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4" name="Google Shape;320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5" name="Google Shape;320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6" name="Google Shape;320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7" name="Google Shape;320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8" name="Google Shape;320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9" name="Google Shape;320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0" name="Google Shape;321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1" name="Google Shape;321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2" name="Google Shape;321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3" name="Google Shape;321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4" name="Google Shape;321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5" name="Google Shape;321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6" name="Google Shape;321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7" name="Google Shape;321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8" name="Google Shape;321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9" name="Google Shape;321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0" name="Google Shape;322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1" name="Google Shape;322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2" name="Google Shape;322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3" name="Google Shape;322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4" name="Google Shape;322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5" name="Google Shape;322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6" name="Google Shape;322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7" name="Google Shape;322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8" name="Google Shape;322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9" name="Google Shape;322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0" name="Google Shape;323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1" name="Google Shape;323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2" name="Google Shape;323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3" name="Google Shape;323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4" name="Google Shape;323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5" name="Google Shape;323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6" name="Google Shape;323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7" name="Google Shape;323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8" name="Google Shape;323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239" name="Google Shape;3239;p28"/>
          <p:cNvGrpSpPr/>
          <p:nvPr/>
        </p:nvGrpSpPr>
        <p:grpSpPr>
          <a:xfrm rot="-5400000" flipH="1">
            <a:off x="9148156" y="5620562"/>
            <a:ext cx="724776" cy="997660"/>
            <a:chOff x="626325" y="3925200"/>
            <a:chExt cx="612625" cy="845375"/>
          </a:xfrm>
        </p:grpSpPr>
        <p:sp>
          <p:nvSpPr>
            <p:cNvPr id="3240" name="Google Shape;3240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1" name="Google Shape;3241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2" name="Google Shape;3242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3" name="Google Shape;3243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244" name="Google Shape;3244;p28"/>
          <p:cNvGrpSpPr/>
          <p:nvPr/>
        </p:nvGrpSpPr>
        <p:grpSpPr>
          <a:xfrm rot="10800000" flipH="1">
            <a:off x="9204771" y="6030089"/>
            <a:ext cx="1776035" cy="1847363"/>
            <a:chOff x="1843825" y="3806950"/>
            <a:chExt cx="1608250" cy="1668700"/>
          </a:xfrm>
        </p:grpSpPr>
        <p:sp>
          <p:nvSpPr>
            <p:cNvPr id="3245" name="Google Shape;3245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6" name="Google Shape;3246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7" name="Google Shape;3247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8" name="Google Shape;3248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9" name="Google Shape;3249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0" name="Google Shape;3250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1" name="Google Shape;3251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2" name="Google Shape;3252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3" name="Google Shape;3253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4" name="Google Shape;3254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5" name="Google Shape;3255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6" name="Google Shape;3256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7" name="Google Shape;3257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8" name="Google Shape;3258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9" name="Google Shape;3259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0" name="Google Shape;3260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1" name="Google Shape;3261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2" name="Google Shape;3262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3" name="Google Shape;3263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4" name="Google Shape;3264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5" name="Google Shape;3265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6" name="Google Shape;3266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7" name="Google Shape;3267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8" name="Google Shape;3268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9" name="Google Shape;3269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0" name="Google Shape;3270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1" name="Google Shape;3271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2" name="Google Shape;3272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3" name="Google Shape;3273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4" name="Google Shape;3274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5" name="Google Shape;3275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6" name="Google Shape;3276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7" name="Google Shape;3277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8" name="Google Shape;3278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9" name="Google Shape;3279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0" name="Google Shape;3280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1" name="Google Shape;3281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2" name="Google Shape;3282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3" name="Google Shape;3283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4" name="Google Shape;3284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5" name="Google Shape;3285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6" name="Google Shape;3286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7" name="Google Shape;3287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8" name="Google Shape;3288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9" name="Google Shape;3289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0" name="Google Shape;3290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1" name="Google Shape;3291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2" name="Google Shape;3292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3" name="Google Shape;3293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4" name="Google Shape;3294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5" name="Google Shape;3295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6" name="Google Shape;3296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7" name="Google Shape;3297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8" name="Google Shape;3298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9" name="Google Shape;3299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0" name="Google Shape;3300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1" name="Google Shape;3301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2" name="Google Shape;3302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3" name="Google Shape;3303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4" name="Google Shape;3304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5" name="Google Shape;3305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6" name="Google Shape;3306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7" name="Google Shape;3307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8" name="Google Shape;3308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9" name="Google Shape;3309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0" name="Google Shape;3310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1" name="Google Shape;3311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2" name="Google Shape;3312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13" name="Google Shape;3313;p28"/>
          <p:cNvGrpSpPr/>
          <p:nvPr/>
        </p:nvGrpSpPr>
        <p:grpSpPr>
          <a:xfrm rot="10800000">
            <a:off x="9398664" y="2964372"/>
            <a:ext cx="1024809" cy="1065965"/>
            <a:chOff x="1843825" y="3806950"/>
            <a:chExt cx="1608250" cy="1668700"/>
          </a:xfrm>
        </p:grpSpPr>
        <p:sp>
          <p:nvSpPr>
            <p:cNvPr id="3314" name="Google Shape;3314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5" name="Google Shape;3315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6" name="Google Shape;3316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7" name="Google Shape;3317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8" name="Google Shape;3318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9" name="Google Shape;3319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0" name="Google Shape;3320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1" name="Google Shape;3321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2" name="Google Shape;3322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3" name="Google Shape;3323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4" name="Google Shape;3324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5" name="Google Shape;3325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6" name="Google Shape;3326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7" name="Google Shape;3327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8" name="Google Shape;3328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9" name="Google Shape;3329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0" name="Google Shape;3330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1" name="Google Shape;3331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2" name="Google Shape;3332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5" name="Google Shape;3335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6" name="Google Shape;3336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9" name="Google Shape;3339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0" name="Google Shape;3340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1" name="Google Shape;3341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2" name="Google Shape;3342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0" name="Google Shape;3350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1" name="Google Shape;3351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8" name="Google Shape;3378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9" name="Google Shape;3379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82" name="Google Shape;3382;p28"/>
          <p:cNvSpPr/>
          <p:nvPr/>
        </p:nvSpPr>
        <p:spPr>
          <a:xfrm flipH="1">
            <a:off x="2417180" y="4190817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3" name="Google Shape;3383;p28"/>
          <p:cNvSpPr/>
          <p:nvPr/>
        </p:nvSpPr>
        <p:spPr>
          <a:xfrm flipH="1">
            <a:off x="3197110" y="1758567"/>
            <a:ext cx="223788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4" name="Google Shape;3384;p28"/>
          <p:cNvSpPr/>
          <p:nvPr/>
        </p:nvSpPr>
        <p:spPr>
          <a:xfrm>
            <a:off x="11185690" y="2947433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5" name="Google Shape;3385;p28"/>
          <p:cNvSpPr/>
          <p:nvPr/>
        </p:nvSpPr>
        <p:spPr>
          <a:xfrm>
            <a:off x="9398657" y="4787269"/>
            <a:ext cx="223788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3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7" name="Google Shape;3387;p29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1" y="0"/>
            <a:ext cx="12161842" cy="6858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8" name="Google Shape;3388;p29"/>
          <p:cNvGrpSpPr/>
          <p:nvPr/>
        </p:nvGrpSpPr>
        <p:grpSpPr>
          <a:xfrm rot="-5400000" flipH="1">
            <a:off x="100511" y="5163362"/>
            <a:ext cx="724776" cy="997660"/>
            <a:chOff x="626325" y="3925200"/>
            <a:chExt cx="612625" cy="845375"/>
          </a:xfrm>
        </p:grpSpPr>
        <p:sp>
          <p:nvSpPr>
            <p:cNvPr id="3389" name="Google Shape;3389;p2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2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2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2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93" name="Google Shape;3393;p29"/>
          <p:cNvGrpSpPr/>
          <p:nvPr/>
        </p:nvGrpSpPr>
        <p:grpSpPr>
          <a:xfrm rot="10800000" flipH="1">
            <a:off x="157125" y="5572889"/>
            <a:ext cx="1776035" cy="1847363"/>
            <a:chOff x="1843825" y="3806950"/>
            <a:chExt cx="1608250" cy="1668700"/>
          </a:xfrm>
        </p:grpSpPr>
        <p:sp>
          <p:nvSpPr>
            <p:cNvPr id="3394" name="Google Shape;3394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2" name="Google Shape;3412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3" name="Google Shape;3413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0" name="Google Shape;3420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1" name="Google Shape;3421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1" name="Google Shape;3441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2" name="Google Shape;3442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6" name="Google Shape;3456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7" name="Google Shape;3457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62" name="Google Shape;3462;p29"/>
          <p:cNvGrpSpPr/>
          <p:nvPr/>
        </p:nvGrpSpPr>
        <p:grpSpPr>
          <a:xfrm rot="-5400000" flipH="1">
            <a:off x="9934389" y="6230162"/>
            <a:ext cx="724776" cy="997660"/>
            <a:chOff x="626325" y="3925200"/>
            <a:chExt cx="612625" cy="845375"/>
          </a:xfrm>
        </p:grpSpPr>
        <p:sp>
          <p:nvSpPr>
            <p:cNvPr id="3463" name="Google Shape;3463;p2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2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2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2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67" name="Google Shape;3467;p29"/>
          <p:cNvGrpSpPr/>
          <p:nvPr/>
        </p:nvGrpSpPr>
        <p:grpSpPr>
          <a:xfrm rot="10800000" flipH="1">
            <a:off x="10421735" y="5572889"/>
            <a:ext cx="1776035" cy="1847363"/>
            <a:chOff x="1843825" y="3806950"/>
            <a:chExt cx="1608250" cy="1668700"/>
          </a:xfrm>
        </p:grpSpPr>
        <p:sp>
          <p:nvSpPr>
            <p:cNvPr id="3468" name="Google Shape;3468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4" name="Google Shape;3504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5" name="Google Shape;3505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36" name="Google Shape;3536;p29"/>
          <p:cNvGrpSpPr/>
          <p:nvPr/>
        </p:nvGrpSpPr>
        <p:grpSpPr>
          <a:xfrm rot="5400000">
            <a:off x="3894240" y="5560225"/>
            <a:ext cx="724785" cy="750168"/>
            <a:chOff x="1843825" y="3806950"/>
            <a:chExt cx="1608250" cy="1668700"/>
          </a:xfrm>
        </p:grpSpPr>
        <p:sp>
          <p:nvSpPr>
            <p:cNvPr id="3537" name="Google Shape;3537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6" name="Google Shape;3566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7" name="Google Shape;3567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1" name="Google Shape;3591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2" name="Google Shape;3592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5" name="Google Shape;3595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6" name="Google Shape;3596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9" name="Google Shape;3599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0" name="Google Shape;3600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1" name="Google Shape;3601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2" name="Google Shape;3602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3" name="Google Shape;3603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05" name="Google Shape;3605;p29"/>
          <p:cNvGrpSpPr/>
          <p:nvPr/>
        </p:nvGrpSpPr>
        <p:grpSpPr>
          <a:xfrm rot="10800000">
            <a:off x="7551544" y="5129206"/>
            <a:ext cx="1024809" cy="1065965"/>
            <a:chOff x="1843825" y="3806950"/>
            <a:chExt cx="1608250" cy="1668700"/>
          </a:xfrm>
        </p:grpSpPr>
        <p:sp>
          <p:nvSpPr>
            <p:cNvPr id="3606" name="Google Shape;3606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7" name="Google Shape;3607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8" name="Google Shape;3608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9" name="Google Shape;3609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7" name="Google Shape;3617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8" name="Google Shape;3618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5" name="Google Shape;3645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6" name="Google Shape;3646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4" name="Google Shape;3654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5" name="Google Shape;3655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74" name="Google Shape;3674;p29"/>
          <p:cNvSpPr/>
          <p:nvPr/>
        </p:nvSpPr>
        <p:spPr>
          <a:xfrm flipH="1">
            <a:off x="2543866" y="5511084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75" name="Google Shape;3675;p29"/>
          <p:cNvSpPr/>
          <p:nvPr/>
        </p:nvSpPr>
        <p:spPr>
          <a:xfrm flipH="1">
            <a:off x="1144800" y="4247767"/>
            <a:ext cx="223788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76" name="Google Shape;3676;p29"/>
          <p:cNvSpPr/>
          <p:nvPr/>
        </p:nvSpPr>
        <p:spPr>
          <a:xfrm>
            <a:off x="10421718" y="4460484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77" name="Google Shape;3677;p29"/>
          <p:cNvSpPr/>
          <p:nvPr/>
        </p:nvSpPr>
        <p:spPr>
          <a:xfrm>
            <a:off x="9221297" y="5555787"/>
            <a:ext cx="223788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68745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56" r:id="rId4"/>
    <p:sldLayoutId id="2147483658" r:id="rId5"/>
    <p:sldLayoutId id="2147483670" r:id="rId6"/>
    <p:sldLayoutId id="2147483674" r:id="rId7"/>
    <p:sldLayoutId id="2147483675" r:id="rId8"/>
    <p:sldLayoutId id="214748368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title"/>
          </p:nvPr>
        </p:nvSpPr>
        <p:spPr>
          <a:xfrm>
            <a:off x="948614" y="1304127"/>
            <a:ext cx="10264543" cy="6376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" sz="15295">
                <a:solidFill>
                  <a:srgbClr val="FF0000"/>
                </a:solidFill>
                <a:latin typeface="+mj-lt"/>
              </a:rPr>
              <a:t>TOÁN 4</a:t>
            </a:r>
            <a:endParaRPr sz="15295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67819" y="180820"/>
            <a:ext cx="1561590" cy="144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ADA78-A725-A6C9-263B-57901845E2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6" b="156"/>
          <a:stretch/>
        </p:blipFill>
        <p:spPr>
          <a:xfrm>
            <a:off x="2743037" y="3069212"/>
            <a:ext cx="6675760" cy="3248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856F7B-417D-C703-310C-A08D8D7454E3}"/>
              </a:ext>
            </a:extLst>
          </p:cNvPr>
          <p:cNvSpPr txBox="1"/>
          <p:nvPr/>
        </p:nvSpPr>
        <p:spPr>
          <a:xfrm>
            <a:off x="2409217" y="7255452"/>
            <a:ext cx="7343336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SVN-Storyteller Casual" panose="00000500000000000000" pitchFamily="2" charset="0"/>
              </a:rPr>
              <a:t>Kho ppt Phan Linh_0916.604.268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133C28-14FA-D4C9-AD13-442103277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696" y="1608509"/>
            <a:ext cx="9018831" cy="3297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ACF6BA-4465-4432-4E52-E10F46057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60"/>
          <a:stretch/>
        </p:blipFill>
        <p:spPr>
          <a:xfrm>
            <a:off x="7924800" y="1153428"/>
            <a:ext cx="4080387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4" name="Google Shape;3774;p33"/>
          <p:cNvSpPr/>
          <p:nvPr/>
        </p:nvSpPr>
        <p:spPr>
          <a:xfrm flipH="1">
            <a:off x="7034329" y="2003702"/>
            <a:ext cx="317764" cy="30142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775" name="Google Shape;3775;p33"/>
          <p:cNvSpPr/>
          <p:nvPr/>
        </p:nvSpPr>
        <p:spPr>
          <a:xfrm flipH="1">
            <a:off x="2380189" y="774900"/>
            <a:ext cx="317764" cy="30142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776" name="Google Shape;3776;p33"/>
          <p:cNvSpPr/>
          <p:nvPr/>
        </p:nvSpPr>
        <p:spPr>
          <a:xfrm flipH="1">
            <a:off x="2490116" y="5882599"/>
            <a:ext cx="317764" cy="30142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777" name="Google Shape;3777;p33"/>
          <p:cNvSpPr/>
          <p:nvPr/>
        </p:nvSpPr>
        <p:spPr>
          <a:xfrm flipH="1">
            <a:off x="6556263" y="6138048"/>
            <a:ext cx="223788" cy="21222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778" name="Google Shape;3778;p33"/>
          <p:cNvSpPr/>
          <p:nvPr/>
        </p:nvSpPr>
        <p:spPr>
          <a:xfrm flipH="1">
            <a:off x="7731032" y="3775292"/>
            <a:ext cx="223788" cy="21222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779" name="Google Shape;3779;p33"/>
          <p:cNvGrpSpPr/>
          <p:nvPr/>
        </p:nvGrpSpPr>
        <p:grpSpPr>
          <a:xfrm>
            <a:off x="5041253" y="718558"/>
            <a:ext cx="1024809" cy="1063328"/>
            <a:chOff x="1843825" y="3806950"/>
            <a:chExt cx="1608250" cy="1668700"/>
          </a:xfrm>
        </p:grpSpPr>
        <p:sp>
          <p:nvSpPr>
            <p:cNvPr id="3780" name="Google Shape;3780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81" name="Google Shape;3781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82" name="Google Shape;3782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83" name="Google Shape;3783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84" name="Google Shape;3784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85" name="Google Shape;3785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86" name="Google Shape;3786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87" name="Google Shape;3787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88" name="Google Shape;3788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89" name="Google Shape;3789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90" name="Google Shape;3790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91" name="Google Shape;3791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92" name="Google Shape;3792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93" name="Google Shape;3793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94" name="Google Shape;3794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95" name="Google Shape;3795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96" name="Google Shape;3796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97" name="Google Shape;3797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98" name="Google Shape;3798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99" name="Google Shape;3799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00" name="Google Shape;3800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01" name="Google Shape;3801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02" name="Google Shape;3802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03" name="Google Shape;3803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04" name="Google Shape;3804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05" name="Google Shape;3805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06" name="Google Shape;3806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07" name="Google Shape;3807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08" name="Google Shape;3808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09" name="Google Shape;3809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10" name="Google Shape;3810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11" name="Google Shape;3811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12" name="Google Shape;3812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13" name="Google Shape;3813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14" name="Google Shape;3814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15" name="Google Shape;3815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16" name="Google Shape;3816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17" name="Google Shape;3817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18" name="Google Shape;3818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19" name="Google Shape;3819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20" name="Google Shape;3820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21" name="Google Shape;3821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22" name="Google Shape;3822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23" name="Google Shape;3823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24" name="Google Shape;3824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25" name="Google Shape;3825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26" name="Google Shape;3826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27" name="Google Shape;3827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28" name="Google Shape;3828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29" name="Google Shape;3829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30" name="Google Shape;3830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31" name="Google Shape;3831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32" name="Google Shape;3832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33" name="Google Shape;3833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34" name="Google Shape;3834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35" name="Google Shape;3835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36" name="Google Shape;3836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37" name="Google Shape;3837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38" name="Google Shape;3838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39" name="Google Shape;3839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40" name="Google Shape;3840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41" name="Google Shape;3841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42" name="Google Shape;3842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43" name="Google Shape;3843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44" name="Google Shape;3844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45" name="Google Shape;3845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46" name="Google Shape;3846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47" name="Google Shape;3847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848" name="Google Shape;3848;p33"/>
          <p:cNvGrpSpPr/>
          <p:nvPr/>
        </p:nvGrpSpPr>
        <p:grpSpPr>
          <a:xfrm>
            <a:off x="11046160" y="3987518"/>
            <a:ext cx="1024809" cy="1063328"/>
            <a:chOff x="1843825" y="3806950"/>
            <a:chExt cx="1608250" cy="1668700"/>
          </a:xfrm>
        </p:grpSpPr>
        <p:sp>
          <p:nvSpPr>
            <p:cNvPr id="3849" name="Google Shape;3849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50" name="Google Shape;3850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51" name="Google Shape;3851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52" name="Google Shape;3852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53" name="Google Shape;3853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54" name="Google Shape;3854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55" name="Google Shape;3855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56" name="Google Shape;3856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57" name="Google Shape;3857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58" name="Google Shape;3858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59" name="Google Shape;3859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60" name="Google Shape;3860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61" name="Google Shape;3861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62" name="Google Shape;3862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63" name="Google Shape;3863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64" name="Google Shape;3864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87" name="Google Shape;3887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88" name="Google Shape;3888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89" name="Google Shape;3889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90" name="Google Shape;3890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91" name="Google Shape;3891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92" name="Google Shape;3892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93" name="Google Shape;3893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94" name="Google Shape;3894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95" name="Google Shape;3895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96" name="Google Shape;3896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97" name="Google Shape;3897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98" name="Google Shape;3898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99" name="Google Shape;3899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00" name="Google Shape;3900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01" name="Google Shape;3901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02" name="Google Shape;3902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03" name="Google Shape;3903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04" name="Google Shape;3904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05" name="Google Shape;3905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06" name="Google Shape;3906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07" name="Google Shape;3907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08" name="Google Shape;3908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09" name="Google Shape;3909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10" name="Google Shape;3910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11" name="Google Shape;3911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12" name="Google Shape;3912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13" name="Google Shape;3913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14" name="Google Shape;3914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15" name="Google Shape;3915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16" name="Google Shape;3916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917" name="Google Shape;3917;p33"/>
          <p:cNvGrpSpPr/>
          <p:nvPr/>
        </p:nvGrpSpPr>
        <p:grpSpPr>
          <a:xfrm>
            <a:off x="7034301" y="5132353"/>
            <a:ext cx="722992" cy="750168"/>
            <a:chOff x="1843825" y="3806950"/>
            <a:chExt cx="1608250" cy="1668700"/>
          </a:xfrm>
        </p:grpSpPr>
        <p:sp>
          <p:nvSpPr>
            <p:cNvPr id="3918" name="Google Shape;3918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19" name="Google Shape;3919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20" name="Google Shape;3920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21" name="Google Shape;3921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22" name="Google Shape;3922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23" name="Google Shape;3923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24" name="Google Shape;3924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25" name="Google Shape;3925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26" name="Google Shape;3926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27" name="Google Shape;3927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28" name="Google Shape;3928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29" name="Google Shape;3929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30" name="Google Shape;3930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31" name="Google Shape;3931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32" name="Google Shape;3932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33" name="Google Shape;3933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34" name="Google Shape;3934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35" name="Google Shape;3935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36" name="Google Shape;3936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37" name="Google Shape;3937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38" name="Google Shape;3938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39" name="Google Shape;3939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40" name="Google Shape;3940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41" name="Google Shape;3941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42" name="Google Shape;3942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43" name="Google Shape;3943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44" name="Google Shape;3944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45" name="Google Shape;3945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46" name="Google Shape;3946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47" name="Google Shape;3947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48" name="Google Shape;3948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49" name="Google Shape;3949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50" name="Google Shape;3950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51" name="Google Shape;3951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52" name="Google Shape;3952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53" name="Google Shape;3953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54" name="Google Shape;3954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55" name="Google Shape;3955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56" name="Google Shape;3956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57" name="Google Shape;3957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58" name="Google Shape;3958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59" name="Google Shape;3959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60" name="Google Shape;3960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61" name="Google Shape;3961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62" name="Google Shape;3962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63" name="Google Shape;3963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64" name="Google Shape;3964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65" name="Google Shape;3965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66" name="Google Shape;3966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67" name="Google Shape;3967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68" name="Google Shape;3968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69" name="Google Shape;3969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70" name="Google Shape;3970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71" name="Google Shape;3971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72" name="Google Shape;3972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73" name="Google Shape;3973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74" name="Google Shape;3974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75" name="Google Shape;3975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76" name="Google Shape;3976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77" name="Google Shape;3977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78" name="Google Shape;3978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79" name="Google Shape;3979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80" name="Google Shape;3980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81" name="Google Shape;3981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82" name="Google Shape;3982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83" name="Google Shape;3983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84" name="Google Shape;3984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85" name="Google Shape;3985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986" name="Google Shape;3986;p33"/>
          <p:cNvGrpSpPr/>
          <p:nvPr/>
        </p:nvGrpSpPr>
        <p:grpSpPr>
          <a:xfrm>
            <a:off x="4449909" y="5762973"/>
            <a:ext cx="722991" cy="750168"/>
            <a:chOff x="1843825" y="3806950"/>
            <a:chExt cx="1608250" cy="1668700"/>
          </a:xfrm>
        </p:grpSpPr>
        <p:sp>
          <p:nvSpPr>
            <p:cNvPr id="3987" name="Google Shape;3987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88" name="Google Shape;3988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89" name="Google Shape;3989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90" name="Google Shape;3990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91" name="Google Shape;3991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92" name="Google Shape;3992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93" name="Google Shape;3993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94" name="Google Shape;3994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95" name="Google Shape;3995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96" name="Google Shape;3996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97" name="Google Shape;3997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98" name="Google Shape;3998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99" name="Google Shape;3999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00" name="Google Shape;4000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01" name="Google Shape;4001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02" name="Google Shape;4002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03" name="Google Shape;4003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04" name="Google Shape;4004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05" name="Google Shape;4005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06" name="Google Shape;4006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07" name="Google Shape;4007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08" name="Google Shape;4008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09" name="Google Shape;4009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10" name="Google Shape;4010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11" name="Google Shape;4011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12" name="Google Shape;4012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13" name="Google Shape;4013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14" name="Google Shape;4014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15" name="Google Shape;4015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16" name="Google Shape;4016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17" name="Google Shape;4017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18" name="Google Shape;4018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19" name="Google Shape;4019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20" name="Google Shape;4020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21" name="Google Shape;4021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22" name="Google Shape;4022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23" name="Google Shape;4023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24" name="Google Shape;4024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25" name="Google Shape;4025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26" name="Google Shape;4026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27" name="Google Shape;4027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28" name="Google Shape;4028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29" name="Google Shape;4029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30" name="Google Shape;4030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31" name="Google Shape;4031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32" name="Google Shape;4032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33" name="Google Shape;4033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34" name="Google Shape;4034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35" name="Google Shape;4035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36" name="Google Shape;4036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37" name="Google Shape;4037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38" name="Google Shape;4038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39" name="Google Shape;4039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40" name="Google Shape;4040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41" name="Google Shape;4041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42" name="Google Shape;4042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43" name="Google Shape;4043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44" name="Google Shape;4044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45" name="Google Shape;4045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46" name="Google Shape;4046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47" name="Google Shape;4047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48" name="Google Shape;4048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49" name="Google Shape;4049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50" name="Google Shape;4050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51" name="Google Shape;4051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52" name="Google Shape;4052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53" name="Google Shape;4053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54" name="Google Shape;4054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4055" name="Google Shape;4055;p33"/>
          <p:cNvGrpSpPr/>
          <p:nvPr/>
        </p:nvGrpSpPr>
        <p:grpSpPr>
          <a:xfrm>
            <a:off x="543166" y="364495"/>
            <a:ext cx="722992" cy="750168"/>
            <a:chOff x="1843825" y="3806950"/>
            <a:chExt cx="1608250" cy="1668700"/>
          </a:xfrm>
        </p:grpSpPr>
        <p:sp>
          <p:nvSpPr>
            <p:cNvPr id="4056" name="Google Shape;4056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57" name="Google Shape;4057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58" name="Google Shape;4058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59" name="Google Shape;4059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60" name="Google Shape;4060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61" name="Google Shape;4061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62" name="Google Shape;4062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63" name="Google Shape;4063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64" name="Google Shape;4064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65" name="Google Shape;4065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66" name="Google Shape;4066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67" name="Google Shape;4067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68" name="Google Shape;4068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69" name="Google Shape;4069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70" name="Google Shape;4070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71" name="Google Shape;4071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72" name="Google Shape;4072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73" name="Google Shape;4073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74" name="Google Shape;4074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75" name="Google Shape;4075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76" name="Google Shape;4076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77" name="Google Shape;4077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78" name="Google Shape;4078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79" name="Google Shape;4079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80" name="Google Shape;4080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81" name="Google Shape;4081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82" name="Google Shape;4082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83" name="Google Shape;4083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84" name="Google Shape;4084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85" name="Google Shape;4085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86" name="Google Shape;4086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87" name="Google Shape;4087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88" name="Google Shape;4088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89" name="Google Shape;4089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90" name="Google Shape;4090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91" name="Google Shape;4091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92" name="Google Shape;4092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93" name="Google Shape;4093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94" name="Google Shape;4094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95" name="Google Shape;4095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96" name="Google Shape;4096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97" name="Google Shape;4097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98" name="Google Shape;4098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99" name="Google Shape;4099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00" name="Google Shape;4100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01" name="Google Shape;4101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02" name="Google Shape;4102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03" name="Google Shape;4103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04" name="Google Shape;4104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05" name="Google Shape;4105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06" name="Google Shape;4106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07" name="Google Shape;4107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08" name="Google Shape;4108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09" name="Google Shape;4109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10" name="Google Shape;4110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11" name="Google Shape;4111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12" name="Google Shape;4112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13" name="Google Shape;4113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14" name="Google Shape;4114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15" name="Google Shape;4115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16" name="Google Shape;4116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17" name="Google Shape;4117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18" name="Google Shape;4118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19" name="Google Shape;4119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20" name="Google Shape;4120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21" name="Google Shape;4121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22" name="Google Shape;4122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23" name="Google Shape;4123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7496E3-3757-5B4A-9DBA-F54815535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5464" y="2700701"/>
            <a:ext cx="12004064" cy="2219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4662F4-B75E-EEF3-AFB7-48E7191BC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01155" y="2038011"/>
            <a:ext cx="2604011" cy="43891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4555" y="312513"/>
            <a:ext cx="10367963" cy="2330450"/>
          </a:xfrm>
        </p:spPr>
        <p:txBody>
          <a:bodyPr/>
          <a:lstStyle/>
          <a:p>
            <a:pPr marL="133350" indent="0" algn="ctr">
              <a:buNone/>
            </a:pPr>
            <a:r>
              <a:rPr lang="en-US" sz="44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pPr marL="133350" indent="0" algn="ctr">
              <a:buNone/>
            </a:pPr>
            <a:r>
              <a:rPr lang="en-US" sz="44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897682" y="2555158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7030A0"/>
                </a:solidFill>
                <a:latin typeface="+mj-lt"/>
              </a:rPr>
              <a:t>BÀI 3:</a:t>
            </a:r>
          </a:p>
          <a:p>
            <a:r>
              <a:rPr lang="en-US" sz="5400" b="1">
                <a:solidFill>
                  <a:srgbClr val="7030A0"/>
                </a:solidFill>
                <a:latin typeface="+mj-lt"/>
              </a:rPr>
              <a:t>SỐ CHẴN, SỐ LẺ</a:t>
            </a:r>
          </a:p>
          <a:p>
            <a:r>
              <a:rPr lang="en-US" sz="4400" b="1">
                <a:solidFill>
                  <a:srgbClr val="7030A0"/>
                </a:solidFill>
                <a:latin typeface="+mj-lt"/>
              </a:rPr>
              <a:t>(tiết 1)</a:t>
            </a: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80189412-3165-88FA-1180-22024313645C}"/>
              </a:ext>
            </a:extLst>
          </p:cNvPr>
          <p:cNvSpPr/>
          <p:nvPr/>
        </p:nvSpPr>
        <p:spPr>
          <a:xfrm>
            <a:off x="355920" y="904971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" name="Google Shape;12;p2">
            <a:extLst>
              <a:ext uri="{FF2B5EF4-FFF2-40B4-BE49-F238E27FC236}">
                <a16:creationId xmlns:a16="http://schemas.microsoft.com/office/drawing/2014/main" id="{6515ADD0-F438-2A90-CED7-F4B24673BCD7}"/>
              </a:ext>
            </a:extLst>
          </p:cNvPr>
          <p:cNvSpPr/>
          <p:nvPr/>
        </p:nvSpPr>
        <p:spPr>
          <a:xfrm>
            <a:off x="889320" y="292757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pic>
        <p:nvPicPr>
          <p:cNvPr id="1026" name="Picture 2" descr="Dragonbox Math Apps - Empower Kids!">
            <a:extLst>
              <a:ext uri="{FF2B5EF4-FFF2-40B4-BE49-F238E27FC236}">
                <a16:creationId xmlns:a16="http://schemas.microsoft.com/office/drawing/2014/main" id="{5955B089-AAF3-104B-F4FC-2C4C733A2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56" y="5275574"/>
            <a:ext cx="2701925" cy="135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9898D-EFDC-DB21-F5D8-67DCDB22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637" y="1475159"/>
            <a:ext cx="5047926" cy="4712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C4A685-5D85-7295-D9EB-C02958E7971F}"/>
              </a:ext>
            </a:extLst>
          </p:cNvPr>
          <p:cNvSpPr txBox="1"/>
          <p:nvPr/>
        </p:nvSpPr>
        <p:spPr>
          <a:xfrm>
            <a:off x="0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101600">
                  <a:solidFill>
                    <a:srgbClr val="00B050"/>
                  </a:solidFill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Khám Phá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0ABB8-85BC-C266-FEB1-9D528E5A6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9180" y="2914469"/>
            <a:ext cx="9920714" cy="183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5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A76869-C706-B57C-08AF-DB0BE30809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t="16478" r="3782" b="48603"/>
          <a:stretch/>
        </p:blipFill>
        <p:spPr>
          <a:xfrm>
            <a:off x="-194681" y="0"/>
            <a:ext cx="1235651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9316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899AF1-18C6-3A68-0706-9E0C5F2C8F81}"/>
              </a:ext>
            </a:extLst>
          </p:cNvPr>
          <p:cNvSpPr txBox="1"/>
          <p:nvPr/>
        </p:nvSpPr>
        <p:spPr>
          <a:xfrm>
            <a:off x="772510" y="214017"/>
            <a:ext cx="793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b) Số chẵn, số lẻ.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D195B-3521-B984-7ED2-792471D80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9160" r="63013"/>
          <a:stretch/>
        </p:blipFill>
        <p:spPr>
          <a:xfrm>
            <a:off x="0" y="3972910"/>
            <a:ext cx="4120116" cy="2885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7719D3-F767-4782-851F-7B3C7F77D4F6}"/>
              </a:ext>
            </a:extLst>
          </p:cNvPr>
          <p:cNvSpPr txBox="1"/>
          <p:nvPr/>
        </p:nvSpPr>
        <p:spPr>
          <a:xfrm>
            <a:off x="1444190" y="928915"/>
            <a:ext cx="7930055" cy="1200329"/>
          </a:xfrm>
          <a:prstGeom prst="rect">
            <a:avLst/>
          </a:prstGeom>
          <a:solidFill>
            <a:srgbClr val="B8E5FA"/>
          </a:solidFill>
        </p:spPr>
        <p:txBody>
          <a:bodyPr wrap="square" rtlCol="0">
            <a:spAutoFit/>
          </a:bodyPr>
          <a:lstStyle/>
          <a:p>
            <a:pPr marL="274320" indent="-365760">
              <a:buFont typeface="Arial" panose="020B0604020202020204" pitchFamily="34" charset="0"/>
              <a:buChar char="•"/>
            </a:pPr>
            <a:r>
              <a:rPr lang="en-US" sz="3600"/>
              <a:t>Số chia hết cho 2 là </a:t>
            </a:r>
            <a:r>
              <a:rPr lang="en-US" sz="3600" b="1"/>
              <a:t>số chẵn</a:t>
            </a:r>
            <a:r>
              <a:rPr lang="en-US" sz="3600"/>
              <a:t>.</a:t>
            </a:r>
          </a:p>
          <a:p>
            <a:pPr marL="274320" indent="-365760">
              <a:buFont typeface="Arial" panose="020B0604020202020204" pitchFamily="34" charset="0"/>
              <a:buChar char="•"/>
            </a:pPr>
            <a:r>
              <a:rPr lang="en-US" sz="3600"/>
              <a:t>Số không chia hết cho 2 là </a:t>
            </a:r>
            <a:r>
              <a:rPr lang="en-US" sz="3600" b="1"/>
              <a:t>số lẻ</a:t>
            </a:r>
            <a:r>
              <a:rPr lang="en-US" sz="360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84837-0AB2-CD56-6716-8D44803D3C01}"/>
              </a:ext>
            </a:extLst>
          </p:cNvPr>
          <p:cNvSpPr txBox="1"/>
          <p:nvPr/>
        </p:nvSpPr>
        <p:spPr>
          <a:xfrm>
            <a:off x="4120116" y="2648538"/>
            <a:ext cx="7576589" cy="3970318"/>
          </a:xfrm>
          <a:prstGeom prst="rect">
            <a:avLst/>
          </a:prstGeom>
          <a:solidFill>
            <a:srgbClr val="B8E5FA"/>
          </a:solidFill>
        </p:spPr>
        <p:txBody>
          <a:bodyPr wrap="square" rtlCol="0">
            <a:spAutoFit/>
          </a:bodyPr>
          <a:lstStyle/>
          <a:p>
            <a:r>
              <a:rPr lang="en-US" sz="3600"/>
              <a:t>Nhận xét: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Các số có chữ số tận cùng 0, 2, 4, 6, 8 là các </a:t>
            </a:r>
            <a:r>
              <a:rPr lang="en-US" sz="3600" b="1"/>
              <a:t>số chẵn</a:t>
            </a:r>
            <a:r>
              <a:rPr lang="en-US" sz="3600"/>
              <a:t>. Ví dụ: 40, 72, 214, 96, 2 318,…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Các số có chữ số tận cùng 1, 3, 5, 7, 9 là các </a:t>
            </a:r>
            <a:r>
              <a:rPr lang="en-US" sz="3600" b="1"/>
              <a:t>số lẻ</a:t>
            </a:r>
            <a:r>
              <a:rPr lang="en-US" sz="3600"/>
              <a:t>. Ví dụ: 31, 73, 615, 107, 1 909,…</a:t>
            </a:r>
          </a:p>
        </p:txBody>
      </p:sp>
    </p:spTree>
    <p:extLst>
      <p:ext uri="{BB962C8B-B14F-4D97-AF65-F5344CB8AC3E}">
        <p14:creationId xmlns:p14="http://schemas.microsoft.com/office/powerpoint/2010/main" val="28285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31058C-21FD-0A18-0528-BA9CA82899E8}"/>
              </a:ext>
            </a:extLst>
          </p:cNvPr>
          <p:cNvSpPr txBox="1"/>
          <p:nvPr/>
        </p:nvSpPr>
        <p:spPr>
          <a:xfrm>
            <a:off x="0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101600">
                  <a:solidFill>
                    <a:srgbClr val="00B050"/>
                  </a:solidFill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883963-2C7A-7055-CD7E-7F86F4600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7" y="1644247"/>
            <a:ext cx="12004064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03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0DFDC6-10AB-A0C8-F8BA-54D63430ED1D}"/>
              </a:ext>
            </a:extLst>
          </p:cNvPr>
          <p:cNvSpPr txBox="1"/>
          <p:nvPr/>
        </p:nvSpPr>
        <p:spPr>
          <a:xfrm>
            <a:off x="922901" y="591136"/>
            <a:ext cx="10790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1. Trong các số dưới đây, số nào là số chẵn, số nào là số lẻ?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73C4DE-9FE9-4748-6A33-141AB720B898}"/>
              </a:ext>
            </a:extLst>
          </p:cNvPr>
          <p:cNvSpPr/>
          <p:nvPr/>
        </p:nvSpPr>
        <p:spPr>
          <a:xfrm>
            <a:off x="1150883" y="2010330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8C2503-15A0-CA81-89DF-6763A7F8B0D5}"/>
              </a:ext>
            </a:extLst>
          </p:cNvPr>
          <p:cNvSpPr/>
          <p:nvPr/>
        </p:nvSpPr>
        <p:spPr>
          <a:xfrm>
            <a:off x="3163614" y="2010330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315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1FAA029-A2CB-FDE1-C5EE-DAB2C7593BEC}"/>
              </a:ext>
            </a:extLst>
          </p:cNvPr>
          <p:cNvSpPr/>
          <p:nvPr/>
        </p:nvSpPr>
        <p:spPr>
          <a:xfrm>
            <a:off x="5176345" y="2010330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108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11F7FD1-3571-C95B-0539-8396FA1E36F5}"/>
              </a:ext>
            </a:extLst>
          </p:cNvPr>
          <p:cNvSpPr/>
          <p:nvPr/>
        </p:nvSpPr>
        <p:spPr>
          <a:xfrm>
            <a:off x="7189076" y="2010330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71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F19D61-06C3-0501-FE65-20A99571EFC1}"/>
              </a:ext>
            </a:extLst>
          </p:cNvPr>
          <p:cNvSpPr/>
          <p:nvPr/>
        </p:nvSpPr>
        <p:spPr>
          <a:xfrm>
            <a:off x="9201807" y="2010330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194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6122EBA-708A-61AB-A5C5-2F5AAFAC7CEF}"/>
              </a:ext>
            </a:extLst>
          </p:cNvPr>
          <p:cNvSpPr/>
          <p:nvPr/>
        </p:nvSpPr>
        <p:spPr>
          <a:xfrm>
            <a:off x="1915511" y="3097699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656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5F501F-FA22-EDE0-6F5E-69CC481914AB}"/>
              </a:ext>
            </a:extLst>
          </p:cNvPr>
          <p:cNvSpPr/>
          <p:nvPr/>
        </p:nvSpPr>
        <p:spPr>
          <a:xfrm>
            <a:off x="3928242" y="3097699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649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8BFD88-AC9E-E5CE-397F-AEBB66132C09}"/>
              </a:ext>
            </a:extLst>
          </p:cNvPr>
          <p:cNvSpPr/>
          <p:nvPr/>
        </p:nvSpPr>
        <p:spPr>
          <a:xfrm>
            <a:off x="5940973" y="3097699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72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E75123B-052F-EC11-F46F-D38E04B3F4A0}"/>
              </a:ext>
            </a:extLst>
          </p:cNvPr>
          <p:cNvSpPr/>
          <p:nvPr/>
        </p:nvSpPr>
        <p:spPr>
          <a:xfrm>
            <a:off x="7953704" y="3097699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113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FCD9F35-BF7C-4324-FDB2-EBB2A66AED12}"/>
              </a:ext>
            </a:extLst>
          </p:cNvPr>
          <p:cNvSpPr/>
          <p:nvPr/>
        </p:nvSpPr>
        <p:spPr>
          <a:xfrm>
            <a:off x="9966435" y="3097699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107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3454B-0DF2-5466-8951-035D67D63E99}"/>
              </a:ext>
            </a:extLst>
          </p:cNvPr>
          <p:cNvSpPr txBox="1"/>
          <p:nvPr/>
        </p:nvSpPr>
        <p:spPr>
          <a:xfrm>
            <a:off x="922898" y="4420205"/>
            <a:ext cx="286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* Số chẵn: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8A5F95-2566-A792-21CE-58239B57560C}"/>
              </a:ext>
            </a:extLst>
          </p:cNvPr>
          <p:cNvSpPr txBox="1"/>
          <p:nvPr/>
        </p:nvSpPr>
        <p:spPr>
          <a:xfrm>
            <a:off x="922899" y="5562302"/>
            <a:ext cx="286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* Số lẻ: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810AD8A-E996-A8B9-2A53-CEA0AD5B7A88}"/>
              </a:ext>
            </a:extLst>
          </p:cNvPr>
          <p:cNvSpPr/>
          <p:nvPr/>
        </p:nvSpPr>
        <p:spPr>
          <a:xfrm>
            <a:off x="3305503" y="4394318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973B64-5155-41C0-F875-251260AD0634}"/>
              </a:ext>
            </a:extLst>
          </p:cNvPr>
          <p:cNvSpPr/>
          <p:nvPr/>
        </p:nvSpPr>
        <p:spPr>
          <a:xfrm>
            <a:off x="4834759" y="4394318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108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A36829E-002D-3DDE-FFCA-CB6E6A057773}"/>
              </a:ext>
            </a:extLst>
          </p:cNvPr>
          <p:cNvSpPr/>
          <p:nvPr/>
        </p:nvSpPr>
        <p:spPr>
          <a:xfrm>
            <a:off x="6364015" y="4394318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194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7653587-1AEA-BEE5-9C24-9893C1199EBF}"/>
              </a:ext>
            </a:extLst>
          </p:cNvPr>
          <p:cNvSpPr/>
          <p:nvPr/>
        </p:nvSpPr>
        <p:spPr>
          <a:xfrm>
            <a:off x="7893271" y="4394318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656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88EF7D3-C567-D4DF-6471-2D58494EA4BD}"/>
              </a:ext>
            </a:extLst>
          </p:cNvPr>
          <p:cNvSpPr/>
          <p:nvPr/>
        </p:nvSpPr>
        <p:spPr>
          <a:xfrm>
            <a:off x="9422527" y="4394318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72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75F00D4-6690-FCCE-1A4B-24B78DF17FB7}"/>
              </a:ext>
            </a:extLst>
          </p:cNvPr>
          <p:cNvSpPr/>
          <p:nvPr/>
        </p:nvSpPr>
        <p:spPr>
          <a:xfrm>
            <a:off x="2680139" y="5549533"/>
            <a:ext cx="1529256" cy="7173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315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839BE85-9849-307E-1AEC-07A10313B14E}"/>
              </a:ext>
            </a:extLst>
          </p:cNvPr>
          <p:cNvSpPr/>
          <p:nvPr/>
        </p:nvSpPr>
        <p:spPr>
          <a:xfrm>
            <a:off x="4209395" y="5549533"/>
            <a:ext cx="1529256" cy="7173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62D6CCA-5CA0-C6E0-C6B5-2D1FD3B97116}"/>
              </a:ext>
            </a:extLst>
          </p:cNvPr>
          <p:cNvSpPr/>
          <p:nvPr/>
        </p:nvSpPr>
        <p:spPr>
          <a:xfrm>
            <a:off x="5738651" y="5549533"/>
            <a:ext cx="1529256" cy="7173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649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77F9CB0-9E77-AB50-EDEC-E3283FB40C39}"/>
              </a:ext>
            </a:extLst>
          </p:cNvPr>
          <p:cNvSpPr/>
          <p:nvPr/>
        </p:nvSpPr>
        <p:spPr>
          <a:xfrm>
            <a:off x="7267907" y="5549533"/>
            <a:ext cx="1529256" cy="7173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113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1694347-F14C-0CC8-768A-CFC1AA95AA2D}"/>
              </a:ext>
            </a:extLst>
          </p:cNvPr>
          <p:cNvSpPr/>
          <p:nvPr/>
        </p:nvSpPr>
        <p:spPr>
          <a:xfrm>
            <a:off x="8797163" y="5549533"/>
            <a:ext cx="1529256" cy="7173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411299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0DFDC6-10AB-A0C8-F8BA-54D63430ED1D}"/>
              </a:ext>
            </a:extLst>
          </p:cNvPr>
          <p:cNvSpPr txBox="1"/>
          <p:nvPr/>
        </p:nvSpPr>
        <p:spPr>
          <a:xfrm>
            <a:off x="1360084" y="687018"/>
            <a:ext cx="10617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2. Nêu các số chẵn, số lẻ trên tia số.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4509A4-76B8-8DB0-A017-22A144A3BFCC}"/>
              </a:ext>
            </a:extLst>
          </p:cNvPr>
          <p:cNvGrpSpPr/>
          <p:nvPr/>
        </p:nvGrpSpPr>
        <p:grpSpPr>
          <a:xfrm>
            <a:off x="1360085" y="2024702"/>
            <a:ext cx="9743090" cy="207285"/>
            <a:chOff x="1360085" y="2024702"/>
            <a:chExt cx="9743090" cy="207285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50F5B5A-8AB1-76F2-B08D-7668A04D798A}"/>
                </a:ext>
              </a:extLst>
            </p:cNvPr>
            <p:cNvCxnSpPr>
              <a:cxnSpLocks/>
            </p:cNvCxnSpPr>
            <p:nvPr/>
          </p:nvCxnSpPr>
          <p:spPr>
            <a:xfrm>
              <a:off x="1360085" y="2128344"/>
              <a:ext cx="9743090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1D9C7A-44D2-95B3-4906-1B67D7846993}"/>
                </a:ext>
              </a:extLst>
            </p:cNvPr>
            <p:cNvCxnSpPr>
              <a:cxnSpLocks/>
            </p:cNvCxnSpPr>
            <p:nvPr/>
          </p:nvCxnSpPr>
          <p:spPr>
            <a:xfrm>
              <a:off x="1360085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F1FF86-DA6A-83FC-B739-1598408EB297}"/>
                </a:ext>
              </a:extLst>
            </p:cNvPr>
            <p:cNvCxnSpPr>
              <a:cxnSpLocks/>
            </p:cNvCxnSpPr>
            <p:nvPr/>
          </p:nvCxnSpPr>
          <p:spPr>
            <a:xfrm>
              <a:off x="2104728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10E02B3-9A12-67BE-F1C3-2EA3959DF948}"/>
                </a:ext>
              </a:extLst>
            </p:cNvPr>
            <p:cNvCxnSpPr>
              <a:cxnSpLocks/>
            </p:cNvCxnSpPr>
            <p:nvPr/>
          </p:nvCxnSpPr>
          <p:spPr>
            <a:xfrm>
              <a:off x="2849371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5B2D505-4443-220B-41AE-9E7933017DE4}"/>
                </a:ext>
              </a:extLst>
            </p:cNvPr>
            <p:cNvCxnSpPr>
              <a:cxnSpLocks/>
            </p:cNvCxnSpPr>
            <p:nvPr/>
          </p:nvCxnSpPr>
          <p:spPr>
            <a:xfrm>
              <a:off x="3594014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8120890-8D88-556D-9D22-B2821A341883}"/>
                </a:ext>
              </a:extLst>
            </p:cNvPr>
            <p:cNvCxnSpPr>
              <a:cxnSpLocks/>
            </p:cNvCxnSpPr>
            <p:nvPr/>
          </p:nvCxnSpPr>
          <p:spPr>
            <a:xfrm>
              <a:off x="4338657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1E12D32-44D2-9967-E786-8C3A90EBD5A8}"/>
                </a:ext>
              </a:extLst>
            </p:cNvPr>
            <p:cNvCxnSpPr>
              <a:cxnSpLocks/>
            </p:cNvCxnSpPr>
            <p:nvPr/>
          </p:nvCxnSpPr>
          <p:spPr>
            <a:xfrm>
              <a:off x="5083300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7A0D846-D3B3-1730-F816-70FAAF10196A}"/>
                </a:ext>
              </a:extLst>
            </p:cNvPr>
            <p:cNvCxnSpPr>
              <a:cxnSpLocks/>
            </p:cNvCxnSpPr>
            <p:nvPr/>
          </p:nvCxnSpPr>
          <p:spPr>
            <a:xfrm>
              <a:off x="5827943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7986CD8-F006-D87E-2E71-CEAEDCBA7833}"/>
                </a:ext>
              </a:extLst>
            </p:cNvPr>
            <p:cNvCxnSpPr>
              <a:cxnSpLocks/>
            </p:cNvCxnSpPr>
            <p:nvPr/>
          </p:nvCxnSpPr>
          <p:spPr>
            <a:xfrm>
              <a:off x="6572586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309C342-5054-4DFD-B024-027B2323281F}"/>
                </a:ext>
              </a:extLst>
            </p:cNvPr>
            <p:cNvCxnSpPr>
              <a:cxnSpLocks/>
            </p:cNvCxnSpPr>
            <p:nvPr/>
          </p:nvCxnSpPr>
          <p:spPr>
            <a:xfrm>
              <a:off x="7317229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D461C29-26D5-6E23-462F-C2968BFC3F09}"/>
                </a:ext>
              </a:extLst>
            </p:cNvPr>
            <p:cNvCxnSpPr>
              <a:cxnSpLocks/>
            </p:cNvCxnSpPr>
            <p:nvPr/>
          </p:nvCxnSpPr>
          <p:spPr>
            <a:xfrm>
              <a:off x="8061872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213DA17-675A-82DA-B15E-F7A37BD0AF18}"/>
                </a:ext>
              </a:extLst>
            </p:cNvPr>
            <p:cNvCxnSpPr>
              <a:cxnSpLocks/>
            </p:cNvCxnSpPr>
            <p:nvPr/>
          </p:nvCxnSpPr>
          <p:spPr>
            <a:xfrm>
              <a:off x="8806515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A6FEBE4-EAC1-FB21-F395-FF24DB57D1D6}"/>
                </a:ext>
              </a:extLst>
            </p:cNvPr>
            <p:cNvCxnSpPr>
              <a:cxnSpLocks/>
            </p:cNvCxnSpPr>
            <p:nvPr/>
          </p:nvCxnSpPr>
          <p:spPr>
            <a:xfrm>
              <a:off x="9551158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F771A82-A0F0-E13C-1A1F-EE2164F73702}"/>
                </a:ext>
              </a:extLst>
            </p:cNvPr>
            <p:cNvCxnSpPr>
              <a:cxnSpLocks/>
            </p:cNvCxnSpPr>
            <p:nvPr/>
          </p:nvCxnSpPr>
          <p:spPr>
            <a:xfrm>
              <a:off x="10295801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7075819-D3AB-1ABE-7F73-05485C091825}"/>
              </a:ext>
            </a:extLst>
          </p:cNvPr>
          <p:cNvSpPr txBox="1"/>
          <p:nvPr/>
        </p:nvSpPr>
        <p:spPr>
          <a:xfrm>
            <a:off x="1103014" y="2217323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65C07E-662F-9EAA-65F0-F3E91D3CA3E8}"/>
              </a:ext>
            </a:extLst>
          </p:cNvPr>
          <p:cNvSpPr txBox="1"/>
          <p:nvPr/>
        </p:nvSpPr>
        <p:spPr>
          <a:xfrm>
            <a:off x="1847657" y="2217323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D46294-1B22-8AD3-21C3-2E521BC0AC00}"/>
              </a:ext>
            </a:extLst>
          </p:cNvPr>
          <p:cNvSpPr txBox="1"/>
          <p:nvPr/>
        </p:nvSpPr>
        <p:spPr>
          <a:xfrm>
            <a:off x="2592300" y="2217323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880867-2CF1-2FCB-B46B-11FD13F98D9E}"/>
              </a:ext>
            </a:extLst>
          </p:cNvPr>
          <p:cNvSpPr txBox="1"/>
          <p:nvPr/>
        </p:nvSpPr>
        <p:spPr>
          <a:xfrm>
            <a:off x="3336943" y="2217323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1A450C-9B23-1143-EA15-B73E3ED04CCC}"/>
              </a:ext>
            </a:extLst>
          </p:cNvPr>
          <p:cNvSpPr txBox="1"/>
          <p:nvPr/>
        </p:nvSpPr>
        <p:spPr>
          <a:xfrm>
            <a:off x="4081586" y="2217323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CBD54C-2300-9FF8-15BE-DB069A222166}"/>
              </a:ext>
            </a:extLst>
          </p:cNvPr>
          <p:cNvSpPr txBox="1"/>
          <p:nvPr/>
        </p:nvSpPr>
        <p:spPr>
          <a:xfrm>
            <a:off x="4826229" y="2217323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47D7D1-EFC6-E97B-5A18-DEAD7C39EABA}"/>
              </a:ext>
            </a:extLst>
          </p:cNvPr>
          <p:cNvSpPr txBox="1"/>
          <p:nvPr/>
        </p:nvSpPr>
        <p:spPr>
          <a:xfrm>
            <a:off x="5570872" y="2217323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6481C-1F0D-539B-C111-47D7DD8904A6}"/>
              </a:ext>
            </a:extLst>
          </p:cNvPr>
          <p:cNvSpPr txBox="1"/>
          <p:nvPr/>
        </p:nvSpPr>
        <p:spPr>
          <a:xfrm>
            <a:off x="6315515" y="2217323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0CAB99-44D9-080C-8DB1-3E11B1612959}"/>
              </a:ext>
            </a:extLst>
          </p:cNvPr>
          <p:cNvSpPr txBox="1"/>
          <p:nvPr/>
        </p:nvSpPr>
        <p:spPr>
          <a:xfrm>
            <a:off x="7060158" y="2217323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338819-4C8F-D54C-5CB2-BF01AF502109}"/>
              </a:ext>
            </a:extLst>
          </p:cNvPr>
          <p:cNvSpPr txBox="1"/>
          <p:nvPr/>
        </p:nvSpPr>
        <p:spPr>
          <a:xfrm>
            <a:off x="7804801" y="2217323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C9BF9A-DD08-3EC5-0B21-6BC5FFA38D5A}"/>
              </a:ext>
            </a:extLst>
          </p:cNvPr>
          <p:cNvSpPr txBox="1"/>
          <p:nvPr/>
        </p:nvSpPr>
        <p:spPr>
          <a:xfrm>
            <a:off x="8523737" y="2217323"/>
            <a:ext cx="565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59F1C8-2AF0-1B9E-7B10-C5C06D7525DC}"/>
              </a:ext>
            </a:extLst>
          </p:cNvPr>
          <p:cNvSpPr txBox="1"/>
          <p:nvPr/>
        </p:nvSpPr>
        <p:spPr>
          <a:xfrm>
            <a:off x="9268380" y="2217323"/>
            <a:ext cx="565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E64F5B-8A88-D255-7A47-8950A69F411A}"/>
              </a:ext>
            </a:extLst>
          </p:cNvPr>
          <p:cNvSpPr txBox="1"/>
          <p:nvPr/>
        </p:nvSpPr>
        <p:spPr>
          <a:xfrm>
            <a:off x="10013023" y="2217323"/>
            <a:ext cx="565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12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AA7B8DD-E2E2-D0DA-4106-74A4E245932C}"/>
              </a:ext>
            </a:extLst>
          </p:cNvPr>
          <p:cNvSpPr/>
          <p:nvPr/>
        </p:nvSpPr>
        <p:spPr>
          <a:xfrm>
            <a:off x="3106441" y="4118264"/>
            <a:ext cx="2233929" cy="83127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Số chẵn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A9EC181-CC0B-D19D-6C61-4C92583AB5F8}"/>
              </a:ext>
            </a:extLst>
          </p:cNvPr>
          <p:cNvSpPr/>
          <p:nvPr/>
        </p:nvSpPr>
        <p:spPr>
          <a:xfrm>
            <a:off x="6812069" y="4120769"/>
            <a:ext cx="2233929" cy="83127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Số lẻ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57E23EF-0269-1E0B-7D85-87FC9070C26B}"/>
              </a:ext>
            </a:extLst>
          </p:cNvPr>
          <p:cNvCxnSpPr>
            <a:cxnSpLocks/>
          </p:cNvCxnSpPr>
          <p:nvPr/>
        </p:nvCxnSpPr>
        <p:spPr>
          <a:xfrm>
            <a:off x="1360084" y="2548866"/>
            <a:ext cx="2052227" cy="1569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524E057-9F94-1AAE-68B1-18276AEDC7A6}"/>
              </a:ext>
            </a:extLst>
          </p:cNvPr>
          <p:cNvCxnSpPr>
            <a:cxnSpLocks/>
          </p:cNvCxnSpPr>
          <p:nvPr/>
        </p:nvCxnSpPr>
        <p:spPr>
          <a:xfrm>
            <a:off x="2831783" y="2548866"/>
            <a:ext cx="1043197" cy="15041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B7DF47F-D244-EB82-2E65-7B1F84CBB4A9}"/>
              </a:ext>
            </a:extLst>
          </p:cNvPr>
          <p:cNvCxnSpPr>
            <a:cxnSpLocks/>
          </p:cNvCxnSpPr>
          <p:nvPr/>
        </p:nvCxnSpPr>
        <p:spPr>
          <a:xfrm flipH="1">
            <a:off x="4167225" y="2548866"/>
            <a:ext cx="136257" cy="14852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EA4E480-043A-E554-7CD8-1DBF353C7DE7}"/>
              </a:ext>
            </a:extLst>
          </p:cNvPr>
          <p:cNvCxnSpPr>
            <a:cxnSpLocks/>
          </p:cNvCxnSpPr>
          <p:nvPr/>
        </p:nvCxnSpPr>
        <p:spPr>
          <a:xfrm flipH="1">
            <a:off x="4338656" y="2614098"/>
            <a:ext cx="1456013" cy="13873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260BBBA-5285-7A49-A523-12BE999F570A}"/>
              </a:ext>
            </a:extLst>
          </p:cNvPr>
          <p:cNvCxnSpPr>
            <a:cxnSpLocks/>
          </p:cNvCxnSpPr>
          <p:nvPr/>
        </p:nvCxnSpPr>
        <p:spPr>
          <a:xfrm flipH="1">
            <a:off x="4531966" y="2581482"/>
            <a:ext cx="2704634" cy="1438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5C7598C-004A-79A7-E1C5-72064F10A1AC}"/>
              </a:ext>
            </a:extLst>
          </p:cNvPr>
          <p:cNvCxnSpPr>
            <a:cxnSpLocks/>
          </p:cNvCxnSpPr>
          <p:nvPr/>
        </p:nvCxnSpPr>
        <p:spPr>
          <a:xfrm flipH="1">
            <a:off x="4729525" y="2464700"/>
            <a:ext cx="4036675" cy="1569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6FFC3EA-74A5-6C0A-42EF-89C41BC6FE85}"/>
              </a:ext>
            </a:extLst>
          </p:cNvPr>
          <p:cNvCxnSpPr>
            <a:cxnSpLocks/>
          </p:cNvCxnSpPr>
          <p:nvPr/>
        </p:nvCxnSpPr>
        <p:spPr>
          <a:xfrm flipH="1">
            <a:off x="4883686" y="2595164"/>
            <a:ext cx="5412114" cy="1490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DCB3861-3B34-DA1B-18E4-088836CA0BEF}"/>
              </a:ext>
            </a:extLst>
          </p:cNvPr>
          <p:cNvCxnSpPr>
            <a:cxnSpLocks/>
          </p:cNvCxnSpPr>
          <p:nvPr/>
        </p:nvCxnSpPr>
        <p:spPr>
          <a:xfrm>
            <a:off x="2104727" y="2548866"/>
            <a:ext cx="5040717" cy="158308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7BBBA26-9A15-F264-EC90-F57C23ACCC82}"/>
              </a:ext>
            </a:extLst>
          </p:cNvPr>
          <p:cNvCxnSpPr>
            <a:cxnSpLocks/>
          </p:cNvCxnSpPr>
          <p:nvPr/>
        </p:nvCxnSpPr>
        <p:spPr>
          <a:xfrm>
            <a:off x="3606671" y="2581311"/>
            <a:ext cx="3795843" cy="150188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8E2482E-08EF-3A83-87CD-7DCD45BFA422}"/>
              </a:ext>
            </a:extLst>
          </p:cNvPr>
          <p:cNvCxnSpPr>
            <a:cxnSpLocks/>
          </p:cNvCxnSpPr>
          <p:nvPr/>
        </p:nvCxnSpPr>
        <p:spPr>
          <a:xfrm>
            <a:off x="5143083" y="2570248"/>
            <a:ext cx="2514325" cy="149401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A135FE8-116D-C22B-92A0-DB078A184291}"/>
              </a:ext>
            </a:extLst>
          </p:cNvPr>
          <p:cNvCxnSpPr>
            <a:cxnSpLocks/>
          </p:cNvCxnSpPr>
          <p:nvPr/>
        </p:nvCxnSpPr>
        <p:spPr>
          <a:xfrm>
            <a:off x="6588564" y="2518698"/>
            <a:ext cx="1247932" cy="152908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CE062B5-6F1F-E068-AE19-001FCCB8C16F}"/>
              </a:ext>
            </a:extLst>
          </p:cNvPr>
          <p:cNvCxnSpPr>
            <a:cxnSpLocks/>
          </p:cNvCxnSpPr>
          <p:nvPr/>
        </p:nvCxnSpPr>
        <p:spPr>
          <a:xfrm>
            <a:off x="8021816" y="2632821"/>
            <a:ext cx="40055" cy="141495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CAD12065-38EF-E21F-B8C1-7B8518F2B0EE}"/>
              </a:ext>
            </a:extLst>
          </p:cNvPr>
          <p:cNvCxnSpPr>
            <a:cxnSpLocks/>
          </p:cNvCxnSpPr>
          <p:nvPr/>
        </p:nvCxnSpPr>
        <p:spPr>
          <a:xfrm flipH="1">
            <a:off x="8298362" y="2595164"/>
            <a:ext cx="1297595" cy="143893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5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0DFDC6-10AB-A0C8-F8BA-54D63430ED1D}"/>
              </a:ext>
            </a:extLst>
          </p:cNvPr>
          <p:cNvSpPr txBox="1"/>
          <p:nvPr/>
        </p:nvSpPr>
        <p:spPr>
          <a:xfrm>
            <a:off x="923817" y="609115"/>
            <a:ext cx="9768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3. Từ 10 đến 31 có bao nhiêu số chẵn, bao nhiêu số lẻ?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4CD544-E26C-BB6B-BCA0-E074360E7215}"/>
              </a:ext>
            </a:extLst>
          </p:cNvPr>
          <p:cNvSpPr/>
          <p:nvPr/>
        </p:nvSpPr>
        <p:spPr>
          <a:xfrm>
            <a:off x="1456580" y="2054633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06ADEC-0E1C-EDFD-E6A8-C05BD285D135}"/>
              </a:ext>
            </a:extLst>
          </p:cNvPr>
          <p:cNvSpPr/>
          <p:nvPr/>
        </p:nvSpPr>
        <p:spPr>
          <a:xfrm>
            <a:off x="2247751" y="2054633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A9B98E-50F9-DEAC-3141-CDAB17A2E1C2}"/>
              </a:ext>
            </a:extLst>
          </p:cNvPr>
          <p:cNvSpPr/>
          <p:nvPr/>
        </p:nvSpPr>
        <p:spPr>
          <a:xfrm>
            <a:off x="3038922" y="2054633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ACE778-6676-D4FF-9257-40E3A9F3BBF6}"/>
              </a:ext>
            </a:extLst>
          </p:cNvPr>
          <p:cNvSpPr/>
          <p:nvPr/>
        </p:nvSpPr>
        <p:spPr>
          <a:xfrm>
            <a:off x="3830093" y="2054633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FB73AC6-95C0-B584-5E3A-4F664F650E48}"/>
              </a:ext>
            </a:extLst>
          </p:cNvPr>
          <p:cNvSpPr/>
          <p:nvPr/>
        </p:nvSpPr>
        <p:spPr>
          <a:xfrm>
            <a:off x="4621264" y="2054633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F6BC923-A115-4022-C5AE-56AD37710729}"/>
              </a:ext>
            </a:extLst>
          </p:cNvPr>
          <p:cNvSpPr/>
          <p:nvPr/>
        </p:nvSpPr>
        <p:spPr>
          <a:xfrm>
            <a:off x="5412435" y="2054633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410A19F-2012-786F-C01D-F29131405D2A}"/>
              </a:ext>
            </a:extLst>
          </p:cNvPr>
          <p:cNvSpPr/>
          <p:nvPr/>
        </p:nvSpPr>
        <p:spPr>
          <a:xfrm>
            <a:off x="6203606" y="2054633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96C92D9-26D0-BC20-CE33-290FC7E48DDB}"/>
              </a:ext>
            </a:extLst>
          </p:cNvPr>
          <p:cNvSpPr/>
          <p:nvPr/>
        </p:nvSpPr>
        <p:spPr>
          <a:xfrm>
            <a:off x="6994777" y="2054633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F144CFF-53B0-B550-6288-AE48A15ED1BE}"/>
              </a:ext>
            </a:extLst>
          </p:cNvPr>
          <p:cNvSpPr/>
          <p:nvPr/>
        </p:nvSpPr>
        <p:spPr>
          <a:xfrm>
            <a:off x="7785948" y="2054633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7D13753-E079-0ACE-CA11-8DB5597F8371}"/>
              </a:ext>
            </a:extLst>
          </p:cNvPr>
          <p:cNvSpPr/>
          <p:nvPr/>
        </p:nvSpPr>
        <p:spPr>
          <a:xfrm>
            <a:off x="8577119" y="2054633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FDF5D0B-0AEA-7B71-F4DC-6566A6DFD560}"/>
              </a:ext>
            </a:extLst>
          </p:cNvPr>
          <p:cNvSpPr/>
          <p:nvPr/>
        </p:nvSpPr>
        <p:spPr>
          <a:xfrm>
            <a:off x="9368290" y="2054633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47B81BF-517D-A2AF-9976-CE36439FA152}"/>
              </a:ext>
            </a:extLst>
          </p:cNvPr>
          <p:cNvSpPr/>
          <p:nvPr/>
        </p:nvSpPr>
        <p:spPr>
          <a:xfrm>
            <a:off x="1456579" y="2936538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A87D307-2401-983D-19D4-484BCBF2D4F8}"/>
              </a:ext>
            </a:extLst>
          </p:cNvPr>
          <p:cNvSpPr/>
          <p:nvPr/>
        </p:nvSpPr>
        <p:spPr>
          <a:xfrm>
            <a:off x="2247751" y="2936538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A22485C-147D-6567-C05D-7AF170E4F7B3}"/>
              </a:ext>
            </a:extLst>
          </p:cNvPr>
          <p:cNvSpPr/>
          <p:nvPr/>
        </p:nvSpPr>
        <p:spPr>
          <a:xfrm>
            <a:off x="3038922" y="2936538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C5D37EC-7045-774C-BD6D-C48ABABDD8B4}"/>
              </a:ext>
            </a:extLst>
          </p:cNvPr>
          <p:cNvSpPr/>
          <p:nvPr/>
        </p:nvSpPr>
        <p:spPr>
          <a:xfrm>
            <a:off x="3830093" y="2936538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1120613-FFB7-8AB8-DA5E-1DD97FA207AF}"/>
              </a:ext>
            </a:extLst>
          </p:cNvPr>
          <p:cNvSpPr/>
          <p:nvPr/>
        </p:nvSpPr>
        <p:spPr>
          <a:xfrm>
            <a:off x="4621264" y="2936538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2C72ED-C726-A15C-B8B8-B62D0056800D}"/>
              </a:ext>
            </a:extLst>
          </p:cNvPr>
          <p:cNvSpPr/>
          <p:nvPr/>
        </p:nvSpPr>
        <p:spPr>
          <a:xfrm>
            <a:off x="5412435" y="2936538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752A3CE-C810-21A1-CB87-FEDE920CAA27}"/>
              </a:ext>
            </a:extLst>
          </p:cNvPr>
          <p:cNvSpPr/>
          <p:nvPr/>
        </p:nvSpPr>
        <p:spPr>
          <a:xfrm>
            <a:off x="6203606" y="2936538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C5DBCE5-D702-2FC9-D61C-C24F9E2FD1D8}"/>
              </a:ext>
            </a:extLst>
          </p:cNvPr>
          <p:cNvSpPr/>
          <p:nvPr/>
        </p:nvSpPr>
        <p:spPr>
          <a:xfrm>
            <a:off x="6994777" y="2936538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28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A4E7BC6-BB8F-31B1-E3B2-37828035B3F7}"/>
              </a:ext>
            </a:extLst>
          </p:cNvPr>
          <p:cNvSpPr/>
          <p:nvPr/>
        </p:nvSpPr>
        <p:spPr>
          <a:xfrm>
            <a:off x="7785948" y="2936538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8EB5B85-258C-5BFF-5392-C437D4C093AF}"/>
              </a:ext>
            </a:extLst>
          </p:cNvPr>
          <p:cNvSpPr/>
          <p:nvPr/>
        </p:nvSpPr>
        <p:spPr>
          <a:xfrm>
            <a:off x="8577119" y="2936538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C6B6E22-36D9-5010-EE0F-5C06560ACCD7}"/>
              </a:ext>
            </a:extLst>
          </p:cNvPr>
          <p:cNvSpPr/>
          <p:nvPr/>
        </p:nvSpPr>
        <p:spPr>
          <a:xfrm>
            <a:off x="9368290" y="2936538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31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431390-FB17-C179-4DF6-66AA887B4A0A}"/>
              </a:ext>
            </a:extLst>
          </p:cNvPr>
          <p:cNvSpPr txBox="1"/>
          <p:nvPr/>
        </p:nvSpPr>
        <p:spPr>
          <a:xfrm>
            <a:off x="1381976" y="4192531"/>
            <a:ext cx="686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- Có 11 số chẵn.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4FDF71-7538-0A45-CC7A-B7B8AF0B380C}"/>
              </a:ext>
            </a:extLst>
          </p:cNvPr>
          <p:cNvSpPr txBox="1"/>
          <p:nvPr/>
        </p:nvSpPr>
        <p:spPr>
          <a:xfrm>
            <a:off x="1381976" y="5074436"/>
            <a:ext cx="686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- Có 11 số lẻ.</a:t>
            </a:r>
          </a:p>
        </p:txBody>
      </p:sp>
    </p:spTree>
    <p:extLst>
      <p:ext uri="{BB962C8B-B14F-4D97-AF65-F5344CB8AC3E}">
        <p14:creationId xmlns:p14="http://schemas.microsoft.com/office/powerpoint/2010/main" val="92703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7" grpId="0"/>
      <p:bldP spid="38" grpId="0"/>
    </p:bldLst>
  </p:timing>
</p:sld>
</file>

<file path=ppt/theme/theme1.xml><?xml version="1.0" encoding="utf-8"?>
<a:theme xmlns:a="http://schemas.openxmlformats.org/drawingml/2006/main" name="Korean Cottagecore Aesthetic MK Campaign by Slidesgo">
  <a:themeElements>
    <a:clrScheme name="Simple Light">
      <a:dk1>
        <a:srgbClr val="FDF5DC"/>
      </a:dk1>
      <a:lt1>
        <a:srgbClr val="F7D39F"/>
      </a:lt1>
      <a:dk2>
        <a:srgbClr val="F3A780"/>
      </a:dk2>
      <a:lt2>
        <a:srgbClr val="EC7E5D"/>
      </a:lt2>
      <a:accent1>
        <a:srgbClr val="8E7749"/>
      </a:accent1>
      <a:accent2>
        <a:srgbClr val="6D5B35"/>
      </a:accent2>
      <a:accent3>
        <a:srgbClr val="E5B223"/>
      </a:accent3>
      <a:accent4>
        <a:srgbClr val="CC8D1D"/>
      </a:accent4>
      <a:accent5>
        <a:srgbClr val="A0BC62"/>
      </a:accent5>
      <a:accent6>
        <a:srgbClr val="819E49"/>
      </a:accent6>
      <a:hlink>
        <a:srgbClr val="6D5B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327</Words>
  <Application>Microsoft Office PowerPoint</Application>
  <PresentationFormat>Tùy chỉnh</PresentationFormat>
  <Paragraphs>82</Paragraphs>
  <Slides>11</Slides>
  <Notes>9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9" baseType="lpstr">
      <vt:lpstr>Arial</vt:lpstr>
      <vt:lpstr>McLaren</vt:lpstr>
      <vt:lpstr>Bebas Neue</vt:lpstr>
      <vt:lpstr>SVN-Billo</vt:lpstr>
      <vt:lpstr>.TMC-Ong Do</vt:lpstr>
      <vt:lpstr>SVN-Storyteller Casual</vt:lpstr>
      <vt:lpstr>Open Sans Medium</vt:lpstr>
      <vt:lpstr>Korean Cottagecore Aesthetic MK Campaign by Slidesgo</vt:lpstr>
      <vt:lpstr>TOÁN 4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Korean Cottagecore Aesthetic MK Campaign</dc:title>
  <dc:creator>PC</dc:creator>
  <cp:lastModifiedBy>Admin</cp:lastModifiedBy>
  <cp:revision>94</cp:revision>
  <dcterms:modified xsi:type="dcterms:W3CDTF">2024-09-15T15:33:00Z</dcterms:modified>
</cp:coreProperties>
</file>