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6B816-7C3C-4553-9D76-6CF501DE3A8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86DC3-77C3-422C-A6DC-80A32688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5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4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1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9536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34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10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90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79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777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31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88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984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7057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14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8186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93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643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64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5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7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4" name="图片 3" descr="组 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84" y="242"/>
              <a:ext cx="18633" cy="10316"/>
            </a:xfrm>
            <a:prstGeom prst="rect">
              <a:avLst/>
            </a:prstGeom>
            <a:effectLst>
              <a:outerShdw blurRad="406400" sx="102000" sy="102000" algn="ctr" rotWithShape="0">
                <a:prstClr val="black">
                  <a:alpha val="16000"/>
                </a:prstClr>
              </a:outerShdw>
            </a:effectLst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0BFB6228-38F2-7401-4C19-57756A4FB44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6CEF4E-DF5F-35FC-2C6C-2BE1F9A40C8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99666-CE53-00C4-90B8-8C4ADA60090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26C8A-4C8C-F90A-9B70-07DD6EDC9D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F78FD-9FD5-4855-3A73-0C8C2D7A84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09494-2AB4-F9A3-2C75-6FF94395B4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4A0ABD-BFC6-0236-485B-252724BCE3B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04B58-7879-AB7D-6563-44CB631F97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E1B14-6369-7EF6-8974-6BA67DF91F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6119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6" r:id="rId5"/>
    <p:sldLayoutId id="2147483677" r:id="rId6"/>
  </p:sldLayoutIdLst>
  <p:transition spd="slow">
    <p:fad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.png"/><Relationship Id="rId18" Type="http://schemas.openxmlformats.org/officeDocument/2006/relationships/image" Target="../media/image12.png"/><Relationship Id="rId3" Type="http://schemas.openxmlformats.org/officeDocument/2006/relationships/tags" Target="../tags/tag9.xml"/><Relationship Id="rId21" Type="http://schemas.openxmlformats.org/officeDocument/2006/relationships/image" Target="../media/image15.png"/><Relationship Id="rId7" Type="http://schemas.openxmlformats.org/officeDocument/2006/relationships/tags" Target="../tags/tag13.xml"/><Relationship Id="rId12" Type="http://schemas.openxmlformats.org/officeDocument/2006/relationships/image" Target="../media/image1.png"/><Relationship Id="rId17" Type="http://schemas.openxmlformats.org/officeDocument/2006/relationships/image" Target="../media/image11.png"/><Relationship Id="rId2" Type="http://schemas.openxmlformats.org/officeDocument/2006/relationships/tags" Target="../tags/tag8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11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2.png"/><Relationship Id="rId18" Type="http://schemas.openxmlformats.org/officeDocument/2006/relationships/image" Target="../media/image22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.png"/><Relationship Id="rId17" Type="http://schemas.openxmlformats.org/officeDocument/2006/relationships/image" Target="../media/image18.png"/><Relationship Id="rId2" Type="http://schemas.openxmlformats.org/officeDocument/2006/relationships/tags" Target="../tags/tag59.xml"/><Relationship Id="rId16" Type="http://schemas.openxmlformats.org/officeDocument/2006/relationships/image" Target="../media/image12.png"/><Relationship Id="rId20" Type="http://schemas.openxmlformats.org/officeDocument/2006/relationships/image" Target="../media/image29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15" Type="http://schemas.openxmlformats.org/officeDocument/2006/relationships/image" Target="../media/image9.png"/><Relationship Id="rId10" Type="http://schemas.openxmlformats.org/officeDocument/2006/relationships/tags" Target="../tags/tag67.xml"/><Relationship Id="rId19" Type="http://schemas.openxmlformats.org/officeDocument/2006/relationships/image" Target="../media/image11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8.png"/><Relationship Id="rId3" Type="http://schemas.openxmlformats.org/officeDocument/2006/relationships/tags" Target="../tags/tag18.xml"/><Relationship Id="rId21" Type="http://schemas.openxmlformats.org/officeDocument/2006/relationships/image" Target="../media/image19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8.png"/><Relationship Id="rId2" Type="http://schemas.openxmlformats.org/officeDocument/2006/relationships/tags" Target="../tags/tag17.xml"/><Relationship Id="rId16" Type="http://schemas.openxmlformats.org/officeDocument/2006/relationships/image" Target="../media/image2.png"/><Relationship Id="rId20" Type="http://schemas.openxmlformats.org/officeDocument/2006/relationships/image" Target="../media/image1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image" Target="../media/image1.png"/><Relationship Id="rId10" Type="http://schemas.openxmlformats.org/officeDocument/2006/relationships/tags" Target="../tags/tag25.xml"/><Relationship Id="rId19" Type="http://schemas.openxmlformats.org/officeDocument/2006/relationships/image" Target="../media/image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2.png"/><Relationship Id="rId18" Type="http://schemas.openxmlformats.org/officeDocument/2006/relationships/image" Target="../media/image11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1.png"/><Relationship Id="rId17" Type="http://schemas.openxmlformats.org/officeDocument/2006/relationships/image" Target="../media/image18.png"/><Relationship Id="rId2" Type="http://schemas.openxmlformats.org/officeDocument/2006/relationships/tags" Target="../tags/tag29.xml"/><Relationship Id="rId16" Type="http://schemas.openxmlformats.org/officeDocument/2006/relationships/image" Target="../media/image12.png"/><Relationship Id="rId20" Type="http://schemas.openxmlformats.org/officeDocument/2006/relationships/image" Target="../media/image2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32.xml"/><Relationship Id="rId15" Type="http://schemas.openxmlformats.org/officeDocument/2006/relationships/image" Target="../media/image9.png"/><Relationship Id="rId10" Type="http://schemas.openxmlformats.org/officeDocument/2006/relationships/tags" Target="../tags/tag37.xml"/><Relationship Id="rId19" Type="http://schemas.openxmlformats.org/officeDocument/2006/relationships/image" Target="../media/image21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.png"/><Relationship Id="rId18" Type="http://schemas.openxmlformats.org/officeDocument/2006/relationships/image" Target="../media/image22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.png"/><Relationship Id="rId17" Type="http://schemas.openxmlformats.org/officeDocument/2006/relationships/image" Target="../media/image18.png"/><Relationship Id="rId2" Type="http://schemas.openxmlformats.org/officeDocument/2006/relationships/tags" Target="../tags/tag39.xml"/><Relationship Id="rId16" Type="http://schemas.openxmlformats.org/officeDocument/2006/relationships/image" Target="../media/image12.png"/><Relationship Id="rId20" Type="http://schemas.openxmlformats.org/officeDocument/2006/relationships/image" Target="../media/image24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tags" Target="../tags/tag47.xml"/><Relationship Id="rId19" Type="http://schemas.openxmlformats.org/officeDocument/2006/relationships/image" Target="../media/image11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2.png"/><Relationship Id="rId18" Type="http://schemas.openxmlformats.org/officeDocument/2006/relationships/image" Target="../media/image22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1.png"/><Relationship Id="rId17" Type="http://schemas.openxmlformats.org/officeDocument/2006/relationships/image" Target="../media/image18.png"/><Relationship Id="rId2" Type="http://schemas.openxmlformats.org/officeDocument/2006/relationships/tags" Target="../tags/tag49.xml"/><Relationship Id="rId16" Type="http://schemas.openxmlformats.org/officeDocument/2006/relationships/image" Target="../media/image12.png"/><Relationship Id="rId20" Type="http://schemas.openxmlformats.org/officeDocument/2006/relationships/image" Target="../media/image11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15" Type="http://schemas.openxmlformats.org/officeDocument/2006/relationships/image" Target="../media/image9.png"/><Relationship Id="rId10" Type="http://schemas.openxmlformats.org/officeDocument/2006/relationships/tags" Target="../tags/tag57.xml"/><Relationship Id="rId19" Type="http://schemas.openxmlformats.org/officeDocument/2006/relationships/image" Target="../media/image26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6990" y="1044575"/>
            <a:ext cx="9558020" cy="4571365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6215" y="4065905"/>
            <a:ext cx="4227195" cy="2429510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8590" y="2824162"/>
            <a:ext cx="2276475" cy="4010025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10210"/>
            <a:ext cx="6118860" cy="1270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9B38-BBD7-50BD-7A6E-25C2222FD1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-54739"/>
            <a:ext cx="1391364" cy="139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1425" y="257390"/>
            <a:ext cx="3194581" cy="2322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56385" y="1779142"/>
            <a:ext cx="8791554" cy="2565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9583" y="4539201"/>
            <a:ext cx="2613880" cy="741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35090" y="1336625"/>
            <a:ext cx="2591025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309341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70" y="666427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Việc lựa chọn câu chuyện yêu thích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8" y="1779722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nêu lí do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7" y="2877520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sắp xếp ý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7" y="3981774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đưa dẫn chứng minh họa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6" y="5086028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dùng từ, đặt câu,…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53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573437" y="309967"/>
            <a:ext cx="11174278" cy="13837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en-US" sz="3600" b="1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ambria" panose="02040503050406030204" pitchFamily="18" charset="0"/>
              </a:rPr>
              <a:t>lại đoạn văn của em và lời nhận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ambria" panose="02040503050406030204" pitchFamily="18" charset="0"/>
              </a:rPr>
              <a:t>bài làm.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2100585E-2B0E-4768-D6C3-FFA98CC4D86D}"/>
              </a:ext>
            </a:extLst>
          </p:cNvPr>
          <p:cNvSpPr/>
          <p:nvPr/>
        </p:nvSpPr>
        <p:spPr>
          <a:xfrm>
            <a:off x="781396" y="1948641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1AF487D0-E124-1759-49CF-005D9833CAF5}"/>
              </a:ext>
            </a:extLst>
          </p:cNvPr>
          <p:cNvSpPr/>
          <p:nvPr/>
        </p:nvSpPr>
        <p:spPr>
          <a:xfrm>
            <a:off x="1632065" y="3429000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Cambria" panose="02040503050406030204" pitchFamily="18" charset="0"/>
              </a:rPr>
              <a:t>dẫn chứng em đưa ra đã đủ thuyết phục chưa?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B4988170-53B1-00C6-3CE5-6B0402D9FD82}"/>
              </a:ext>
            </a:extLst>
          </p:cNvPr>
          <p:cNvSpPr/>
          <p:nvPr/>
        </p:nvSpPr>
        <p:spPr>
          <a:xfrm>
            <a:off x="3679767" y="4964085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图片 71" descr="eb09fbff0843faff2f9d1c4cfc8f98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530" y="3995963"/>
            <a:ext cx="1624767" cy="28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5019" y="1360955"/>
            <a:ext cx="10785374" cy="3026896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8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557731" y="357140"/>
            <a:ext cx="1420495" cy="1878965"/>
          </a:xfrm>
          <a:prstGeom prst="rect">
            <a:avLst/>
          </a:prstGeom>
        </p:spPr>
      </p:pic>
      <p:pic>
        <p:nvPicPr>
          <p:cNvPr id="9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0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1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2" name="图片 71" descr="eb09fbff0843faff2f9d1c4cfc8f98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459" y="1648949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343593" y="507077"/>
            <a:ext cx="11504814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Trao đổi bài làm với bạn và ghi lại những điều em muốn học tập.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" y="3874576"/>
            <a:ext cx="5466815" cy="27334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2137" y="2405227"/>
            <a:ext cx="4669078" cy="1434597"/>
            <a:chOff x="360693" y="2301117"/>
            <a:chExt cx="4669078" cy="1434597"/>
          </a:xfrm>
        </p:grpSpPr>
        <p:sp>
          <p:nvSpPr>
            <p:cNvPr id="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ambria" panose="02040503050406030204" pitchFamily="18" charset="0"/>
                </a:rPr>
                <a:t>Cách mở đầu độc đáo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2964" y="2405228"/>
            <a:ext cx="4669078" cy="1434597"/>
            <a:chOff x="360693" y="2301117"/>
            <a:chExt cx="4669078" cy="1434597"/>
          </a:xfrm>
        </p:grpSpPr>
        <p:sp>
          <p:nvSpPr>
            <p:cNvPr id="1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</a:rPr>
                <a:t>Ý kiến nêu rõ ràng</a:t>
              </a:r>
              <a:endParaRPr lang="en-US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48944" y="4418410"/>
            <a:ext cx="4669078" cy="1434597"/>
            <a:chOff x="360693" y="2301117"/>
            <a:chExt cx="4669078" cy="1434597"/>
          </a:xfrm>
        </p:grpSpPr>
        <p:sp>
          <p:nvSpPr>
            <p:cNvPr id="1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ambria" panose="02040503050406030204" pitchFamily="18" charset="0"/>
                </a:rPr>
                <a:t>Lí do giải thích hợp lí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414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743917" y="553572"/>
            <a:ext cx="10785505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4. Sửa lại trong bài hoặc viết 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lại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một số câu 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 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hay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hơn.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75" y="2849643"/>
            <a:ext cx="7547675" cy="37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20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DA1D2-697B-1614-AE72-77ADFEBFC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7" y="416848"/>
            <a:ext cx="9876376" cy="4078577"/>
          </a:xfrm>
          <a:prstGeom prst="rect">
            <a:avLst/>
          </a:prstGeom>
        </p:spPr>
      </p:pic>
      <p:pic>
        <p:nvPicPr>
          <p:cNvPr id="3" name="图片 7" descr="f30g8nuzr6lxov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flipV="1">
            <a:off x="0" y="4837430"/>
            <a:ext cx="2962275" cy="2020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DEB90D-419D-72AA-C9DB-62DE6858A122}"/>
              </a:ext>
            </a:extLst>
          </p:cNvPr>
          <p:cNvSpPr txBox="1"/>
          <p:nvPr/>
        </p:nvSpPr>
        <p:spPr>
          <a:xfrm>
            <a:off x="1748438" y="2233776"/>
            <a:ext cx="86951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图片 71" descr="eb09fbff0843faff2f9d1c4cfc8f9823">
            <a:extLst>
              <a:ext uri="{FF2B5EF4-FFF2-40B4-BE49-F238E27FC236}">
                <a16:creationId xmlns:a16="http://schemas.microsoft.com/office/drawing/2014/main" id="{FFCF8378-52C3-9CF9-0129-AF3C20D05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25891" y="2612824"/>
            <a:ext cx="2291064" cy="40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2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552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2118" y="526942"/>
            <a:ext cx="11036628" cy="5028712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9" name="图片 48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0" name="图片 49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16990" y="400050"/>
            <a:ext cx="1360170" cy="484505"/>
          </a:xfrm>
          <a:prstGeom prst="rect">
            <a:avLst/>
          </a:prstGeom>
        </p:spPr>
      </p:pic>
      <p:pic>
        <p:nvPicPr>
          <p:cNvPr id="51" name="图片 50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grpSp>
        <p:nvGrpSpPr>
          <p:cNvPr id="91" name="组合 90"/>
          <p:cNvGrpSpPr/>
          <p:nvPr/>
        </p:nvGrpSpPr>
        <p:grpSpPr>
          <a:xfrm>
            <a:off x="471267" y="1185321"/>
            <a:ext cx="1193165" cy="438150"/>
            <a:chOff x="7523" y="4529"/>
            <a:chExt cx="1879" cy="690"/>
          </a:xfrm>
        </p:grpSpPr>
        <p:sp>
          <p:nvSpPr>
            <p:cNvPr id="92" name="矩形 91"/>
            <p:cNvSpPr/>
            <p:nvPr>
              <p:custDataLst>
                <p:tags r:id="rId11"/>
              </p:custDataLst>
            </p:nvPr>
          </p:nvSpPr>
          <p:spPr>
            <a:xfrm>
              <a:off x="7925" y="4529"/>
              <a:ext cx="1477" cy="690"/>
            </a:xfrm>
            <a:prstGeom prst="rect">
              <a:avLst/>
            </a:prstGeom>
            <a:solidFill>
              <a:srgbClr val="F77A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    </a:t>
              </a:r>
            </a:p>
          </p:txBody>
        </p:sp>
        <p:pic>
          <p:nvPicPr>
            <p:cNvPr id="93" name="图片 92" descr="E:\PPT\包图网\审核中\图片2.png图片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7523" y="4713"/>
              <a:ext cx="1059" cy="393"/>
            </a:xfrm>
            <a:prstGeom prst="rect">
              <a:avLst/>
            </a:prstGeom>
          </p:spPr>
        </p:pic>
      </p:grpSp>
      <p:pic>
        <p:nvPicPr>
          <p:cNvPr id="103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6" name="图片 10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rcRect l="81816" t="42704" b="13191"/>
          <a:stretch>
            <a:fillRect/>
          </a:stretch>
        </p:blipFill>
        <p:spPr>
          <a:xfrm>
            <a:off x="229870" y="4904104"/>
            <a:ext cx="1420495" cy="1878965"/>
          </a:xfrm>
          <a:prstGeom prst="rect">
            <a:avLst/>
          </a:prstGeom>
        </p:spPr>
      </p:pic>
      <p:pic>
        <p:nvPicPr>
          <p:cNvPr id="107" name="图片 10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rcRect t="-1595" r="21671" b="71769"/>
          <a:stretch>
            <a:fillRect/>
          </a:stretch>
        </p:blipFill>
        <p:spPr>
          <a:xfrm>
            <a:off x="432118" y="-15354"/>
            <a:ext cx="6118860" cy="127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B6146-2FBF-1889-B489-422FD26158B0}"/>
              </a:ext>
            </a:extLst>
          </p:cNvPr>
          <p:cNvSpPr txBox="1"/>
          <p:nvPr/>
        </p:nvSpPr>
        <p:spPr>
          <a:xfrm>
            <a:off x="579753" y="1530869"/>
            <a:ext cx="107137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thức đúng cách viết bài văn, lỗi trong bài văn. Biết tham gia sửa lỗi chung: ý, bố cục bài, cách dùng từ, đặt câu, lỗi chính tả; biết tự sửa lỗi theo yêu cầu của giáo </a:t>
            </a:r>
            <a:r>
              <a:rPr lang="it-IT" sz="32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tiếp và hợp tác, giải quyết vấn đề và sáng tạo, ngôn ngữ, thẩm mĩ</a:t>
            </a:r>
            <a:r>
              <a:rPr lang="vi-VN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văn học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trung thực, trách nhiệm, nhân ái.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图片 10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98" y="4671099"/>
            <a:ext cx="2487767" cy="2233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714FA0-0547-E08D-6173-26555084DC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0061" y="561000"/>
            <a:ext cx="4922407" cy="1111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120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71" descr="eb09fbff0843faff2f9d1c4cfc8f98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B33FDD-F9E1-CAE6-93DE-E0B56F6791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519" y="1668374"/>
            <a:ext cx="11333446" cy="3097036"/>
          </a:xfrm>
          <a:prstGeom prst="rect">
            <a:avLst/>
          </a:prstGeom>
        </p:spPr>
      </p:pic>
      <p:pic>
        <p:nvPicPr>
          <p:cNvPr id="15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0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he Warm Up Song  Kids Exercise Videos  The Mini Monstars_v720P">
            <a:hlinkClick r:id="" action="ppaction://media"/>
            <a:extLst>
              <a:ext uri="{FF2B5EF4-FFF2-40B4-BE49-F238E27FC236}">
                <a16:creationId xmlns:a16="http://schemas.microsoft.com/office/drawing/2014/main" id="{F744B277-01C5-BB58-C525-A968E4EEA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9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4" name="图片 71" descr="eb09fbff0843faff2f9d1c4cfc8f98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1B93E-31FF-44B2-9D5D-F135F5E176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1480" y="1693282"/>
            <a:ext cx="1133344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7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3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4791" y="1268602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238" y="1809595"/>
            <a:ext cx="11333446" cy="2365453"/>
          </a:xfrm>
          <a:prstGeom prst="rect">
            <a:avLst/>
          </a:prstGeom>
        </p:spPr>
      </p:pic>
      <p:pic>
        <p:nvPicPr>
          <p:cNvPr id="15" name="图片 71" descr="eb09fbff0843faff2f9d1c4cfc8f98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0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294056" y="458847"/>
            <a:ext cx="1153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Đề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nêu lí do em yêu thích một câu chuyện về tình yêu thương hoặc lòng biết ơn.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7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285009" y="433953"/>
            <a:ext cx="9621981" cy="125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1. Nghe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lớp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4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Light"/>
        <a:cs typeface=""/>
      </a:majorFont>
      <a:minorFont>
        <a:latin typeface="Ari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306</Words>
  <Application>Microsoft Office PowerPoint</Application>
  <PresentationFormat>Widescreen</PresentationFormat>
  <Paragraphs>23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DengXian</vt:lpstr>
      <vt:lpstr>#9Slide07 HoneyCream</vt:lpstr>
      <vt:lpstr>Arial</vt:lpstr>
      <vt:lpstr>Calibri</vt:lpstr>
      <vt:lpstr>Cambria</vt:lpstr>
      <vt:lpstr>inpin heiti</vt:lpstr>
      <vt:lpstr>SVN-Newton</vt:lpstr>
      <vt:lpstr>Times New Roman</vt:lpstr>
      <vt:lpstr>Wingdings</vt:lpstr>
      <vt:lpstr>思源黑体 CN Bold</vt:lpstr>
      <vt:lpstr>思源黑体 CN Light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 T&amp;T</cp:lastModifiedBy>
  <cp:revision>12</cp:revision>
  <dcterms:created xsi:type="dcterms:W3CDTF">2024-01-16T10:44:33Z</dcterms:created>
  <dcterms:modified xsi:type="dcterms:W3CDTF">2024-02-09T11:31:21Z</dcterms:modified>
</cp:coreProperties>
</file>