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88" r:id="rId3"/>
    <p:sldId id="280" r:id="rId4"/>
    <p:sldId id="282" r:id="rId5"/>
    <p:sldId id="306" r:id="rId6"/>
    <p:sldId id="260" r:id="rId7"/>
    <p:sldId id="263" r:id="rId8"/>
    <p:sldId id="261" r:id="rId9"/>
    <p:sldId id="267" r:id="rId10"/>
    <p:sldId id="307" r:id="rId11"/>
    <p:sldId id="308" r:id="rId12"/>
    <p:sldId id="309" r:id="rId13"/>
    <p:sldId id="310" r:id="rId14"/>
    <p:sldId id="311" r:id="rId15"/>
    <p:sldId id="289" r:id="rId16"/>
    <p:sldId id="256"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B00"/>
    <a:srgbClr val="84D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34" d="100"/>
          <a:sy n="34" d="100"/>
        </p:scale>
        <p:origin x="1260" y="6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183A112D-92DD-48E4-9836-6CC2C80C3ABD}"/>
    <pc:docChg chg="modSld">
      <pc:chgData name="Nguyễn Đoàn Xuân Bình" userId="e7663075-c39f-4d9d-a2ba-f0fc054c4526" providerId="ADAL" clId="{183A112D-92DD-48E4-9836-6CC2C80C3ABD}" dt="2023-05-17T08:47:33.743" v="3" actId="1076"/>
      <pc:docMkLst>
        <pc:docMk/>
      </pc:docMkLst>
      <pc:sldChg chg="modSp mod">
        <pc:chgData name="Nguyễn Đoàn Xuân Bình" userId="e7663075-c39f-4d9d-a2ba-f0fc054c4526" providerId="ADAL" clId="{183A112D-92DD-48E4-9836-6CC2C80C3ABD}" dt="2023-05-17T08:47:33.743" v="3" actId="1076"/>
        <pc:sldMkLst>
          <pc:docMk/>
          <pc:sldMk cId="4287654162" sldId="288"/>
        </pc:sldMkLst>
        <pc:picChg chg="mod">
          <ac:chgData name="Nguyễn Đoàn Xuân Bình" userId="e7663075-c39f-4d9d-a2ba-f0fc054c4526" providerId="ADAL" clId="{183A112D-92DD-48E4-9836-6CC2C80C3ABD}" dt="2023-05-17T03:11:10.039" v="0" actId="1076"/>
          <ac:picMkLst>
            <pc:docMk/>
            <pc:sldMk cId="4287654162" sldId="288"/>
            <ac:picMk id="5" creationId="{C7FCBBA1-E12A-4520-ACA1-65CA8E5CC42E}"/>
          </ac:picMkLst>
        </pc:picChg>
        <pc:picChg chg="mod">
          <ac:chgData name="Nguyễn Đoàn Xuân Bình" userId="e7663075-c39f-4d9d-a2ba-f0fc054c4526" providerId="ADAL" clId="{183A112D-92DD-48E4-9836-6CC2C80C3ABD}" dt="2023-05-17T08:47:29.496" v="2" actId="1076"/>
          <ac:picMkLst>
            <pc:docMk/>
            <pc:sldMk cId="4287654162" sldId="288"/>
            <ac:picMk id="7" creationId="{AD346AAB-A9C9-4670-A795-53381B32B3A4}"/>
          </ac:picMkLst>
        </pc:picChg>
        <pc:picChg chg="mod">
          <ac:chgData name="Nguyễn Đoàn Xuân Bình" userId="e7663075-c39f-4d9d-a2ba-f0fc054c4526" providerId="ADAL" clId="{183A112D-92DD-48E4-9836-6CC2C80C3ABD}" dt="2023-05-17T08:47:33.743" v="3" actId="1076"/>
          <ac:picMkLst>
            <pc:docMk/>
            <pc:sldMk cId="4287654162" sldId="288"/>
            <ac:picMk id="19" creationId="{9E554574-F1C4-4DCB-83E1-A4268103A1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07号-萌趣欢乐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07号-萌趣欢乐体" panose="00000500000000000000" pitchFamily="2" charset="-122"/>
              </a:defRPr>
            </a:lvl1pPr>
          </a:lstStyle>
          <a:p>
            <a:fld id="{7B9024E2-A801-46DD-96DC-D8B51BA085F2}" type="datetimeFigureOut">
              <a:rPr lang="zh-CN" altLang="en-US" smtClean="0"/>
              <a:pPr/>
              <a:t>2024/1/23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07号-萌趣欢乐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07号-萌趣欢乐体" panose="00000500000000000000" pitchFamily="2" charset="-122"/>
              </a:defRPr>
            </a:lvl1pPr>
          </a:lstStyle>
          <a:p>
            <a:fld id="{1B6DAAC6-1F2F-40FB-B916-23D03E606940}" type="slidenum">
              <a:rPr lang="zh-CN" altLang="en-US" smtClean="0"/>
              <a:pPr/>
              <a:t>‹#›</a:t>
            </a:fld>
            <a:endParaRPr lang="zh-CN" altLang="en-US" dirty="0"/>
          </a:p>
        </p:txBody>
      </p:sp>
    </p:spTree>
    <p:extLst>
      <p:ext uri="{BB962C8B-B14F-4D97-AF65-F5344CB8AC3E}">
        <p14:creationId xmlns:p14="http://schemas.microsoft.com/office/powerpoint/2010/main" val="231925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07号-萌趣欢乐体" panose="00000500000000000000" pitchFamily="2" charset="-122"/>
        <a:ea typeface="+mn-ea"/>
        <a:cs typeface="+mn-cs"/>
      </a:defRPr>
    </a:lvl1pPr>
    <a:lvl2pPr marL="457200" algn="l" defTabSz="914400" rtl="0" eaLnBrk="1" latinLnBrk="0" hangingPunct="1">
      <a:defRPr sz="1200" kern="1200">
        <a:solidFill>
          <a:schemeClr val="tx1"/>
        </a:solidFill>
        <a:latin typeface="字魂107号-萌趣欢乐体" panose="00000500000000000000" pitchFamily="2" charset="-122"/>
        <a:ea typeface="+mn-ea"/>
        <a:cs typeface="+mn-cs"/>
      </a:defRPr>
    </a:lvl2pPr>
    <a:lvl3pPr marL="914400" algn="l" defTabSz="914400" rtl="0" eaLnBrk="1" latinLnBrk="0" hangingPunct="1">
      <a:defRPr sz="1200" kern="1200">
        <a:solidFill>
          <a:schemeClr val="tx1"/>
        </a:solidFill>
        <a:latin typeface="字魂107号-萌趣欢乐体" panose="00000500000000000000" pitchFamily="2" charset="-122"/>
        <a:ea typeface="+mn-ea"/>
        <a:cs typeface="+mn-cs"/>
      </a:defRPr>
    </a:lvl3pPr>
    <a:lvl4pPr marL="1371600" algn="l" defTabSz="914400" rtl="0" eaLnBrk="1" latinLnBrk="0" hangingPunct="1">
      <a:defRPr sz="1200" kern="1200">
        <a:solidFill>
          <a:schemeClr val="tx1"/>
        </a:solidFill>
        <a:latin typeface="字魂107号-萌趣欢乐体" panose="00000500000000000000" pitchFamily="2" charset="-122"/>
        <a:ea typeface="+mn-ea"/>
        <a:cs typeface="+mn-cs"/>
      </a:defRPr>
    </a:lvl4pPr>
    <a:lvl5pPr marL="1828800" algn="l" defTabSz="914400" rtl="0" eaLnBrk="1" latinLnBrk="0" hangingPunct="1">
      <a:defRPr sz="1200" kern="1200">
        <a:solidFill>
          <a:schemeClr val="tx1"/>
        </a:solidFill>
        <a:latin typeface="字魂107号-萌趣欢乐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a:t>
            </a:fld>
            <a:endParaRPr lang="zh-CN" altLang="en-US" dirty="0"/>
          </a:p>
        </p:txBody>
      </p:sp>
    </p:spTree>
    <p:extLst>
      <p:ext uri="{BB962C8B-B14F-4D97-AF65-F5344CB8AC3E}">
        <p14:creationId xmlns:p14="http://schemas.microsoft.com/office/powerpoint/2010/main" val="41909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83324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017297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123181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364953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14</a:t>
            </a:fld>
            <a:endParaRPr lang="zh-CN" altLang="en-US" dirty="0"/>
          </a:p>
        </p:txBody>
      </p:sp>
    </p:spTree>
    <p:extLst>
      <p:ext uri="{BB962C8B-B14F-4D97-AF65-F5344CB8AC3E}">
        <p14:creationId xmlns:p14="http://schemas.microsoft.com/office/powerpoint/2010/main" val="35562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2</a:t>
            </a:fld>
            <a:endParaRPr lang="zh-CN" altLang="en-US"/>
          </a:p>
        </p:txBody>
      </p:sp>
    </p:spTree>
    <p:extLst>
      <p:ext uri="{BB962C8B-B14F-4D97-AF65-F5344CB8AC3E}">
        <p14:creationId xmlns:p14="http://schemas.microsoft.com/office/powerpoint/2010/main" val="317247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3</a:t>
            </a:fld>
            <a:endParaRPr lang="zh-CN" altLang="en-US"/>
          </a:p>
        </p:txBody>
      </p:sp>
    </p:spTree>
    <p:extLst>
      <p:ext uri="{BB962C8B-B14F-4D97-AF65-F5344CB8AC3E}">
        <p14:creationId xmlns:p14="http://schemas.microsoft.com/office/powerpoint/2010/main" val="24243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2208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5</a:t>
            </a:fld>
            <a:endParaRPr lang="zh-CN" altLang="en-US"/>
          </a:p>
        </p:txBody>
      </p:sp>
    </p:spTree>
    <p:extLst>
      <p:ext uri="{BB962C8B-B14F-4D97-AF65-F5344CB8AC3E}">
        <p14:creationId xmlns:p14="http://schemas.microsoft.com/office/powerpoint/2010/main" val="413422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6</a:t>
            </a:fld>
            <a:endParaRPr lang="zh-CN" altLang="en-US"/>
          </a:p>
        </p:txBody>
      </p:sp>
    </p:spTree>
    <p:extLst>
      <p:ext uri="{BB962C8B-B14F-4D97-AF65-F5344CB8AC3E}">
        <p14:creationId xmlns:p14="http://schemas.microsoft.com/office/powerpoint/2010/main" val="65281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7</a:t>
            </a:fld>
            <a:endParaRPr lang="zh-CN" altLang="en-US"/>
          </a:p>
        </p:txBody>
      </p:sp>
    </p:spTree>
    <p:extLst>
      <p:ext uri="{BB962C8B-B14F-4D97-AF65-F5344CB8AC3E}">
        <p14:creationId xmlns:p14="http://schemas.microsoft.com/office/powerpoint/2010/main" val="25295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8</a:t>
            </a:fld>
            <a:endParaRPr lang="zh-CN" altLang="en-US"/>
          </a:p>
        </p:txBody>
      </p:sp>
    </p:spTree>
    <p:extLst>
      <p:ext uri="{BB962C8B-B14F-4D97-AF65-F5344CB8AC3E}">
        <p14:creationId xmlns:p14="http://schemas.microsoft.com/office/powerpoint/2010/main" val="298153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05610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99033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307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53193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737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2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378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821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26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92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52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04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92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631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0178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061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88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15323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5436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9847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06835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51575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fld id="{4F586887-ACC7-478C-B2C3-CF2D8BFAD57F}"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220935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86887-ACC7-478C-B2C3-CF2D8BFAD57F}"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8C8F7-2663-468A-93CF-161801EAED50}" type="slidenum">
              <a:rPr lang="zh-CN" altLang="en-US" smtClean="0"/>
              <a:t>‹#›</a:t>
            </a:fld>
            <a:endParaRPr lang="zh-CN" altLang="en-US"/>
          </a:p>
        </p:txBody>
      </p:sp>
      <p:pic>
        <p:nvPicPr>
          <p:cNvPr id="7" name="Picture 6">
            <a:extLst>
              <a:ext uri="{FF2B5EF4-FFF2-40B4-BE49-F238E27FC236}">
                <a16:creationId xmlns:a16="http://schemas.microsoft.com/office/drawing/2014/main" id="{365BB516-C4CD-85DD-36AF-DDD6850A607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00D0E234-3056-AF1A-6339-0A879EA7B47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1E4CAAB7-E49A-2E4C-4064-7D2E9F75D96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33A70DFD-B537-CD5D-1F2E-C99BC0C8BD1F}"/>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049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311242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55" y="-444957"/>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6">
            <a:extLst>
              <a:ext uri="{28A0092B-C50C-407E-A947-70E740481C1C}">
                <a14:useLocalDpi xmlns:a14="http://schemas.microsoft.com/office/drawing/2010/main" val="0"/>
              </a:ext>
            </a:extLst>
          </a:blip>
          <a:srcRect l="23044" t="54233" r="20000"/>
          <a:stretch/>
        </p:blipFill>
        <p:spPr>
          <a:xfrm>
            <a:off x="3005404" y="4068417"/>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7">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11" name="Picture 10">
            <a:extLst>
              <a:ext uri="{FF2B5EF4-FFF2-40B4-BE49-F238E27FC236}">
                <a16:creationId xmlns:a16="http://schemas.microsoft.com/office/drawing/2014/main" id="{9463E8C8-DD1C-2382-28FA-8357874BE8F9}"/>
              </a:ext>
            </a:extLst>
          </p:cNvPr>
          <p:cNvPicPr>
            <a:picLocks noChangeAspect="1"/>
          </p:cNvPicPr>
          <p:nvPr/>
        </p:nvPicPr>
        <p:blipFill>
          <a:blip r:embed="rId8"/>
          <a:stretch>
            <a:fillRect/>
          </a:stretch>
        </p:blipFill>
        <p:spPr>
          <a:xfrm>
            <a:off x="888205" y="1068593"/>
            <a:ext cx="10825655" cy="2343912"/>
          </a:xfrm>
          <a:prstGeom prst="rect">
            <a:avLst/>
          </a:prstGeom>
        </p:spPr>
      </p:pic>
      <p:pic>
        <p:nvPicPr>
          <p:cNvPr id="12" name="Picture 11">
            <a:extLst>
              <a:ext uri="{FF2B5EF4-FFF2-40B4-BE49-F238E27FC236}">
                <a16:creationId xmlns:a16="http://schemas.microsoft.com/office/drawing/2014/main" id="{FC2F772B-0B25-BB9E-6D15-8359AF26E1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1246" y="-65440"/>
            <a:ext cx="1656600" cy="1656600"/>
          </a:xfrm>
          <a:prstGeom prst="rect">
            <a:avLst/>
          </a:prstGeom>
        </p:spPr>
      </p:pic>
      <p:pic>
        <p:nvPicPr>
          <p:cNvPr id="13" name="Picture 12">
            <a:extLst>
              <a:ext uri="{FF2B5EF4-FFF2-40B4-BE49-F238E27FC236}">
                <a16:creationId xmlns:a16="http://schemas.microsoft.com/office/drawing/2014/main" id="{8FC4CE19-8E3A-6608-0799-3F0BAD41EFEA}"/>
              </a:ext>
            </a:extLst>
          </p:cNvPr>
          <p:cNvPicPr>
            <a:picLocks noChangeAspect="1"/>
          </p:cNvPicPr>
          <p:nvPr/>
        </p:nvPicPr>
        <p:blipFill>
          <a:blip r:embed="rId10"/>
          <a:stretch>
            <a:fillRect/>
          </a:stretch>
        </p:blipFill>
        <p:spPr>
          <a:xfrm>
            <a:off x="2275445" y="-131684"/>
            <a:ext cx="7200000" cy="2139881"/>
          </a:xfrm>
          <a:prstGeom prst="rect">
            <a:avLst/>
          </a:prstGeom>
        </p:spPr>
      </p:pic>
      <p:pic>
        <p:nvPicPr>
          <p:cNvPr id="18" name="Picture 17">
            <a:extLst>
              <a:ext uri="{FF2B5EF4-FFF2-40B4-BE49-F238E27FC236}">
                <a16:creationId xmlns:a16="http://schemas.microsoft.com/office/drawing/2014/main" id="{36EF22EE-A486-07EB-5106-02C0D2DBD84D}"/>
              </a:ext>
            </a:extLst>
          </p:cNvPr>
          <p:cNvPicPr>
            <a:picLocks noChangeAspect="1"/>
          </p:cNvPicPr>
          <p:nvPr/>
        </p:nvPicPr>
        <p:blipFill>
          <a:blip r:embed="rId11"/>
          <a:stretch>
            <a:fillRect/>
          </a:stretch>
        </p:blipFill>
        <p:spPr>
          <a:xfrm>
            <a:off x="4017882" y="3059926"/>
            <a:ext cx="4566300" cy="3450635"/>
          </a:xfrm>
          <a:prstGeom prst="rect">
            <a:avLst/>
          </a:prstGeom>
        </p:spPr>
      </p:pic>
    </p:spTree>
    <p:extLst>
      <p:ext uri="{BB962C8B-B14F-4D97-AF65-F5344CB8AC3E}">
        <p14:creationId xmlns:p14="http://schemas.microsoft.com/office/powerpoint/2010/main" val="4287654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64720" y="2277700"/>
            <a:ext cx="474866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tóc ngắn trong tranh đang tỏ ra khó chịu và trách móc bạn nữ buộc tóc về việc thân thiết với người khác. Hành động của bạn ấy không đúng vì đây là biểu hiện của sự ích kỉ trong tình bạn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3F9836C-B665-8238-1909-306253D7B82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664687" y="329575"/>
            <a:ext cx="5327616" cy="5062231"/>
          </a:xfrm>
          <a:prstGeom prst="rect">
            <a:avLst/>
          </a:prstGeom>
        </p:spPr>
      </p:pic>
    </p:spTree>
    <p:extLst>
      <p:ext uri="{BB962C8B-B14F-4D97-AF65-F5344CB8AC3E}">
        <p14:creationId xmlns:p14="http://schemas.microsoft.com/office/powerpoint/2010/main" val="1820094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4" name="Picture 3">
            <a:extLst>
              <a:ext uri="{FF2B5EF4-FFF2-40B4-BE49-F238E27FC236}">
                <a16:creationId xmlns:a16="http://schemas.microsoft.com/office/drawing/2014/main" id="{6BCB8D2F-A7F0-410D-59BD-4DD5D868656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561666" y="139248"/>
            <a:ext cx="5493700" cy="5294600"/>
          </a:xfrm>
          <a:prstGeom prst="rect">
            <a:avLst/>
          </a:prstGeom>
        </p:spPr>
      </p:pic>
      <p:sp>
        <p:nvSpPr>
          <p:cNvPr id="7" name="TextBox 6">
            <a:extLst>
              <a:ext uri="{FF2B5EF4-FFF2-40B4-BE49-F238E27FC236}">
                <a16:creationId xmlns:a16="http://schemas.microsoft.com/office/drawing/2014/main" id="{2162F030-BEF2-AA67-A5BA-918FD48E801D}"/>
              </a:ext>
            </a:extLst>
          </p:cNvPr>
          <p:cNvSpPr txBox="1"/>
          <p:nvPr/>
        </p:nvSpPr>
        <p:spPr>
          <a:xfrm>
            <a:off x="987972" y="2510875"/>
            <a:ext cx="4960810" cy="353943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Bạn nam trong tranh đang bảo vệ bạn của mình khỏi những lời chế giễu từ người khác. Đây là hành động đẹp, giúp tình bạn trở nên tốt hơn.</a:t>
            </a:r>
          </a:p>
          <a:p>
            <a:pPr algn="ct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3374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prstClr val="black"/>
                </a:solidFill>
                <a:latin typeface="Cambria" panose="02040503050406030204" pitchFamily="18" charset="0"/>
                <a:ea typeface="Cambria" panose="02040503050406030204" pitchFamily="18" charset="0"/>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5" name="Picture 4">
            <a:extLst>
              <a:ext uri="{FF2B5EF4-FFF2-40B4-BE49-F238E27FC236}">
                <a16:creationId xmlns:a16="http://schemas.microsoft.com/office/drawing/2014/main" id="{EE1CFCAE-2E91-81AB-DDFD-CB476A85829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344504" y="1221829"/>
            <a:ext cx="8052668" cy="3755373"/>
          </a:xfrm>
          <a:prstGeom prst="rect">
            <a:avLst/>
          </a:prstGeom>
        </p:spPr>
      </p:pic>
      <p:sp>
        <p:nvSpPr>
          <p:cNvPr id="8" name="TextBox 7">
            <a:extLst>
              <a:ext uri="{FF2B5EF4-FFF2-40B4-BE49-F238E27FC236}">
                <a16:creationId xmlns:a16="http://schemas.microsoft.com/office/drawing/2014/main" id="{6CF8D7FF-FAD0-B3B9-E060-57788492D2DC}"/>
              </a:ext>
            </a:extLst>
          </p:cNvPr>
          <p:cNvSpPr txBox="1"/>
          <p:nvPr/>
        </p:nvSpPr>
        <p:spPr>
          <a:xfrm>
            <a:off x="211021" y="5072350"/>
            <a:ext cx="11980979" cy="2862322"/>
          </a:xfrm>
          <a:prstGeom prst="rect">
            <a:avLst/>
          </a:prstGeom>
          <a:noFill/>
        </p:spPr>
        <p:txBody>
          <a:bodyPr wrap="square">
            <a:spAutoFit/>
          </a:bodyPr>
          <a:lstStyle/>
          <a:p>
            <a:pPr algn="ctr"/>
            <a:r>
              <a:rPr lang="vi-VN" sz="3600" b="1" i="0" dirty="0">
                <a:solidFill>
                  <a:srgbClr val="000000"/>
                </a:solidFill>
                <a:effectLst/>
                <a:latin typeface="Cambria" panose="02040503050406030204" pitchFamily="18" charset="0"/>
                <a:ea typeface="Cambria" panose="02040503050406030204" pitchFamily="18" charset="0"/>
              </a:rPr>
              <a:t>Em sẽ khuyên bạn nhỏ rằng dù ở xa nhau thì vẫn có thể liên lạc qua điện thoại, internet và vẫn có thể làm bạn thân của nhau.</a:t>
            </a:r>
            <a:br>
              <a:rPr lang="vi-VN" sz="3600" b="1" i="0" dirty="0">
                <a:solidFill>
                  <a:srgbClr val="000000"/>
                </a:solidFill>
                <a:effectLst/>
                <a:latin typeface="Cambria" panose="02040503050406030204" pitchFamily="18" charset="0"/>
                <a:ea typeface="Cambria" panose="02040503050406030204" pitchFamily="18" charset="0"/>
              </a:rPr>
            </a:br>
            <a:br>
              <a:rPr lang="vi-VN" sz="3600" b="1" i="0" dirty="0">
                <a:solidFill>
                  <a:srgbClr val="000000"/>
                </a:solidFill>
                <a:effectLst/>
                <a:latin typeface="Cambria" panose="02040503050406030204" pitchFamily="18" charset="0"/>
                <a:ea typeface="Cambria" panose="02040503050406030204" pitchFamily="18" charset="0"/>
              </a:rPr>
            </a:b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327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CC8A532C-4EAF-5F1C-C1CB-CB1F998A6C0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608149" y="1241418"/>
            <a:ext cx="6775221" cy="3842380"/>
          </a:xfrm>
          <a:prstGeom prst="rect">
            <a:avLst/>
          </a:prstGeom>
        </p:spPr>
      </p:pic>
      <p:sp>
        <p:nvSpPr>
          <p:cNvPr id="9" name="TextBox 8">
            <a:extLst>
              <a:ext uri="{FF2B5EF4-FFF2-40B4-BE49-F238E27FC236}">
                <a16:creationId xmlns:a16="http://schemas.microsoft.com/office/drawing/2014/main" id="{E09F6D48-CA53-6981-C855-F6AA8D5296FB}"/>
              </a:ext>
            </a:extLst>
          </p:cNvPr>
          <p:cNvSpPr txBox="1"/>
          <p:nvPr/>
        </p:nvSpPr>
        <p:spPr>
          <a:xfrm>
            <a:off x="169390" y="5169077"/>
            <a:ext cx="11909004" cy="193899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Em sẽ khuyên bạn sao đỏ nên làm đúng theo nội quy của trường, của lớp và giải thích cho bạn nam hiểu rằng bạn bè là phải giúp nhau tốt lên chứ không phải bao biện cho lỗi sai của nhau</a:t>
            </a:r>
          </a:p>
          <a:p>
            <a:endParaRPr lang="vi-VN"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2808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6">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7">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6" name="Picture 5">
            <a:extLst>
              <a:ext uri="{FF2B5EF4-FFF2-40B4-BE49-F238E27FC236}">
                <a16:creationId xmlns:a16="http://schemas.microsoft.com/office/drawing/2014/main" id="{4D09790D-B2A1-B121-6B8C-EFA8C808B417}"/>
              </a:ext>
            </a:extLst>
          </p:cNvPr>
          <p:cNvPicPr>
            <a:picLocks noChangeAspect="1"/>
          </p:cNvPicPr>
          <p:nvPr/>
        </p:nvPicPr>
        <p:blipFill>
          <a:blip r:embed="rId8"/>
          <a:stretch>
            <a:fillRect/>
          </a:stretch>
        </p:blipFill>
        <p:spPr>
          <a:xfrm>
            <a:off x="2020373" y="698435"/>
            <a:ext cx="7807672" cy="2349135"/>
          </a:xfrm>
          <a:prstGeom prst="rect">
            <a:avLst/>
          </a:prstGeom>
        </p:spPr>
      </p:pic>
    </p:spTree>
    <p:extLst>
      <p:ext uri="{BB962C8B-B14F-4D97-AF65-F5344CB8AC3E}">
        <p14:creationId xmlns:p14="http://schemas.microsoft.com/office/powerpoint/2010/main" val="7691525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5">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3" name="Picture 2">
            <a:extLst>
              <a:ext uri="{FF2B5EF4-FFF2-40B4-BE49-F238E27FC236}">
                <a16:creationId xmlns:a16="http://schemas.microsoft.com/office/drawing/2014/main" id="{D1FB84C7-129A-4717-EA65-070D14FC14FF}"/>
              </a:ext>
            </a:extLst>
          </p:cNvPr>
          <p:cNvPicPr>
            <a:picLocks noChangeAspect="1"/>
          </p:cNvPicPr>
          <p:nvPr/>
        </p:nvPicPr>
        <p:blipFill>
          <a:blip r:embed="rId6"/>
          <a:stretch>
            <a:fillRect/>
          </a:stretch>
        </p:blipFill>
        <p:spPr>
          <a:xfrm>
            <a:off x="1706499" y="535800"/>
            <a:ext cx="8779001" cy="2511770"/>
          </a:xfrm>
          <a:prstGeom prst="rect">
            <a:avLst/>
          </a:prstGeom>
        </p:spPr>
      </p:pic>
    </p:spTree>
    <p:extLst>
      <p:ext uri="{BB962C8B-B14F-4D97-AF65-F5344CB8AC3E}">
        <p14:creationId xmlns:p14="http://schemas.microsoft.com/office/powerpoint/2010/main" val="1478470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6">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1" name="图片 10">
            <a:extLst>
              <a:ext uri="{FF2B5EF4-FFF2-40B4-BE49-F238E27FC236}">
                <a16:creationId xmlns:a16="http://schemas.microsoft.com/office/drawing/2014/main" id="{10C427FE-B70C-4624-B9E5-C46159CF7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3" name="图片 12">
            <a:extLst>
              <a:ext uri="{FF2B5EF4-FFF2-40B4-BE49-F238E27FC236}">
                <a16:creationId xmlns:a16="http://schemas.microsoft.com/office/drawing/2014/main" id="{F9B0E887-DAAD-4DD4-9AED-E3CB5EC2E0E1}"/>
              </a:ext>
            </a:extLst>
          </p:cNvPr>
          <p:cNvPicPr>
            <a:picLocks noChangeAspect="1"/>
          </p:cNvPicPr>
          <p:nvPr/>
        </p:nvPicPr>
        <p:blipFill rotWithShape="1">
          <a:blip r:embed="rId6">
            <a:extLst>
              <a:ext uri="{28A0092B-C50C-407E-A947-70E740481C1C}">
                <a14:useLocalDpi xmlns:a14="http://schemas.microsoft.com/office/drawing/2010/main" val="0"/>
              </a:ext>
            </a:extLst>
          </a:blip>
          <a:srcRect l="23044" t="54233" r="20000"/>
          <a:stretch/>
        </p:blipFill>
        <p:spPr>
          <a:xfrm>
            <a:off x="2809461" y="4068417"/>
            <a:ext cx="6944140" cy="2789583"/>
          </a:xfrm>
          <a:prstGeom prst="rect">
            <a:avLst/>
          </a:prstGeom>
        </p:spPr>
      </p:pic>
      <p:pic>
        <p:nvPicPr>
          <p:cNvPr id="2" name="TÌNH BẠN DIỆU KỲ( ANHVU REMIX)_ Zumba Kids by MINH THUẬN_Video hướng dẫn bấm 🔽 góc phải.">
            <a:hlinkClick r:id="" action="ppaction://media"/>
            <a:extLst>
              <a:ext uri="{FF2B5EF4-FFF2-40B4-BE49-F238E27FC236}">
                <a16:creationId xmlns:a16="http://schemas.microsoft.com/office/drawing/2014/main" id="{A378FA2F-1E2A-2B74-3DB3-F0E54E33ED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075" y="134007"/>
            <a:ext cx="12009821" cy="6613634"/>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5">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1A73C67B-7617-EC36-2894-574CC2806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365" y="1062472"/>
            <a:ext cx="8959774" cy="2243085"/>
          </a:xfrm>
          <a:prstGeom prst="rect">
            <a:avLst/>
          </a:prstGeom>
        </p:spPr>
      </p:pic>
    </p:spTree>
    <p:extLst>
      <p:ext uri="{BB962C8B-B14F-4D97-AF65-F5344CB8AC3E}">
        <p14:creationId xmlns:p14="http://schemas.microsoft.com/office/powerpoint/2010/main" val="1900728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6" name="图片 15" descr="b0b6cdd828839d368e8756cd510bc662"/>
          <p:cNvPicPr>
            <a:picLocks noChangeAspect="1"/>
          </p:cNvPicPr>
          <p:nvPr/>
        </p:nvPicPr>
        <p:blipFill>
          <a:blip r:embed="rId4"/>
          <a:stretch>
            <a:fillRect/>
          </a:stretch>
        </p:blipFill>
        <p:spPr>
          <a:xfrm>
            <a:off x="10332720" y="-177165"/>
            <a:ext cx="2293620" cy="2293620"/>
          </a:xfrm>
          <a:prstGeom prst="rect">
            <a:avLst/>
          </a:prstGeom>
        </p:spPr>
      </p:pic>
      <p:pic>
        <p:nvPicPr>
          <p:cNvPr id="17" name="图片 16" descr="b0b6cdd828839d368e8756cd510bc662"/>
          <p:cNvPicPr>
            <a:picLocks noChangeAspect="1"/>
          </p:cNvPicPr>
          <p:nvPr/>
        </p:nvPicPr>
        <p:blipFill>
          <a:blip r:embed="rId4"/>
          <a:stretch>
            <a:fillRect/>
          </a:stretch>
        </p:blipFill>
        <p:spPr>
          <a:xfrm rot="1680000">
            <a:off x="9598660" y="751840"/>
            <a:ext cx="1679575" cy="1679575"/>
          </a:xfrm>
          <a:prstGeom prst="rect">
            <a:avLst/>
          </a:prstGeom>
        </p:spPr>
      </p:pic>
      <p:pic>
        <p:nvPicPr>
          <p:cNvPr id="3" name="图片 2">
            <a:extLst>
              <a:ext uri="{FF2B5EF4-FFF2-40B4-BE49-F238E27FC236}">
                <a16:creationId xmlns:a16="http://schemas.microsoft.com/office/drawing/2014/main" id="{67C731BE-1AAE-4E1F-B9F8-F48EEE38B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41" y="-151075"/>
            <a:ext cx="1507435" cy="1507435"/>
          </a:xfrm>
          <a:prstGeom prst="rect">
            <a:avLst/>
          </a:prstGeom>
        </p:spPr>
      </p:pic>
      <p:grpSp>
        <p:nvGrpSpPr>
          <p:cNvPr id="2" name="组合 13">
            <a:extLst>
              <a:ext uri="{FF2B5EF4-FFF2-40B4-BE49-F238E27FC236}">
                <a16:creationId xmlns:a16="http://schemas.microsoft.com/office/drawing/2014/main" id="{5B13F2DE-142E-A06C-9FA2-E4CB0C83D27A}"/>
              </a:ext>
            </a:extLst>
          </p:cNvPr>
          <p:cNvGrpSpPr/>
          <p:nvPr/>
        </p:nvGrpSpPr>
        <p:grpSpPr>
          <a:xfrm>
            <a:off x="1581583" y="248701"/>
            <a:ext cx="9028430" cy="1411933"/>
            <a:chOff x="2642" y="342"/>
            <a:chExt cx="14218" cy="2583"/>
          </a:xfrm>
        </p:grpSpPr>
        <p:sp>
          <p:nvSpPr>
            <p:cNvPr id="4" name="圆角矩形 10">
              <a:extLst>
                <a:ext uri="{FF2B5EF4-FFF2-40B4-BE49-F238E27FC236}">
                  <a16:creationId xmlns:a16="http://schemas.microsoft.com/office/drawing/2014/main" id="{D6E94149-558A-E7C2-B753-9B62E56B7A36}"/>
                </a:ext>
              </a:extLst>
            </p:cNvPr>
            <p:cNvSpPr/>
            <p:nvPr/>
          </p:nvSpPr>
          <p:spPr>
            <a:xfrm>
              <a:off x="2642" y="342"/>
              <a:ext cx="14218" cy="2583"/>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5" name="文本框 2">
              <a:extLst>
                <a:ext uri="{FF2B5EF4-FFF2-40B4-BE49-F238E27FC236}">
                  <a16:creationId xmlns:a16="http://schemas.microsoft.com/office/drawing/2014/main" id="{4B8B4162-3402-1C0F-1820-C54015FF2BD6}"/>
                </a:ext>
              </a:extLst>
            </p:cNvPr>
            <p:cNvSpPr txBox="1"/>
            <p:nvPr/>
          </p:nvSpPr>
          <p:spPr>
            <a:xfrm>
              <a:off x="3660" y="470"/>
              <a:ext cx="12182" cy="1890"/>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Em lựa chọn cách nào để duy trì mối quan hệ bạn bè? Vì sao?</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grpSp>
      <p:pic>
        <p:nvPicPr>
          <p:cNvPr id="7" name="Picture 6">
            <a:extLst>
              <a:ext uri="{FF2B5EF4-FFF2-40B4-BE49-F238E27FC236}">
                <a16:creationId xmlns:a16="http://schemas.microsoft.com/office/drawing/2014/main" id="{03AE0F43-5F04-9685-9E09-A5ABCF258BAA}"/>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82896" y="2000819"/>
            <a:ext cx="8835237" cy="4857181"/>
          </a:xfrm>
          <a:prstGeom prst="rect">
            <a:avLst/>
          </a:prstGeom>
        </p:spPr>
      </p:pic>
      <p:pic>
        <p:nvPicPr>
          <p:cNvPr id="9" name="Picture 8" descr="A group of kids sitting at a table&#10;&#10;Description automatically generated">
            <a:extLst>
              <a:ext uri="{FF2B5EF4-FFF2-40B4-BE49-F238E27FC236}">
                <a16:creationId xmlns:a16="http://schemas.microsoft.com/office/drawing/2014/main" id="{B8FDC43F-E50E-C155-444D-916DC17C3C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1812" y="4561942"/>
            <a:ext cx="2990188" cy="204051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太阳"/>
          <p:cNvPicPr>
            <a:picLocks noChangeAspect="1"/>
          </p:cNvPicPr>
          <p:nvPr/>
        </p:nvPicPr>
        <p:blipFill>
          <a:blip r:embed="rId3"/>
          <a:stretch>
            <a:fillRect/>
          </a:stretch>
        </p:blipFill>
        <p:spPr>
          <a:xfrm>
            <a:off x="10570845" y="-71120"/>
            <a:ext cx="1674495" cy="1644650"/>
          </a:xfrm>
          <a:prstGeom prst="rect">
            <a:avLst/>
          </a:prstGeom>
        </p:spPr>
      </p:pic>
      <p:pic>
        <p:nvPicPr>
          <p:cNvPr id="19" name="图片 18" descr="云"/>
          <p:cNvPicPr>
            <a:picLocks noChangeAspect="1"/>
          </p:cNvPicPr>
          <p:nvPr/>
        </p:nvPicPr>
        <p:blipFill>
          <a:blip r:embed="rId4"/>
          <a:stretch>
            <a:fillRect/>
          </a:stretch>
        </p:blipFill>
        <p:spPr>
          <a:xfrm>
            <a:off x="6351905" y="93345"/>
            <a:ext cx="1863090" cy="1611630"/>
          </a:xfrm>
          <a:prstGeom prst="rect">
            <a:avLst/>
          </a:prstGeom>
        </p:spPr>
      </p:pic>
      <p:pic>
        <p:nvPicPr>
          <p:cNvPr id="20" name="图片 19" descr="云"/>
          <p:cNvPicPr>
            <a:picLocks noChangeAspect="1"/>
          </p:cNvPicPr>
          <p:nvPr/>
        </p:nvPicPr>
        <p:blipFill>
          <a:blip r:embed="rId4"/>
          <a:stretch>
            <a:fillRect/>
          </a:stretch>
        </p:blipFill>
        <p:spPr>
          <a:xfrm>
            <a:off x="8349615" y="-292735"/>
            <a:ext cx="2414905" cy="2088515"/>
          </a:xfrm>
          <a:prstGeom prst="rect">
            <a:avLst/>
          </a:prstGeom>
        </p:spPr>
      </p:pic>
      <p:pic>
        <p:nvPicPr>
          <p:cNvPr id="3" name="Picture 2">
            <a:extLst>
              <a:ext uri="{FF2B5EF4-FFF2-40B4-BE49-F238E27FC236}">
                <a16:creationId xmlns:a16="http://schemas.microsoft.com/office/drawing/2014/main" id="{2306C0FE-229A-8DB0-9708-2CC67CC6FAD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62080" y="220403"/>
            <a:ext cx="10876148" cy="5498649"/>
          </a:xfrm>
          <a:prstGeom prst="rect">
            <a:avLst/>
          </a:prstGeom>
        </p:spPr>
      </p:pic>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107" y="3635914"/>
            <a:ext cx="3645031" cy="3645031"/>
          </a:xfrm>
          <a:prstGeom prst="rect">
            <a:avLst/>
          </a:prstGeom>
        </p:spPr>
      </p:pic>
      <p:pic>
        <p:nvPicPr>
          <p:cNvPr id="16" name="Picture 15" descr="A set of check marks&#10;&#10;Description automatically generated">
            <a:extLst>
              <a:ext uri="{FF2B5EF4-FFF2-40B4-BE49-F238E27FC236}">
                <a16:creationId xmlns:a16="http://schemas.microsoft.com/office/drawing/2014/main" id="{07B73C1D-3D03-C125-1740-5640878C12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4966084" y="28335"/>
            <a:ext cx="1748024" cy="1545195"/>
          </a:xfrm>
          <a:prstGeom prst="rect">
            <a:avLst/>
          </a:prstGeom>
        </p:spPr>
      </p:pic>
      <p:pic>
        <p:nvPicPr>
          <p:cNvPr id="21" name="Picture 20" descr="A set of check marks&#10;&#10;Description automatically generated">
            <a:extLst>
              <a:ext uri="{FF2B5EF4-FFF2-40B4-BE49-F238E27FC236}">
                <a16:creationId xmlns:a16="http://schemas.microsoft.com/office/drawing/2014/main" id="{4068E3B8-849A-3CE4-E8B3-5402EA0AC6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1945" y="235643"/>
            <a:ext cx="992056" cy="932304"/>
          </a:xfrm>
          <a:prstGeom prst="rect">
            <a:avLst/>
          </a:prstGeom>
        </p:spPr>
      </p:pic>
      <p:pic>
        <p:nvPicPr>
          <p:cNvPr id="22" name="Picture 21" descr="A set of check marks&#10;&#10;Description automatically generated">
            <a:extLst>
              <a:ext uri="{FF2B5EF4-FFF2-40B4-BE49-F238E27FC236}">
                <a16:creationId xmlns:a16="http://schemas.microsoft.com/office/drawing/2014/main" id="{ADC590A5-1630-3FFE-9C8C-065433A0CE4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8619480" y="253458"/>
            <a:ext cx="992056" cy="932304"/>
          </a:xfrm>
          <a:prstGeom prst="rect">
            <a:avLst/>
          </a:prstGeom>
        </p:spPr>
      </p:pic>
      <p:pic>
        <p:nvPicPr>
          <p:cNvPr id="23" name="Picture 22" descr="A set of check marks&#10;&#10;Description automatically generated">
            <a:extLst>
              <a:ext uri="{FF2B5EF4-FFF2-40B4-BE49-F238E27FC236}">
                <a16:creationId xmlns:a16="http://schemas.microsoft.com/office/drawing/2014/main" id="{58685C2C-8B8E-03AC-67D5-9B78E5EA030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1247339" y="2496302"/>
            <a:ext cx="1748024" cy="1545195"/>
          </a:xfrm>
          <a:prstGeom prst="rect">
            <a:avLst/>
          </a:prstGeom>
        </p:spPr>
      </p:pic>
      <p:pic>
        <p:nvPicPr>
          <p:cNvPr id="24" name="Picture 23" descr="A set of check marks&#10;&#10;Description automatically generated">
            <a:extLst>
              <a:ext uri="{FF2B5EF4-FFF2-40B4-BE49-F238E27FC236}">
                <a16:creationId xmlns:a16="http://schemas.microsoft.com/office/drawing/2014/main" id="{688B4B42-A8D9-4849-3685-CA88AC38DE1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44068" y="2336595"/>
            <a:ext cx="992056" cy="932304"/>
          </a:xfrm>
          <a:prstGeom prst="rect">
            <a:avLst/>
          </a:prstGeom>
        </p:spPr>
      </p:pic>
      <p:pic>
        <p:nvPicPr>
          <p:cNvPr id="25" name="Picture 24" descr="A set of check marks&#10;&#10;Description automatically generated">
            <a:extLst>
              <a:ext uri="{FF2B5EF4-FFF2-40B4-BE49-F238E27FC236}">
                <a16:creationId xmlns:a16="http://schemas.microsoft.com/office/drawing/2014/main" id="{3FD070C9-0142-3D62-DDA2-0F3B664C370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8619480" y="2496301"/>
            <a:ext cx="1748024" cy="154519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2228012" y="212867"/>
            <a:ext cx="9722249"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2228012" y="318669"/>
            <a:ext cx="9963987" cy="646331"/>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Nhận xét về hành vi của các bạn trong tranh?</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2B3C16C5-8E88-A530-D3BC-45246DEC85C3}"/>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63008" y="1203318"/>
            <a:ext cx="8387254" cy="5509270"/>
          </a:xfrm>
          <a:prstGeom prst="rect">
            <a:avLst/>
          </a:prstGeom>
        </p:spPr>
      </p:pic>
      <p:pic>
        <p:nvPicPr>
          <p:cNvPr id="10" name="Picture 9" descr="A group of kids sitting at a table&#10;&#10;Description automatically generated">
            <a:extLst>
              <a:ext uri="{FF2B5EF4-FFF2-40B4-BE49-F238E27FC236}">
                <a16:creationId xmlns:a16="http://schemas.microsoft.com/office/drawing/2014/main" id="{8DF2CC86-1225-4A98-8408-EEE5AEEB1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781" y="4817486"/>
            <a:ext cx="2990188" cy="204051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6" name="Picture 5">
            <a:extLst>
              <a:ext uri="{FF2B5EF4-FFF2-40B4-BE49-F238E27FC236}">
                <a16:creationId xmlns:a16="http://schemas.microsoft.com/office/drawing/2014/main" id="{2B834E31-5880-88AC-88E9-A97C0110878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190593" y="305988"/>
            <a:ext cx="5896303" cy="4177551"/>
          </a:xfrm>
          <a:prstGeom prst="rect">
            <a:avLst/>
          </a:prstGeom>
        </p:spPr>
      </p:pic>
      <p:sp>
        <p:nvSpPr>
          <p:cNvPr id="9" name="TextBox 8">
            <a:extLst>
              <a:ext uri="{FF2B5EF4-FFF2-40B4-BE49-F238E27FC236}">
                <a16:creationId xmlns:a16="http://schemas.microsoft.com/office/drawing/2014/main" id="{6E61FFE7-A447-B374-D98A-2F5BF98CADED}"/>
              </a:ext>
            </a:extLst>
          </p:cNvPr>
          <p:cNvSpPr txBox="1"/>
          <p:nvPr/>
        </p:nvSpPr>
        <p:spPr>
          <a:xfrm>
            <a:off x="874374" y="3072348"/>
            <a:ext cx="5127034" cy="3785652"/>
          </a:xfrm>
          <a:prstGeom prst="rect">
            <a:avLst/>
          </a:prstGeom>
          <a:noFill/>
        </p:spPr>
        <p:txBody>
          <a:bodyPr wrap="square">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Bạn nữ váy xanh đang cổ vũ, động viên bạn váy đỏ trước khi lên sân khấu biểu diễn. Việc làm này thể hiện sự khích lệ. Đây là hành động duy trì tình bạn</a:t>
            </a:r>
            <a:br>
              <a:rPr lang="vi-VN" sz="3000" b="1" i="0" dirty="0">
                <a:solidFill>
                  <a:srgbClr val="000000"/>
                </a:solidFill>
                <a:effectLst/>
                <a:latin typeface="Cambria" panose="02040503050406030204" pitchFamily="18" charset="0"/>
                <a:ea typeface="Cambria" panose="02040503050406030204" pitchFamily="18" charset="0"/>
              </a:rPr>
            </a:br>
            <a:br>
              <a:rPr lang="vi-VN" sz="3000" b="1" i="0" dirty="0">
                <a:solidFill>
                  <a:srgbClr val="000000"/>
                </a:solidFill>
                <a:effectLst/>
                <a:latin typeface="Cambria" panose="02040503050406030204" pitchFamily="18" charset="0"/>
                <a:ea typeface="Cambria" panose="02040503050406030204" pitchFamily="18" charset="0"/>
              </a:rPr>
            </a:br>
            <a:endParaRPr lang="vi-VN" sz="3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01658" y="2820099"/>
            <a:ext cx="474866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áo vàng đang hỏi thăm sức khỏe của bạn váy hồng và hẹn chiều qua nhà bạn váy hồng để cùng học. Việc làm này sẽ giúp tình cảm của hai bạn trở nên tốt hơn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9B82E3B2-EA17-C7B2-2CAF-9B349DFD959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716725" y="207224"/>
            <a:ext cx="5317620" cy="4582387"/>
          </a:xfrm>
          <a:prstGeom prst="rect">
            <a:avLst/>
          </a:prstGeom>
        </p:spPr>
      </p:pic>
    </p:spTree>
    <p:extLst>
      <p:ext uri="{BB962C8B-B14F-4D97-AF65-F5344CB8AC3E}">
        <p14:creationId xmlns:p14="http://schemas.microsoft.com/office/powerpoint/2010/main" val="2560420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301</Words>
  <Application>Microsoft Office PowerPoint</Application>
  <PresentationFormat>Widescreen</PresentationFormat>
  <Paragraphs>24</Paragraphs>
  <Slides>15</Slides>
  <Notes>14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宋体</vt:lpstr>
      <vt:lpstr>#9Slide07 HoneyCream</vt:lpstr>
      <vt:lpstr>Arial</vt:lpstr>
      <vt:lpstr>Cambria</vt:lpstr>
      <vt:lpstr>SVN-Newton</vt:lpstr>
      <vt:lpstr>Times New Roman</vt:lpstr>
      <vt:lpstr>字魂107号-萌趣欢乐体</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ASUS</dc:creator>
  <cp:lastModifiedBy>hoai nam</cp:lastModifiedBy>
  <cp:revision>67</cp:revision>
  <dcterms:created xsi:type="dcterms:W3CDTF">2019-11-15T13:16:24Z</dcterms:created>
  <dcterms:modified xsi:type="dcterms:W3CDTF">2024-01-23T09:01:33Z</dcterms:modified>
</cp:coreProperties>
</file>