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7"/>
  </p:notesMasterIdLst>
  <p:sldIdLst>
    <p:sldId id="308" r:id="rId3"/>
    <p:sldId id="262" r:id="rId4"/>
    <p:sldId id="267" r:id="rId5"/>
    <p:sldId id="325" r:id="rId6"/>
    <p:sldId id="326" r:id="rId7"/>
    <p:sldId id="327" r:id="rId8"/>
    <p:sldId id="309" r:id="rId9"/>
    <p:sldId id="321" r:id="rId10"/>
    <p:sldId id="313" r:id="rId11"/>
    <p:sldId id="329" r:id="rId12"/>
    <p:sldId id="330" r:id="rId13"/>
    <p:sldId id="331" r:id="rId14"/>
    <p:sldId id="332" r:id="rId15"/>
    <p:sldId id="333" r:id="rId16"/>
    <p:sldId id="334" r:id="rId17"/>
    <p:sldId id="310" r:id="rId18"/>
    <p:sldId id="328" r:id="rId19"/>
    <p:sldId id="335" r:id="rId20"/>
    <p:sldId id="286" r:id="rId21"/>
    <p:sldId id="372" r:id="rId22"/>
    <p:sldId id="2007577176" r:id="rId23"/>
    <p:sldId id="2007577177" r:id="rId24"/>
    <p:sldId id="2007577182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3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2.xml"/><Relationship Id="rId18" Type="http://schemas.openxmlformats.org/officeDocument/2006/relationships/image" Target="../media/image48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12" Type="http://schemas.openxmlformats.org/officeDocument/2006/relationships/slide" Target="slide21.xml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4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372647" y="500914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50" y="673955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thau 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90932"/>
              </p:ext>
            </p:extLst>
          </p:nvPr>
        </p:nvGraphicFramePr>
        <p:xfrm>
          <a:off x="885826" y="1402803"/>
          <a:ext cx="10382249" cy="50830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055103"/>
              </p:ext>
            </p:extLst>
          </p:nvPr>
        </p:nvGraphicFramePr>
        <p:xfrm>
          <a:off x="752476" y="669378"/>
          <a:ext cx="10382249" cy="50830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Tấm 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 thẳng ngắn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chữ U ngắn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Ốc 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Vòng hãm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Cờ-lê, tua-vít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B4E5598-9586-7963-731C-DEAE85FBED8F}"/>
              </a:ext>
            </a:extLst>
          </p:cNvPr>
          <p:cNvSpPr txBox="1"/>
          <p:nvPr/>
        </p:nvSpPr>
        <p:spPr>
          <a:xfrm>
            <a:off x="8877300" y="166687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9439A-BB95-721D-231E-ACF246703AB6}"/>
              </a:ext>
            </a:extLst>
          </p:cNvPr>
          <p:cNvSpPr txBox="1"/>
          <p:nvPr/>
        </p:nvSpPr>
        <p:spPr>
          <a:xfrm>
            <a:off x="8886825" y="206692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66ADC-79D4-3301-CB09-9402BD7E9AB1}"/>
              </a:ext>
            </a:extLst>
          </p:cNvPr>
          <p:cNvSpPr txBox="1"/>
          <p:nvPr/>
        </p:nvSpPr>
        <p:spPr>
          <a:xfrm>
            <a:off x="8924924" y="25622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D3217-B7E7-77D2-F113-E63A5F3CB464}"/>
              </a:ext>
            </a:extLst>
          </p:cNvPr>
          <p:cNvSpPr txBox="1"/>
          <p:nvPr/>
        </p:nvSpPr>
        <p:spPr>
          <a:xfrm>
            <a:off x="8924924" y="3276600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0C732-5961-A4B1-80EF-5CB42BF6EEC4}"/>
              </a:ext>
            </a:extLst>
          </p:cNvPr>
          <p:cNvSpPr txBox="1"/>
          <p:nvPr/>
        </p:nvSpPr>
        <p:spPr>
          <a:xfrm>
            <a:off x="9001124" y="39338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D6B19-0341-69D6-91A0-F368B6F74E01}"/>
              </a:ext>
            </a:extLst>
          </p:cNvPr>
          <p:cNvSpPr txBox="1"/>
          <p:nvPr/>
        </p:nvSpPr>
        <p:spPr>
          <a:xfrm>
            <a:off x="9067799" y="444817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AB05F-CA3A-792F-7D01-EAECE992721C}"/>
              </a:ext>
            </a:extLst>
          </p:cNvPr>
          <p:cNvSpPr txBox="1"/>
          <p:nvPr/>
        </p:nvSpPr>
        <p:spPr>
          <a:xfrm>
            <a:off x="9029699" y="48863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5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:a16="http://schemas.microsoft.com/office/drawing/2014/main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:a16="http://schemas.microsoft.com/office/drawing/2014/main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:a16="http://schemas.microsoft.com/office/drawing/2014/main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:a16="http://schemas.microsoft.com/office/drawing/2014/main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:a16="http://schemas.microsoft.com/office/drawing/2014/main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5560" y="4002126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5" y="3429000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A85204-03F5-4C80-93CB-F9E870378FE2}"/>
              </a:ext>
            </a:extLst>
          </p:cNvPr>
          <p:cNvSpPr txBox="1"/>
          <p:nvPr/>
        </p:nvSpPr>
        <p:spPr>
          <a:xfrm>
            <a:off x="4486152" y="2142968"/>
            <a:ext cx="49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TẠM BIỆT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8" y="2202428"/>
            <a:ext cx="2996944" cy="49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bập bênh an toàn">
            <a:hlinkClick r:id="" action="ppaction://media"/>
            <a:extLst>
              <a:ext uri="{FF2B5EF4-FFF2-40B4-BE49-F238E27FC236}">
                <a16:creationId xmlns:a16="http://schemas.microsoft.com/office/drawing/2014/main" id="{8096E260-2F07-59B7-BAAC-3A754CD43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300014">
            <a:extLst>
              <a:ext uri="{FF2B5EF4-FFF2-40B4-BE49-F238E27FC236}">
                <a16:creationId xmlns:a16="http://schemas.microsoft.com/office/drawing/2014/main" id="{5407D830-F759-0B43-4AA6-A2C64654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73" y="3000375"/>
            <a:ext cx="6190181" cy="34819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003C7369-EE08-36F1-DB91-1010CFFC2703}"/>
              </a:ext>
            </a:extLst>
          </p:cNvPr>
          <p:cNvSpPr txBox="1"/>
          <p:nvPr/>
        </p:nvSpPr>
        <p:spPr>
          <a:xfrm rot="153431">
            <a:off x="2020202" y="134886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:a16="http://schemas.microsoft.com/office/drawing/2014/main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772</Words>
  <Application>Microsoft Office PowerPoint</Application>
  <PresentationFormat>Widescreen</PresentationFormat>
  <Paragraphs>161</Paragraphs>
  <Slides>24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Slackey</vt:lpstr>
      <vt:lpstr>VNI-Times</vt:lpstr>
      <vt:lpstr>字魂36号-正文宋楷</vt:lpstr>
      <vt:lpstr>.VnHelvetInsH</vt:lpstr>
      <vt:lpstr>Arial</vt:lpstr>
      <vt:lpstr>Calibri</vt:lpstr>
      <vt:lpstr>Calibri Light</vt:lpstr>
      <vt:lpstr>Cambria</vt:lpstr>
      <vt:lpstr>Impact</vt:lpstr>
      <vt:lpstr>Patrick Hand</vt:lpstr>
      <vt:lpstr>Snap ITC</vt:lpstr>
      <vt:lpstr>Times New Roman</vt:lpstr>
      <vt:lpstr>UTM Avo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2023-11-06T12:48:07Z</dcterms:created>
  <dcterms:modified xsi:type="dcterms:W3CDTF">2023-11-08T05:51:56Z</dcterms:modified>
</cp:coreProperties>
</file>