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3" r:id="rId5"/>
    <p:sldMasterId id="2147483739" r:id="rId6"/>
    <p:sldMasterId id="2147483751" r:id="rId7"/>
    <p:sldMasterId id="2147483753" r:id="rId8"/>
    <p:sldMasterId id="2147483765" r:id="rId9"/>
  </p:sldMasterIdLst>
  <p:notesMasterIdLst>
    <p:notesMasterId r:id="rId30"/>
  </p:notesMasterIdLst>
  <p:sldIdLst>
    <p:sldId id="267" r:id="rId10"/>
    <p:sldId id="264" r:id="rId11"/>
    <p:sldId id="268" r:id="rId12"/>
    <p:sldId id="286" r:id="rId13"/>
    <p:sldId id="287" r:id="rId14"/>
    <p:sldId id="363" r:id="rId15"/>
    <p:sldId id="274" r:id="rId16"/>
    <p:sldId id="302" r:id="rId17"/>
    <p:sldId id="276" r:id="rId18"/>
    <p:sldId id="283" r:id="rId19"/>
    <p:sldId id="434" r:id="rId20"/>
    <p:sldId id="435" r:id="rId21"/>
    <p:sldId id="278" r:id="rId22"/>
    <p:sldId id="364" r:id="rId23"/>
    <p:sldId id="365" r:id="rId24"/>
    <p:sldId id="313" r:id="rId25"/>
    <p:sldId id="260" r:id="rId26"/>
    <p:sldId id="281" r:id="rId27"/>
    <p:sldId id="282" r:id="rId28"/>
    <p:sldId id="33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003BC-2E38-494B-8D61-BF9EE0A887D9}"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DF36E-5B11-4036-8CC5-10A92B8E867E}" type="slidenum">
              <a:rPr lang="en-US" smtClean="0"/>
              <a:t>‹#›</a:t>
            </a:fld>
            <a:endParaRPr lang="en-US"/>
          </a:p>
        </p:txBody>
      </p:sp>
    </p:spTree>
    <p:extLst>
      <p:ext uri="{BB962C8B-B14F-4D97-AF65-F5344CB8AC3E}">
        <p14:creationId xmlns:p14="http://schemas.microsoft.com/office/powerpoint/2010/main" val="1332430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1184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394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từng</a:t>
            </a:r>
            <a:r>
              <a:rPr lang="en-US" altLang="zh-CN" dirty="0"/>
              <a:t> </a:t>
            </a:r>
            <a:r>
              <a:rPr lang="en-US" altLang="zh-CN" dirty="0" err="1"/>
              <a:t>hạt</a:t>
            </a:r>
            <a:r>
              <a:rPr lang="en-US" altLang="zh-CN" dirty="0"/>
              <a:t> </a:t>
            </a:r>
            <a:r>
              <a:rPr lang="en-US" altLang="zh-CN" dirty="0" err="1"/>
              <a:t>dẻ</a:t>
            </a:r>
            <a:r>
              <a:rPr lang="en-US" altLang="zh-CN" dirty="0"/>
              <a:t> </a:t>
            </a:r>
            <a:r>
              <a:rPr lang="en-US" altLang="zh-CN" dirty="0" err="1"/>
              <a:t>để</a:t>
            </a:r>
            <a:r>
              <a:rPr lang="en-US" altLang="zh-CN" dirty="0"/>
              <a:t> </a:t>
            </a:r>
            <a:r>
              <a:rPr lang="en-US" altLang="zh-CN" dirty="0" err="1"/>
              <a:t>ra</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vào</a:t>
            </a:r>
            <a:r>
              <a:rPr lang="en-US" altLang="zh-CN" dirty="0"/>
              <a:t> con </a:t>
            </a:r>
            <a:r>
              <a:rPr lang="en-US" altLang="zh-CN" dirty="0" err="1"/>
              <a:t>nhím</a:t>
            </a:r>
            <a:r>
              <a:rPr lang="en-US" altLang="zh-CN" dirty="0"/>
              <a:t> </a:t>
            </a:r>
            <a:r>
              <a:rPr lang="en-US" altLang="zh-CN" dirty="0" err="1"/>
              <a:t>để</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3271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734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556056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04085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33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9928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83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02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325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786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13738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847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80390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00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31280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217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290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681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4481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6521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3597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
        <p:cNvGrpSpPr/>
        <p:nvPr/>
      </p:nvGrpSpPr>
      <p:grpSpPr>
        <a:xfrm>
          <a:off x="0" y="0"/>
          <a:ext cx="0" cy="0"/>
          <a:chOff x="0" y="0"/>
          <a:chExt cx="0" cy="0"/>
        </a:xfrm>
      </p:grpSpPr>
      <p:sp>
        <p:nvSpPr>
          <p:cNvPr id="318" name="Google Shape;318;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754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21"/>
        <p:cNvGrpSpPr/>
        <p:nvPr/>
      </p:nvGrpSpPr>
      <p:grpSpPr>
        <a:xfrm>
          <a:off x="0" y="0"/>
          <a:ext cx="0" cy="0"/>
          <a:chOff x="0" y="0"/>
          <a:chExt cx="0" cy="0"/>
        </a:xfrm>
      </p:grpSpPr>
      <p:sp>
        <p:nvSpPr>
          <p:cNvPr id="322" name="Google Shape;322;p9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9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324" name="Google Shape;324;p9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9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9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782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7"/>
        <p:cNvGrpSpPr/>
        <p:nvPr/>
      </p:nvGrpSpPr>
      <p:grpSpPr>
        <a:xfrm>
          <a:off x="0" y="0"/>
          <a:ext cx="0" cy="0"/>
          <a:chOff x="0" y="0"/>
          <a:chExt cx="0" cy="0"/>
        </a:xfrm>
      </p:grpSpPr>
      <p:sp>
        <p:nvSpPr>
          <p:cNvPr id="328" name="Google Shape;328;p9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9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30" name="Google Shape;330;p9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9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7066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3"/>
        <p:cNvGrpSpPr/>
        <p:nvPr/>
      </p:nvGrpSpPr>
      <p:grpSpPr>
        <a:xfrm>
          <a:off x="0" y="0"/>
          <a:ext cx="0" cy="0"/>
          <a:chOff x="0" y="0"/>
          <a:chExt cx="0" cy="0"/>
        </a:xfrm>
      </p:grpSpPr>
      <p:sp>
        <p:nvSpPr>
          <p:cNvPr id="334" name="Google Shape;334;p9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9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36" name="Google Shape;336;p9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9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9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610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9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2" name="Google Shape;342;p9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3" name="Google Shape;343;p9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9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9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8100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6"/>
        <p:cNvGrpSpPr/>
        <p:nvPr/>
      </p:nvGrpSpPr>
      <p:grpSpPr>
        <a:xfrm>
          <a:off x="0" y="0"/>
          <a:ext cx="0" cy="0"/>
          <a:chOff x="0" y="0"/>
          <a:chExt cx="0" cy="0"/>
        </a:xfrm>
      </p:grpSpPr>
      <p:sp>
        <p:nvSpPr>
          <p:cNvPr id="347" name="Google Shape;347;p9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9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49" name="Google Shape;349;p9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0" name="Google Shape;350;p9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51" name="Google Shape;351;p9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2" name="Google Shape;352;p9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9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9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840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5"/>
        <p:cNvGrpSpPr/>
        <p:nvPr/>
      </p:nvGrpSpPr>
      <p:grpSpPr>
        <a:xfrm>
          <a:off x="0" y="0"/>
          <a:ext cx="0" cy="0"/>
          <a:chOff x="0" y="0"/>
          <a:chExt cx="0" cy="0"/>
        </a:xfrm>
      </p:grpSpPr>
      <p:sp>
        <p:nvSpPr>
          <p:cNvPr id="356" name="Google Shape;356;p9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9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9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9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2819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988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0"/>
        <p:cNvGrpSpPr/>
        <p:nvPr/>
      </p:nvGrpSpPr>
      <p:grpSpPr>
        <a:xfrm>
          <a:off x="0" y="0"/>
          <a:ext cx="0" cy="0"/>
          <a:chOff x="0" y="0"/>
          <a:chExt cx="0" cy="0"/>
        </a:xfrm>
      </p:grpSpPr>
      <p:sp>
        <p:nvSpPr>
          <p:cNvPr id="361" name="Google Shape;361;p10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0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363" name="Google Shape;363;p10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64" name="Google Shape;364;p10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0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0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397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7"/>
        <p:cNvGrpSpPr/>
        <p:nvPr/>
      </p:nvGrpSpPr>
      <p:grpSpPr>
        <a:xfrm>
          <a:off x="0" y="0"/>
          <a:ext cx="0" cy="0"/>
          <a:chOff x="0" y="0"/>
          <a:chExt cx="0" cy="0"/>
        </a:xfrm>
      </p:grpSpPr>
      <p:sp>
        <p:nvSpPr>
          <p:cNvPr id="368" name="Google Shape;368;p10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01"/>
          <p:cNvSpPr>
            <a:spLocks noGrp="1"/>
          </p:cNvSpPr>
          <p:nvPr>
            <p:ph type="pic" idx="2"/>
          </p:nvPr>
        </p:nvSpPr>
        <p:spPr>
          <a:xfrm>
            <a:off x="1194859" y="408517"/>
            <a:ext cx="3657600" cy="2743200"/>
          </a:xfrm>
          <a:prstGeom prst="rect">
            <a:avLst/>
          </a:prstGeom>
          <a:noFill/>
          <a:ln>
            <a:noFill/>
          </a:ln>
        </p:spPr>
      </p:sp>
      <p:sp>
        <p:nvSpPr>
          <p:cNvPr id="370" name="Google Shape;370;p10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71" name="Google Shape;371;p10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0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0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16315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4"/>
        <p:cNvGrpSpPr/>
        <p:nvPr/>
      </p:nvGrpSpPr>
      <p:grpSpPr>
        <a:xfrm>
          <a:off x="0" y="0"/>
          <a:ext cx="0" cy="0"/>
          <a:chOff x="0" y="0"/>
          <a:chExt cx="0" cy="0"/>
        </a:xfrm>
      </p:grpSpPr>
      <p:sp>
        <p:nvSpPr>
          <p:cNvPr id="375" name="Google Shape;375;p10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0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77" name="Google Shape;377;p10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0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0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821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80"/>
        <p:cNvGrpSpPr/>
        <p:nvPr/>
      </p:nvGrpSpPr>
      <p:grpSpPr>
        <a:xfrm>
          <a:off x="0" y="0"/>
          <a:ext cx="0" cy="0"/>
          <a:chOff x="0" y="0"/>
          <a:chExt cx="0" cy="0"/>
        </a:xfrm>
      </p:grpSpPr>
      <p:sp>
        <p:nvSpPr>
          <p:cNvPr id="381" name="Google Shape;381;p10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10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83" name="Google Shape;383;p10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0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0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914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1383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5848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472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7624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984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334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24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8030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4547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6793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2323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64197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03599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5328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151913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92192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3597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703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24528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139367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099863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558234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3295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685907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1478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338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083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7010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163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A5044-FD65-4FF1-A11F-A08A23B46A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791290-8644-42F6-B5E0-F85CF7EC21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933D05-94FB-4C5E-B518-DCC2AAFB8F4A}"/>
              </a:ext>
            </a:extLst>
          </p:cNvPr>
          <p:cNvSpPr>
            <a:spLocks noGrp="1"/>
          </p:cNvSpPr>
          <p:nvPr>
            <p:ph type="dt" sz="half" idx="10"/>
          </p:nvPr>
        </p:nvSpPr>
        <p:spPr/>
        <p:txBody>
          <a:bodyPr/>
          <a:lstStyle/>
          <a:p>
            <a:fld id="{7BC8F09B-D746-4DA2-841D-CC046C657822}" type="datetimeFigureOut">
              <a:rPr lang="en-US" smtClean="0"/>
              <a:t>10/10/2023</a:t>
            </a:fld>
            <a:endParaRPr lang="en-US"/>
          </a:p>
        </p:txBody>
      </p:sp>
      <p:sp>
        <p:nvSpPr>
          <p:cNvPr id="5" name="Footer Placeholder 4">
            <a:extLst>
              <a:ext uri="{FF2B5EF4-FFF2-40B4-BE49-F238E27FC236}">
                <a16:creationId xmlns:a16="http://schemas.microsoft.com/office/drawing/2014/main" id="{74BB88B1-29F0-425B-B730-90FFD513C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4D8C2-E049-4740-B647-7BDDFA79CD12}"/>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4503488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5D71-30C1-48A9-9A5F-B819DB0EC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F9D2A-DCFE-40AD-922B-0981828C2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84EB9-A267-47AC-B22D-8D2DF9230745}"/>
              </a:ext>
            </a:extLst>
          </p:cNvPr>
          <p:cNvSpPr>
            <a:spLocks noGrp="1"/>
          </p:cNvSpPr>
          <p:nvPr>
            <p:ph type="dt" sz="half" idx="10"/>
          </p:nvPr>
        </p:nvSpPr>
        <p:spPr/>
        <p:txBody>
          <a:bodyPr/>
          <a:lstStyle/>
          <a:p>
            <a:fld id="{7BC8F09B-D746-4DA2-841D-CC046C657822}" type="datetimeFigureOut">
              <a:rPr lang="en-US" smtClean="0"/>
              <a:t>10/10/2023</a:t>
            </a:fld>
            <a:endParaRPr lang="en-US"/>
          </a:p>
        </p:txBody>
      </p:sp>
      <p:sp>
        <p:nvSpPr>
          <p:cNvPr id="5" name="Footer Placeholder 4">
            <a:extLst>
              <a:ext uri="{FF2B5EF4-FFF2-40B4-BE49-F238E27FC236}">
                <a16:creationId xmlns:a16="http://schemas.microsoft.com/office/drawing/2014/main" id="{BCAAD9F7-1246-4049-AE7D-7100750BF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213B9-4F73-4B2D-B206-FCA36F93A31C}"/>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032311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0CD9-E983-44C1-9127-76D8D2890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2B8C8F-B3F2-4A32-B178-8457EECF8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ADF85A-0A8A-4BFC-8B6E-A94821E16437}"/>
              </a:ext>
            </a:extLst>
          </p:cNvPr>
          <p:cNvSpPr>
            <a:spLocks noGrp="1"/>
          </p:cNvSpPr>
          <p:nvPr>
            <p:ph type="dt" sz="half" idx="10"/>
          </p:nvPr>
        </p:nvSpPr>
        <p:spPr/>
        <p:txBody>
          <a:bodyPr/>
          <a:lstStyle/>
          <a:p>
            <a:fld id="{7BC8F09B-D746-4DA2-841D-CC046C657822}" type="datetimeFigureOut">
              <a:rPr lang="en-US" smtClean="0"/>
              <a:t>10/10/2023</a:t>
            </a:fld>
            <a:endParaRPr lang="en-US"/>
          </a:p>
        </p:txBody>
      </p:sp>
      <p:sp>
        <p:nvSpPr>
          <p:cNvPr id="5" name="Footer Placeholder 4">
            <a:extLst>
              <a:ext uri="{FF2B5EF4-FFF2-40B4-BE49-F238E27FC236}">
                <a16:creationId xmlns:a16="http://schemas.microsoft.com/office/drawing/2014/main" id="{82209ADE-D65A-4F6E-A33B-505CF1971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695DD-162F-4209-8223-5CC50B459FF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003214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4550-E8E1-41A5-9A7B-10CC6DE8E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A0BF4-0570-418C-BB53-9D00DD9CCA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7E899B-6BE6-4F35-A49D-0BC5A26B6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8C3315-7A22-42AF-A6D4-42EAA2754605}"/>
              </a:ext>
            </a:extLst>
          </p:cNvPr>
          <p:cNvSpPr>
            <a:spLocks noGrp="1"/>
          </p:cNvSpPr>
          <p:nvPr>
            <p:ph type="dt" sz="half" idx="10"/>
          </p:nvPr>
        </p:nvSpPr>
        <p:spPr/>
        <p:txBody>
          <a:bodyPr/>
          <a:lstStyle/>
          <a:p>
            <a:fld id="{7BC8F09B-D746-4DA2-841D-CC046C657822}" type="datetimeFigureOut">
              <a:rPr lang="en-US" smtClean="0"/>
              <a:t>10/10/2023</a:t>
            </a:fld>
            <a:endParaRPr lang="en-US"/>
          </a:p>
        </p:txBody>
      </p:sp>
      <p:sp>
        <p:nvSpPr>
          <p:cNvPr id="6" name="Footer Placeholder 5">
            <a:extLst>
              <a:ext uri="{FF2B5EF4-FFF2-40B4-BE49-F238E27FC236}">
                <a16:creationId xmlns:a16="http://schemas.microsoft.com/office/drawing/2014/main" id="{9DBC21C9-BAAE-4AFE-BF7D-4CC5BD069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010EC3-2022-4B9F-B141-BD7E28CA6C56}"/>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8123303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9DEA-B958-4135-8DE9-9A2EFEA0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3B88F-25FB-4BB4-A113-4BEC053E5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8DFA1D-16A3-4265-872B-1F459ADFA6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6B11D8-508F-4B60-8EC7-091BA2B61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92EBDF-5186-493E-8C4B-2803A32D8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4A70DE-27FA-4BCA-AB6A-14A7759CDCA9}"/>
              </a:ext>
            </a:extLst>
          </p:cNvPr>
          <p:cNvSpPr>
            <a:spLocks noGrp="1"/>
          </p:cNvSpPr>
          <p:nvPr>
            <p:ph type="dt" sz="half" idx="10"/>
          </p:nvPr>
        </p:nvSpPr>
        <p:spPr/>
        <p:txBody>
          <a:bodyPr/>
          <a:lstStyle/>
          <a:p>
            <a:fld id="{7BC8F09B-D746-4DA2-841D-CC046C657822}" type="datetimeFigureOut">
              <a:rPr lang="en-US" smtClean="0"/>
              <a:t>10/10/2023</a:t>
            </a:fld>
            <a:endParaRPr lang="en-US"/>
          </a:p>
        </p:txBody>
      </p:sp>
      <p:sp>
        <p:nvSpPr>
          <p:cNvPr id="8" name="Footer Placeholder 7">
            <a:extLst>
              <a:ext uri="{FF2B5EF4-FFF2-40B4-BE49-F238E27FC236}">
                <a16:creationId xmlns:a16="http://schemas.microsoft.com/office/drawing/2014/main" id="{5EC5527F-FB8E-41C3-89BB-F51476F1CE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685927-B06B-4F71-8DF6-F4B2B601BE9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984473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66E1-B379-4A24-B3DC-195F63781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76B45D-0E6A-4328-824C-414AD7E81293}"/>
              </a:ext>
            </a:extLst>
          </p:cNvPr>
          <p:cNvSpPr>
            <a:spLocks noGrp="1"/>
          </p:cNvSpPr>
          <p:nvPr>
            <p:ph type="dt" sz="half" idx="10"/>
          </p:nvPr>
        </p:nvSpPr>
        <p:spPr/>
        <p:txBody>
          <a:bodyPr/>
          <a:lstStyle/>
          <a:p>
            <a:fld id="{7BC8F09B-D746-4DA2-841D-CC046C657822}" type="datetimeFigureOut">
              <a:rPr lang="en-US" smtClean="0"/>
              <a:t>10/10/2023</a:t>
            </a:fld>
            <a:endParaRPr lang="en-US"/>
          </a:p>
        </p:txBody>
      </p:sp>
      <p:sp>
        <p:nvSpPr>
          <p:cNvPr id="4" name="Footer Placeholder 3">
            <a:extLst>
              <a:ext uri="{FF2B5EF4-FFF2-40B4-BE49-F238E27FC236}">
                <a16:creationId xmlns:a16="http://schemas.microsoft.com/office/drawing/2014/main" id="{6AA6F6AB-1493-4EBD-ACFF-988CAE0ED5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D17FAB-4C9A-4BBB-BE34-7F038B3706EE}"/>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754026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282F-6030-4E13-B336-C3224238DF7B}"/>
              </a:ext>
            </a:extLst>
          </p:cNvPr>
          <p:cNvSpPr>
            <a:spLocks noGrp="1"/>
          </p:cNvSpPr>
          <p:nvPr>
            <p:ph type="dt" sz="half" idx="10"/>
          </p:nvPr>
        </p:nvSpPr>
        <p:spPr/>
        <p:txBody>
          <a:bodyPr/>
          <a:lstStyle/>
          <a:p>
            <a:fld id="{7BC8F09B-D746-4DA2-841D-CC046C657822}" type="datetimeFigureOut">
              <a:rPr lang="en-US" smtClean="0"/>
              <a:t>10/10/2023</a:t>
            </a:fld>
            <a:endParaRPr lang="en-US"/>
          </a:p>
        </p:txBody>
      </p:sp>
      <p:sp>
        <p:nvSpPr>
          <p:cNvPr id="3" name="Footer Placeholder 2">
            <a:extLst>
              <a:ext uri="{FF2B5EF4-FFF2-40B4-BE49-F238E27FC236}">
                <a16:creationId xmlns:a16="http://schemas.microsoft.com/office/drawing/2014/main"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69935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A705-BC4D-49DB-B09D-F7E90350C3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486AD4-2EBE-49A9-BF2A-9665110BE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D14204-EE86-4E47-900E-4963C3F39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8AC5F-65B6-4CC7-8C52-171EA69A98EB}"/>
              </a:ext>
            </a:extLst>
          </p:cNvPr>
          <p:cNvSpPr>
            <a:spLocks noGrp="1"/>
          </p:cNvSpPr>
          <p:nvPr>
            <p:ph type="dt" sz="half" idx="10"/>
          </p:nvPr>
        </p:nvSpPr>
        <p:spPr/>
        <p:txBody>
          <a:bodyPr/>
          <a:lstStyle/>
          <a:p>
            <a:fld id="{7BC8F09B-D746-4DA2-841D-CC046C657822}" type="datetimeFigureOut">
              <a:rPr lang="en-US" smtClean="0"/>
              <a:t>10/10/2023</a:t>
            </a:fld>
            <a:endParaRPr lang="en-US"/>
          </a:p>
        </p:txBody>
      </p:sp>
      <p:sp>
        <p:nvSpPr>
          <p:cNvPr id="6" name="Footer Placeholder 5">
            <a:extLst>
              <a:ext uri="{FF2B5EF4-FFF2-40B4-BE49-F238E27FC236}">
                <a16:creationId xmlns:a16="http://schemas.microsoft.com/office/drawing/2014/main" id="{05A52EA3-F6AF-440F-A478-71898EF05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00540-C9AF-49E7-AD70-76EDA8395D28}"/>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238021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B8FF-CFE9-4ACF-AA48-290F44A39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0CB49D-2621-4654-A2BB-EFD6254E4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6C1A00-DF43-492C-9282-BD657F09F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8944C-3C65-45A0-A697-DC07FC244A4F}"/>
              </a:ext>
            </a:extLst>
          </p:cNvPr>
          <p:cNvSpPr>
            <a:spLocks noGrp="1"/>
          </p:cNvSpPr>
          <p:nvPr>
            <p:ph type="dt" sz="half" idx="10"/>
          </p:nvPr>
        </p:nvSpPr>
        <p:spPr/>
        <p:txBody>
          <a:bodyPr/>
          <a:lstStyle/>
          <a:p>
            <a:fld id="{7BC8F09B-D746-4DA2-841D-CC046C657822}" type="datetimeFigureOut">
              <a:rPr lang="en-US" smtClean="0"/>
              <a:t>10/10/2023</a:t>
            </a:fld>
            <a:endParaRPr lang="en-US"/>
          </a:p>
        </p:txBody>
      </p:sp>
      <p:sp>
        <p:nvSpPr>
          <p:cNvPr id="6" name="Footer Placeholder 5">
            <a:extLst>
              <a:ext uri="{FF2B5EF4-FFF2-40B4-BE49-F238E27FC236}">
                <a16:creationId xmlns:a16="http://schemas.microsoft.com/office/drawing/2014/main" id="{BAA5B58D-29E4-47ED-8F4F-A40CED9D1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78D65-EA77-4E13-B6FE-F5438DDA52F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0334227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0A-1FF9-47B9-89F3-D140A80C71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31FB5-D5B4-46FD-9D42-69E54CF4E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47D8F-51E6-45AB-8F7D-B3F477FD745D}"/>
              </a:ext>
            </a:extLst>
          </p:cNvPr>
          <p:cNvSpPr>
            <a:spLocks noGrp="1"/>
          </p:cNvSpPr>
          <p:nvPr>
            <p:ph type="dt" sz="half" idx="10"/>
          </p:nvPr>
        </p:nvSpPr>
        <p:spPr/>
        <p:txBody>
          <a:bodyPr/>
          <a:lstStyle/>
          <a:p>
            <a:fld id="{7BC8F09B-D746-4DA2-841D-CC046C657822}" type="datetimeFigureOut">
              <a:rPr lang="en-US" smtClean="0"/>
              <a:t>10/10/2023</a:t>
            </a:fld>
            <a:endParaRPr lang="en-US"/>
          </a:p>
        </p:txBody>
      </p:sp>
      <p:sp>
        <p:nvSpPr>
          <p:cNvPr id="5" name="Footer Placeholder 4">
            <a:extLst>
              <a:ext uri="{FF2B5EF4-FFF2-40B4-BE49-F238E27FC236}">
                <a16:creationId xmlns:a16="http://schemas.microsoft.com/office/drawing/2014/main" id="{24851A7D-3697-4A43-8725-F8D0CC45C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A23A5-1B07-41E7-9080-963AC7CFF21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91848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068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4A1D23-1755-4FE8-ACA0-DF3424745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A8E86B-65CD-428A-8DB6-B51195AAB8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F48AD-4DD4-41B5-9B17-248A5B57A74D}"/>
              </a:ext>
            </a:extLst>
          </p:cNvPr>
          <p:cNvSpPr>
            <a:spLocks noGrp="1"/>
          </p:cNvSpPr>
          <p:nvPr>
            <p:ph type="dt" sz="half" idx="10"/>
          </p:nvPr>
        </p:nvSpPr>
        <p:spPr/>
        <p:txBody>
          <a:bodyPr/>
          <a:lstStyle/>
          <a:p>
            <a:fld id="{7BC8F09B-D746-4DA2-841D-CC046C657822}" type="datetimeFigureOut">
              <a:rPr lang="en-US" smtClean="0"/>
              <a:t>10/10/2023</a:t>
            </a:fld>
            <a:endParaRPr lang="en-US"/>
          </a:p>
        </p:txBody>
      </p:sp>
      <p:sp>
        <p:nvSpPr>
          <p:cNvPr id="5" name="Footer Placeholder 4">
            <a:extLst>
              <a:ext uri="{FF2B5EF4-FFF2-40B4-BE49-F238E27FC236}">
                <a16:creationId xmlns:a16="http://schemas.microsoft.com/office/drawing/2014/main" id="{C12F05BE-A69D-47D4-B7B9-6A25918F0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C3955-5B5E-4F84-8AF6-44B221F67807}"/>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877810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spTree>
    <p:extLst>
      <p:ext uri="{BB962C8B-B14F-4D97-AF65-F5344CB8AC3E}">
        <p14:creationId xmlns:p14="http://schemas.microsoft.com/office/powerpoint/2010/main" val="62997564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963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59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331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906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3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51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822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621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547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362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708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845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9813644" y="4617258"/>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894642" y="6219989"/>
            <a:ext cx="251541" cy="223215"/>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flipH="1">
            <a:off x="11928961" y="5647700"/>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5400000">
            <a:off x="1036381" y="6305870"/>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rot="5400000">
            <a:off x="2917214" y="6601833"/>
            <a:ext cx="136855" cy="117315"/>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5400000">
            <a:off x="9583409" y="6284210"/>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1973808" y="5182322"/>
            <a:ext cx="221785"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a:off x="-994545" y="4569589"/>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rot="5400000">
            <a:off x="-228895"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5400000">
            <a:off x="10460422"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5400000">
            <a:off x="1202467" y="-1202557"/>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5400000">
            <a:off x="11807739" y="468108"/>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10924283" y="6161878"/>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11363593" y="6620127"/>
            <a:ext cx="77291" cy="77291"/>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1503351" y="60639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260849"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383239" y="13675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298692" y="6689016"/>
            <a:ext cx="71299" cy="712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2330283" y="6643747"/>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5400000">
            <a:off x="11985138" y="560364"/>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rot="5400000">
            <a:off x="10680430" y="6300518"/>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26181" y="4745724"/>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rot="5400000">
            <a:off x="1788956" y="268806"/>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rot="5400000">
            <a:off x="10633745" y="128428"/>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48330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92"/>
        <p:cNvGrpSpPr/>
        <p:nvPr/>
      </p:nvGrpSpPr>
      <p:grpSpPr>
        <a:xfrm>
          <a:off x="0" y="0"/>
          <a:ext cx="0" cy="0"/>
          <a:chOff x="0" y="0"/>
          <a:chExt cx="0" cy="0"/>
        </a:xfrm>
      </p:grpSpPr>
      <p:sp>
        <p:nvSpPr>
          <p:cNvPr id="98" name="Google Shape;98;p5"/>
          <p:cNvSpPr/>
          <p:nvPr/>
        </p:nvSpPr>
        <p:spPr>
          <a:xfrm rot="-5400000" flipH="1">
            <a:off x="2718569" y="-1188235"/>
            <a:ext cx="921356" cy="3297827"/>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0" y="0"/>
            <a:ext cx="1206104" cy="3359211"/>
          </a:xfrm>
          <a:custGeom>
            <a:avLst/>
            <a:gdLst/>
            <a:ahLst/>
            <a:cxnLst/>
            <a:rect l="l" t="t" r="r" b="b"/>
            <a:pathLst>
              <a:path w="31379" h="87396" extrusionOk="0">
                <a:moveTo>
                  <a:pt x="0" y="0"/>
                </a:moveTo>
                <a:lnTo>
                  <a:pt x="0" y="87396"/>
                </a:lnTo>
                <a:cubicBezTo>
                  <a:pt x="2036" y="87069"/>
                  <a:pt x="4052" y="86532"/>
                  <a:pt x="5972" y="85802"/>
                </a:cubicBezTo>
                <a:cubicBezTo>
                  <a:pt x="8488" y="84861"/>
                  <a:pt x="10850" y="83593"/>
                  <a:pt x="13039" y="82057"/>
                </a:cubicBezTo>
                <a:cubicBezTo>
                  <a:pt x="15632" y="80233"/>
                  <a:pt x="17821" y="78005"/>
                  <a:pt x="19204" y="75489"/>
                </a:cubicBezTo>
                <a:cubicBezTo>
                  <a:pt x="22660" y="69075"/>
                  <a:pt x="22967" y="61413"/>
                  <a:pt x="20068" y="54730"/>
                </a:cubicBezTo>
                <a:cubicBezTo>
                  <a:pt x="18013" y="50102"/>
                  <a:pt x="14537" y="46262"/>
                  <a:pt x="12060" y="41864"/>
                </a:cubicBezTo>
                <a:cubicBezTo>
                  <a:pt x="9563" y="37447"/>
                  <a:pt x="8181" y="31840"/>
                  <a:pt x="10581" y="27404"/>
                </a:cubicBezTo>
                <a:cubicBezTo>
                  <a:pt x="12444" y="23985"/>
                  <a:pt x="16112" y="22027"/>
                  <a:pt x="19645" y="20375"/>
                </a:cubicBezTo>
                <a:lnTo>
                  <a:pt x="19818" y="20298"/>
                </a:lnTo>
                <a:cubicBezTo>
                  <a:pt x="23275" y="18666"/>
                  <a:pt x="26923" y="17014"/>
                  <a:pt x="29170" y="13923"/>
                </a:cubicBezTo>
                <a:cubicBezTo>
                  <a:pt x="31379" y="10927"/>
                  <a:pt x="28997" y="2554"/>
                  <a:pt x="2592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536468" y="1"/>
            <a:ext cx="1751675" cy="1043657"/>
          </a:xfrm>
          <a:custGeom>
            <a:avLst/>
            <a:gdLst/>
            <a:ahLst/>
            <a:cxnLst/>
            <a:rect l="l" t="t" r="r" b="b"/>
            <a:pathLst>
              <a:path w="40290" h="24005" extrusionOk="0">
                <a:moveTo>
                  <a:pt x="1825" y="0"/>
                </a:moveTo>
                <a:cubicBezTo>
                  <a:pt x="1" y="7662"/>
                  <a:pt x="2977" y="15670"/>
                  <a:pt x="9353" y="20298"/>
                </a:cubicBezTo>
                <a:cubicBezTo>
                  <a:pt x="12675" y="22718"/>
                  <a:pt x="16689" y="24005"/>
                  <a:pt x="20798" y="24005"/>
                </a:cubicBezTo>
                <a:cubicBezTo>
                  <a:pt x="31552" y="24005"/>
                  <a:pt x="40290" y="15267"/>
                  <a:pt x="40290" y="4513"/>
                </a:cubicBezTo>
                <a:cubicBezTo>
                  <a:pt x="40290" y="2996"/>
                  <a:pt x="40117" y="1479"/>
                  <a:pt x="3977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flipH="1">
            <a:off x="787359" y="4913867"/>
            <a:ext cx="170416" cy="14599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406778" y="5286644"/>
            <a:ext cx="293841" cy="2677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flipH="1">
            <a:off x="316367" y="2508971"/>
            <a:ext cx="170416" cy="14608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5"/>
          <p:cNvSpPr/>
          <p:nvPr/>
        </p:nvSpPr>
        <p:spPr>
          <a:xfrm flipH="1">
            <a:off x="7" y="3246124"/>
            <a:ext cx="803140" cy="2238817"/>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5"/>
          <p:cNvSpPr/>
          <p:nvPr/>
        </p:nvSpPr>
        <p:spPr>
          <a:xfrm flipH="1">
            <a:off x="1" y="4913866"/>
            <a:ext cx="4932588" cy="1944125"/>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flipH="1">
            <a:off x="170333" y="3859710"/>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flipH="1">
            <a:off x="349366" y="4628576"/>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16503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09"/>
        <p:cNvGrpSpPr/>
        <p:nvPr/>
      </p:nvGrpSpPr>
      <p:grpSpPr>
        <a:xfrm>
          <a:off x="0" y="0"/>
          <a:ext cx="0" cy="0"/>
          <a:chOff x="0" y="0"/>
          <a:chExt cx="0" cy="0"/>
        </a:xfrm>
      </p:grpSpPr>
      <p:sp>
        <p:nvSpPr>
          <p:cNvPr id="110" name="Google Shape;110;p6"/>
          <p:cNvSpPr/>
          <p:nvPr/>
        </p:nvSpPr>
        <p:spPr>
          <a:xfrm rot="-5400000" flipH="1">
            <a:off x="9334638" y="4772962"/>
            <a:ext cx="461340" cy="370854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10800000" flipH="1">
            <a:off x="2135735" y="6523104"/>
            <a:ext cx="6458056" cy="347136"/>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4578606" flipH="1">
            <a:off x="2505713" y="5083735"/>
            <a:ext cx="422168" cy="3162839"/>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6"/>
          <p:cNvSpPr/>
          <p:nvPr/>
        </p:nvSpPr>
        <p:spPr>
          <a:xfrm flipH="1">
            <a:off x="-15" y="6053037"/>
            <a:ext cx="3262648" cy="81720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6"/>
          <p:cNvSpPr/>
          <p:nvPr/>
        </p:nvSpPr>
        <p:spPr>
          <a:xfrm rot="-5400000" flipH="1">
            <a:off x="647010" y="6770807"/>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flipH="1">
            <a:off x="281243" y="51822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flipH="1">
            <a:off x="449733" y="533569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flipH="1">
            <a:off x="497943"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flipH="1">
            <a:off x="10982146" y="5648291"/>
            <a:ext cx="1278685" cy="1140703"/>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6"/>
          <p:cNvSpPr/>
          <p:nvPr/>
        </p:nvSpPr>
        <p:spPr>
          <a:xfrm flipH="1">
            <a:off x="11990679" y="51876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6"/>
          <p:cNvSpPr/>
          <p:nvPr/>
        </p:nvSpPr>
        <p:spPr>
          <a:xfrm flipH="1">
            <a:off x="11894635" y="63623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6"/>
          <p:cNvSpPr/>
          <p:nvPr/>
        </p:nvSpPr>
        <p:spPr>
          <a:xfrm flipH="1">
            <a:off x="11653335" y="54479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0126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134"/>
        <p:cNvGrpSpPr/>
        <p:nvPr/>
      </p:nvGrpSpPr>
      <p:grpSpPr>
        <a:xfrm>
          <a:off x="0" y="0"/>
          <a:ext cx="0" cy="0"/>
          <a:chOff x="0" y="0"/>
          <a:chExt cx="0" cy="0"/>
        </a:xfrm>
      </p:grpSpPr>
      <p:sp>
        <p:nvSpPr>
          <p:cNvPr id="137" name="Google Shape;137;p8"/>
          <p:cNvSpPr/>
          <p:nvPr/>
        </p:nvSpPr>
        <p:spPr>
          <a:xfrm rot="4704296">
            <a:off x="10032851"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rot="-5400000" flipH="1">
            <a:off x="5187618" y="3119216"/>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rot="5400000" flipH="1">
            <a:off x="4011238" y="4221271"/>
            <a:ext cx="1009625"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p:nvPr/>
        </p:nvSpPr>
        <p:spPr>
          <a:xfrm rot="-5400000">
            <a:off x="1040533" y="4337993"/>
            <a:ext cx="1479543"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5400000">
            <a:off x="7646733" y="676145"/>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rot="-5400000">
            <a:off x="4073431" y="278520"/>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rot="-5400000">
            <a:off x="5537498"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rot="-5400000">
            <a:off x="5356891" y="287046"/>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rot="5400000">
            <a:off x="6904916" y="4321994"/>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rot="5400000">
            <a:off x="6984728"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7667733"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8"/>
          <p:cNvSpPr/>
          <p:nvPr/>
        </p:nvSpPr>
        <p:spPr>
          <a:xfrm rot="5400000">
            <a:off x="8155080" y="60807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8"/>
          <p:cNvSpPr/>
          <p:nvPr/>
        </p:nvSpPr>
        <p:spPr>
          <a:xfrm rot="5400000">
            <a:off x="8655296" y="6591824"/>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8"/>
          <p:cNvSpPr/>
          <p:nvPr/>
        </p:nvSpPr>
        <p:spPr>
          <a:xfrm rot="5400000">
            <a:off x="7878553"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8"/>
          <p:cNvSpPr/>
          <p:nvPr/>
        </p:nvSpPr>
        <p:spPr>
          <a:xfrm rot="-5400000" flipH="1">
            <a:off x="11241950" y="50286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8"/>
          <p:cNvSpPr/>
          <p:nvPr/>
        </p:nvSpPr>
        <p:spPr>
          <a:xfrm rot="-5400000" flipH="1">
            <a:off x="11410440" y="5182132"/>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8"/>
          <p:cNvSpPr/>
          <p:nvPr/>
        </p:nvSpPr>
        <p:spPr>
          <a:xfrm rot="5400000">
            <a:off x="545828" y="5475920"/>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8"/>
          <p:cNvSpPr/>
          <p:nvPr/>
        </p:nvSpPr>
        <p:spPr>
          <a:xfrm rot="5400000">
            <a:off x="1055780"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8"/>
          <p:cNvSpPr/>
          <p:nvPr/>
        </p:nvSpPr>
        <p:spPr>
          <a:xfrm rot="3600835">
            <a:off x="3699873" y="5600670"/>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8"/>
          <p:cNvSpPr/>
          <p:nvPr/>
        </p:nvSpPr>
        <p:spPr>
          <a:xfrm rot="3600835">
            <a:off x="4388522" y="5793324"/>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8"/>
          <p:cNvSpPr/>
          <p:nvPr/>
        </p:nvSpPr>
        <p:spPr>
          <a:xfrm rot="5400000">
            <a:off x="4005847" y="63091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8"/>
          <p:cNvSpPr/>
          <p:nvPr/>
        </p:nvSpPr>
        <p:spPr>
          <a:xfrm rot="5400000">
            <a:off x="559896" y="6112057"/>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8"/>
          <p:cNvSpPr/>
          <p:nvPr/>
        </p:nvSpPr>
        <p:spPr>
          <a:xfrm rot="5400000">
            <a:off x="2516262" y="6226104"/>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8"/>
          <p:cNvSpPr/>
          <p:nvPr/>
        </p:nvSpPr>
        <p:spPr>
          <a:xfrm rot="5400000">
            <a:off x="11607714"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8"/>
          <p:cNvSpPr/>
          <p:nvPr/>
        </p:nvSpPr>
        <p:spPr>
          <a:xfrm rot="5400000">
            <a:off x="6427880" y="63954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8"/>
          <p:cNvSpPr/>
          <p:nvPr/>
        </p:nvSpPr>
        <p:spPr>
          <a:xfrm rot="5400000">
            <a:off x="3156717"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39674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3478267" y="2515800"/>
            <a:ext cx="5883600" cy="1826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32896144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8" y="4408596"/>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400000">
            <a:off x="2204827" y="4501515"/>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6771934"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10800000" flipH="1">
            <a:off x="8159101" y="5850480"/>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5400000" flipH="1">
            <a:off x="802791" y="5055241"/>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rot="-6674206">
            <a:off x="1443732"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rot="5400000" flipH="1">
            <a:off x="6137841"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rot="-5400000" flipH="1">
            <a:off x="7409388" y="-1865379"/>
            <a:ext cx="533072"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rot="5400000">
            <a:off x="10021077" y="-1389679"/>
            <a:ext cx="781176"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rot="5400000" flipH="1">
            <a:off x="6984728"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rot="5400000" flipH="1">
            <a:off x="6628884" y="50668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5400000" flipH="1">
            <a:off x="4525147" y="4807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rot="5400000" flipH="1">
            <a:off x="4423354" y="3668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rot="5400000" flipH="1">
            <a:off x="9809887" y="1332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rot="-5400000">
            <a:off x="11059066" y="8066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rot="-5400000">
            <a:off x="11227556" y="5428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rot="7199165" flipH="1">
            <a:off x="2138973" y="6793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rot="7199142" flipH="1">
            <a:off x="2839557" y="507459"/>
            <a:ext cx="68956" cy="7040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p:nvPr/>
        </p:nvSpPr>
        <p:spPr>
          <a:xfrm rot="5400000" flipH="1">
            <a:off x="4005847" y="47104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1"/>
          <p:cNvSpPr/>
          <p:nvPr/>
        </p:nvSpPr>
        <p:spPr>
          <a:xfrm rot="5400000" flipH="1">
            <a:off x="389296" y="33199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1"/>
          <p:cNvSpPr/>
          <p:nvPr/>
        </p:nvSpPr>
        <p:spPr>
          <a:xfrm rot="5400000" flipH="1">
            <a:off x="12052214" y="53509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1"/>
          <p:cNvSpPr/>
          <p:nvPr/>
        </p:nvSpPr>
        <p:spPr>
          <a:xfrm rot="5400000" flipH="1">
            <a:off x="9532014" y="2279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1"/>
          <p:cNvSpPr/>
          <p:nvPr/>
        </p:nvSpPr>
        <p:spPr>
          <a:xfrm rot="7199165" flipH="1">
            <a:off x="7853773" y="63526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1"/>
          <p:cNvSpPr/>
          <p:nvPr/>
        </p:nvSpPr>
        <p:spPr>
          <a:xfrm rot="7199165" flipH="1">
            <a:off x="8542422" y="6160093"/>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1"/>
          <p:cNvSpPr/>
          <p:nvPr/>
        </p:nvSpPr>
        <p:spPr>
          <a:xfrm rot="5400000" flipH="1">
            <a:off x="9746805" y="6170501"/>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1"/>
          <p:cNvSpPr/>
          <p:nvPr/>
        </p:nvSpPr>
        <p:spPr>
          <a:xfrm rot="-5400000">
            <a:off x="3976707" y="65582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1"/>
          <p:cNvSpPr/>
          <p:nvPr/>
        </p:nvSpPr>
        <p:spPr>
          <a:xfrm rot="5400000" flipH="1">
            <a:off x="4801364" y="65505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1"/>
          <p:cNvSpPr/>
          <p:nvPr/>
        </p:nvSpPr>
        <p:spPr>
          <a:xfrm rot="7199165" flipH="1">
            <a:off x="2418373" y="632560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1"/>
          <p:cNvSpPr/>
          <p:nvPr/>
        </p:nvSpPr>
        <p:spPr>
          <a:xfrm rot="5400000" flipH="1">
            <a:off x="668696" y="597824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1"/>
          <p:cNvSpPr/>
          <p:nvPr/>
        </p:nvSpPr>
        <p:spPr>
          <a:xfrm rot="-5400000">
            <a:off x="426107" y="55168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1"/>
          <p:cNvSpPr/>
          <p:nvPr/>
        </p:nvSpPr>
        <p:spPr>
          <a:xfrm rot="5400000" flipH="1">
            <a:off x="12069651" y="6327615"/>
            <a:ext cx="69029" cy="704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1"/>
          <p:cNvSpPr/>
          <p:nvPr/>
        </p:nvSpPr>
        <p:spPr>
          <a:xfrm rot="5400000" flipH="1">
            <a:off x="11620414" y="6608960"/>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1"/>
          <p:cNvSpPr/>
          <p:nvPr/>
        </p:nvSpPr>
        <p:spPr>
          <a:xfrm rot="5400000" flipH="1">
            <a:off x="2054654" y="66956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1"/>
          <p:cNvSpPr/>
          <p:nvPr/>
        </p:nvSpPr>
        <p:spPr>
          <a:xfrm rot="5400000" flipH="1">
            <a:off x="3845354" y="6455566"/>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92634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1" name="Google Shape;241;p13"/>
          <p:cNvSpPr/>
          <p:nvPr/>
        </p:nvSpPr>
        <p:spPr>
          <a:xfrm rot="5400000">
            <a:off x="2239217" y="4933812"/>
            <a:ext cx="580860" cy="3276176"/>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3"/>
          <p:cNvSpPr/>
          <p:nvPr/>
        </p:nvSpPr>
        <p:spPr>
          <a:xfrm rot="-5400000" flipH="1">
            <a:off x="10595646" y="4860658"/>
            <a:ext cx="2445233" cy="747460"/>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3"/>
          <p:cNvSpPr/>
          <p:nvPr/>
        </p:nvSpPr>
        <p:spPr>
          <a:xfrm rot="5400000">
            <a:off x="-54485" y="5112272"/>
            <a:ext cx="1800352" cy="1691208"/>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3"/>
          <p:cNvSpPr/>
          <p:nvPr/>
        </p:nvSpPr>
        <p:spPr>
          <a:xfrm rot="5400000">
            <a:off x="1149485" y="6291137"/>
            <a:ext cx="243815" cy="224491"/>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3"/>
          <p:cNvSpPr/>
          <p:nvPr/>
        </p:nvSpPr>
        <p:spPr>
          <a:xfrm rot="10800000" flipH="1">
            <a:off x="10125559" y="-17314"/>
            <a:ext cx="2066467" cy="1941389"/>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3"/>
          <p:cNvSpPr/>
          <p:nvPr/>
        </p:nvSpPr>
        <p:spPr>
          <a:xfrm rot="10800000" flipH="1">
            <a:off x="-13903" y="-17263"/>
            <a:ext cx="2196872" cy="2106436"/>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3"/>
          <p:cNvSpPr/>
          <p:nvPr/>
        </p:nvSpPr>
        <p:spPr>
          <a:xfrm rot="10800000" flipH="1">
            <a:off x="588468" y="247726"/>
            <a:ext cx="552643" cy="234620"/>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3"/>
          <p:cNvSpPr/>
          <p:nvPr/>
        </p:nvSpPr>
        <p:spPr>
          <a:xfrm>
            <a:off x="8634067" y="5455673"/>
            <a:ext cx="3557989" cy="140234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3"/>
          <p:cNvSpPr/>
          <p:nvPr/>
        </p:nvSpPr>
        <p:spPr>
          <a:xfrm>
            <a:off x="1508736" y="6107600"/>
            <a:ext cx="1246509" cy="750395"/>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12008782" y="6457003"/>
            <a:ext cx="77271" cy="7727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796873" y="63095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3"/>
          <p:cNvSpPr/>
          <p:nvPr/>
        </p:nvSpPr>
        <p:spPr>
          <a:xfrm>
            <a:off x="2219662" y="6655911"/>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3"/>
          <p:cNvSpPr/>
          <p:nvPr/>
        </p:nvSpPr>
        <p:spPr>
          <a:xfrm>
            <a:off x="11548975" y="6745950"/>
            <a:ext cx="173292" cy="112025"/>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4312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776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5" userDrawn="1">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39" y="5679042"/>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4"/>
          <p:cNvSpPr/>
          <p:nvPr/>
        </p:nvSpPr>
        <p:spPr>
          <a:xfrm rot="5400000" flipH="1">
            <a:off x="1909321"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4"/>
          <p:cNvSpPr/>
          <p:nvPr/>
        </p:nvSpPr>
        <p:spPr>
          <a:xfrm flipH="1">
            <a:off x="45" y="-9244"/>
            <a:ext cx="744473"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4"/>
          <p:cNvSpPr/>
          <p:nvPr/>
        </p:nvSpPr>
        <p:spPr>
          <a:xfrm rot="10800000">
            <a:off x="782258" y="8"/>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24"/>
          <p:cNvSpPr/>
          <p:nvPr/>
        </p:nvSpPr>
        <p:spPr>
          <a:xfrm rot="10800000">
            <a:off x="4188039"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4"/>
          <p:cNvSpPr/>
          <p:nvPr/>
        </p:nvSpPr>
        <p:spPr>
          <a:xfrm rot="5400000">
            <a:off x="107989" y="3111890"/>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671595" y="-775256"/>
            <a:ext cx="1338400" cy="1549600"/>
          </a:xfrm>
          <a:prstGeom prst="pie">
            <a:avLst>
              <a:gd name="adj1" fmla="val 0"/>
              <a:gd name="adj2" fmla="val 539893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4"/>
          <p:cNvSpPr/>
          <p:nvPr/>
        </p:nvSpPr>
        <p:spPr>
          <a:xfrm rot="5400000">
            <a:off x="-1059114" y="4428840"/>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4"/>
          <p:cNvSpPr/>
          <p:nvPr/>
        </p:nvSpPr>
        <p:spPr>
          <a:xfrm rot="5400000" flipH="1">
            <a:off x="121712" y="5609701"/>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4"/>
          <p:cNvSpPr/>
          <p:nvPr/>
        </p:nvSpPr>
        <p:spPr>
          <a:xfrm rot="10800000">
            <a:off x="185355"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4"/>
          <p:cNvSpPr/>
          <p:nvPr/>
        </p:nvSpPr>
        <p:spPr>
          <a:xfrm rot="5400000">
            <a:off x="2648996"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1309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494"/>
        <p:cNvGrpSpPr/>
        <p:nvPr/>
      </p:nvGrpSpPr>
      <p:grpSpPr>
        <a:xfrm>
          <a:off x="0" y="0"/>
          <a:ext cx="0" cy="0"/>
          <a:chOff x="0" y="0"/>
          <a:chExt cx="0" cy="0"/>
        </a:xfrm>
      </p:grpSpPr>
      <p:sp>
        <p:nvSpPr>
          <p:cNvPr id="495" name="Google Shape;495;p28"/>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6" name="Google Shape;496;p28"/>
          <p:cNvSpPr txBox="1">
            <a:spLocks noGrp="1"/>
          </p:cNvSpPr>
          <p:nvPr>
            <p:ph type="subTitle" idx="1"/>
          </p:nvPr>
        </p:nvSpPr>
        <p:spPr>
          <a:xfrm>
            <a:off x="1032133" y="3069700"/>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97" name="Google Shape;497;p28"/>
          <p:cNvSpPr txBox="1">
            <a:spLocks noGrp="1"/>
          </p:cNvSpPr>
          <p:nvPr>
            <p:ph type="subTitle" idx="2"/>
          </p:nvPr>
        </p:nvSpPr>
        <p:spPr>
          <a:xfrm>
            <a:off x="1032133" y="2562233"/>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98" name="Google Shape;498;p28"/>
          <p:cNvSpPr txBox="1">
            <a:spLocks noGrp="1"/>
          </p:cNvSpPr>
          <p:nvPr>
            <p:ph type="subTitle" idx="3"/>
          </p:nvPr>
        </p:nvSpPr>
        <p:spPr>
          <a:xfrm>
            <a:off x="4834600" y="3069700"/>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99" name="Google Shape;499;p28"/>
          <p:cNvSpPr txBox="1">
            <a:spLocks noGrp="1"/>
          </p:cNvSpPr>
          <p:nvPr>
            <p:ph type="subTitle" idx="4"/>
          </p:nvPr>
        </p:nvSpPr>
        <p:spPr>
          <a:xfrm>
            <a:off x="4834600" y="2562233"/>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0" name="Google Shape;500;p28"/>
          <p:cNvSpPr txBox="1">
            <a:spLocks noGrp="1"/>
          </p:cNvSpPr>
          <p:nvPr>
            <p:ph type="subTitle" idx="5"/>
          </p:nvPr>
        </p:nvSpPr>
        <p:spPr>
          <a:xfrm>
            <a:off x="8637067" y="3069700"/>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01" name="Google Shape;501;p28"/>
          <p:cNvSpPr txBox="1">
            <a:spLocks noGrp="1"/>
          </p:cNvSpPr>
          <p:nvPr>
            <p:ph type="subTitle" idx="6"/>
          </p:nvPr>
        </p:nvSpPr>
        <p:spPr>
          <a:xfrm>
            <a:off x="8637067" y="2562233"/>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2" name="Google Shape;502;p28"/>
          <p:cNvSpPr txBox="1">
            <a:spLocks noGrp="1"/>
          </p:cNvSpPr>
          <p:nvPr>
            <p:ph type="subTitle" idx="7"/>
          </p:nvPr>
        </p:nvSpPr>
        <p:spPr>
          <a:xfrm>
            <a:off x="1032133" y="5414767"/>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03" name="Google Shape;503;p28"/>
          <p:cNvSpPr txBox="1">
            <a:spLocks noGrp="1"/>
          </p:cNvSpPr>
          <p:nvPr>
            <p:ph type="subTitle" idx="8"/>
          </p:nvPr>
        </p:nvSpPr>
        <p:spPr>
          <a:xfrm>
            <a:off x="1032133" y="4907300"/>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4" name="Google Shape;504;p28"/>
          <p:cNvSpPr txBox="1">
            <a:spLocks noGrp="1"/>
          </p:cNvSpPr>
          <p:nvPr>
            <p:ph type="subTitle" idx="9"/>
          </p:nvPr>
        </p:nvSpPr>
        <p:spPr>
          <a:xfrm>
            <a:off x="4834600" y="5414767"/>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Comfortaa"/>
              <a:buNone/>
              <a:defRPr sz="1867" b="0">
                <a:latin typeface="Comfortaa"/>
                <a:ea typeface="Comfortaa"/>
                <a:cs typeface="Comfortaa"/>
                <a:sym typeface="Comfortaa"/>
              </a:defRPr>
            </a:lvl1pPr>
            <a:lvl2pPr lvl="1" rtl="0">
              <a:spcBef>
                <a:spcPts val="0"/>
              </a:spcBef>
              <a:spcAft>
                <a:spcPts val="0"/>
              </a:spcAft>
              <a:buSzPts val="1400"/>
              <a:buFont typeface="Comfortaa"/>
              <a:buNone/>
              <a:defRPr sz="1867">
                <a:latin typeface="Comfortaa"/>
                <a:ea typeface="Comfortaa"/>
                <a:cs typeface="Comfortaa"/>
                <a:sym typeface="Comfortaa"/>
              </a:defRPr>
            </a:lvl2pPr>
            <a:lvl3pPr lvl="2" rtl="0">
              <a:spcBef>
                <a:spcPts val="2133"/>
              </a:spcBef>
              <a:spcAft>
                <a:spcPts val="0"/>
              </a:spcAft>
              <a:buSzPts val="1400"/>
              <a:buFont typeface="Comfortaa"/>
              <a:buNone/>
              <a:defRPr sz="1867">
                <a:latin typeface="Comfortaa"/>
                <a:ea typeface="Comfortaa"/>
                <a:cs typeface="Comfortaa"/>
                <a:sym typeface="Comfortaa"/>
              </a:defRPr>
            </a:lvl3pPr>
            <a:lvl4pPr lvl="3" rtl="0">
              <a:spcBef>
                <a:spcPts val="2133"/>
              </a:spcBef>
              <a:spcAft>
                <a:spcPts val="0"/>
              </a:spcAft>
              <a:buSzPts val="1400"/>
              <a:buFont typeface="Comfortaa"/>
              <a:buNone/>
              <a:defRPr sz="1867">
                <a:latin typeface="Comfortaa"/>
                <a:ea typeface="Comfortaa"/>
                <a:cs typeface="Comfortaa"/>
                <a:sym typeface="Comfortaa"/>
              </a:defRPr>
            </a:lvl4pPr>
            <a:lvl5pPr lvl="4" rtl="0">
              <a:spcBef>
                <a:spcPts val="2133"/>
              </a:spcBef>
              <a:spcAft>
                <a:spcPts val="0"/>
              </a:spcAft>
              <a:buSzPts val="1400"/>
              <a:buFont typeface="Comfortaa"/>
              <a:buNone/>
              <a:defRPr sz="1867">
                <a:latin typeface="Comfortaa"/>
                <a:ea typeface="Comfortaa"/>
                <a:cs typeface="Comfortaa"/>
                <a:sym typeface="Comfortaa"/>
              </a:defRPr>
            </a:lvl5pPr>
            <a:lvl6pPr lvl="5" rtl="0">
              <a:spcBef>
                <a:spcPts val="2133"/>
              </a:spcBef>
              <a:spcAft>
                <a:spcPts val="0"/>
              </a:spcAft>
              <a:buSzPts val="1400"/>
              <a:buFont typeface="Comfortaa"/>
              <a:buNone/>
              <a:defRPr sz="1867">
                <a:latin typeface="Comfortaa"/>
                <a:ea typeface="Comfortaa"/>
                <a:cs typeface="Comfortaa"/>
                <a:sym typeface="Comfortaa"/>
              </a:defRPr>
            </a:lvl6pPr>
            <a:lvl7pPr lvl="6" rtl="0">
              <a:spcBef>
                <a:spcPts val="2133"/>
              </a:spcBef>
              <a:spcAft>
                <a:spcPts val="0"/>
              </a:spcAft>
              <a:buSzPts val="1400"/>
              <a:buFont typeface="Comfortaa"/>
              <a:buNone/>
              <a:defRPr sz="1867">
                <a:latin typeface="Comfortaa"/>
                <a:ea typeface="Comfortaa"/>
                <a:cs typeface="Comfortaa"/>
                <a:sym typeface="Comfortaa"/>
              </a:defRPr>
            </a:lvl7pPr>
            <a:lvl8pPr lvl="7" rtl="0">
              <a:spcBef>
                <a:spcPts val="2133"/>
              </a:spcBef>
              <a:spcAft>
                <a:spcPts val="0"/>
              </a:spcAft>
              <a:buSzPts val="1400"/>
              <a:buFont typeface="Comfortaa"/>
              <a:buNone/>
              <a:defRPr sz="1867">
                <a:latin typeface="Comfortaa"/>
                <a:ea typeface="Comfortaa"/>
                <a:cs typeface="Comfortaa"/>
                <a:sym typeface="Comfortaa"/>
              </a:defRPr>
            </a:lvl8pPr>
            <a:lvl9pPr lvl="8" rtl="0">
              <a:spcBef>
                <a:spcPts val="2133"/>
              </a:spcBef>
              <a:spcAft>
                <a:spcPts val="2133"/>
              </a:spcAft>
              <a:buSzPts val="1400"/>
              <a:buFont typeface="Comfortaa"/>
              <a:buNone/>
              <a:defRPr sz="1867">
                <a:latin typeface="Comfortaa"/>
                <a:ea typeface="Comfortaa"/>
                <a:cs typeface="Comfortaa"/>
                <a:sym typeface="Comfortaa"/>
              </a:defRPr>
            </a:lvl9pPr>
          </a:lstStyle>
          <a:p>
            <a:endParaRPr/>
          </a:p>
        </p:txBody>
      </p:sp>
      <p:sp>
        <p:nvSpPr>
          <p:cNvPr id="505" name="Google Shape;505;p28"/>
          <p:cNvSpPr txBox="1">
            <a:spLocks noGrp="1"/>
          </p:cNvSpPr>
          <p:nvPr>
            <p:ph type="subTitle" idx="13"/>
          </p:nvPr>
        </p:nvSpPr>
        <p:spPr>
          <a:xfrm>
            <a:off x="4834600" y="4907300"/>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6" name="Google Shape;506;p28"/>
          <p:cNvSpPr txBox="1">
            <a:spLocks noGrp="1"/>
          </p:cNvSpPr>
          <p:nvPr>
            <p:ph type="subTitle" idx="14"/>
          </p:nvPr>
        </p:nvSpPr>
        <p:spPr>
          <a:xfrm>
            <a:off x="8637067" y="5414767"/>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07" name="Google Shape;507;p28"/>
          <p:cNvSpPr txBox="1">
            <a:spLocks noGrp="1"/>
          </p:cNvSpPr>
          <p:nvPr>
            <p:ph type="subTitle" idx="15"/>
          </p:nvPr>
        </p:nvSpPr>
        <p:spPr>
          <a:xfrm>
            <a:off x="8637067" y="4907300"/>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8" name="Google Shape;508;p28"/>
          <p:cNvSpPr/>
          <p:nvPr/>
        </p:nvSpPr>
        <p:spPr>
          <a:xfrm flipH="1">
            <a:off x="-47" y="920766"/>
            <a:ext cx="827680"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8"/>
          <p:cNvSpPr/>
          <p:nvPr/>
        </p:nvSpPr>
        <p:spPr>
          <a:xfrm rot="10800000" flipH="1">
            <a:off x="11686134" y="236308"/>
            <a:ext cx="505847"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8"/>
          <p:cNvSpPr/>
          <p:nvPr/>
        </p:nvSpPr>
        <p:spPr>
          <a:xfrm rot="5400000" flipH="1">
            <a:off x="9362634" y="1698201"/>
            <a:ext cx="4527652" cy="1131081"/>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8"/>
          <p:cNvSpPr/>
          <p:nvPr/>
        </p:nvSpPr>
        <p:spPr>
          <a:xfrm rot="-5400000">
            <a:off x="-1698299" y="1698201"/>
            <a:ext cx="4527652" cy="1131081"/>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8"/>
          <p:cNvSpPr/>
          <p:nvPr/>
        </p:nvSpPr>
        <p:spPr>
          <a:xfrm rot="10800000" flipH="1">
            <a:off x="11630992" y="1481963"/>
            <a:ext cx="216379"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8"/>
          <p:cNvSpPr/>
          <p:nvPr/>
        </p:nvSpPr>
        <p:spPr>
          <a:xfrm rot="10800000" flipH="1">
            <a:off x="11698734" y="1201736"/>
            <a:ext cx="108885"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rot="10800000" flipH="1">
            <a:off x="11987383" y="2733403"/>
            <a:ext cx="66487"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rot="10800000" flipH="1">
            <a:off x="11864133" y="1927298"/>
            <a:ext cx="149892"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p:nvPr/>
        </p:nvSpPr>
        <p:spPr>
          <a:xfrm rot="10800000" flipH="1">
            <a:off x="289499" y="3099733"/>
            <a:ext cx="182533"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8"/>
          <p:cNvSpPr/>
          <p:nvPr/>
        </p:nvSpPr>
        <p:spPr>
          <a:xfrm rot="10800000" flipH="1">
            <a:off x="205800" y="479036"/>
            <a:ext cx="108885"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8"/>
          <p:cNvSpPr/>
          <p:nvPr/>
        </p:nvSpPr>
        <p:spPr>
          <a:xfrm rot="10800000" flipH="1">
            <a:off x="494450" y="2010703"/>
            <a:ext cx="66487"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8"/>
          <p:cNvSpPr/>
          <p:nvPr/>
        </p:nvSpPr>
        <p:spPr>
          <a:xfrm rot="10800000" flipH="1">
            <a:off x="739499" y="920765"/>
            <a:ext cx="149892"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2870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2.jpeg"/><Relationship Id="rId2" Type="http://schemas.openxmlformats.org/officeDocument/2006/relationships/slideLayout" Target="../slideLayouts/slideLayout46.xml"/><Relationship Id="rId16"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1.png"/><Relationship Id="rId5" Type="http://schemas.openxmlformats.org/officeDocument/2006/relationships/slideLayout" Target="../slideLayouts/slideLayout87.xml"/><Relationship Id="rId10" Type="http://schemas.openxmlformats.org/officeDocument/2006/relationships/theme" Target="../theme/theme9.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09C1A122-B5F3-8DBA-CF6D-63D29780AEC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68225" y="326729"/>
            <a:ext cx="1232490" cy="1232490"/>
          </a:xfrm>
          <a:prstGeom prst="rect">
            <a:avLst/>
          </a:prstGeom>
        </p:spPr>
      </p:pic>
    </p:spTree>
    <p:extLst>
      <p:ext uri="{BB962C8B-B14F-4D97-AF65-F5344CB8AC3E}">
        <p14:creationId xmlns:p14="http://schemas.microsoft.com/office/powerpoint/2010/main" val="898856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white circle with leaves and blue text&#10;&#10;Description automatically generated">
            <a:extLst>
              <a:ext uri="{FF2B5EF4-FFF2-40B4-BE49-F238E27FC236}">
                <a16:creationId xmlns:a16="http://schemas.microsoft.com/office/drawing/2014/main" id="{E636C394-A8EB-8D8F-D2B7-30F95A0BA6B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91483" y="0"/>
            <a:ext cx="1376473" cy="1376473"/>
          </a:xfrm>
          <a:prstGeom prst="rect">
            <a:avLst/>
          </a:prstGeom>
        </p:spPr>
      </p:pic>
    </p:spTree>
    <p:extLst>
      <p:ext uri="{BB962C8B-B14F-4D97-AF65-F5344CB8AC3E}">
        <p14:creationId xmlns:p14="http://schemas.microsoft.com/office/powerpoint/2010/main" val="281936919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4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5" name="Google Shape;315;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6" name="Google Shape;316;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876234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23211724"/>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15884626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1F8B1-A3CB-4C90-9642-D564DAFA74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DAE7F6-FE4F-4BD5-AED0-35B300610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BA93C-2C38-4D3F-89D4-34392A3A6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8F09B-D746-4DA2-841D-CC046C657822}" type="datetimeFigureOut">
              <a:rPr lang="en-US" smtClean="0"/>
              <a:t>10/10/2023</a:t>
            </a:fld>
            <a:endParaRPr lang="en-US"/>
          </a:p>
        </p:txBody>
      </p:sp>
      <p:sp>
        <p:nvSpPr>
          <p:cNvPr id="5" name="Footer Placeholder 4">
            <a:extLst>
              <a:ext uri="{FF2B5EF4-FFF2-40B4-BE49-F238E27FC236}">
                <a16:creationId xmlns:a16="http://schemas.microsoft.com/office/drawing/2014/main" id="{5C2492D5-0E83-4243-BADE-64C5CD778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71972A-B656-4814-B064-4E4719A6F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BF8C9-D66D-42A2-8F0B-5A8FC1AD0DC3}" type="slidenum">
              <a:rPr lang="en-US" smtClean="0"/>
              <a:t>‹#›</a:t>
            </a:fld>
            <a:endParaRPr lang="en-US"/>
          </a:p>
        </p:txBody>
      </p:sp>
    </p:spTree>
    <p:extLst>
      <p:ext uri="{BB962C8B-B14F-4D97-AF65-F5344CB8AC3E}">
        <p14:creationId xmlns:p14="http://schemas.microsoft.com/office/powerpoint/2010/main" val="257808168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pic>
        <p:nvPicPr>
          <p:cNvPr id="3" name="Picture 2" descr="A white circle with leaves and blue text&#10;&#10;Description automatically generated">
            <a:extLst>
              <a:ext uri="{FF2B5EF4-FFF2-40B4-BE49-F238E27FC236}">
                <a16:creationId xmlns:a16="http://schemas.microsoft.com/office/drawing/2014/main" id="{67585964-A1F8-E58C-5C51-552F573296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91483" y="0"/>
            <a:ext cx="1376473" cy="1376473"/>
          </a:xfrm>
          <a:prstGeom prst="rect">
            <a:avLst/>
          </a:prstGeom>
        </p:spPr>
      </p:pic>
    </p:spTree>
    <p:extLst>
      <p:ext uri="{BB962C8B-B14F-4D97-AF65-F5344CB8AC3E}">
        <p14:creationId xmlns:p14="http://schemas.microsoft.com/office/powerpoint/2010/main" val="322375610"/>
      </p:ext>
    </p:extLst>
  </p:cSld>
  <p:clrMap bg1="lt1" tx1="dk1" bg2="lt2" tx2="dk2" accent1="accent1" accent2="accent2" accent3="accent3" accent4="accent4" accent5="accent5" accent6="accent6" hlink="hlink" folHlink="folHlink"/>
  <p:sldLayoutIdLst>
    <p:sldLayoutId id="2147483752" r:id="rId1"/>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8554493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5BB43C0A-3F3E-20C4-6056-9AB790FD037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AF83C9F7-9030-10FE-47E5-5D0DB51F87C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217436719"/>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9.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svg"/><Relationship Id="rId5" Type="http://schemas.openxmlformats.org/officeDocument/2006/relationships/image" Target="../media/image25.png"/><Relationship Id="rId15" Type="http://schemas.openxmlformats.org/officeDocument/2006/relationships/image" Target="../media/image41.sv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sv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svg"/><Relationship Id="rId2" Type="http://schemas.openxmlformats.org/officeDocument/2006/relationships/image" Target="../media/image42.png"/><Relationship Id="rId1" Type="http://schemas.openxmlformats.org/officeDocument/2006/relationships/slideLayout" Target="../slideLayouts/slideLayout78.xml"/><Relationship Id="rId6" Type="http://schemas.openxmlformats.org/officeDocument/2006/relationships/image" Target="../media/image25.png"/><Relationship Id="rId11" Type="http://schemas.openxmlformats.org/officeDocument/2006/relationships/image" Target="../media/image49.svg"/><Relationship Id="rId5" Type="http://schemas.openxmlformats.org/officeDocument/2006/relationships/image" Target="../media/image44.svg"/><Relationship Id="rId10" Type="http://schemas.openxmlformats.org/officeDocument/2006/relationships/image" Target="../media/image48.png"/><Relationship Id="rId4" Type="http://schemas.openxmlformats.org/officeDocument/2006/relationships/image" Target="../media/image30.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25.png"/><Relationship Id="rId12" Type="http://schemas.openxmlformats.org/officeDocument/2006/relationships/image" Target="../media/image31.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30.png"/><Relationship Id="rId5" Type="http://schemas.openxmlformats.org/officeDocument/2006/relationships/image" Target="../media/image62.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8.png"/><Relationship Id="rId7" Type="http://schemas.openxmlformats.org/officeDocument/2006/relationships/image" Target="../media/image31.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71.png"/><Relationship Id="rId4" Type="http://schemas.openxmlformats.org/officeDocument/2006/relationships/image" Target="../media/image28.png"/><Relationship Id="rId9" Type="http://schemas.openxmlformats.org/officeDocument/2006/relationships/image" Target="../media/image70.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slide" Target="slide6.xml"/><Relationship Id="rId11" Type="http://schemas.openxmlformats.org/officeDocument/2006/relationships/slide" Target="slide5.xml"/><Relationship Id="rId5" Type="http://schemas.openxmlformats.org/officeDocument/2006/relationships/image" Target="../media/image8.png"/><Relationship Id="rId15" Type="http://schemas.openxmlformats.org/officeDocument/2006/relationships/slide" Target="slide3.xml"/><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2.png"/><Relationship Id="rId1" Type="http://schemas.openxmlformats.org/officeDocument/2006/relationships/slideLayout" Target="../slideLayouts/slideLayout46.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sv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CDF5F0C-64A3-4587-BB95-558E6F2D57AA}"/>
              </a:ext>
            </a:extLst>
          </p:cNvPr>
          <p:cNvSpPr txBox="1"/>
          <p:nvPr/>
        </p:nvSpPr>
        <p:spPr>
          <a:xfrm>
            <a:off x="7859223" y="909114"/>
            <a:ext cx="2875280"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Nhặt</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hạt</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dẻ</a:t>
            </a:r>
            <a:endParaRPr kumimoji="0" lang="zh-CN" altLang="en-US"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endParaRPr>
          </a:p>
        </p:txBody>
      </p:sp>
      <p:grpSp>
        <p:nvGrpSpPr>
          <p:cNvPr id="6" name="组合 5">
            <a:extLst>
              <a:ext uri="{FF2B5EF4-FFF2-40B4-BE49-F238E27FC236}">
                <a16:creationId xmlns:a16="http://schemas.microsoft.com/office/drawing/2014/main" id="{7F349DD6-587A-4488-9507-34D6C4C9152C}"/>
              </a:ext>
            </a:extLst>
          </p:cNvPr>
          <p:cNvGrpSpPr/>
          <p:nvPr/>
        </p:nvGrpSpPr>
        <p:grpSpPr>
          <a:xfrm>
            <a:off x="1107750" y="336867"/>
            <a:ext cx="619450" cy="726240"/>
            <a:chOff x="2951064" y="3044493"/>
            <a:chExt cx="1293780" cy="1516822"/>
          </a:xfrm>
        </p:grpSpPr>
        <p:pic>
          <p:nvPicPr>
            <p:cNvPr id="4" name="图片 3">
              <a:extLst>
                <a:ext uri="{FF2B5EF4-FFF2-40B4-BE49-F238E27FC236}">
                  <a16:creationId xmlns:a16="http://schemas.microsoft.com/office/drawing/2014/main" id="{074BE1E2-9530-42EE-996D-195D2AA503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568" t="62108" r="41096"/>
            <a:stretch/>
          </p:blipFill>
          <p:spPr>
            <a:xfrm>
              <a:off x="3681543" y="3633296"/>
              <a:ext cx="563301" cy="900264"/>
            </a:xfrm>
            <a:prstGeom prst="rect">
              <a:avLst/>
            </a:prstGeom>
          </p:spPr>
        </p:pic>
        <p:pic>
          <p:nvPicPr>
            <p:cNvPr id="5" name="图片 4">
              <a:extLst>
                <a:ext uri="{FF2B5EF4-FFF2-40B4-BE49-F238E27FC236}">
                  <a16:creationId xmlns:a16="http://schemas.microsoft.com/office/drawing/2014/main" id="{D9204DA2-F7B1-4EA2-9B0B-58A3D5FA8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p:blipFill>
          <p:spPr>
            <a:xfrm>
              <a:off x="2951064" y="3044493"/>
              <a:ext cx="949085" cy="1516822"/>
            </a:xfrm>
            <a:prstGeom prst="rect">
              <a:avLst/>
            </a:prstGeom>
          </p:spPr>
        </p:pic>
      </p:grpSp>
      <p:sp>
        <p:nvSpPr>
          <p:cNvPr id="21" name="Thought Bubble: Cloud 20">
            <a:extLst>
              <a:ext uri="{FF2B5EF4-FFF2-40B4-BE49-F238E27FC236}">
                <a16:creationId xmlns:a16="http://schemas.microsoft.com/office/drawing/2014/main" id="{D3677B46-37B4-4E32-8681-DC5F02EE046C}"/>
              </a:ext>
            </a:extLst>
          </p:cNvPr>
          <p:cNvSpPr/>
          <p:nvPr/>
        </p:nvSpPr>
        <p:spPr>
          <a:xfrm>
            <a:off x="1808790" y="1084477"/>
            <a:ext cx="5638490" cy="2379182"/>
          </a:xfrm>
          <a:prstGeom prst="cloudCallou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Chào</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là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Sóc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Con.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đang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hạt</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dẻ</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để</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ăn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nhưng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mãi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chẳng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thấy</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giúp</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với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a:t>
            </a:r>
          </a:p>
        </p:txBody>
      </p:sp>
      <p:pic>
        <p:nvPicPr>
          <p:cNvPr id="20" name="图片 6" descr="图片包含 玩偶, 玩具&#10;&#10;已生成高可信度的说明">
            <a:extLst>
              <a:ext uri="{FF2B5EF4-FFF2-40B4-BE49-F238E27FC236}">
                <a16:creationId xmlns:a16="http://schemas.microsoft.com/office/drawing/2014/main" id="{CFD6F1A4-5674-4BD7-8301-F2FC9AA03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61" y="2854960"/>
            <a:ext cx="2722737" cy="2774896"/>
          </a:xfrm>
          <a:prstGeom prst="rect">
            <a:avLst/>
          </a:prstGeom>
        </p:spPr>
      </p:pic>
    </p:spTree>
    <p:extLst>
      <p:ext uri="{BB962C8B-B14F-4D97-AF65-F5344CB8AC3E}">
        <p14:creationId xmlns:p14="http://schemas.microsoft.com/office/powerpoint/2010/main" val="402866112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212365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Viết</a:t>
            </a:r>
            <a:r>
              <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bài</a:t>
            </a:r>
            <a:endPar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147B4B-0806-4CD0-96E9-2C454BE34BC9}"/>
              </a:ext>
            </a:extLst>
          </p:cNvPr>
          <p:cNvSpPr txBox="1"/>
          <p:nvPr/>
        </p:nvSpPr>
        <p:spPr>
          <a:xfrm>
            <a:off x="499732" y="1022091"/>
            <a:ext cx="11196082" cy="4893647"/>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Mẹ em có nuôi một đàn gà, oai phong nhất đàn là một chú gà trống.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Toàn thân chú là bộ lông màu đen xanh pha chút màu đỏ hung, dài mềm mượt và sáng bóng. Thân chú to lớn như trái mít mật, chú ta cũng có đôi cánh to và khỏe lắm. Đôi mắt đen, tròn, nhỏ như hạt đậu, lúc nào cũng láo liêng, gườm gườm ra vẻ đáng sợ lắm. Cái mỏ của chú màu vàng sậm, cứng cáp và sắc nhọn. Những cú mổ của chú nhanh nhẹn, mạnh mẽ. Chú có chiếc đuôi lớn, cong vồng, lông có màu đen ánh xanh. Đầu chú có cái mào đỏ tươi như cái vương miện.  Bộ móng vuốt của chú gà trống cũng nhọn và sắc không kém gì cái mỏ của chú cả. Mỗi khi chú ta đưa móng ra nghênh chiến, mấy chú gà trống hàng xóm đều phải e dè.</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Vào mỗi buổi sáng, chủ thường gáy vàng khắp làng xóm, gọi ông mặt trời thức dậy. Vào mỗi buổi chiều, chú thường đi loanh quanh trong sân vườn, dẫn đàn gà mái đi mổ thóc bới giun.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Em rất yêu quý chú gà nhà em. Em luôn coi chú như một người bạn ở nhà của em.</a:t>
            </a:r>
          </a:p>
        </p:txBody>
      </p:sp>
      <p:sp>
        <p:nvSpPr>
          <p:cNvPr id="2" name="Freeform 20">
            <a:extLst>
              <a:ext uri="{FF2B5EF4-FFF2-40B4-BE49-F238E27FC236}">
                <a16:creationId xmlns:a16="http://schemas.microsoft.com/office/drawing/2014/main" id="{597350B9-7D92-E73E-244C-EBA7E717A776}"/>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gà</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trống</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0465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DFB67-CF19-9D9F-2BF6-70DF12A49042}"/>
              </a:ext>
            </a:extLst>
          </p:cNvPr>
          <p:cNvSpPr txBox="1"/>
          <p:nvPr/>
        </p:nvSpPr>
        <p:spPr>
          <a:xfrm>
            <a:off x="265814" y="1022091"/>
            <a:ext cx="11780874" cy="5355312"/>
          </a:xfrm>
          <a:prstGeom prst="rect">
            <a:avLst/>
          </a:prstGeom>
          <a:noFill/>
        </p:spPr>
        <p:txBody>
          <a:bodyPr wrap="square">
            <a:spAutoFit/>
          </a:bodyPr>
          <a:lstStyle/>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“Meo…meo…meo, rửa mặt như mèo”. Đó là bài hát yêu thích của em Phượng, em gái em. Vì ngày nào Phượng cũng hát bài đó nên mẹ đã mua cho hai chị em một con mèo tam thể rất đẹp.</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Chú mèo tên là T</a:t>
            </a:r>
            <a:r>
              <a:rPr lang="en-US" sz="1900" dirty="0">
                <a:solidFill>
                  <a:srgbClr val="002060"/>
                </a:solidFill>
                <a:latin typeface="Cambria" panose="02040503050406030204" pitchFamily="18" charset="0"/>
                <a:ea typeface="Cambria" panose="02040503050406030204" pitchFamily="18" charset="0"/>
              </a:rPr>
              <a:t>ô</a:t>
            </a:r>
            <a:r>
              <a:rPr lang="vi-VN" sz="1900" dirty="0">
                <a:solidFill>
                  <a:srgbClr val="002060"/>
                </a:solidFill>
                <a:latin typeface="Cambria" panose="02040503050406030204" pitchFamily="18" charset="0"/>
                <a:ea typeface="Cambria" panose="02040503050406030204" pitchFamily="18" charset="0"/>
              </a:rPr>
              <a:t>m. Bộ lông ba sắc màu vàng, đen, trắng xen kẽ nhau mượt mà và còn đem lại cho Tôm một bộ y phục tuyệt diệu. Cái đầu tròn tròn bằng nắm tay người lớn, được điểm sáng bằng cái mũi nho nhỏ, xinh xinh với hai cái lỗ ươn ướt màu hồng phấn. Hai bên khóe miệng, những sợi râu mép trắng như cước lúc nào cũng cử động liên tục. Chân chú như quả bí đao. Bốn chân nhỏ và thon. Cái đuôi dài thướt tha, duyên dáng. Bộ móng vuốt của Tôm thì rất lợi hại vừa nhọn trông vừa đáng sợ như một vũ khí phòng thân khi có chuyện gì xảy ra</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Tôm rất thích được vuốt ve, chiều chuộng. Những lúc đang xem tivi, chú nằm vào lòng em như muốn em xoa vào bộ lông mềm mại của chú. Những ngày nắng ấm, Tôm thường ra sân nằm cạnh gốc chanh, ưỡn cái bụng trắng hồng ra đón nắng. Đôi mắt cũng ra vẻ lim dim, ngắm nhìn những đám mây giữa vòm trời trong xanh lồng lộng.</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Ban đêm, Tôm tỏ ra chăm chỉ và cần mẫn làm việc lắm. Không có một xó xỉnh nào mà chú không lục lọi. Đặc biệt là dưới bếp lũ chuột hay qua lại. Đôi mắt của chú trong đêm tối như những tia hào quang xuyên thủng bức màn đêm. Đôi bàn chân của chú được “trang bị” một lớp đệm dày và êm nên những bước đi của Tôm rất nhẹ nhàng. Vì vậy, những con chuột nhắt, chuột cống bẩn thỉu không thể nào qua khỏi chiếc miệng với những chiếc răng sắc nhọn của chú.</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Em rất quý Tôm vì chú đã giúp gia đình em diệt sạch lũ chuột hư đốn. Với công lao to lớn này của chú em sẽ cho chú mèo Tôm “một người thợ săn chuột” bữa tiệc với vài con cá bống và một cốc sữa con bò. Tôm quả là một con mèo khôn ngoan và biết nghe lời.</a:t>
            </a:r>
          </a:p>
        </p:txBody>
      </p:sp>
      <p:sp>
        <p:nvSpPr>
          <p:cNvPr id="3" name="Freeform 20">
            <a:extLst>
              <a:ext uri="{FF2B5EF4-FFF2-40B4-BE49-F238E27FC236}">
                <a16:creationId xmlns:a16="http://schemas.microsoft.com/office/drawing/2014/main" id="{E8436EFD-C886-1A6C-0E28-8B9C108EC700}"/>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mèo</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259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25400" y="-56139"/>
            <a:ext cx="12192000" cy="6858000"/>
          </a:xfrm>
          <a:prstGeom prst="rect">
            <a:avLst/>
          </a:prstGeom>
        </p:spPr>
      </p:pic>
      <p:sp>
        <p:nvSpPr>
          <p:cNvPr id="3" name="TextBox 3"/>
          <p:cNvSpPr txBox="1"/>
          <p:nvPr/>
        </p:nvSpPr>
        <p:spPr>
          <a:xfrm>
            <a:off x="1007639" y="12691956"/>
            <a:ext cx="2712281" cy="2154436"/>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Canva Presentations, you can collaborate in real-time and feel like you’re in the same room as your teammates or co-presenters.</a:t>
            </a:r>
          </a:p>
        </p:txBody>
      </p:sp>
      <p:pic>
        <p:nvPicPr>
          <p:cNvPr id="4" name="Picture 4"/>
          <p:cNvPicPr>
            <a:picLocks noChangeAspect="1"/>
          </p:cNvPicPr>
          <p:nvPr/>
        </p:nvPicPr>
        <p:blipFill>
          <a:blip r:embed="rId3"/>
          <a:srcRect r="3393" b="36461"/>
          <a:stretch>
            <a:fillRect/>
          </a:stretch>
        </p:blipFill>
        <p:spPr>
          <a:xfrm rot="-3195397">
            <a:off x="9383832" y="9111532"/>
            <a:ext cx="4267267" cy="333123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11285338" y="12277941"/>
            <a:ext cx="363270" cy="3507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4292582" y="13625599"/>
            <a:ext cx="314002" cy="30320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9640559" y="9211135"/>
            <a:ext cx="374522" cy="36163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504582" y="11388672"/>
            <a:ext cx="540845" cy="522242"/>
          </a:xfrm>
          <a:prstGeom prst="rect">
            <a:avLst/>
          </a:prstGeom>
        </p:spPr>
      </p:pic>
      <p:pic>
        <p:nvPicPr>
          <p:cNvPr id="9" name="Picture 9"/>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9077" y="14414747"/>
            <a:ext cx="2794793" cy="175023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36474" y="14428235"/>
            <a:ext cx="1397397" cy="875119"/>
          </a:xfrm>
          <a:prstGeom prst="rect">
            <a:avLst/>
          </a:prstGeom>
        </p:spPr>
      </p:pic>
      <p:sp>
        <p:nvSpPr>
          <p:cNvPr id="11" name="TextBox 11"/>
          <p:cNvSpPr txBox="1"/>
          <p:nvPr/>
        </p:nvSpPr>
        <p:spPr>
          <a:xfrm>
            <a:off x="775004" y="9472815"/>
            <a:ext cx="3517577" cy="218008"/>
          </a:xfrm>
          <a:prstGeom prst="rect">
            <a:avLst/>
          </a:prstGeom>
        </p:spPr>
        <p:txBody>
          <a:bodyPr lIns="0" tIns="0" rIns="0" bIns="0" rtlCol="0" anchor="t">
            <a:spAutoFit/>
          </a:bodyPr>
          <a:lstStyle/>
          <a:p>
            <a:pPr defTabSz="609630">
              <a:lnSpc>
                <a:spcPts val="1737"/>
              </a:lnSpc>
            </a:pPr>
            <a:r>
              <a:rPr lang="en-US" sz="1828">
                <a:solidFill>
                  <a:srgbClr val="E1800A"/>
                </a:solidFill>
                <a:latin typeface="Cambria" panose="02040503050406030204" pitchFamily="18" charset="0"/>
                <a:ea typeface="Cambria" panose="02040503050406030204" pitchFamily="18" charset="0"/>
              </a:rPr>
              <a:t>2022-2023 school year</a:t>
            </a:r>
          </a:p>
        </p:txBody>
      </p:sp>
      <p:sp>
        <p:nvSpPr>
          <p:cNvPr id="12" name="TextBox 12"/>
          <p:cNvSpPr txBox="1"/>
          <p:nvPr/>
        </p:nvSpPr>
        <p:spPr>
          <a:xfrm>
            <a:off x="3875078" y="9829800"/>
            <a:ext cx="4391044" cy="711798"/>
          </a:xfrm>
          <a:prstGeom prst="rect">
            <a:avLst/>
          </a:prstGeom>
        </p:spPr>
        <p:txBody>
          <a:bodyPr lIns="0" tIns="0" rIns="0" bIns="0" rtlCol="0" anchor="t">
            <a:spAutoFit/>
          </a:bodyPr>
          <a:lstStyle/>
          <a:p>
            <a:pPr algn="ctr" defTabSz="609630">
              <a:lnSpc>
                <a:spcPts val="5951"/>
              </a:lnSpc>
            </a:pPr>
            <a:r>
              <a:rPr lang="en-US" sz="4613" spc="457">
                <a:solidFill>
                  <a:srgbClr val="040232"/>
                </a:solidFill>
                <a:latin typeface="Cambria" panose="02040503050406030204" pitchFamily="18" charset="0"/>
                <a:ea typeface="Cambria" panose="02040503050406030204" pitchFamily="18" charset="0"/>
              </a:rPr>
              <a:t>all kinds of</a:t>
            </a:r>
          </a:p>
        </p:txBody>
      </p:sp>
      <p:sp>
        <p:nvSpPr>
          <p:cNvPr id="13" name="TextBox 13"/>
          <p:cNvSpPr txBox="1"/>
          <p:nvPr/>
        </p:nvSpPr>
        <p:spPr>
          <a:xfrm>
            <a:off x="2766384" y="11027005"/>
            <a:ext cx="6608433" cy="593239"/>
          </a:xfrm>
          <a:prstGeom prst="rect">
            <a:avLst/>
          </a:prstGeom>
        </p:spPr>
        <p:txBody>
          <a:bodyPr lIns="0" tIns="0" rIns="0" bIns="0" rtlCol="0" anchor="t">
            <a:spAutoFit/>
          </a:bodyPr>
          <a:lstStyle/>
          <a:p>
            <a:pPr algn="ctr" defTabSz="609630">
              <a:lnSpc>
                <a:spcPts val="4962"/>
              </a:lnSpc>
            </a:pPr>
            <a:r>
              <a:rPr lang="en-US" sz="3846">
                <a:solidFill>
                  <a:srgbClr val="A09BFF"/>
                </a:solidFill>
                <a:latin typeface="Cambria" panose="02040503050406030204" pitchFamily="18" charset="0"/>
                <a:ea typeface="Cambria" panose="02040503050406030204" pitchFamily="18" charset="0"/>
              </a:rPr>
              <a:t>drawing techniques</a:t>
            </a:r>
          </a:p>
        </p:txBody>
      </p:sp>
      <p:sp>
        <p:nvSpPr>
          <p:cNvPr id="14" name="TextBox 14"/>
          <p:cNvSpPr txBox="1"/>
          <p:nvPr/>
        </p:nvSpPr>
        <p:spPr>
          <a:xfrm>
            <a:off x="4866634" y="12696513"/>
            <a:ext cx="2712281" cy="1538883"/>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real-time collaboration, share tasks and work simultaneously to create a powerful presentation.</a:t>
            </a:r>
          </a:p>
        </p:txBody>
      </p:sp>
      <p:sp>
        <p:nvSpPr>
          <p:cNvPr id="15" name="TextBox 15"/>
          <p:cNvSpPr txBox="1"/>
          <p:nvPr/>
        </p:nvSpPr>
        <p:spPr>
          <a:xfrm>
            <a:off x="8433843" y="12691956"/>
            <a:ext cx="2712281" cy="1846659"/>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Find the magic and fun in presenting with Canva Presentations by pressing C for confetti, D for a drumroll, and O for bubbles. </a:t>
            </a:r>
          </a:p>
        </p:txBody>
      </p:sp>
      <p:sp>
        <p:nvSpPr>
          <p:cNvPr id="16" name="TextBox 16"/>
          <p:cNvSpPr txBox="1"/>
          <p:nvPr/>
        </p:nvSpPr>
        <p:spPr>
          <a:xfrm>
            <a:off x="1045427" y="12064824"/>
            <a:ext cx="2768696" cy="423193"/>
          </a:xfrm>
          <a:prstGeom prst="rect">
            <a:avLst/>
          </a:prstGeom>
        </p:spPr>
        <p:txBody>
          <a:bodyPr lIns="0" tIns="0" rIns="0" bIns="0" rtlCol="0" anchor="t">
            <a:spAutoFit/>
          </a:bodyPr>
          <a:lstStyle/>
          <a:p>
            <a:pPr algn="ctr" defTabSz="609630">
              <a:lnSpc>
                <a:spcPts val="3314"/>
              </a:lnSpc>
            </a:pPr>
            <a:r>
              <a:rPr lang="en-US" sz="2808">
                <a:solidFill>
                  <a:srgbClr val="E1800A"/>
                </a:solidFill>
                <a:latin typeface="Cambria" panose="02040503050406030204" pitchFamily="18" charset="0"/>
                <a:ea typeface="Cambria" panose="02040503050406030204" pitchFamily="18" charset="0"/>
              </a:rPr>
              <a:t>SHADING</a:t>
            </a:r>
          </a:p>
        </p:txBody>
      </p:sp>
      <p:sp>
        <p:nvSpPr>
          <p:cNvPr id="17" name="TextBox 17"/>
          <p:cNvSpPr txBox="1"/>
          <p:nvPr/>
        </p:nvSpPr>
        <p:spPr>
          <a:xfrm>
            <a:off x="5208142" y="12056713"/>
            <a:ext cx="1851457" cy="423193"/>
          </a:xfrm>
          <a:prstGeom prst="rect">
            <a:avLst/>
          </a:prstGeom>
        </p:spPr>
        <p:txBody>
          <a:bodyPr lIns="0" tIns="0" rIns="0" bIns="0" rtlCol="0" anchor="t">
            <a:spAutoFit/>
          </a:bodyPr>
          <a:lstStyle/>
          <a:p>
            <a:pPr algn="ctr" defTabSz="609630">
              <a:lnSpc>
                <a:spcPts val="3314"/>
              </a:lnSpc>
            </a:pPr>
            <a:r>
              <a:rPr lang="en-US" sz="2808">
                <a:solidFill>
                  <a:srgbClr val="9BC437"/>
                </a:solidFill>
                <a:latin typeface="Cambria" panose="02040503050406030204" pitchFamily="18" charset="0"/>
                <a:ea typeface="Cambria" panose="02040503050406030204" pitchFamily="18" charset="0"/>
              </a:rPr>
              <a:t>LINE</a:t>
            </a:r>
          </a:p>
        </p:txBody>
      </p:sp>
      <p:sp>
        <p:nvSpPr>
          <p:cNvPr id="18" name="TextBox 18"/>
          <p:cNvSpPr txBox="1"/>
          <p:nvPr/>
        </p:nvSpPr>
        <p:spPr>
          <a:xfrm>
            <a:off x="8116820" y="12056713"/>
            <a:ext cx="3168518" cy="423193"/>
          </a:xfrm>
          <a:prstGeom prst="rect">
            <a:avLst/>
          </a:prstGeom>
        </p:spPr>
        <p:txBody>
          <a:bodyPr lIns="0" tIns="0" rIns="0" bIns="0" rtlCol="0" anchor="t">
            <a:spAutoFit/>
          </a:bodyPr>
          <a:lstStyle/>
          <a:p>
            <a:pPr algn="ctr" defTabSz="609630">
              <a:lnSpc>
                <a:spcPts val="3314"/>
              </a:lnSpc>
            </a:pPr>
            <a:r>
              <a:rPr lang="en-US" sz="2808">
                <a:solidFill>
                  <a:srgbClr val="D65F5C"/>
                </a:solidFill>
                <a:latin typeface="Cambria" panose="02040503050406030204" pitchFamily="18" charset="0"/>
                <a:ea typeface="Cambria" panose="02040503050406030204" pitchFamily="18" charset="0"/>
              </a:rPr>
              <a:t>POINTILIS</a:t>
            </a:r>
          </a:p>
        </p:txBody>
      </p:sp>
      <p:sp>
        <p:nvSpPr>
          <p:cNvPr id="19" name="TextBox 11"/>
          <p:cNvSpPr txBox="1"/>
          <p:nvPr/>
        </p:nvSpPr>
        <p:spPr>
          <a:xfrm>
            <a:off x="2169988" y="254129"/>
            <a:ext cx="7347331" cy="756617"/>
          </a:xfrm>
          <a:prstGeom prst="rect">
            <a:avLst/>
          </a:prstGeom>
        </p:spPr>
        <p:txBody>
          <a:bodyPr lIns="0" tIns="0" rIns="0" bIns="0" rtlCol="0" anchor="t">
            <a:spAutoFit/>
          </a:bodyPr>
          <a:lstStyle/>
          <a:p>
            <a:pPr algn="ctr" defTabSz="609630">
              <a:lnSpc>
                <a:spcPts val="5867"/>
              </a:lnSpc>
            </a:pPr>
            <a:r>
              <a:rPr lang="en-US" sz="5334" b="1" spc="106" dirty="0" err="1">
                <a:solidFill>
                  <a:srgbClr val="FE7D6C"/>
                </a:solidFill>
                <a:latin typeface="Cambria" panose="02040503050406030204" pitchFamily="18" charset="0"/>
                <a:ea typeface="Cambria" panose="02040503050406030204" pitchFamily="18" charset="0"/>
              </a:rPr>
              <a:t>TIÊU</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CHÍ</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ĐÁNH</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GIÁ</a:t>
            </a:r>
            <a:r>
              <a:rPr lang="en-US" sz="5334" b="1" spc="106" dirty="0">
                <a:solidFill>
                  <a:srgbClr val="FE7D6C"/>
                </a:solidFill>
                <a:latin typeface="Cambria" panose="02040503050406030204" pitchFamily="18" charset="0"/>
                <a:ea typeface="Cambria" panose="02040503050406030204" pitchFamily="18" charset="0"/>
              </a:rPr>
              <a:t> </a:t>
            </a:r>
          </a:p>
        </p:txBody>
      </p:sp>
      <p:grpSp>
        <p:nvGrpSpPr>
          <p:cNvPr id="20" name="Group 19"/>
          <p:cNvGrpSpPr/>
          <p:nvPr/>
        </p:nvGrpSpPr>
        <p:grpSpPr>
          <a:xfrm>
            <a:off x="447912" y="1297816"/>
            <a:ext cx="3928624" cy="3120520"/>
            <a:chOff x="194458" y="2205254"/>
            <a:chExt cx="5892936" cy="4680780"/>
          </a:xfrm>
        </p:grpSpPr>
        <p:sp>
          <p:nvSpPr>
            <p:cNvPr id="21" name="Freeform 20"/>
            <p:cNvSpPr/>
            <p:nvPr/>
          </p:nvSpPr>
          <p:spPr>
            <a:xfrm>
              <a:off x="194458" y="2205254"/>
              <a:ext cx="5892936" cy="2236918"/>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Hình</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thức</a:t>
              </a:r>
              <a:endParaRPr lang="en-US" sz="4334" b="1" dirty="0">
                <a:solidFill>
                  <a:srgbClr val="002060"/>
                </a:solidFill>
                <a:latin typeface="Cambria" panose="02040503050406030204" pitchFamily="18" charset="0"/>
                <a:ea typeface="Cambria" panose="02040503050406030204" pitchFamily="18" charset="0"/>
              </a:endParaRPr>
            </a:p>
          </p:txBody>
        </p:sp>
        <p:sp>
          <p:nvSpPr>
            <p:cNvPr id="22" name="Freeform 21"/>
            <p:cNvSpPr/>
            <p:nvPr/>
          </p:nvSpPr>
          <p:spPr>
            <a:xfrm>
              <a:off x="307586" y="4649116"/>
              <a:ext cx="5666680" cy="2236918"/>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7387" tIns="167387" rIns="167387" bIns="167387" numCol="1" spcCol="1270" anchor="ctr" anchorCtr="0">
              <a:noAutofit/>
            </a:bodyPr>
            <a:lstStyle/>
            <a:p>
              <a:pPr algn="ctr" defTabSz="1333567">
                <a:lnSpc>
                  <a:spcPct val="150000"/>
                </a:lnSpc>
                <a:spcBef>
                  <a:spcPct val="0"/>
                </a:spcBef>
                <a:spcAft>
                  <a:spcPct val="35000"/>
                </a:spcAft>
              </a:pPr>
              <a:r>
                <a:rPr lang="en-US" sz="3000" dirty="0" err="1">
                  <a:solidFill>
                    <a:srgbClr val="191715"/>
                  </a:solidFill>
                  <a:latin typeface="Cambria" panose="02040503050406030204" pitchFamily="18" charset="0"/>
                  <a:ea typeface="Cambria" panose="02040503050406030204" pitchFamily="18" charset="0"/>
                </a:rPr>
                <a:t>Bố</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cục</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đủ</a:t>
              </a:r>
              <a:r>
                <a:rPr lang="en-US" sz="3000" dirty="0">
                  <a:solidFill>
                    <a:srgbClr val="191715"/>
                  </a:solidFill>
                  <a:latin typeface="Cambria" panose="02040503050406030204" pitchFamily="18" charset="0"/>
                  <a:ea typeface="Cambria" panose="02040503050406030204" pitchFamily="18" charset="0"/>
                </a:rPr>
                <a:t> 3 </a:t>
              </a:r>
              <a:r>
                <a:rPr lang="en-US" sz="3000" dirty="0" err="1">
                  <a:solidFill>
                    <a:srgbClr val="191715"/>
                  </a:solidFill>
                  <a:latin typeface="Cambria" panose="02040503050406030204" pitchFamily="18" charset="0"/>
                  <a:ea typeface="Cambria" panose="02040503050406030204" pitchFamily="18" charset="0"/>
                </a:rPr>
                <a:t>phần</a:t>
              </a:r>
              <a:r>
                <a:rPr lang="en-US" sz="3000" dirty="0">
                  <a:solidFill>
                    <a:srgbClr val="191715"/>
                  </a:solidFill>
                  <a:latin typeface="Cambria" panose="02040503050406030204" pitchFamily="18" charset="0"/>
                  <a:ea typeface="Cambria" panose="02040503050406030204" pitchFamily="18" charset="0"/>
                </a:rPr>
                <a:t>.</a:t>
              </a:r>
              <a:endParaRPr lang="en-US" sz="3000" dirty="0">
                <a:solidFill>
                  <a:prstClr val="white"/>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4736474" y="1297816"/>
            <a:ext cx="7078537" cy="3128164"/>
            <a:chOff x="2459023" y="5798143"/>
            <a:chExt cx="10617806" cy="4692246"/>
          </a:xfrm>
        </p:grpSpPr>
        <p:sp>
          <p:nvSpPr>
            <p:cNvPr id="24" name="Freeform 23"/>
            <p:cNvSpPr/>
            <p:nvPr/>
          </p:nvSpPr>
          <p:spPr>
            <a:xfrm>
              <a:off x="2513792" y="5798143"/>
              <a:ext cx="10563037" cy="2237053"/>
            </a:xfrm>
            <a:custGeom>
              <a:avLst/>
              <a:gdLst>
                <a:gd name="connsiteX0" fmla="*/ 0 w 11560231"/>
                <a:gd name="connsiteY0" fmla="*/ 361511 h 3615109"/>
                <a:gd name="connsiteX1" fmla="*/ 361511 w 11560231"/>
                <a:gd name="connsiteY1" fmla="*/ 0 h 3615109"/>
                <a:gd name="connsiteX2" fmla="*/ 11198720 w 11560231"/>
                <a:gd name="connsiteY2" fmla="*/ 0 h 3615109"/>
                <a:gd name="connsiteX3" fmla="*/ 11560231 w 11560231"/>
                <a:gd name="connsiteY3" fmla="*/ 361511 h 3615109"/>
                <a:gd name="connsiteX4" fmla="*/ 11560231 w 11560231"/>
                <a:gd name="connsiteY4" fmla="*/ 3253598 h 3615109"/>
                <a:gd name="connsiteX5" fmla="*/ 11198720 w 11560231"/>
                <a:gd name="connsiteY5" fmla="*/ 3615109 h 3615109"/>
                <a:gd name="connsiteX6" fmla="*/ 361511 w 11560231"/>
                <a:gd name="connsiteY6" fmla="*/ 3615109 h 3615109"/>
                <a:gd name="connsiteX7" fmla="*/ 0 w 11560231"/>
                <a:gd name="connsiteY7" fmla="*/ 3253598 h 3615109"/>
                <a:gd name="connsiteX8" fmla="*/ 0 w 11560231"/>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0231" h="3615109">
                  <a:moveTo>
                    <a:pt x="0" y="361511"/>
                  </a:moveTo>
                  <a:cubicBezTo>
                    <a:pt x="0" y="161854"/>
                    <a:pt x="161854" y="0"/>
                    <a:pt x="361511" y="0"/>
                  </a:cubicBezTo>
                  <a:lnTo>
                    <a:pt x="11198720" y="0"/>
                  </a:lnTo>
                  <a:cubicBezTo>
                    <a:pt x="11398377" y="0"/>
                    <a:pt x="11560231" y="161854"/>
                    <a:pt x="11560231" y="361511"/>
                  </a:cubicBezTo>
                  <a:lnTo>
                    <a:pt x="11560231" y="3253598"/>
                  </a:lnTo>
                  <a:cubicBezTo>
                    <a:pt x="11560231" y="3453255"/>
                    <a:pt x="11398377" y="3615109"/>
                    <a:pt x="11198720" y="3615109"/>
                  </a:cubicBezTo>
                  <a:lnTo>
                    <a:pt x="361511" y="3615109"/>
                  </a:lnTo>
                  <a:cubicBezTo>
                    <a:pt x="161854" y="3615109"/>
                    <a:pt x="0" y="3453255"/>
                    <a:pt x="0" y="3253598"/>
                  </a:cubicBezTo>
                  <a:lnTo>
                    <a:pt x="0" y="361511"/>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400" b="1" dirty="0" err="1">
                  <a:solidFill>
                    <a:srgbClr val="002060"/>
                  </a:solidFill>
                  <a:latin typeface="Cambria" panose="02040503050406030204" pitchFamily="18" charset="0"/>
                  <a:ea typeface="Cambria" panose="02040503050406030204" pitchFamily="18" charset="0"/>
                </a:rPr>
                <a:t>Nội</a:t>
              </a:r>
              <a:r>
                <a:rPr lang="en-US" sz="4400" b="1" dirty="0">
                  <a:solidFill>
                    <a:srgbClr val="002060"/>
                  </a:solidFill>
                  <a:latin typeface="Cambria" panose="02040503050406030204" pitchFamily="18" charset="0"/>
                  <a:ea typeface="Cambria" panose="02040503050406030204" pitchFamily="18" charset="0"/>
                </a:rPr>
                <a:t> dung</a:t>
              </a:r>
            </a:p>
          </p:txBody>
        </p:sp>
        <p:sp>
          <p:nvSpPr>
            <p:cNvPr id="25" name="Freeform 24"/>
            <p:cNvSpPr/>
            <p:nvPr/>
          </p:nvSpPr>
          <p:spPr>
            <a:xfrm>
              <a:off x="7769472" y="8367038"/>
              <a:ext cx="5307357"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lnSpc>
                  <a:spcPct val="150000"/>
                </a:lnSpc>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Sử</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dụng</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từ</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ngữ</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ảnh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miêu</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tả</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phù</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26" name="Freeform 25"/>
            <p:cNvSpPr/>
            <p:nvPr/>
          </p:nvSpPr>
          <p:spPr>
            <a:xfrm>
              <a:off x="2459023" y="8335934"/>
              <a:ext cx="5118416"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Diễn</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đạt</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trôi</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chảy</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p>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tự</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lý</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7" name="Picture 3"/>
          <p:cNvPicPr>
            <a:picLocks noChangeAspect="1"/>
          </p:cNvPicPr>
          <p:nvPr/>
        </p:nvPicPr>
        <p:blipFill>
          <a:blip r:embed="rId8"/>
          <a:srcRect/>
          <a:stretch>
            <a:fillRect/>
          </a:stretch>
        </p:blipFill>
        <p:spPr>
          <a:xfrm>
            <a:off x="667993" y="4143050"/>
            <a:ext cx="6327595" cy="2697137"/>
          </a:xfrm>
          <a:prstGeom prst="rect">
            <a:avLst/>
          </a:prstGeom>
        </p:spPr>
      </p:pic>
      <p:pic>
        <p:nvPicPr>
          <p:cNvPr id="28" name="Picture 4"/>
          <p:cNvPicPr>
            <a:picLocks noChangeAspect="1"/>
          </p:cNvPicPr>
          <p:nvPr/>
        </p:nvPicPr>
        <p:blipFill>
          <a:blip r:embed="rId9"/>
          <a:srcRect/>
          <a:stretch>
            <a:fillRect/>
          </a:stretch>
        </p:blipFill>
        <p:spPr>
          <a:xfrm>
            <a:off x="7059599" y="3972139"/>
            <a:ext cx="1867922" cy="2912939"/>
          </a:xfrm>
          <a:prstGeom prst="rect">
            <a:avLst/>
          </a:prstGeom>
        </p:spPr>
      </p:pic>
      <p:pic>
        <p:nvPicPr>
          <p:cNvPr id="29"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797487" y="4374590"/>
            <a:ext cx="2727151" cy="2454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698643" y="149811"/>
            <a:ext cx="11096090" cy="1097109"/>
            <a:chOff x="6477001" y="525636"/>
            <a:chExt cx="7672117"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87705" y="721272"/>
              <a:ext cx="6324600" cy="6412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soát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sửa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A56B1D8F-CF06-3202-F764-E50ACCACC31D}"/>
              </a:ext>
            </a:extLst>
          </p:cNvPr>
          <p:cNvSpPr txBox="1"/>
          <p:nvPr/>
        </p:nvSpPr>
        <p:spPr>
          <a:xfrm>
            <a:off x="550233" y="1511227"/>
            <a:ext cx="8381116"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a. </a:t>
            </a:r>
            <a:r>
              <a:rPr lang="en-US" sz="3200" b="1" i="0" dirty="0" err="1">
                <a:solidFill>
                  <a:srgbClr val="002060"/>
                </a:solidFill>
                <a:effectLst/>
                <a:latin typeface="Cambria" panose="02040503050406030204" pitchFamily="18" charset="0"/>
                <a:ea typeface="Cambria" panose="02040503050406030204" pitchFamily="18" charset="0"/>
              </a:rPr>
              <a:t>Đọc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lại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bài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làm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của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em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để</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phát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lỗi</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pic>
        <p:nvPicPr>
          <p:cNvPr id="1030" name="Picture 1029">
            <a:extLst>
              <a:ext uri="{FF2B5EF4-FFF2-40B4-BE49-F238E27FC236}">
                <a16:creationId xmlns:a16="http://schemas.microsoft.com/office/drawing/2014/main" id="{165968D1-35AC-D303-AFCC-3BC63C9FF2D1}"/>
              </a:ext>
            </a:extLst>
          </p:cNvPr>
          <p:cNvPicPr>
            <a:picLocks noChangeAspect="1"/>
          </p:cNvPicPr>
          <p:nvPr/>
        </p:nvPicPr>
        <p:blipFill>
          <a:blip r:embed="rId3"/>
          <a:stretch>
            <a:fillRect/>
          </a:stretch>
        </p:blipFill>
        <p:spPr>
          <a:xfrm>
            <a:off x="1530904" y="2161901"/>
            <a:ext cx="8864331" cy="3356397"/>
          </a:xfrm>
          <a:prstGeom prst="rect">
            <a:avLst/>
          </a:prstGeom>
        </p:spPr>
      </p:pic>
    </p:spTree>
    <p:extLst>
      <p:ext uri="{BB962C8B-B14F-4D97-AF65-F5344CB8AC3E}">
        <p14:creationId xmlns:p14="http://schemas.microsoft.com/office/powerpoint/2010/main" val="108075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DD513CDA-D5C2-FE9A-34C8-9BCACA6AF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602" y="3073145"/>
            <a:ext cx="3430223" cy="3048368"/>
          </a:xfrm>
          <a:prstGeom prst="rect">
            <a:avLst/>
          </a:prstGeom>
        </p:spPr>
      </p:pic>
      <p:pic>
        <p:nvPicPr>
          <p:cNvPr id="7" name="Picture 6">
            <a:extLst>
              <a:ext uri="{FF2B5EF4-FFF2-40B4-BE49-F238E27FC236}">
                <a16:creationId xmlns:a16="http://schemas.microsoft.com/office/drawing/2014/main" id="{83BC8819-4B4D-209D-A361-7B38F7430693}"/>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3095625" y="581025"/>
            <a:ext cx="9096375" cy="5416009"/>
          </a:xfrm>
          <a:prstGeom prst="rect">
            <a:avLst/>
          </a:prstGeom>
        </p:spPr>
      </p:pic>
      <p:sp>
        <p:nvSpPr>
          <p:cNvPr id="8" name="TextBox 7">
            <a:extLst>
              <a:ext uri="{FF2B5EF4-FFF2-40B4-BE49-F238E27FC236}">
                <a16:creationId xmlns:a16="http://schemas.microsoft.com/office/drawing/2014/main" id="{94417DB2-04E8-DF43-F76C-38807B97FD84}"/>
              </a:ext>
            </a:extLst>
          </p:cNvPr>
          <p:cNvSpPr txBox="1"/>
          <p:nvPr/>
        </p:nvSpPr>
        <p:spPr>
          <a:xfrm>
            <a:off x="5167014" y="2905744"/>
            <a:ext cx="5358111" cy="1754326"/>
          </a:xfrm>
          <a:prstGeom prst="rect">
            <a:avLst/>
          </a:prstGeom>
          <a:noFill/>
        </p:spPr>
        <p:txBody>
          <a:bodyPr wrap="square" rtlCol="0">
            <a:spAutoFit/>
          </a:bodyPr>
          <a:lstStyle/>
          <a:p>
            <a:pPr algn="ct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Sửa</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lỗi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viết</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nếu</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860058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180753"/>
            <a:ext cx="9573030" cy="4380614"/>
          </a:xfrm>
          <a:prstGeom prst="rect">
            <a:avLst/>
          </a:prstGeom>
          <a:noFill/>
          <a:ln>
            <a:noFill/>
          </a:ln>
        </p:spPr>
      </p:pic>
      <p:sp>
        <p:nvSpPr>
          <p:cNvPr id="814" name="Google Shape;814;p5"/>
          <p:cNvSpPr txBox="1"/>
          <p:nvPr/>
        </p:nvSpPr>
        <p:spPr>
          <a:xfrm>
            <a:off x="3125972" y="340242"/>
            <a:ext cx="7836196" cy="2757678"/>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lvl="0" indent="-457200" algn="just" defTabSz="609630">
              <a:lnSpc>
                <a:spcPct val="140010"/>
              </a:lnSpc>
              <a:buClr>
                <a:srgbClr val="000000"/>
              </a:buClr>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Tìm đọc các bài văn miêu tả con vật hoặc trao đổi với người thân về đặc điểm của con vật trong bài viết của em.</a:t>
            </a:r>
            <a:endParaRPr kumimoji="0" sz="1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sp>
        <p:nvSpPr>
          <p:cNvPr id="16" name="TextBox 13"/>
          <p:cNvSpPr txBox="1"/>
          <p:nvPr/>
        </p:nvSpPr>
        <p:spPr>
          <a:xfrm>
            <a:off x="8357189" y="3934707"/>
            <a:ext cx="3154383"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3"/>
          <p:cNvSpPr txBox="1"/>
          <p:nvPr/>
        </p:nvSpPr>
        <p:spPr>
          <a:xfrm>
            <a:off x="6749739" y="1079893"/>
            <a:ext cx="3267950"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15"/>
          <p:cNvPicPr>
            <a:picLocks noChangeAspect="1"/>
          </p:cNvPicPr>
          <p:nvPr/>
        </p:nvPicPr>
        <p:blipFill>
          <a:blip r:embed="rId13"/>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id="{D467FC22-AB33-96DF-695B-476385F1050C}"/>
              </a:ext>
            </a:extLst>
          </p:cNvPr>
          <p:cNvPicPr>
            <a:picLocks noChangeAspect="1"/>
          </p:cNvPicPr>
          <p:nvPr/>
        </p:nvPicPr>
        <p:blipFill>
          <a:blip r:embed="rId14"/>
          <a:stretch>
            <a:fillRect/>
          </a:stretch>
        </p:blipFill>
        <p:spPr>
          <a:xfrm>
            <a:off x="2330249" y="4112201"/>
            <a:ext cx="2853175" cy="10790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0"/>
          <a:stretch>
            <a:fillRect/>
          </a:stretch>
        </p:blipFill>
        <p:spPr>
          <a:xfrm>
            <a:off x="4861909" y="1698816"/>
            <a:ext cx="6657409" cy="4523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1" name="图片 10">
            <a:hlinkClick r:id="rId6" action="ppaction://hlinksldjump"/>
            <a:extLst>
              <a:ext uri="{FF2B5EF4-FFF2-40B4-BE49-F238E27FC236}">
                <a16:creationId xmlns:a16="http://schemas.microsoft.com/office/drawing/2014/main" id="{0C577498-AFBE-4E73-A904-612E44C242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6062" y="4566710"/>
            <a:ext cx="1961296" cy="1557028"/>
          </a:xfrm>
          <a:prstGeom prst="rect">
            <a:avLst/>
          </a:prstGeom>
        </p:spPr>
      </p:pic>
      <p:pic>
        <p:nvPicPr>
          <p:cNvPr id="12" name="图片 11" descr="图片包含 玩偶, 玩具&#10;&#10;已生成高可信度的说明">
            <a:extLst>
              <a:ext uri="{FF2B5EF4-FFF2-40B4-BE49-F238E27FC236}">
                <a16:creationId xmlns:a16="http://schemas.microsoft.com/office/drawing/2014/main" id="{F6BDBFD3-CF0E-44D1-9AE1-C9B012268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632" y="3646297"/>
            <a:ext cx="2235335" cy="2278157"/>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pic>
        <p:nvPicPr>
          <p:cNvPr id="2" name="Picture 1">
            <a:extLst>
              <a:ext uri="{FF2B5EF4-FFF2-40B4-BE49-F238E27FC236}">
                <a16:creationId xmlns:a16="http://schemas.microsoft.com/office/drawing/2014/main" id="{9AB828B7-6A4D-44D7-A07C-D7E353611C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857" b="90000" l="10000" r="90000">
                        <a14:foregroundMark x1="42692" y1="7857" x2="42692" y2="7857"/>
                        <a14:foregroundMark x1="52308" y1="55714" x2="52308" y2="55714"/>
                        <a14:foregroundMark x1="57308" y1="56786" x2="57308" y2="56786"/>
                        <a14:foregroundMark x1="88846" y1="42143" x2="88846" y2="42143"/>
                        <a14:foregroundMark x1="61538" y1="59286" x2="61538" y2="59286"/>
                        <a14:foregroundMark x1="62308" y1="55714" x2="62308" y2="55714"/>
                        <a14:foregroundMark x1="67308" y1="55000" x2="67308" y2="55000"/>
                        <a14:foregroundMark x1="53846" y1="54643" x2="66538" y2="54643"/>
                      </a14:backgroundRemoval>
                    </a14:imgEffect>
                  </a14:imgLayer>
                </a14:imgProps>
              </a:ext>
            </a:extLst>
          </a:blip>
          <a:stretch>
            <a:fillRect/>
          </a:stretch>
        </p:blipFill>
        <p:spPr>
          <a:xfrm>
            <a:off x="2543332" y="3721361"/>
            <a:ext cx="2005704" cy="2159989"/>
          </a:xfrm>
          <a:prstGeom prst="rect">
            <a:avLst/>
          </a:prstGeom>
        </p:spPr>
      </p:pic>
      <p:pic>
        <p:nvPicPr>
          <p:cNvPr id="18" name="Picture 17">
            <a:hlinkClick r:id="rId11" action="ppaction://hlinksldjump"/>
            <a:extLst>
              <a:ext uri="{FF2B5EF4-FFF2-40B4-BE49-F238E27FC236}">
                <a16:creationId xmlns:a16="http://schemas.microsoft.com/office/drawing/2014/main" id="{62766540-4F26-4B25-A40E-48094645DBE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8745632" y="3477447"/>
            <a:ext cx="1385177" cy="768520"/>
          </a:xfrm>
          <a:prstGeom prst="rect">
            <a:avLst/>
          </a:prstGeom>
        </p:spPr>
      </p:pic>
      <p:pic>
        <p:nvPicPr>
          <p:cNvPr id="19" name="Picture 18">
            <a:hlinkClick r:id="rId14" action="ppaction://hlinksldjump"/>
            <a:extLst>
              <a:ext uri="{FF2B5EF4-FFF2-40B4-BE49-F238E27FC236}">
                <a16:creationId xmlns:a16="http://schemas.microsoft.com/office/drawing/2014/main" id="{5B334BA2-9910-4746-993B-AACB6C5EECC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6856976" y="4205174"/>
            <a:ext cx="1385177" cy="768520"/>
          </a:xfrm>
          <a:prstGeom prst="rect">
            <a:avLst/>
          </a:prstGeom>
        </p:spPr>
      </p:pic>
      <p:pic>
        <p:nvPicPr>
          <p:cNvPr id="17" name="Picture 16">
            <a:hlinkClick r:id="rId15" action="ppaction://hlinksldjump"/>
            <a:extLst>
              <a:ext uri="{FF2B5EF4-FFF2-40B4-BE49-F238E27FC236}">
                <a16:creationId xmlns:a16="http://schemas.microsoft.com/office/drawing/2014/main" id="{C91C4C27-0F51-4438-A517-1138DDE2C0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5785979" y="2701265"/>
            <a:ext cx="1385177" cy="768520"/>
          </a:xfrm>
          <a:prstGeom prst="rect">
            <a:avLst/>
          </a:prstGeom>
        </p:spPr>
      </p:pic>
    </p:spTree>
    <p:extLst>
      <p:ext uri="{BB962C8B-B14F-4D97-AF65-F5344CB8AC3E}">
        <p14:creationId xmlns:p14="http://schemas.microsoft.com/office/powerpoint/2010/main" val="31919866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38 -0.01435 L -0.2681 0.2625 " pathEditMode="relative" ptsTypes="AA">
                                      <p:cBhvr>
                                        <p:cTn id="6" dur="2000" fill="hold"/>
                                        <p:tgtEl>
                                          <p:spTgt spid="17"/>
                                        </p:tgtEl>
                                        <p:attrNameLst>
                                          <p:attrName>ppt_x</p:attrName>
                                          <p:attrName>ppt_y</p:attrName>
                                        </p:attrNameLst>
                                      </p:cBhvr>
                                    </p:animMotion>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417 -0.00856 L -0.34336 0.0463 " pathEditMode="relative" ptsTypes="AA">
                                      <p:cBhvr>
                                        <p:cTn id="1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664 0.00278 L -0.47748 0.13612 " pathEditMode="relative" ptsTypes="AA">
                                      <p:cBhvr>
                                        <p:cTn id="16" dur="2000" fill="hold"/>
                                        <p:tgtEl>
                                          <p:spTgt spid="18"/>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a:extLst>
              <a:ext uri="{FF2B5EF4-FFF2-40B4-BE49-F238E27FC236}">
                <a16:creationId xmlns:a16="http://schemas.microsoft.com/office/drawing/2014/main" id="{A6B15DCC-B8AA-CE6D-EFA8-233709B10F81}"/>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1. </a:t>
            </a:r>
            <a:r>
              <a:rPr lang="vi-VN"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mấy phần, đó là những phần nào?</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98A7BD82-9039-8148-E3C9-5D4B82E24A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6" name="文本框 14">
            <a:extLst>
              <a:ext uri="{FF2B5EF4-FFF2-40B4-BE49-F238E27FC236}">
                <a16:creationId xmlns:a16="http://schemas.microsoft.com/office/drawing/2014/main" id="{EBDF0FC0-E345-55D9-CA4C-C6ED485143E5}"/>
              </a:ext>
            </a:extLst>
          </p:cNvPr>
          <p:cNvSpPr txBox="1"/>
          <p:nvPr/>
        </p:nvSpPr>
        <p:spPr>
          <a:xfrm>
            <a:off x="2305362" y="2703582"/>
            <a:ext cx="9067488" cy="1323439"/>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3 phần: mở bài, thân bài, kết bài.</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7" name="Rectangle: Rounded Corners 6">
            <a:hlinkClick r:id="rId6" action="ppaction://hlinksldjump"/>
            <a:extLst>
              <a:ext uri="{FF2B5EF4-FFF2-40B4-BE49-F238E27FC236}">
                <a16:creationId xmlns:a16="http://schemas.microsoft.com/office/drawing/2014/main" id="{F25C1845-E390-EE83-9F1E-0AD506752F12}"/>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12768289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6D001587-98CB-3FAB-BDE1-DC65BC2AC61A}"/>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2. Khi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nên</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theo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trình</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tự</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nào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9B64CB34-B004-029A-B418-F8B22C4D7C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253813" y="2732157"/>
            <a:ext cx="851524" cy="707886"/>
          </a:xfrm>
          <a:prstGeom prst="rect">
            <a:avLst/>
          </a:prstGeom>
        </p:spPr>
      </p:pic>
      <p:sp>
        <p:nvSpPr>
          <p:cNvPr id="5" name="文本框 14">
            <a:extLst>
              <a:ext uri="{FF2B5EF4-FFF2-40B4-BE49-F238E27FC236}">
                <a16:creationId xmlns:a16="http://schemas.microsoft.com/office/drawing/2014/main" id="{510D0185-F04A-0131-45DB-988C372F1118}"/>
              </a:ext>
            </a:extLst>
          </p:cNvPr>
          <p:cNvSpPr txBox="1"/>
          <p:nvPr/>
        </p:nvSpPr>
        <p:spPr>
          <a:xfrm>
            <a:off x="1905312" y="2713107"/>
            <a:ext cx="9391338" cy="1323439"/>
          </a:xfrm>
          <a:prstGeom prst="rect">
            <a:avLst/>
          </a:prstGeom>
          <a:noFill/>
        </p:spPr>
        <p:txBody>
          <a:bodyPr wrap="square" rtlCol="0">
            <a:spAutoFit/>
          </a:bodyPr>
          <a:lstStyle/>
          <a:p>
            <a:pPr lvl="0" algn="just"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Tả đặc điểm ngoại hình của con vật trước rồi tả hoạt động và thói quen sau.</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id="{DE895C44-2E5F-8A1E-7250-5990B7270E76}"/>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21484441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A90D6E35-5500-745C-3529-5A0CA300F066}"/>
              </a:ext>
            </a:extLst>
          </p:cNvPr>
          <p:cNvSpPr txBox="1"/>
          <p:nvPr/>
        </p:nvSpPr>
        <p:spPr>
          <a:xfrm>
            <a:off x="1051561" y="817559"/>
            <a:ext cx="9799320" cy="1200329"/>
          </a:xfrm>
          <a:prstGeom prst="rect">
            <a:avLst/>
          </a:prstGeom>
          <a:noFill/>
        </p:spPr>
        <p:txBody>
          <a:bodyPr wrap="square" rtlCol="0">
            <a:spAutoFit/>
          </a:bodyPr>
          <a:lstStyle/>
          <a:p>
            <a:pPr lvl="0" algn="ctr" defTabSz="457200"/>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3.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Để</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chính</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xác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và</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thói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quen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hoạt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động</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cần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phải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làm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gì</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27F71533-281E-687D-C3D9-857011A5D5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5" name="文本框 14">
            <a:extLst>
              <a:ext uri="{FF2B5EF4-FFF2-40B4-BE49-F238E27FC236}">
                <a16:creationId xmlns:a16="http://schemas.microsoft.com/office/drawing/2014/main" id="{0A0ABE40-5795-D7B5-BA96-CFC7624B7AEA}"/>
              </a:ext>
            </a:extLst>
          </p:cNvPr>
          <p:cNvSpPr txBox="1"/>
          <p:nvPr/>
        </p:nvSpPr>
        <p:spPr>
          <a:xfrm>
            <a:off x="2305362" y="2703582"/>
            <a:ext cx="9067488" cy="1938992"/>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Để miêu tả chính xác các đặc điểm và thói quen, hoạt động của con vật, em cần phải quan sát kĩ con vật đó.</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id="{A555EFD2-44C5-F078-2A17-93B494455840}"/>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42130736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95724D90-B7FC-4469-B143-AB000BF9E917}"/>
              </a:ext>
            </a:extLst>
          </p:cNvPr>
          <p:cNvSpPr/>
          <p:nvPr/>
        </p:nvSpPr>
        <p:spPr>
          <a:xfrm>
            <a:off x="154233" y="312372"/>
            <a:ext cx="3571990" cy="1937755"/>
          </a:xfrm>
          <a:prstGeom prst="cloud">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DD8E53F1-AABD-CD05-099F-DFF2777EADF6}"/>
              </a:ext>
            </a:extLst>
          </p:cNvPr>
          <p:cNvPicPr>
            <a:picLocks noChangeAspect="1"/>
          </p:cNvPicPr>
          <p:nvPr/>
        </p:nvPicPr>
        <p:blipFill>
          <a:blip r:embed="rId9"/>
          <a:stretch>
            <a:fillRect/>
          </a:stretch>
        </p:blipFill>
        <p:spPr>
          <a:xfrm>
            <a:off x="-1153923" y="673941"/>
            <a:ext cx="5889246" cy="1109568"/>
          </a:xfrm>
          <a:prstGeom prst="rect">
            <a:avLst/>
          </a:prstGeom>
        </p:spPr>
      </p:pic>
      <p:pic>
        <p:nvPicPr>
          <p:cNvPr id="5" name="Picture 4">
            <a:extLst>
              <a:ext uri="{FF2B5EF4-FFF2-40B4-BE49-F238E27FC236}">
                <a16:creationId xmlns:a16="http://schemas.microsoft.com/office/drawing/2014/main" id="{2BFCF2C8-1286-1E74-D0B7-97E0B9F385DF}"/>
              </a:ext>
            </a:extLst>
          </p:cNvPr>
          <p:cNvPicPr>
            <a:picLocks noChangeAspect="1"/>
          </p:cNvPicPr>
          <p:nvPr/>
        </p:nvPicPr>
        <p:blipFill>
          <a:blip r:embed="rId10"/>
          <a:stretch>
            <a:fillRect/>
          </a:stretch>
        </p:blipFill>
        <p:spPr>
          <a:xfrm>
            <a:off x="2427758" y="2083208"/>
            <a:ext cx="8193734"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6"/>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lvl="0" indent="-571500" algn="just" defTabSz="609630">
              <a:buFont typeface="Arial" panose="020B0604020202020204" pitchFamily="34" charset="0"/>
              <a:buChar char="•"/>
            </a:pPr>
            <a:r>
              <a:rPr lang="vi-VN" sz="4400">
                <a:solidFill>
                  <a:prstClr val="black">
                    <a:lumMod val="95000"/>
                    <a:lumOff val="5000"/>
                  </a:prstClr>
                </a:solidFill>
                <a:latin typeface="Cambria" panose="02040503050406030204" pitchFamily="18" charset="0"/>
                <a:ea typeface="Cambria" panose="02040503050406030204" pitchFamily="18" charset="0"/>
              </a:rPr>
              <a:t>Biết viết được bài văn miêu tả con vật dựa vào dàn ý đã lập.</a:t>
            </a:r>
            <a:endPar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id="{001E5BBC-2B4A-D7B9-6553-BAC48387C4F8}"/>
              </a:ext>
            </a:extLst>
          </p:cNvPr>
          <p:cNvPicPr>
            <a:picLocks noChangeAspect="1"/>
          </p:cNvPicPr>
          <p:nvPr/>
        </p:nvPicPr>
        <p:blipFill>
          <a:blip r:embed="rId13"/>
          <a:stretch>
            <a:fillRect/>
          </a:stretch>
        </p:blipFill>
        <p:spPr>
          <a:xfrm>
            <a:off x="2931174" y="799667"/>
            <a:ext cx="5746826" cy="12482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107570"/>
            <a:ext cx="12192000" cy="6965570"/>
          </a:xfrm>
          <a:prstGeom prst="rect">
            <a:avLst/>
          </a:prstGeom>
        </p:spPr>
      </p:pic>
      <p:grpSp>
        <p:nvGrpSpPr>
          <p:cNvPr id="3" name="Group 2">
            <a:extLst>
              <a:ext uri="{FF2B5EF4-FFF2-40B4-BE49-F238E27FC236}">
                <a16:creationId xmlns:a16="http://schemas.microsoft.com/office/drawing/2014/main" id="{719FAD1C-CD29-9886-A671-1D6491C81308}"/>
              </a:ext>
            </a:extLst>
          </p:cNvPr>
          <p:cNvGrpSpPr/>
          <p:nvPr/>
        </p:nvGrpSpPr>
        <p:grpSpPr>
          <a:xfrm>
            <a:off x="1715785" y="308225"/>
            <a:ext cx="8167954" cy="2732335"/>
            <a:chOff x="634501" y="1016759"/>
            <a:chExt cx="6904435" cy="2505159"/>
          </a:xfrm>
        </p:grpSpPr>
        <p:sp>
          <p:nvSpPr>
            <p:cNvPr id="4" name="圆角矩形 7">
              <a:extLst>
                <a:ext uri="{FF2B5EF4-FFF2-40B4-BE49-F238E27FC236}">
                  <a16:creationId xmlns:a16="http://schemas.microsoft.com/office/drawing/2014/main" id="{87F99B90-D864-E0E2-8D63-B5954E1EACE7}"/>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5" name="圆角矩形 5">
              <a:extLst>
                <a:ext uri="{FF2B5EF4-FFF2-40B4-BE49-F238E27FC236}">
                  <a16:creationId xmlns:a16="http://schemas.microsoft.com/office/drawing/2014/main" id="{3EAB4EAF-3C75-D490-A960-B51B17918761}"/>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6" name="图片 25" descr="卡通人物&#10;&#10;中度可信度描述已自动生成">
              <a:extLst>
                <a:ext uri="{FF2B5EF4-FFF2-40B4-BE49-F238E27FC236}">
                  <a16:creationId xmlns:a16="http://schemas.microsoft.com/office/drawing/2014/main" id="{102A192C-6A8E-E336-145E-6EB000E48127}"/>
                </a:ext>
              </a:extLst>
            </p:cNvPr>
            <p:cNvPicPr>
              <a:picLocks noChangeAspect="1"/>
            </p:cNvPicPr>
            <p:nvPr>
              <p:custDataLst>
                <p:tags r:id="rId2"/>
              </p:custDataLst>
            </p:nvPr>
          </p:nvPicPr>
          <p:blipFill>
            <a:blip r:embed="rId5" cstate="email"/>
            <a:stretch>
              <a:fillRect/>
            </a:stretch>
          </p:blipFill>
          <p:spPr>
            <a:xfrm rot="612051">
              <a:off x="634501" y="1016759"/>
              <a:ext cx="1875069" cy="1898696"/>
            </a:xfrm>
            <a:prstGeom prst="rect">
              <a:avLst/>
            </a:prstGeom>
          </p:spPr>
        </p:pic>
        <p:sp>
          <p:nvSpPr>
            <p:cNvPr id="7" name="TextBox 6">
              <a:extLst>
                <a:ext uri="{FF2B5EF4-FFF2-40B4-BE49-F238E27FC236}">
                  <a16:creationId xmlns:a16="http://schemas.microsoft.com/office/drawing/2014/main" id="{C6834273-5585-5073-FA40-86AAEF404845}"/>
                </a:ext>
              </a:extLst>
            </p:cNvPr>
            <p:cNvSpPr txBox="1"/>
            <p:nvPr/>
          </p:nvSpPr>
          <p:spPr>
            <a:xfrm>
              <a:off x="2027343" y="2150051"/>
              <a:ext cx="5057722" cy="987654"/>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Đề</a:t>
              </a:r>
              <a:r>
                <a:rPr lang="en-US" sz="3200" b="1" i="0" dirty="0">
                  <a:solidFill>
                    <a:srgbClr val="000000"/>
                  </a:solidFill>
                  <a:effectLst/>
                  <a:latin typeface="Cambria" panose="02040503050406030204" pitchFamily="18" charset="0"/>
                  <a:ea typeface="Cambria" panose="02040503050406030204" pitchFamily="18" charset="0"/>
                </a:rPr>
                <a:t> 1: </a:t>
              </a:r>
              <a:r>
                <a:rPr lang="en-US" sz="3200" b="1" i="0" dirty="0" err="1">
                  <a:solidFill>
                    <a:srgbClr val="000000"/>
                  </a:solidFill>
                  <a:effectLst/>
                  <a:latin typeface="Cambria" panose="02040503050406030204" pitchFamily="18" charset="0"/>
                  <a:ea typeface="Cambria" panose="02040503050406030204" pitchFamily="18" charset="0"/>
                </a:rPr>
                <a:t>Miêu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con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chăm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gắn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bó</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583A1F99-C996-0C88-5B03-ABC5BB7D1F0E}"/>
              </a:ext>
            </a:extLst>
          </p:cNvPr>
          <p:cNvGrpSpPr/>
          <p:nvPr/>
        </p:nvGrpSpPr>
        <p:grpSpPr>
          <a:xfrm>
            <a:off x="3328827" y="3024812"/>
            <a:ext cx="8342616" cy="3180777"/>
            <a:chOff x="410269" y="3300328"/>
            <a:chExt cx="6001283" cy="2426889"/>
          </a:xfrm>
        </p:grpSpPr>
        <p:grpSp>
          <p:nvGrpSpPr>
            <p:cNvPr id="9" name="组合 8">
              <a:extLst>
                <a:ext uri="{FF2B5EF4-FFF2-40B4-BE49-F238E27FC236}">
                  <a16:creationId xmlns:a16="http://schemas.microsoft.com/office/drawing/2014/main" id="{DAB3331C-3DAD-8B8C-AD7F-ECE862CAF94E}"/>
                </a:ext>
              </a:extLst>
            </p:cNvPr>
            <p:cNvGrpSpPr/>
            <p:nvPr/>
          </p:nvGrpSpPr>
          <p:grpSpPr>
            <a:xfrm>
              <a:off x="410269" y="3300328"/>
              <a:ext cx="6001283" cy="2426889"/>
              <a:chOff x="767" y="589"/>
              <a:chExt cx="5649" cy="2256"/>
            </a:xfrm>
          </p:grpSpPr>
          <p:sp>
            <p:nvSpPr>
              <p:cNvPr id="11" name="圆角矩形 7">
                <a:extLst>
                  <a:ext uri="{FF2B5EF4-FFF2-40B4-BE49-F238E27FC236}">
                    <a16:creationId xmlns:a16="http://schemas.microsoft.com/office/drawing/2014/main" id="{5D693CC4-44C9-A01D-E3A2-CABD623FED5D}"/>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12" name="圆角矩形 5">
                <a:extLst>
                  <a:ext uri="{FF2B5EF4-FFF2-40B4-BE49-F238E27FC236}">
                    <a16:creationId xmlns:a16="http://schemas.microsoft.com/office/drawing/2014/main" id="{5477F5F1-E9A7-9E74-DED9-FEA4AC2787DE}"/>
                  </a:ext>
                </a:extLst>
              </p:cNvPr>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13" name="图片 25" descr="卡通人物&#10;&#10;中度可信度描述已自动生成">
                <a:extLst>
                  <a:ext uri="{FF2B5EF4-FFF2-40B4-BE49-F238E27FC236}">
                    <a16:creationId xmlns:a16="http://schemas.microsoft.com/office/drawing/2014/main" id="{DF8F7BFD-27DD-AA34-862C-3645EB83D356}"/>
                  </a:ext>
                </a:extLst>
              </p:cNvPr>
              <p:cNvPicPr>
                <a:picLocks noChangeAspect="1"/>
              </p:cNvPicPr>
              <p:nvPr>
                <p:custDataLst>
                  <p:tags r:id="rId1"/>
                </p:custDataLst>
              </p:nvPr>
            </p:nvPicPr>
            <p:blipFill>
              <a:blip r:embed="rId5" cstate="email"/>
              <a:stretch>
                <a:fillRect/>
              </a:stretch>
            </p:blipFill>
            <p:spPr>
              <a:xfrm rot="612051">
                <a:off x="767" y="589"/>
                <a:ext cx="1765" cy="1765"/>
              </a:xfrm>
              <a:prstGeom prst="rect">
                <a:avLst/>
              </a:prstGeom>
            </p:spPr>
          </p:pic>
        </p:grpSp>
        <p:sp>
          <p:nvSpPr>
            <p:cNvPr id="10" name="TextBox 9">
              <a:extLst>
                <a:ext uri="{FF2B5EF4-FFF2-40B4-BE49-F238E27FC236}">
                  <a16:creationId xmlns:a16="http://schemas.microsoft.com/office/drawing/2014/main" id="{FE8EDAAE-335F-5DE6-DB0A-99207BEFF7AF}"/>
                </a:ext>
              </a:extLst>
            </p:cNvPr>
            <p:cNvSpPr txBox="1"/>
            <p:nvPr/>
          </p:nvSpPr>
          <p:spPr>
            <a:xfrm>
              <a:off x="1623267" y="4376578"/>
              <a:ext cx="4353635" cy="1197629"/>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Đề 2: Miêu tả một con vật em đã được quan sát trên ti vi hoặc phim ảnh mà em yêu thích.</a:t>
              </a:r>
              <a:endParaRPr lang="en-US" sz="3200" b="1" dirty="0">
                <a:solidFill>
                  <a:srgbClr val="7030A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2E8B9C09-9B23-221D-9FE3-F9A94BD03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2989" y="3041878"/>
            <a:ext cx="3269163" cy="3269163"/>
          </a:xfrm>
          <a:prstGeom prst="rect">
            <a:avLst/>
          </a:prstGeom>
        </p:spPr>
      </p:pic>
      <p:sp>
        <p:nvSpPr>
          <p:cNvPr id="15" name="TextBox 14">
            <a:extLst>
              <a:ext uri="{FF2B5EF4-FFF2-40B4-BE49-F238E27FC236}">
                <a16:creationId xmlns:a16="http://schemas.microsoft.com/office/drawing/2014/main" id="{512BEFD4-E978-0031-16EE-F7B72DF1FEFA}"/>
              </a:ext>
            </a:extLst>
          </p:cNvPr>
          <p:cNvSpPr txBox="1"/>
          <p:nvPr/>
        </p:nvSpPr>
        <p:spPr>
          <a:xfrm>
            <a:off x="3811712" y="71919"/>
            <a:ext cx="6524090" cy="646331"/>
          </a:xfrm>
          <a:prstGeom prst="rect">
            <a:avLst/>
          </a:prstGeom>
          <a:noFill/>
        </p:spPr>
        <p:txBody>
          <a:bodyPr wrap="square" rtlCol="0">
            <a:spAutoFit/>
          </a:bodyPr>
          <a:lstStyle/>
          <a:p>
            <a:r>
              <a:rPr lang="vi-VN" sz="3600" b="1" i="0" dirty="0">
                <a:solidFill>
                  <a:srgbClr val="000000"/>
                </a:solidFill>
                <a:effectLst/>
                <a:latin typeface="Cambria" panose="02040503050406030204" pitchFamily="18" charset="0"/>
                <a:ea typeface="Cambria" panose="02040503050406030204" pitchFamily="18" charset="0"/>
              </a:rPr>
              <a:t>Chọn 1 trong 2 đề dưới đây:</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701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698643" y="108091"/>
            <a:ext cx="11096090" cy="1248098"/>
            <a:chOff x="6477001" y="490864"/>
            <a:chExt cx="7672117" cy="1040244"/>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65650" y="490864"/>
              <a:ext cx="6324600" cy="1040244"/>
            </a:xfrm>
            <a:prstGeom prst="rect">
              <a:avLst/>
            </a:prstGeom>
            <a:noFill/>
            <a:ln>
              <a:noFill/>
            </a:ln>
          </p:spPr>
          <p:txBody>
            <a:bodyPr spcFirstLastPara="1" wrap="square" lIns="91425" tIns="45700" rIns="91425" bIns="45700" anchor="t" anchorCtr="0">
              <a:spAutoFit/>
            </a:bodyPr>
            <a:lstStyle/>
            <a:p>
              <a:pPr marL="0" marR="0" algn="ctr">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1. </a:t>
              </a:r>
              <a:r>
                <a:rPr lang="en-US" sz="2800" b="1" dirty="0" err="1">
                  <a:effectLst/>
                  <a:latin typeface="Cambria" panose="02040503050406030204" pitchFamily="18" charset="0"/>
                  <a:ea typeface="Cambria" panose="02040503050406030204" pitchFamily="18" charset="0"/>
                </a:rPr>
                <a:t>Dựa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dàn</a:t>
              </a:r>
              <a:r>
                <a:rPr lang="en-US" sz="2800" b="1" dirty="0">
                  <a:effectLst/>
                  <a:latin typeface="Cambria" panose="02040503050406030204" pitchFamily="18" charset="0"/>
                  <a:ea typeface="Cambria" panose="02040503050406030204" pitchFamily="18" charset="0"/>
                </a:rPr>
                <a:t> ý </a:t>
              </a:r>
              <a:r>
                <a:rPr lang="en-US" sz="2800" b="1" dirty="0" err="1">
                  <a:effectLst/>
                  <a:latin typeface="Cambria" panose="02040503050406030204" pitchFamily="18" charset="0"/>
                  <a:ea typeface="Cambria" panose="02040503050406030204" pitchFamily="18" charset="0"/>
                </a:rPr>
                <a:t>đã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lập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trong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28,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yêu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thích</a:t>
              </a:r>
              <a:r>
                <a:rPr lang="en-US" sz="2800" b="1"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grpSp>
      <p:grpSp>
        <p:nvGrpSpPr>
          <p:cNvPr id="9" name="Google Shape;822;p6">
            <a:extLst>
              <a:ext uri="{FF2B5EF4-FFF2-40B4-BE49-F238E27FC236}">
                <a16:creationId xmlns:a16="http://schemas.microsoft.com/office/drawing/2014/main" id="{B366CB3F-753A-D2C3-4D1F-7C692EFB8207}"/>
              </a:ext>
            </a:extLst>
          </p:cNvPr>
          <p:cNvGrpSpPr/>
          <p:nvPr/>
        </p:nvGrpSpPr>
        <p:grpSpPr>
          <a:xfrm>
            <a:off x="803632" y="1988465"/>
            <a:ext cx="1828800" cy="2590800"/>
            <a:chOff x="1600200" y="2781300"/>
            <a:chExt cx="2743200" cy="3886200"/>
          </a:xfrm>
        </p:grpSpPr>
        <p:grpSp>
          <p:nvGrpSpPr>
            <p:cNvPr id="10" name="Google Shape;823;p6">
              <a:extLst>
                <a:ext uri="{FF2B5EF4-FFF2-40B4-BE49-F238E27FC236}">
                  <a16:creationId xmlns:a16="http://schemas.microsoft.com/office/drawing/2014/main" id="{E21495AF-50C1-5DDC-8CE6-D8B8FA74C027}"/>
                </a:ext>
              </a:extLst>
            </p:cNvPr>
            <p:cNvGrpSpPr/>
            <p:nvPr/>
          </p:nvGrpSpPr>
          <p:grpSpPr>
            <a:xfrm>
              <a:off x="1600200" y="2781300"/>
              <a:ext cx="2743200" cy="3886200"/>
              <a:chOff x="1600200" y="2781300"/>
              <a:chExt cx="2743200" cy="3886200"/>
            </a:xfrm>
          </p:grpSpPr>
          <p:sp>
            <p:nvSpPr>
              <p:cNvPr id="12" name="Google Shape;824;p6">
                <a:extLst>
                  <a:ext uri="{FF2B5EF4-FFF2-40B4-BE49-F238E27FC236}">
                    <a16:creationId xmlns:a16="http://schemas.microsoft.com/office/drawing/2014/main" id="{66834DB6-514B-0E11-9A89-0D535F33631E}"/>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3" name="Google Shape;825;p6">
                <a:extLst>
                  <a:ext uri="{FF2B5EF4-FFF2-40B4-BE49-F238E27FC236}">
                    <a16:creationId xmlns:a16="http://schemas.microsoft.com/office/drawing/2014/main" id="{78D5CD81-582C-B8F7-4FC3-9A761DEF66D7}"/>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1" name="Google Shape;826;p6">
              <a:extLst>
                <a:ext uri="{FF2B5EF4-FFF2-40B4-BE49-F238E27FC236}">
                  <a16:creationId xmlns:a16="http://schemas.microsoft.com/office/drawing/2014/main" id="{8F14F9A5-BAA8-2706-064D-76CFB1C2DB29}"/>
                </a:ext>
              </a:extLst>
            </p:cNvPr>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4" name="Google Shape;828;p6">
            <a:extLst>
              <a:ext uri="{FF2B5EF4-FFF2-40B4-BE49-F238E27FC236}">
                <a16:creationId xmlns:a16="http://schemas.microsoft.com/office/drawing/2014/main" id="{D0F32C9A-6455-B327-16D9-697A96E5F420}"/>
              </a:ext>
            </a:extLst>
          </p:cNvPr>
          <p:cNvCxnSpPr/>
          <p:nvPr/>
        </p:nvCxnSpPr>
        <p:spPr>
          <a:xfrm rot="10800000" flipH="1">
            <a:off x="2784832" y="1769966"/>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5" name="Google Shape;829;p6">
            <a:extLst>
              <a:ext uri="{FF2B5EF4-FFF2-40B4-BE49-F238E27FC236}">
                <a16:creationId xmlns:a16="http://schemas.microsoft.com/office/drawing/2014/main" id="{9649A979-DFB0-C31A-B2B7-5ED49E5A432C}"/>
              </a:ext>
            </a:extLst>
          </p:cNvPr>
          <p:cNvCxnSpPr/>
          <p:nvPr/>
        </p:nvCxnSpPr>
        <p:spPr>
          <a:xfrm rot="10800000" flipH="1">
            <a:off x="2784832" y="3333742"/>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6" name="Google Shape;830;p6">
            <a:extLst>
              <a:ext uri="{FF2B5EF4-FFF2-40B4-BE49-F238E27FC236}">
                <a16:creationId xmlns:a16="http://schemas.microsoft.com/office/drawing/2014/main" id="{7AFC154C-0908-1429-966E-1EB9D1FC9817}"/>
              </a:ext>
            </a:extLst>
          </p:cNvPr>
          <p:cNvCxnSpPr/>
          <p:nvPr/>
        </p:nvCxnSpPr>
        <p:spPr>
          <a:xfrm>
            <a:off x="2819469" y="3456183"/>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7" name="Google Shape;831;p6">
            <a:extLst>
              <a:ext uri="{FF2B5EF4-FFF2-40B4-BE49-F238E27FC236}">
                <a16:creationId xmlns:a16="http://schemas.microsoft.com/office/drawing/2014/main" id="{8AB21C69-AF72-DC5B-CE59-397F7BC5ACCE}"/>
              </a:ext>
            </a:extLst>
          </p:cNvPr>
          <p:cNvGrpSpPr/>
          <p:nvPr/>
        </p:nvGrpSpPr>
        <p:grpSpPr>
          <a:xfrm>
            <a:off x="3902432" y="1378865"/>
            <a:ext cx="1879600" cy="711200"/>
            <a:chOff x="6019800" y="2256123"/>
            <a:chExt cx="2819400" cy="1066800"/>
          </a:xfrm>
        </p:grpSpPr>
        <p:sp>
          <p:nvSpPr>
            <p:cNvPr id="18" name="Google Shape;832;p6">
              <a:extLst>
                <a:ext uri="{FF2B5EF4-FFF2-40B4-BE49-F238E27FC236}">
                  <a16:creationId xmlns:a16="http://schemas.microsoft.com/office/drawing/2014/main" id="{A1B34730-0F33-6D00-0C7F-FC6412F25886}"/>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9" name="Google Shape;833;p6">
              <a:extLst>
                <a:ext uri="{FF2B5EF4-FFF2-40B4-BE49-F238E27FC236}">
                  <a16:creationId xmlns:a16="http://schemas.microsoft.com/office/drawing/2014/main" id="{CDACAC9F-2573-4BE4-39B2-ACC42CCDDE4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0" name="Google Shape;834;p6">
            <a:extLst>
              <a:ext uri="{FF2B5EF4-FFF2-40B4-BE49-F238E27FC236}">
                <a16:creationId xmlns:a16="http://schemas.microsoft.com/office/drawing/2014/main" id="{288BCFF1-BF55-88F9-D7D1-8C93575A3381}"/>
              </a:ext>
            </a:extLst>
          </p:cNvPr>
          <p:cNvGrpSpPr/>
          <p:nvPr/>
        </p:nvGrpSpPr>
        <p:grpSpPr>
          <a:xfrm>
            <a:off x="4040976" y="3059742"/>
            <a:ext cx="1879600" cy="711200"/>
            <a:chOff x="6019800" y="2256123"/>
            <a:chExt cx="2819400" cy="1066800"/>
          </a:xfrm>
        </p:grpSpPr>
        <p:sp>
          <p:nvSpPr>
            <p:cNvPr id="21" name="Google Shape;835;p6">
              <a:extLst>
                <a:ext uri="{FF2B5EF4-FFF2-40B4-BE49-F238E27FC236}">
                  <a16:creationId xmlns:a16="http://schemas.microsoft.com/office/drawing/2014/main" id="{214835B5-78A5-A2AD-1071-9E0E7993A681}"/>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2" name="Google Shape;836;p6">
              <a:extLst>
                <a:ext uri="{FF2B5EF4-FFF2-40B4-BE49-F238E27FC236}">
                  <a16:creationId xmlns:a16="http://schemas.microsoft.com/office/drawing/2014/main" id="{7FDCE09F-E9E4-5F83-85C4-FB5C6B1C36B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3" name="Google Shape;837;p6">
            <a:extLst>
              <a:ext uri="{FF2B5EF4-FFF2-40B4-BE49-F238E27FC236}">
                <a16:creationId xmlns:a16="http://schemas.microsoft.com/office/drawing/2014/main" id="{F9465F72-C2F5-9DDD-C7A7-E4325F79751C}"/>
              </a:ext>
            </a:extLst>
          </p:cNvPr>
          <p:cNvGrpSpPr/>
          <p:nvPr/>
        </p:nvGrpSpPr>
        <p:grpSpPr>
          <a:xfrm>
            <a:off x="4032706" y="4998872"/>
            <a:ext cx="1879600" cy="711200"/>
            <a:chOff x="6019800" y="2256123"/>
            <a:chExt cx="2819400" cy="1066800"/>
          </a:xfrm>
        </p:grpSpPr>
        <p:sp>
          <p:nvSpPr>
            <p:cNvPr id="24" name="Google Shape;838;p6">
              <a:extLst>
                <a:ext uri="{FF2B5EF4-FFF2-40B4-BE49-F238E27FC236}">
                  <a16:creationId xmlns:a16="http://schemas.microsoft.com/office/drawing/2014/main" id="{FEF073DC-3FA2-F800-AB01-EDE832FE7EED}"/>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5" name="Google Shape;839;p6">
              <a:extLst>
                <a:ext uri="{FF2B5EF4-FFF2-40B4-BE49-F238E27FC236}">
                  <a16:creationId xmlns:a16="http://schemas.microsoft.com/office/drawing/2014/main" id="{BE045C6C-5103-FCF2-EFB7-E1061A87C61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26" name="Google Shape;840;p6">
            <a:extLst>
              <a:ext uri="{FF2B5EF4-FFF2-40B4-BE49-F238E27FC236}">
                <a16:creationId xmlns:a16="http://schemas.microsoft.com/office/drawing/2014/main" id="{8A79154F-8E09-414A-C116-DFAED7CE0CDF}"/>
              </a:ext>
            </a:extLst>
          </p:cNvPr>
          <p:cNvSpPr/>
          <p:nvPr/>
        </p:nvSpPr>
        <p:spPr>
          <a:xfrm>
            <a:off x="5920576" y="161756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7" name="Google Shape;841;p6">
            <a:extLst>
              <a:ext uri="{FF2B5EF4-FFF2-40B4-BE49-F238E27FC236}">
                <a16:creationId xmlns:a16="http://schemas.microsoft.com/office/drawing/2014/main" id="{7F4AAC2E-082E-7C42-DFCF-6A16FA5FECD6}"/>
              </a:ext>
            </a:extLst>
          </p:cNvPr>
          <p:cNvSpPr txBox="1"/>
          <p:nvPr/>
        </p:nvSpPr>
        <p:spPr>
          <a:xfrm>
            <a:off x="6544032" y="1611502"/>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28" name="Google Shape;842;p6">
            <a:extLst>
              <a:ext uri="{FF2B5EF4-FFF2-40B4-BE49-F238E27FC236}">
                <a16:creationId xmlns:a16="http://schemas.microsoft.com/office/drawing/2014/main" id="{8266A4A4-DD52-C67D-4542-F161F777092A}"/>
              </a:ext>
            </a:extLst>
          </p:cNvPr>
          <p:cNvSpPr txBox="1"/>
          <p:nvPr/>
        </p:nvSpPr>
        <p:spPr>
          <a:xfrm>
            <a:off x="6132702" y="3984293"/>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843;p6">
            <a:extLst>
              <a:ext uri="{FF2B5EF4-FFF2-40B4-BE49-F238E27FC236}">
                <a16:creationId xmlns:a16="http://schemas.microsoft.com/office/drawing/2014/main" id="{236C6501-3ABF-BD02-1A18-4973C94AD469}"/>
              </a:ext>
            </a:extLst>
          </p:cNvPr>
          <p:cNvSpPr txBox="1"/>
          <p:nvPr/>
        </p:nvSpPr>
        <p:spPr>
          <a:xfrm>
            <a:off x="6061432" y="2601049"/>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30" name="Google Shape;844;p6">
            <a:extLst>
              <a:ext uri="{FF2B5EF4-FFF2-40B4-BE49-F238E27FC236}">
                <a16:creationId xmlns:a16="http://schemas.microsoft.com/office/drawing/2014/main" id="{59B495A1-C91F-7F74-384D-A60E37A1EFFE}"/>
              </a:ext>
            </a:extLst>
          </p:cNvPr>
          <p:cNvSpPr txBox="1"/>
          <p:nvPr/>
        </p:nvSpPr>
        <p:spPr>
          <a:xfrm>
            <a:off x="6566257" y="4875067"/>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845;p6">
            <a:extLst>
              <a:ext uri="{FF2B5EF4-FFF2-40B4-BE49-F238E27FC236}">
                <a16:creationId xmlns:a16="http://schemas.microsoft.com/office/drawing/2014/main" id="{0B99F52B-F0B7-2D1E-97E9-87AF7D90EE50}"/>
              </a:ext>
            </a:extLst>
          </p:cNvPr>
          <p:cNvSpPr txBox="1"/>
          <p:nvPr/>
        </p:nvSpPr>
        <p:spPr>
          <a:xfrm>
            <a:off x="7907626" y="2244967"/>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4" name="Google Shape;846;p6">
            <a:extLst>
              <a:ext uri="{FF2B5EF4-FFF2-40B4-BE49-F238E27FC236}">
                <a16:creationId xmlns:a16="http://schemas.microsoft.com/office/drawing/2014/main" id="{42B25DD2-69E4-BDB0-62FD-68799A31E0FB}"/>
              </a:ext>
            </a:extLst>
          </p:cNvPr>
          <p:cNvSpPr txBox="1"/>
          <p:nvPr/>
        </p:nvSpPr>
        <p:spPr>
          <a:xfrm>
            <a:off x="8212303" y="3126737"/>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5" name="Google Shape;847;p6">
            <a:extLst>
              <a:ext uri="{FF2B5EF4-FFF2-40B4-BE49-F238E27FC236}">
                <a16:creationId xmlns:a16="http://schemas.microsoft.com/office/drawing/2014/main" id="{218BA897-2CC2-1957-006D-2E8FFFCF13F7}"/>
              </a:ext>
            </a:extLst>
          </p:cNvPr>
          <p:cNvSpPr/>
          <p:nvPr/>
        </p:nvSpPr>
        <p:spPr>
          <a:xfrm>
            <a:off x="6042055" y="527119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26" name="Google Shape;848;p6">
            <a:extLst>
              <a:ext uri="{FF2B5EF4-FFF2-40B4-BE49-F238E27FC236}">
                <a16:creationId xmlns:a16="http://schemas.microsoft.com/office/drawing/2014/main" id="{EFB83DC4-4DB5-617F-B58F-1F4BEA365154}"/>
              </a:ext>
            </a:extLst>
          </p:cNvPr>
          <p:cNvSpPr/>
          <p:nvPr/>
        </p:nvSpPr>
        <p:spPr>
          <a:xfrm>
            <a:off x="6042055" y="2880926"/>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27" name="Google Shape;849;p6">
            <a:extLst>
              <a:ext uri="{FF2B5EF4-FFF2-40B4-BE49-F238E27FC236}">
                <a16:creationId xmlns:a16="http://schemas.microsoft.com/office/drawing/2014/main" id="{9A786ABF-8BBD-D55C-A333-34C5B718D82B}"/>
              </a:ext>
            </a:extLst>
          </p:cNvPr>
          <p:cNvSpPr/>
          <p:nvPr/>
        </p:nvSpPr>
        <p:spPr>
          <a:xfrm>
            <a:off x="7907626" y="2449749"/>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fade">
                                      <p:cBhvr>
                                        <p:cTn id="43" dur="500"/>
                                        <p:tgtEl>
                                          <p:spTgt spid="10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24"/>
                                        </p:tgtEl>
                                        <p:attrNameLst>
                                          <p:attrName>style.visibility</p:attrName>
                                        </p:attrNameLst>
                                      </p:cBhvr>
                                      <p:to>
                                        <p:strVal val="visible"/>
                                      </p:to>
                                    </p:set>
                                    <p:animEffect transition="in" filter="fade">
                                      <p:cBhvr>
                                        <p:cTn id="49" dur="500"/>
                                        <p:tgtEl>
                                          <p:spTgt spid="10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25"/>
                                        </p:tgtEl>
                                        <p:attrNameLst>
                                          <p:attrName>style.visibility</p:attrName>
                                        </p:attrNameLst>
                                      </p:cBhvr>
                                      <p:to>
                                        <p:strVal val="visible"/>
                                      </p:to>
                                    </p:set>
                                    <p:animEffect transition="in" filter="fade">
                                      <p:cBhvr>
                                        <p:cTn id="52" dur="500"/>
                                        <p:tgtEl>
                                          <p:spTgt spid="10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P spid="30" grpId="0"/>
      <p:bldP spid="31" grpId="0"/>
      <p:bldP spid="1024" grpId="0"/>
      <p:bldP spid="1025" grpId="0" animBg="1"/>
      <p:bldP spid="1026" grpId="0" animBg="1"/>
      <p:bldP spid="10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1332</Words>
  <Application>Microsoft Office PowerPoint</Application>
  <PresentationFormat>Widescreen</PresentationFormat>
  <Paragraphs>78</Paragraphs>
  <Slides>20</Slides>
  <Notes>13</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20</vt:i4>
      </vt:variant>
    </vt:vector>
  </HeadingPairs>
  <TitlesOfParts>
    <vt:vector size="40" baseType="lpstr">
      <vt:lpstr>Chewy</vt:lpstr>
      <vt:lpstr>Comfortaa</vt:lpstr>
      <vt:lpstr>Delius Unicase</vt:lpstr>
      <vt:lpstr>字魂59号-创粗黑</vt:lpstr>
      <vt:lpstr>Arial</vt:lpstr>
      <vt:lpstr>Calibri</vt:lpstr>
      <vt:lpstr>Calibri Light</vt:lpstr>
      <vt:lpstr>Cambria</vt:lpstr>
      <vt:lpstr>Tahoma</vt:lpstr>
      <vt:lpstr>Times New Roman</vt:lpstr>
      <vt:lpstr>UTM Zirkon</vt:lpstr>
      <vt:lpstr>1_Office Theme</vt:lpstr>
      <vt:lpstr>7_Office Theme</vt:lpstr>
      <vt:lpstr>5_Office Theme</vt:lpstr>
      <vt:lpstr>3_Office Theme</vt:lpstr>
      <vt:lpstr>Office 主题​​</vt:lpstr>
      <vt:lpstr>Office Theme</vt:lpstr>
      <vt:lpstr>6_Office Theme</vt:lpstr>
      <vt:lpstr>2_Office Theme</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17</cp:revision>
  <dcterms:created xsi:type="dcterms:W3CDTF">2023-10-10T05:03:24Z</dcterms:created>
  <dcterms:modified xsi:type="dcterms:W3CDTF">2023-10-10T05:32:32Z</dcterms:modified>
</cp:coreProperties>
</file>