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92" r:id="rId4"/>
    <p:sldId id="258" r:id="rId5"/>
    <p:sldId id="259" r:id="rId6"/>
    <p:sldId id="261" r:id="rId7"/>
    <p:sldId id="262" r:id="rId8"/>
    <p:sldId id="263" r:id="rId9"/>
    <p:sldId id="264" r:id="rId10"/>
    <p:sldId id="286" r:id="rId11"/>
    <p:sldId id="312" r:id="rId12"/>
    <p:sldId id="288" r:id="rId13"/>
    <p:sldId id="291" r:id="rId14"/>
    <p:sldId id="293" r:id="rId15"/>
    <p:sldId id="314" r:id="rId16"/>
    <p:sldId id="313" r:id="rId17"/>
    <p:sldId id="315" r:id="rId18"/>
    <p:sldId id="316" r:id="rId19"/>
    <p:sldId id="300"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394"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12/31/2023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4</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12/31/2023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2023/12/31</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2023/12/31</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8.gif"/><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hyperlink" Target="https://www.facebook.com/nkpowerskills" TargetMode="Externa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7.png"/><Relationship Id="rId10" Type="http://schemas.openxmlformats.org/officeDocument/2006/relationships/image" Target="../media/image26.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slide" Target="slide4.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507</Words>
  <Application>Microsoft Office PowerPoint</Application>
  <PresentationFormat>Màn hình rộng</PresentationFormat>
  <Paragraphs>68</Paragraphs>
  <Slides>19</Slides>
  <Notes>12</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等线</vt:lpstr>
      <vt:lpstr>等线 Light</vt:lpstr>
      <vt:lpstr>.VnBlack</vt:lpstr>
      <vt:lpstr>Arial</vt:lpstr>
      <vt:lpstr>Calibri</vt:lpstr>
      <vt:lpstr>Calibri Light</vt:lpstr>
      <vt:lpstr>Cambria</vt:lpstr>
      <vt:lpstr>iCiel Cadena</vt:lpstr>
      <vt:lpstr>Times New Roman</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Vân Nguyễn</cp:lastModifiedBy>
  <cp:revision>26</cp:revision>
  <dcterms:created xsi:type="dcterms:W3CDTF">2023-09-27T11:21:18Z</dcterms:created>
  <dcterms:modified xsi:type="dcterms:W3CDTF">2023-12-31T02:33:53Z</dcterms:modified>
</cp:coreProperties>
</file>